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charts/chart4.xml" ContentType="application/vnd.openxmlformats-officedocument.drawingml.chart+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4" r:id="rId3"/>
  </p:sldMasterIdLst>
  <p:notesMasterIdLst>
    <p:notesMasterId r:id="rId64"/>
  </p:notesMasterIdLst>
  <p:handoutMasterIdLst>
    <p:handoutMasterId r:id="rId65"/>
  </p:handoutMasterIdLst>
  <p:sldIdLst>
    <p:sldId id="441" r:id="rId4"/>
    <p:sldId id="670" r:id="rId5"/>
    <p:sldId id="671" r:id="rId6"/>
    <p:sldId id="672" r:id="rId7"/>
    <p:sldId id="674" r:id="rId8"/>
    <p:sldId id="673" r:id="rId9"/>
    <p:sldId id="675" r:id="rId10"/>
    <p:sldId id="686" r:id="rId11"/>
    <p:sldId id="684" r:id="rId12"/>
    <p:sldId id="687" r:id="rId13"/>
    <p:sldId id="696" r:id="rId14"/>
    <p:sldId id="697" r:id="rId15"/>
    <p:sldId id="698" r:id="rId16"/>
    <p:sldId id="699" r:id="rId17"/>
    <p:sldId id="689" r:id="rId18"/>
    <p:sldId id="690" r:id="rId19"/>
    <p:sldId id="676" r:id="rId20"/>
    <p:sldId id="677" r:id="rId21"/>
    <p:sldId id="678" r:id="rId22"/>
    <p:sldId id="679" r:id="rId23"/>
    <p:sldId id="680" r:id="rId24"/>
    <p:sldId id="681" r:id="rId25"/>
    <p:sldId id="682" r:id="rId26"/>
    <p:sldId id="594" r:id="rId27"/>
    <p:sldId id="560" r:id="rId28"/>
    <p:sldId id="561" r:id="rId29"/>
    <p:sldId id="637" r:id="rId30"/>
    <p:sldId id="652" r:id="rId31"/>
    <p:sldId id="638" r:id="rId32"/>
    <p:sldId id="700" r:id="rId33"/>
    <p:sldId id="632" r:id="rId34"/>
    <p:sldId id="702" r:id="rId35"/>
    <p:sldId id="703" r:id="rId36"/>
    <p:sldId id="704" r:id="rId37"/>
    <p:sldId id="653" r:id="rId38"/>
    <p:sldId id="633" r:id="rId39"/>
    <p:sldId id="701" r:id="rId40"/>
    <p:sldId id="644" r:id="rId41"/>
    <p:sldId id="647" r:id="rId42"/>
    <p:sldId id="646" r:id="rId43"/>
    <p:sldId id="613" r:id="rId44"/>
    <p:sldId id="503" r:id="rId45"/>
    <p:sldId id="548" r:id="rId46"/>
    <p:sldId id="705" r:id="rId47"/>
    <p:sldId id="658" r:id="rId48"/>
    <p:sldId id="449" r:id="rId49"/>
    <p:sldId id="643" r:id="rId50"/>
    <p:sldId id="497" r:id="rId51"/>
    <p:sldId id="649" r:id="rId52"/>
    <p:sldId id="505" r:id="rId53"/>
    <p:sldId id="655" r:id="rId54"/>
    <p:sldId id="507" r:id="rId55"/>
    <p:sldId id="508" r:id="rId56"/>
    <p:sldId id="509" r:id="rId57"/>
    <p:sldId id="510" r:id="rId58"/>
    <p:sldId id="511" r:id="rId59"/>
    <p:sldId id="656" r:id="rId60"/>
    <p:sldId id="626" r:id="rId61"/>
    <p:sldId id="515" r:id="rId62"/>
    <p:sldId id="516" r:id="rId63"/>
  </p:sldIdLst>
  <p:sldSz cx="12192000" cy="6858000"/>
  <p:notesSz cx="9945688" cy="6858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p15:clr>
            <a:srgbClr val="A4A3A4"/>
          </p15:clr>
        </p15:guide>
        <p15:guide id="3" pos="39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0072BC"/>
    <a:srgbClr val="7E007A"/>
    <a:srgbClr val="E6007E"/>
    <a:srgbClr val="FFF2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23" autoAdjust="0"/>
    <p:restoredTop sz="82079" autoAdjust="0"/>
  </p:normalViewPr>
  <p:slideViewPr>
    <p:cSldViewPr snapToGrid="0">
      <p:cViewPr>
        <p:scale>
          <a:sx n="50" d="100"/>
          <a:sy n="50" d="100"/>
        </p:scale>
        <p:origin x="-1164" y="-294"/>
      </p:cViewPr>
      <p:guideLst>
        <p:guide orient="horz" pos="2160"/>
        <p:guide pos="3840"/>
        <p:guide pos="39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7" d="100"/>
          <a:sy n="77" d="100"/>
        </p:scale>
        <p:origin x="474"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phael%20Pauwels\Desktop\Book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tr-TR"/>
  <c:chart>
    <c:view3D>
      <c:rotX val="30"/>
      <c:perspective val="30"/>
    </c:view3D>
    <c:plotArea>
      <c:layout/>
      <c:pie3DChart>
        <c:varyColors val="1"/>
        <c:dLbls>
          <c:showVal val="1"/>
        </c:dLbls>
      </c:pie3DChart>
    </c:plotArea>
    <c:legend>
      <c:legendPos val="r"/>
      <c:layout>
        <c:manualLayout>
          <c:xMode val="edge"/>
          <c:yMode val="edge"/>
          <c:x val="0.6994637649460379"/>
          <c:y val="7.7604478870022114E-2"/>
          <c:w val="0.28973376591814931"/>
          <c:h val="0.87846321324323684"/>
        </c:manualLayout>
      </c:layout>
      <c:txPr>
        <a:bodyPr/>
        <a:lstStyle/>
        <a:p>
          <a:pPr>
            <a:defRPr sz="1800" b="1">
              <a:solidFill>
                <a:schemeClr val="bg1"/>
              </a:solidFill>
            </a:defRPr>
          </a:pPr>
          <a:endParaRPr lang="tr-TR"/>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tr-TR"/>
  <c:style val="18"/>
  <c:chart>
    <c:autoTitleDeleted val="1"/>
    <c:view3D>
      <c:rotX val="30"/>
      <c:perspective val="0"/>
    </c:view3D>
    <c:plotArea>
      <c:layout>
        <c:manualLayout>
          <c:layoutTarget val="inner"/>
          <c:xMode val="edge"/>
          <c:yMode val="edge"/>
          <c:x val="0.30160295496882888"/>
          <c:y val="0.39497967538561968"/>
          <c:w val="0.48064330061517713"/>
          <c:h val="0.34741263121450927"/>
        </c:manualLayout>
      </c:layout>
      <c:pie3DChart>
        <c:varyColors val="1"/>
        <c:ser>
          <c:idx val="0"/>
          <c:order val="0"/>
          <c:tx>
            <c:strRef>
              <c:f>Sheet1!#VERW!</c:f>
              <c:strCache>
                <c:ptCount val="1"/>
                <c:pt idx="0">
                  <c:v>#REF!</c:v>
                </c:pt>
              </c:strCache>
            </c:strRef>
          </c:tx>
          <c:explosion val="25"/>
          <c:dLbls>
            <c:dLbl>
              <c:idx val="0"/>
              <c:layout>
                <c:manualLayout>
                  <c:x val="6.1682035329407824E-2"/>
                  <c:y val="-9.0331334533122046E-2"/>
                </c:manualLayout>
              </c:layout>
              <c:tx>
                <c:rich>
                  <a:bodyPr/>
                  <a:lstStyle/>
                  <a:p>
                    <a:r>
                      <a:rPr lang="tr-TR" sz="2400" b="1" dirty="0" smtClean="0">
                        <a:solidFill>
                          <a:schemeClr val="tx1"/>
                        </a:solidFill>
                      </a:rPr>
                      <a:t>T</a:t>
                    </a:r>
                    <a:r>
                      <a:rPr lang="tr-TR" dirty="0" smtClean="0"/>
                      <a:t>ransport material</a:t>
                    </a:r>
                    <a:r>
                      <a:rPr lang="en-US" dirty="0"/>
                      <a:t>
</a:t>
                    </a:r>
                    <a:r>
                      <a:rPr lang="en-US" sz="1800" b="0" i="0" u="none" strike="noStrike" baseline="0" dirty="0" smtClean="0"/>
                      <a:t>39,97</a:t>
                    </a:r>
                    <a:r>
                      <a:rPr lang="en-US" dirty="0" smtClean="0"/>
                      <a:t>%</a:t>
                    </a:r>
                    <a:endParaRPr lang="en-US" dirty="0"/>
                  </a:p>
                </c:rich>
              </c:tx>
              <c:dLblPos val="bestFit"/>
              <c:showCatName val="1"/>
              <c:showPercent val="1"/>
            </c:dLbl>
            <c:dLbl>
              <c:idx val="1"/>
              <c:layout>
                <c:manualLayout>
                  <c:x val="2.726599822242046E-2"/>
                  <c:y val="5.9844692499874024E-3"/>
                </c:manualLayout>
              </c:layout>
              <c:tx>
                <c:rich>
                  <a:bodyPr/>
                  <a:lstStyle/>
                  <a:p>
                    <a:r>
                      <a:rPr lang="tr-TR" sz="2400" b="1" dirty="0" smtClean="0">
                        <a:solidFill>
                          <a:schemeClr val="tx1"/>
                        </a:solidFill>
                      </a:rPr>
                      <a:t>M</a:t>
                    </a:r>
                    <a:r>
                      <a:rPr lang="tr-TR" dirty="0" smtClean="0"/>
                      <a:t>achines</a:t>
                    </a:r>
                    <a:r>
                      <a:rPr lang="en-US" dirty="0" smtClean="0"/>
                      <a:t>, </a:t>
                    </a:r>
                    <a:r>
                      <a:rPr lang="en-US" dirty="0" err="1" smtClean="0"/>
                      <a:t>ele</a:t>
                    </a:r>
                    <a:r>
                      <a:rPr lang="tr-TR" dirty="0" smtClean="0"/>
                      <a:t>c</a:t>
                    </a:r>
                    <a:r>
                      <a:rPr lang="en-US" dirty="0" err="1" smtClean="0"/>
                      <a:t>tr</a:t>
                    </a:r>
                    <a:r>
                      <a:rPr lang="tr-TR" dirty="0" smtClean="0"/>
                      <a:t>ical</a:t>
                    </a:r>
                    <a:r>
                      <a:rPr lang="tr-TR" baseline="0" dirty="0" smtClean="0"/>
                      <a:t> </a:t>
                    </a:r>
                    <a:r>
                      <a:rPr lang="en-US" dirty="0" smtClean="0"/>
                      <a:t> </a:t>
                    </a:r>
                    <a:r>
                      <a:rPr lang="tr-TR" dirty="0" smtClean="0"/>
                      <a:t>tools</a:t>
                    </a:r>
                    <a:r>
                      <a:rPr lang="en-US" dirty="0"/>
                      <a:t>
</a:t>
                    </a:r>
                    <a:r>
                      <a:rPr lang="en-US" sz="1800" b="0" i="0" u="none" strike="noStrike" baseline="0" dirty="0" smtClean="0"/>
                      <a:t>13,81</a:t>
                    </a:r>
                    <a:r>
                      <a:rPr lang="en-US" dirty="0" smtClean="0"/>
                      <a:t>%</a:t>
                    </a:r>
                    <a:endParaRPr lang="en-US" dirty="0"/>
                  </a:p>
                </c:rich>
              </c:tx>
              <c:dLblPos val="bestFit"/>
              <c:showCatName val="1"/>
              <c:showPercent val="1"/>
            </c:dLbl>
            <c:dLbl>
              <c:idx val="2"/>
              <c:layout>
                <c:manualLayout>
                  <c:x val="2.5670342184202569E-2"/>
                  <c:y val="8.8950814727710228E-2"/>
                </c:manualLayout>
              </c:layout>
              <c:tx>
                <c:rich>
                  <a:bodyPr/>
                  <a:lstStyle/>
                  <a:p>
                    <a:r>
                      <a:rPr lang="tr-TR" sz="2400" b="1" dirty="0" smtClean="0">
                        <a:solidFill>
                          <a:schemeClr val="tx1"/>
                        </a:solidFill>
                      </a:rPr>
                      <a:t>T</a:t>
                    </a:r>
                    <a:r>
                      <a:rPr lang="tr-TR" dirty="0" smtClean="0"/>
                      <a:t>extiles</a:t>
                    </a:r>
                    <a:r>
                      <a:rPr lang="en-US" dirty="0"/>
                      <a:t>
</a:t>
                    </a:r>
                    <a:r>
                      <a:rPr lang="en-US" sz="1800" b="0" i="0" u="none" strike="noStrike" baseline="0" dirty="0" smtClean="0"/>
                      <a:t>13,45</a:t>
                    </a:r>
                    <a:r>
                      <a:rPr lang="en-US" dirty="0" smtClean="0"/>
                      <a:t>%</a:t>
                    </a:r>
                    <a:endParaRPr lang="en-US" dirty="0"/>
                  </a:p>
                </c:rich>
              </c:tx>
              <c:dLblPos val="bestFit"/>
              <c:showCatName val="1"/>
              <c:showPercent val="1"/>
            </c:dLbl>
            <c:dLbl>
              <c:idx val="3"/>
              <c:layout>
                <c:manualLayout>
                  <c:x val="-5.3563354071769806E-2"/>
                  <c:y val="6.0001952052657716E-2"/>
                </c:manualLayout>
              </c:layout>
              <c:tx>
                <c:rich>
                  <a:bodyPr/>
                  <a:lstStyle/>
                  <a:p>
                    <a:r>
                      <a:rPr lang="tr-TR" sz="2400" b="1" dirty="0" smtClean="0">
                        <a:solidFill>
                          <a:schemeClr val="tx1"/>
                        </a:solidFill>
                      </a:rPr>
                      <a:t>B</a:t>
                    </a:r>
                    <a:r>
                      <a:rPr lang="tr-TR" dirty="0" smtClean="0"/>
                      <a:t>as</a:t>
                    </a:r>
                    <a:r>
                      <a:rPr lang="en-US" dirty="0" smtClean="0"/>
                      <a:t>e metal</a:t>
                    </a:r>
                    <a:r>
                      <a:rPr lang="tr-TR" dirty="0" smtClean="0"/>
                      <a:t>s</a:t>
                    </a:r>
                    <a:r>
                      <a:rPr lang="en-US" dirty="0"/>
                      <a:t>
</a:t>
                    </a:r>
                    <a:r>
                      <a:rPr lang="en-US" sz="1800" b="0" i="0" u="none" strike="noStrike" baseline="0" dirty="0" smtClean="0"/>
                      <a:t>8,00</a:t>
                    </a:r>
                    <a:r>
                      <a:rPr lang="en-US" dirty="0" smtClean="0"/>
                      <a:t>%</a:t>
                    </a:r>
                    <a:endParaRPr lang="en-US" dirty="0"/>
                  </a:p>
                </c:rich>
              </c:tx>
              <c:dLblPos val="bestFit"/>
              <c:showCatName val="1"/>
              <c:showPercent val="1"/>
            </c:dLbl>
            <c:dLbl>
              <c:idx val="4"/>
              <c:layout>
                <c:manualLayout>
                  <c:x val="-0.13518886790356394"/>
                  <c:y val="-7.0540102457337037E-2"/>
                </c:manualLayout>
              </c:layout>
              <c:tx>
                <c:rich>
                  <a:bodyPr/>
                  <a:lstStyle/>
                  <a:p>
                    <a:r>
                      <a:rPr lang="tr-TR" sz="2400" b="1" dirty="0" smtClean="0">
                        <a:solidFill>
                          <a:schemeClr val="tx1"/>
                        </a:solidFill>
                      </a:rPr>
                      <a:t>P</a:t>
                    </a:r>
                    <a:r>
                      <a:rPr lang="tr-TR" dirty="0" smtClean="0"/>
                      <a:t>lastics</a:t>
                    </a:r>
                    <a:r>
                      <a:rPr lang="en-US" dirty="0" smtClean="0"/>
                      <a:t>, </a:t>
                    </a:r>
                    <a:r>
                      <a:rPr lang="en-US" dirty="0"/>
                      <a:t>rubber
</a:t>
                    </a:r>
                    <a:r>
                      <a:rPr lang="en-US" sz="1800" b="0" i="0" u="none" strike="noStrike" baseline="0" dirty="0" smtClean="0"/>
                      <a:t>7,16</a:t>
                    </a:r>
                    <a:r>
                      <a:rPr lang="en-US" dirty="0" smtClean="0"/>
                      <a:t>%</a:t>
                    </a:r>
                    <a:endParaRPr lang="en-US" dirty="0"/>
                  </a:p>
                </c:rich>
              </c:tx>
              <c:dLblPos val="bestFit"/>
              <c:showCatName val="1"/>
              <c:showPercent val="1"/>
            </c:dLbl>
            <c:dLbl>
              <c:idx val="5"/>
              <c:layout>
                <c:manualLayout>
                  <c:x val="3.9919870014443179E-2"/>
                  <c:y val="-0.14261270316848659"/>
                </c:manualLayout>
              </c:layout>
              <c:tx>
                <c:rich>
                  <a:bodyPr/>
                  <a:lstStyle/>
                  <a:p>
                    <a:r>
                      <a:rPr lang="en-US" sz="2400" b="1" dirty="0" smtClean="0"/>
                      <a:t>C</a:t>
                    </a:r>
                    <a:r>
                      <a:rPr lang="en-US" dirty="0" smtClean="0"/>
                      <a:t>hemicals &amp;</a:t>
                    </a:r>
                  </a:p>
                  <a:p>
                    <a:r>
                      <a:rPr lang="en-US" dirty="0" err="1" smtClean="0"/>
                      <a:t>pharma</a:t>
                    </a:r>
                    <a:r>
                      <a:rPr lang="en-US" dirty="0"/>
                      <a:t>
</a:t>
                    </a:r>
                    <a:r>
                      <a:rPr lang="en-US" sz="1800" b="0" i="0" u="none" strike="noStrike" baseline="0" dirty="0" smtClean="0"/>
                      <a:t>3,73</a:t>
                    </a:r>
                    <a:r>
                      <a:rPr lang="en-US" dirty="0" smtClean="0"/>
                      <a:t>%</a:t>
                    </a:r>
                    <a:endParaRPr lang="en-US" dirty="0"/>
                  </a:p>
                </c:rich>
              </c:tx>
              <c:dLblPos val="bestFit"/>
              <c:showCatName val="1"/>
              <c:showPercent val="1"/>
            </c:dLbl>
            <c:dLbl>
              <c:idx val="6"/>
              <c:layout>
                <c:manualLayout>
                  <c:x val="0.10717309187868217"/>
                  <c:y val="-8.2035501930830548E-2"/>
                </c:manualLayout>
              </c:layout>
              <c:tx>
                <c:rich>
                  <a:bodyPr/>
                  <a:lstStyle/>
                  <a:p>
                    <a:r>
                      <a:rPr lang="tr-TR" sz="2400" b="1" dirty="0" smtClean="0">
                        <a:solidFill>
                          <a:schemeClr val="tx1"/>
                        </a:solidFill>
                      </a:rPr>
                      <a:t>O</a:t>
                    </a:r>
                    <a:r>
                      <a:rPr lang="tr-TR" dirty="0" smtClean="0"/>
                      <a:t>ther</a:t>
                    </a:r>
                    <a:r>
                      <a:rPr lang="en-US" dirty="0"/>
                      <a:t>
</a:t>
                    </a:r>
                    <a:r>
                      <a:rPr lang="en-US" sz="1800" b="0" i="0" u="none" strike="noStrike" baseline="0" dirty="0" smtClean="0"/>
                      <a:t>13,88</a:t>
                    </a:r>
                    <a:r>
                      <a:rPr lang="en-US" dirty="0" smtClean="0"/>
                      <a:t>%</a:t>
                    </a:r>
                    <a:endParaRPr lang="en-US" dirty="0"/>
                  </a:p>
                </c:rich>
              </c:tx>
              <c:dLblPos val="bestFit"/>
              <c:showCatName val="1"/>
              <c:showPercent val="1"/>
            </c:dLbl>
            <c:numFmt formatCode="0.00%" sourceLinked="0"/>
            <c:txPr>
              <a:bodyPr/>
              <a:lstStyle/>
              <a:p>
                <a:pPr>
                  <a:defRPr sz="2400" b="1">
                    <a:solidFill>
                      <a:schemeClr val="tx1"/>
                    </a:solidFill>
                  </a:defRPr>
                </a:pPr>
                <a:endParaRPr lang="tr-TR"/>
              </a:p>
            </c:txPr>
            <c:showCatName val="1"/>
            <c:showPercent val="1"/>
            <c:showLeaderLines val="1"/>
          </c:dLbls>
          <c:cat>
            <c:strRef>
              <c:f>Sheet1!$A$1:$G$1</c:f>
              <c:strCache>
                <c:ptCount val="7"/>
                <c:pt idx="0">
                  <c:v>vervoermaterieel</c:v>
                </c:pt>
                <c:pt idx="1">
                  <c:v>machines, elektrisch materieel</c:v>
                </c:pt>
                <c:pt idx="2">
                  <c:v>textiel</c:v>
                </c:pt>
                <c:pt idx="3">
                  <c:v>onedele metalen</c:v>
                </c:pt>
                <c:pt idx="4">
                  <c:v>kunststof, rubber</c:v>
                </c:pt>
                <c:pt idx="5">
                  <c:v>minerale producten</c:v>
                </c:pt>
                <c:pt idx="6">
                  <c:v>overige</c:v>
                </c:pt>
              </c:strCache>
            </c:strRef>
          </c:cat>
          <c:val>
            <c:numRef>
              <c:f>Sheet1!$A$2:$G$2</c:f>
              <c:numCache>
                <c:formatCode>General</c:formatCode>
                <c:ptCount val="7"/>
                <c:pt idx="0">
                  <c:v>38.120000000000012</c:v>
                </c:pt>
                <c:pt idx="1">
                  <c:v>14.07</c:v>
                </c:pt>
                <c:pt idx="2">
                  <c:v>13.75</c:v>
                </c:pt>
                <c:pt idx="3">
                  <c:v>9.9700000000000006</c:v>
                </c:pt>
                <c:pt idx="4">
                  <c:v>6.76</c:v>
                </c:pt>
                <c:pt idx="5">
                  <c:v>4.38</c:v>
                </c:pt>
                <c:pt idx="6">
                  <c:v>12.950000000000006</c:v>
                </c:pt>
              </c:numCache>
            </c:numRef>
          </c:val>
        </c:ser>
        <c:dLbls>
          <c:showCatName val="1"/>
          <c:showPercent val="1"/>
        </c:dLbls>
      </c:pie3DChart>
    </c:plotArea>
    <c:plotVisOnly val="1"/>
    <c:dispBlanksAs val="zero"/>
  </c:chart>
  <c:txPr>
    <a:bodyPr/>
    <a:lstStyle/>
    <a:p>
      <a:pPr>
        <a:defRPr sz="1800"/>
      </a:pPr>
      <a:endParaRPr lang="tr-T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tr-TR"/>
  <c:chart>
    <c:title>
      <c:layout/>
    </c:title>
    <c:view3D>
      <c:rotX val="30"/>
      <c:perspective val="30"/>
    </c:view3D>
    <c:plotArea>
      <c:layout/>
      <c:pie3DChart>
        <c:varyColors val="1"/>
        <c:ser>
          <c:idx val="0"/>
          <c:order val="0"/>
          <c:tx>
            <c:strRef>
              <c:f>Sheet1!$B$1</c:f>
              <c:strCache>
                <c:ptCount val="1"/>
              </c:strCache>
            </c:strRef>
          </c:tx>
          <c:explosion val="25"/>
          <c:cat>
            <c:numRef>
              <c:f>Sheet1!$A$2:$A$5</c:f>
              <c:numCache>
                <c:formatCode>General</c:formatCode>
                <c:ptCount val="4"/>
              </c:numCache>
            </c:numRef>
          </c:cat>
          <c:val>
            <c:numRef>
              <c:f>Sheet1!$B$2:$B$5</c:f>
              <c:numCache>
                <c:formatCode>General</c:formatCode>
                <c:ptCount val="4"/>
              </c:numCache>
            </c:numRef>
          </c:val>
        </c:ser>
      </c:pie3DChart>
    </c:plotArea>
    <c:plotVisOnly val="1"/>
  </c:chart>
  <c:txPr>
    <a:bodyPr/>
    <a:lstStyle/>
    <a:p>
      <a:pPr>
        <a:defRPr sz="1800"/>
      </a:pPr>
      <a:endParaRPr lang="tr-T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tr-TR"/>
  <c:style val="18"/>
  <c:chart>
    <c:autoTitleDeleted val="1"/>
    <c:view3D>
      <c:rotX val="30"/>
      <c:perspective val="0"/>
    </c:view3D>
    <c:plotArea>
      <c:layout>
        <c:manualLayout>
          <c:layoutTarget val="inner"/>
          <c:xMode val="edge"/>
          <c:yMode val="edge"/>
          <c:x val="0.15795392156862945"/>
          <c:y val="0.27712783443053224"/>
          <c:w val="0.57399656862745052"/>
          <c:h val="0.41508747472139745"/>
        </c:manualLayout>
      </c:layout>
      <c:pie3DChart>
        <c:varyColors val="1"/>
        <c:ser>
          <c:idx val="0"/>
          <c:order val="0"/>
          <c:tx>
            <c:strRef>
              <c:f>Sheet1!#VERW!</c:f>
              <c:strCache>
                <c:ptCount val="1"/>
                <c:pt idx="0">
                  <c:v>#REF!</c:v>
                </c:pt>
              </c:strCache>
            </c:strRef>
          </c:tx>
          <c:explosion val="25"/>
          <c:dPt>
            <c:idx val="0"/>
            <c:explosion val="45"/>
          </c:dPt>
          <c:dLbls>
            <c:dLbl>
              <c:idx val="0"/>
              <c:layout>
                <c:manualLayout>
                  <c:x val="8.2996769422133923E-2"/>
                  <c:y val="-5.4171279615026394E-2"/>
                </c:manualLayout>
              </c:layout>
              <c:tx>
                <c:rich>
                  <a:bodyPr/>
                  <a:lstStyle/>
                  <a:p>
                    <a:r>
                      <a:rPr lang="tr-TR" sz="2400" b="1" dirty="0" smtClean="0">
                        <a:solidFill>
                          <a:schemeClr val="tx1"/>
                        </a:solidFill>
                      </a:rPr>
                      <a:t>C</a:t>
                    </a:r>
                    <a:r>
                      <a:rPr lang="tr-TR" dirty="0" smtClean="0"/>
                      <a:t>h</a:t>
                    </a:r>
                    <a:r>
                      <a:rPr lang="en-US" dirty="0" err="1" smtClean="0"/>
                      <a:t>emi</a:t>
                    </a:r>
                    <a:r>
                      <a:rPr lang="tr-TR" dirty="0" smtClean="0"/>
                      <a:t>cals</a:t>
                    </a:r>
                    <a:r>
                      <a:rPr lang="en-US" dirty="0" smtClean="0"/>
                      <a:t>, </a:t>
                    </a:r>
                    <a:r>
                      <a:rPr lang="en-US" dirty="0" err="1" smtClean="0"/>
                      <a:t>pharma</a:t>
                    </a:r>
                    <a:r>
                      <a:rPr lang="en-US" dirty="0"/>
                      <a:t>
</a:t>
                    </a:r>
                    <a:r>
                      <a:rPr lang="en-US" dirty="0" smtClean="0"/>
                      <a:t>20,22%</a:t>
                    </a:r>
                    <a:endParaRPr lang="en-US" dirty="0"/>
                  </a:p>
                </c:rich>
              </c:tx>
              <c:dLblPos val="bestFit"/>
              <c:showCatName val="1"/>
              <c:showPercent val="1"/>
            </c:dLbl>
            <c:dLbl>
              <c:idx val="1"/>
              <c:layout>
                <c:manualLayout>
                  <c:x val="7.4657962840731312E-2"/>
                  <c:y val="6.2029068263058242E-2"/>
                </c:manualLayout>
              </c:layout>
              <c:tx>
                <c:rich>
                  <a:bodyPr/>
                  <a:lstStyle/>
                  <a:p>
                    <a:r>
                      <a:rPr lang="tr-TR" sz="2400" b="1" dirty="0" smtClean="0">
                        <a:solidFill>
                          <a:schemeClr val="tx1"/>
                        </a:solidFill>
                      </a:rPr>
                      <a:t>P</a:t>
                    </a:r>
                    <a:r>
                      <a:rPr lang="tr-TR" dirty="0" smtClean="0"/>
                      <a:t>lastics</a:t>
                    </a:r>
                    <a:r>
                      <a:rPr lang="en-US" dirty="0" smtClean="0"/>
                      <a:t>, </a:t>
                    </a:r>
                    <a:r>
                      <a:rPr lang="en-US" dirty="0"/>
                      <a:t>rubber
</a:t>
                    </a:r>
                    <a:r>
                      <a:rPr lang="en-US" dirty="0" smtClean="0"/>
                      <a:t>20,06%</a:t>
                    </a:r>
                    <a:endParaRPr lang="en-US" dirty="0"/>
                  </a:p>
                </c:rich>
              </c:tx>
              <c:dLblPos val="bestFit"/>
              <c:showCatName val="1"/>
              <c:showPercent val="1"/>
            </c:dLbl>
            <c:dLbl>
              <c:idx val="2"/>
              <c:layout>
                <c:manualLayout>
                  <c:x val="5.4271883734051327E-2"/>
                  <c:y val="9.2116417644039994E-2"/>
                </c:manualLayout>
              </c:layout>
              <c:tx>
                <c:rich>
                  <a:bodyPr/>
                  <a:lstStyle/>
                  <a:p>
                    <a:r>
                      <a:rPr lang="tr-TR" sz="2400" b="1" dirty="0" smtClean="0">
                        <a:solidFill>
                          <a:schemeClr val="tx1"/>
                        </a:solidFill>
                      </a:rPr>
                      <a:t>B</a:t>
                    </a:r>
                    <a:r>
                      <a:rPr lang="tr-TR" dirty="0" smtClean="0"/>
                      <a:t>ase metals </a:t>
                    </a:r>
                    <a:endParaRPr lang="fr-FR" dirty="0" smtClean="0"/>
                  </a:p>
                  <a:p>
                    <a:r>
                      <a:rPr lang="fr-FR" dirty="0" smtClean="0"/>
                      <a:t>14,90</a:t>
                    </a:r>
                    <a:r>
                      <a:rPr lang="en-US" dirty="0" smtClean="0"/>
                      <a:t>%</a:t>
                    </a:r>
                    <a:endParaRPr lang="en-US" dirty="0"/>
                  </a:p>
                </c:rich>
              </c:tx>
              <c:dLblPos val="bestFit"/>
              <c:showCatName val="1"/>
              <c:showPercent val="1"/>
            </c:dLbl>
            <c:dLbl>
              <c:idx val="3"/>
              <c:layout>
                <c:manualLayout>
                  <c:x val="2.0831291076591062E-2"/>
                  <c:y val="0.14157702689428031"/>
                </c:manualLayout>
              </c:layout>
              <c:tx>
                <c:rich>
                  <a:bodyPr/>
                  <a:lstStyle/>
                  <a:p>
                    <a:r>
                      <a:rPr lang="tr-TR" sz="2400" b="1" dirty="0" smtClean="0">
                        <a:solidFill>
                          <a:schemeClr val="tx1"/>
                        </a:solidFill>
                      </a:rPr>
                      <a:t>M</a:t>
                    </a:r>
                    <a:r>
                      <a:rPr lang="en-US" dirty="0" err="1" smtClean="0"/>
                      <a:t>achines</a:t>
                    </a:r>
                    <a:r>
                      <a:rPr lang="en-US" dirty="0"/>
                      <a:t>, </a:t>
                    </a:r>
                    <a:r>
                      <a:rPr lang="en-US" dirty="0" err="1" smtClean="0"/>
                      <a:t>ele</a:t>
                    </a:r>
                    <a:r>
                      <a:rPr lang="tr-TR" dirty="0" smtClean="0"/>
                      <a:t>c</a:t>
                    </a:r>
                    <a:r>
                      <a:rPr lang="en-US" dirty="0" smtClean="0"/>
                      <a:t>tri</a:t>
                    </a:r>
                    <a:r>
                      <a:rPr lang="tr-TR" dirty="0" smtClean="0"/>
                      <a:t>cal</a:t>
                    </a:r>
                    <a:r>
                      <a:rPr lang="en-US" dirty="0" smtClean="0"/>
                      <a:t> </a:t>
                    </a:r>
                    <a:r>
                      <a:rPr lang="tr-TR" dirty="0" smtClean="0"/>
                      <a:t>tools</a:t>
                    </a:r>
                    <a:r>
                      <a:rPr lang="en-US" dirty="0"/>
                      <a:t>
</a:t>
                    </a:r>
                    <a:r>
                      <a:rPr lang="en-US" dirty="0" smtClean="0"/>
                      <a:t>12,20%</a:t>
                    </a:r>
                    <a:endParaRPr lang="en-US" dirty="0"/>
                  </a:p>
                </c:rich>
              </c:tx>
              <c:dLblPos val="bestFit"/>
              <c:showCatName val="1"/>
              <c:showPercent val="1"/>
            </c:dLbl>
            <c:dLbl>
              <c:idx val="4"/>
              <c:layout>
                <c:manualLayout>
                  <c:x val="-7.7104858719401551E-2"/>
                  <c:y val="2.1738602111734756E-2"/>
                </c:manualLayout>
              </c:layout>
              <c:tx>
                <c:rich>
                  <a:bodyPr/>
                  <a:lstStyle/>
                  <a:p>
                    <a:r>
                      <a:rPr lang="tr-TR" sz="2400" b="1" dirty="0" smtClean="0">
                        <a:solidFill>
                          <a:schemeClr val="tx1"/>
                        </a:solidFill>
                      </a:rPr>
                      <a:t>T</a:t>
                    </a:r>
                    <a:r>
                      <a:rPr lang="tr-TR" dirty="0" smtClean="0"/>
                      <a:t>ransport material</a:t>
                    </a:r>
                    <a:r>
                      <a:rPr lang="en-US" dirty="0"/>
                      <a:t>
</a:t>
                    </a:r>
                    <a:r>
                      <a:rPr lang="en-US" dirty="0" smtClean="0"/>
                      <a:t>7,58%</a:t>
                    </a:r>
                    <a:endParaRPr lang="en-US" dirty="0"/>
                  </a:p>
                </c:rich>
              </c:tx>
              <c:dLblPos val="bestFit"/>
              <c:showCatName val="1"/>
              <c:showPercent val="1"/>
            </c:dLbl>
            <c:dLbl>
              <c:idx val="5"/>
              <c:layout>
                <c:manualLayout>
                  <c:x val="-6.9003334042706047E-2"/>
                  <c:y val="-0.11162032614775615"/>
                </c:manualLayout>
              </c:layout>
              <c:tx>
                <c:rich>
                  <a:bodyPr/>
                  <a:lstStyle/>
                  <a:p>
                    <a:r>
                      <a:rPr lang="fr-FR" sz="2400" b="1" dirty="0" smtClean="0">
                        <a:solidFill>
                          <a:schemeClr val="tx1"/>
                        </a:solidFill>
                      </a:rPr>
                      <a:t>T</a:t>
                    </a:r>
                    <a:r>
                      <a:rPr lang="fr-FR" dirty="0" smtClean="0">
                        <a:solidFill>
                          <a:schemeClr val="tx1"/>
                        </a:solidFill>
                      </a:rPr>
                      <a:t>extiles</a:t>
                    </a:r>
                    <a:r>
                      <a:rPr lang="en-US" dirty="0"/>
                      <a:t>
</a:t>
                    </a:r>
                    <a:r>
                      <a:rPr lang="en-US" dirty="0" smtClean="0"/>
                      <a:t>5,41%</a:t>
                    </a:r>
                    <a:endParaRPr lang="en-US" dirty="0"/>
                  </a:p>
                </c:rich>
              </c:tx>
              <c:dLblPos val="bestFit"/>
              <c:showCatName val="1"/>
              <c:showPercent val="1"/>
            </c:dLbl>
            <c:dLbl>
              <c:idx val="6"/>
              <c:layout>
                <c:manualLayout>
                  <c:x val="8.0328356762102746E-2"/>
                  <c:y val="-9.7413828490835214E-2"/>
                </c:manualLayout>
              </c:layout>
              <c:tx>
                <c:rich>
                  <a:bodyPr/>
                  <a:lstStyle/>
                  <a:p>
                    <a:r>
                      <a:rPr lang="tr-TR" sz="2400" b="1" dirty="0" smtClean="0">
                        <a:solidFill>
                          <a:schemeClr val="tx1"/>
                        </a:solidFill>
                      </a:rPr>
                      <a:t>O</a:t>
                    </a:r>
                    <a:r>
                      <a:rPr lang="tr-TR" dirty="0" smtClean="0"/>
                      <a:t>ther</a:t>
                    </a:r>
                    <a:r>
                      <a:rPr lang="en-US" dirty="0"/>
                      <a:t>
</a:t>
                    </a:r>
                    <a:r>
                      <a:rPr lang="en-US" dirty="0" smtClean="0"/>
                      <a:t>19,63%</a:t>
                    </a:r>
                    <a:endParaRPr lang="en-US" dirty="0"/>
                  </a:p>
                </c:rich>
              </c:tx>
              <c:dLblPos val="bestFit"/>
              <c:showCatName val="1"/>
              <c:showPercent val="1"/>
            </c:dLbl>
            <c:numFmt formatCode="0.00%" sourceLinked="0"/>
            <c:txPr>
              <a:bodyPr/>
              <a:lstStyle/>
              <a:p>
                <a:pPr>
                  <a:defRPr sz="2400" b="1">
                    <a:solidFill>
                      <a:schemeClr val="tx1"/>
                    </a:solidFill>
                  </a:defRPr>
                </a:pPr>
                <a:endParaRPr lang="tr-TR"/>
              </a:p>
            </c:txPr>
            <c:showCatName val="1"/>
            <c:showPercent val="1"/>
            <c:showLeaderLines val="1"/>
          </c:dLbls>
          <c:cat>
            <c:strRef>
              <c:f>Sheet1!$A$1:$G$1</c:f>
              <c:strCache>
                <c:ptCount val="7"/>
                <c:pt idx="0">
                  <c:v>chemie, farmaceutica</c:v>
                </c:pt>
                <c:pt idx="1">
                  <c:v>kunststof, rubber</c:v>
                </c:pt>
                <c:pt idx="2">
                  <c:v>onedele metalen</c:v>
                </c:pt>
                <c:pt idx="3">
                  <c:v>machines, elektrisch materieel</c:v>
                </c:pt>
                <c:pt idx="4">
                  <c:v>vervoermaterieel</c:v>
                </c:pt>
                <c:pt idx="5">
                  <c:v>schoeisel</c:v>
                </c:pt>
                <c:pt idx="6">
                  <c:v>overige</c:v>
                </c:pt>
              </c:strCache>
            </c:strRef>
          </c:cat>
          <c:val>
            <c:numRef>
              <c:f>Sheet1!$A$2:$G$2</c:f>
              <c:numCache>
                <c:formatCode>General</c:formatCode>
                <c:ptCount val="7"/>
                <c:pt idx="0">
                  <c:v>21.08</c:v>
                </c:pt>
                <c:pt idx="1">
                  <c:v>18.53</c:v>
                </c:pt>
                <c:pt idx="2">
                  <c:v>18.399999999999999</c:v>
                </c:pt>
                <c:pt idx="3">
                  <c:v>12.16</c:v>
                </c:pt>
                <c:pt idx="4">
                  <c:v>8.73</c:v>
                </c:pt>
                <c:pt idx="5">
                  <c:v>3.52</c:v>
                </c:pt>
                <c:pt idx="6">
                  <c:v>17.579999999999988</c:v>
                </c:pt>
              </c:numCache>
            </c:numRef>
          </c:val>
        </c:ser>
        <c:dLbls>
          <c:showCatName val="1"/>
          <c:showPercent val="1"/>
        </c:dLbls>
      </c:pie3DChart>
    </c:plotArea>
    <c:plotVisOnly val="1"/>
    <c:dispBlanksAs val="zero"/>
  </c:chart>
  <c:txPr>
    <a:bodyPr/>
    <a:lstStyle/>
    <a:p>
      <a:pPr>
        <a:defRPr sz="1800"/>
      </a:pPr>
      <a:endParaRPr lang="tr-TR"/>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10574" cy="344215"/>
          </a:xfrm>
          <a:prstGeom prst="rect">
            <a:avLst/>
          </a:prstGeom>
        </p:spPr>
        <p:txBody>
          <a:bodyPr vert="horz" lIns="91861" tIns="45930" rIns="91861" bIns="45930" rtlCol="0"/>
          <a:lstStyle>
            <a:lvl1pPr algn="l">
              <a:defRPr sz="1200"/>
            </a:lvl1pPr>
          </a:lstStyle>
          <a:p>
            <a:endParaRPr lang="nl-BE"/>
          </a:p>
        </p:txBody>
      </p:sp>
      <p:sp>
        <p:nvSpPr>
          <p:cNvPr id="3" name="Date Placeholder 2"/>
          <p:cNvSpPr>
            <a:spLocks noGrp="1"/>
          </p:cNvSpPr>
          <p:nvPr>
            <p:ph type="dt" sz="quarter" idx="1"/>
          </p:nvPr>
        </p:nvSpPr>
        <p:spPr>
          <a:xfrm>
            <a:off x="5632794" y="1"/>
            <a:ext cx="4310574" cy="344215"/>
          </a:xfrm>
          <a:prstGeom prst="rect">
            <a:avLst/>
          </a:prstGeom>
        </p:spPr>
        <p:txBody>
          <a:bodyPr vert="horz" lIns="91861" tIns="45930" rIns="91861" bIns="45930" rtlCol="0"/>
          <a:lstStyle>
            <a:lvl1pPr algn="r">
              <a:defRPr sz="1200"/>
            </a:lvl1pPr>
          </a:lstStyle>
          <a:p>
            <a:fld id="{F1726CFC-C00E-45AA-B6E9-D07A7AC16756}" type="datetimeFigureOut">
              <a:rPr lang="nl-BE" smtClean="0"/>
              <a:pPr/>
              <a:t>24/11/2014</a:t>
            </a:fld>
            <a:endParaRPr lang="nl-BE"/>
          </a:p>
        </p:txBody>
      </p:sp>
      <p:sp>
        <p:nvSpPr>
          <p:cNvPr id="4" name="Footer Placeholder 3"/>
          <p:cNvSpPr>
            <a:spLocks noGrp="1"/>
          </p:cNvSpPr>
          <p:nvPr>
            <p:ph type="ftr" sz="quarter" idx="2"/>
          </p:nvPr>
        </p:nvSpPr>
        <p:spPr>
          <a:xfrm>
            <a:off x="2" y="6513787"/>
            <a:ext cx="4310574" cy="344215"/>
          </a:xfrm>
          <a:prstGeom prst="rect">
            <a:avLst/>
          </a:prstGeom>
        </p:spPr>
        <p:txBody>
          <a:bodyPr vert="horz" lIns="91861" tIns="45930" rIns="91861" bIns="45930" rtlCol="0" anchor="b"/>
          <a:lstStyle>
            <a:lvl1pPr algn="l">
              <a:defRPr sz="1200"/>
            </a:lvl1pPr>
          </a:lstStyle>
          <a:p>
            <a:endParaRPr lang="nl-BE"/>
          </a:p>
        </p:txBody>
      </p:sp>
      <p:sp>
        <p:nvSpPr>
          <p:cNvPr id="5" name="Slide Number Placeholder 4"/>
          <p:cNvSpPr>
            <a:spLocks noGrp="1"/>
          </p:cNvSpPr>
          <p:nvPr>
            <p:ph type="sldNum" sz="quarter" idx="3"/>
          </p:nvPr>
        </p:nvSpPr>
        <p:spPr>
          <a:xfrm>
            <a:off x="5632794" y="6513787"/>
            <a:ext cx="4310574" cy="344215"/>
          </a:xfrm>
          <a:prstGeom prst="rect">
            <a:avLst/>
          </a:prstGeom>
        </p:spPr>
        <p:txBody>
          <a:bodyPr vert="horz" lIns="91861" tIns="45930" rIns="91861" bIns="45930" rtlCol="0" anchor="b"/>
          <a:lstStyle>
            <a:lvl1pPr algn="r">
              <a:defRPr sz="1200"/>
            </a:lvl1pPr>
          </a:lstStyle>
          <a:p>
            <a:fld id="{043ADD1A-4807-4FBC-900C-75BFE670BD25}" type="slidenum">
              <a:rPr lang="nl-BE" smtClean="0"/>
              <a:pPr/>
              <a:t>‹#›</a:t>
            </a:fld>
            <a:endParaRPr lang="nl-BE"/>
          </a:p>
        </p:txBody>
      </p:sp>
    </p:spTree>
    <p:extLst>
      <p:ext uri="{BB962C8B-B14F-4D97-AF65-F5344CB8AC3E}">
        <p14:creationId xmlns:p14="http://schemas.microsoft.com/office/powerpoint/2010/main" xmlns="" val="3669418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9797" cy="344091"/>
          </a:xfrm>
          <a:prstGeom prst="rect">
            <a:avLst/>
          </a:prstGeom>
        </p:spPr>
        <p:txBody>
          <a:bodyPr vert="horz" lIns="91861" tIns="45930" rIns="91861" bIns="45930" rtlCol="0"/>
          <a:lstStyle>
            <a:lvl1pPr algn="l">
              <a:defRPr sz="1200"/>
            </a:lvl1pPr>
          </a:lstStyle>
          <a:p>
            <a:endParaRPr lang="nl-BE"/>
          </a:p>
        </p:txBody>
      </p:sp>
      <p:sp>
        <p:nvSpPr>
          <p:cNvPr id="3" name="Date Placeholder 2"/>
          <p:cNvSpPr>
            <a:spLocks noGrp="1"/>
          </p:cNvSpPr>
          <p:nvPr>
            <p:ph type="dt" idx="1"/>
          </p:nvPr>
        </p:nvSpPr>
        <p:spPr>
          <a:xfrm>
            <a:off x="5633591" y="1"/>
            <a:ext cx="4309797" cy="344091"/>
          </a:xfrm>
          <a:prstGeom prst="rect">
            <a:avLst/>
          </a:prstGeom>
        </p:spPr>
        <p:txBody>
          <a:bodyPr vert="horz" lIns="91861" tIns="45930" rIns="91861" bIns="45930" rtlCol="0"/>
          <a:lstStyle>
            <a:lvl1pPr algn="r">
              <a:defRPr sz="1200"/>
            </a:lvl1pPr>
          </a:lstStyle>
          <a:p>
            <a:fld id="{200086D4-9DE5-4334-A529-F96D94276235}" type="datetimeFigureOut">
              <a:rPr lang="nl-BE" smtClean="0"/>
              <a:pPr/>
              <a:t>24/11/2014</a:t>
            </a:fld>
            <a:endParaRPr lang="nl-BE"/>
          </a:p>
        </p:txBody>
      </p:sp>
      <p:sp>
        <p:nvSpPr>
          <p:cNvPr id="4" name="Slide Image Placeholder 3"/>
          <p:cNvSpPr>
            <a:spLocks noGrp="1" noRot="1" noChangeAspect="1"/>
          </p:cNvSpPr>
          <p:nvPr>
            <p:ph type="sldImg" idx="2"/>
          </p:nvPr>
        </p:nvSpPr>
        <p:spPr>
          <a:xfrm>
            <a:off x="2916238" y="857250"/>
            <a:ext cx="4113212" cy="2314575"/>
          </a:xfrm>
          <a:prstGeom prst="rect">
            <a:avLst/>
          </a:prstGeom>
          <a:noFill/>
          <a:ln w="12700">
            <a:solidFill>
              <a:prstClr val="black"/>
            </a:solidFill>
          </a:ln>
        </p:spPr>
        <p:txBody>
          <a:bodyPr vert="horz" lIns="91861" tIns="45930" rIns="91861" bIns="45930" rtlCol="0" anchor="ctr"/>
          <a:lstStyle/>
          <a:p>
            <a:endParaRPr lang="nl-BE"/>
          </a:p>
        </p:txBody>
      </p:sp>
      <p:sp>
        <p:nvSpPr>
          <p:cNvPr id="5" name="Notes Placeholder 4"/>
          <p:cNvSpPr>
            <a:spLocks noGrp="1"/>
          </p:cNvSpPr>
          <p:nvPr>
            <p:ph type="body" sz="quarter" idx="3"/>
          </p:nvPr>
        </p:nvSpPr>
        <p:spPr>
          <a:xfrm>
            <a:off x="994570" y="3300415"/>
            <a:ext cx="7956550" cy="2700338"/>
          </a:xfrm>
          <a:prstGeom prst="rect">
            <a:avLst/>
          </a:prstGeom>
        </p:spPr>
        <p:txBody>
          <a:bodyPr vert="horz" lIns="91861" tIns="45930" rIns="91861" bIns="4593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1" y="6513912"/>
            <a:ext cx="4309797" cy="344090"/>
          </a:xfrm>
          <a:prstGeom prst="rect">
            <a:avLst/>
          </a:prstGeom>
        </p:spPr>
        <p:txBody>
          <a:bodyPr vert="horz" lIns="91861" tIns="45930" rIns="91861" bIns="45930" rtlCol="0" anchor="b"/>
          <a:lstStyle>
            <a:lvl1pPr algn="l">
              <a:defRPr sz="1200"/>
            </a:lvl1pPr>
          </a:lstStyle>
          <a:p>
            <a:endParaRPr lang="nl-BE"/>
          </a:p>
        </p:txBody>
      </p:sp>
      <p:sp>
        <p:nvSpPr>
          <p:cNvPr id="7" name="Slide Number Placeholder 6"/>
          <p:cNvSpPr>
            <a:spLocks noGrp="1"/>
          </p:cNvSpPr>
          <p:nvPr>
            <p:ph type="sldNum" sz="quarter" idx="5"/>
          </p:nvPr>
        </p:nvSpPr>
        <p:spPr>
          <a:xfrm>
            <a:off x="5633591" y="6513912"/>
            <a:ext cx="4309797" cy="344090"/>
          </a:xfrm>
          <a:prstGeom prst="rect">
            <a:avLst/>
          </a:prstGeom>
        </p:spPr>
        <p:txBody>
          <a:bodyPr vert="horz" lIns="91861" tIns="45930" rIns="91861" bIns="45930" rtlCol="0" anchor="b"/>
          <a:lstStyle>
            <a:lvl1pPr algn="r">
              <a:defRPr sz="1200"/>
            </a:lvl1pPr>
          </a:lstStyle>
          <a:p>
            <a:fld id="{406FD4E9-27B7-4A5C-8159-E2C90B35F1BF}" type="slidenum">
              <a:rPr lang="nl-BE" smtClean="0"/>
              <a:pPr/>
              <a:t>‹#›</a:t>
            </a:fld>
            <a:endParaRPr lang="nl-BE"/>
          </a:p>
        </p:txBody>
      </p:sp>
    </p:spTree>
    <p:extLst>
      <p:ext uri="{BB962C8B-B14F-4D97-AF65-F5344CB8AC3E}">
        <p14:creationId xmlns:p14="http://schemas.microsoft.com/office/powerpoint/2010/main" xmlns="" val="40347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aseline="0" dirty="0" smtClean="0"/>
              <a:t>On </a:t>
            </a:r>
            <a:r>
              <a:rPr lang="fr-FR" baseline="0" dirty="0" err="1" smtClean="0"/>
              <a:t>behalf</a:t>
            </a:r>
            <a:r>
              <a:rPr lang="fr-FR" baseline="0" dirty="0" smtClean="0"/>
              <a:t> of </a:t>
            </a:r>
            <a:r>
              <a:rPr lang="fr-FR" baseline="0" dirty="0" err="1" smtClean="0"/>
              <a:t>Flanders</a:t>
            </a:r>
            <a:r>
              <a:rPr lang="fr-FR" baseline="0" dirty="0" smtClean="0"/>
              <a:t> </a:t>
            </a:r>
            <a:r>
              <a:rPr lang="fr-FR" baseline="0" dirty="0" err="1" smtClean="0"/>
              <a:t>Investment</a:t>
            </a:r>
            <a:r>
              <a:rPr lang="fr-FR" baseline="0" dirty="0" smtClean="0"/>
              <a:t> &amp; Trade, an </a:t>
            </a:r>
            <a:r>
              <a:rPr lang="fr-FR" baseline="0" dirty="0" err="1" smtClean="0"/>
              <a:t>agency</a:t>
            </a:r>
            <a:r>
              <a:rPr lang="fr-FR" baseline="0" dirty="0" smtClean="0"/>
              <a:t> of the </a:t>
            </a:r>
            <a:r>
              <a:rPr lang="fr-FR" baseline="0" dirty="0" err="1" smtClean="0"/>
              <a:t>government</a:t>
            </a:r>
            <a:r>
              <a:rPr lang="fr-FR" baseline="0" dirty="0" smtClean="0"/>
              <a:t> of </a:t>
            </a:r>
            <a:r>
              <a:rPr lang="fr-FR" baseline="0" dirty="0" err="1" smtClean="0"/>
              <a:t>Flanders</a:t>
            </a:r>
            <a:r>
              <a:rPr lang="fr-FR" baseline="0" dirty="0" smtClean="0"/>
              <a:t>, the </a:t>
            </a:r>
            <a:r>
              <a:rPr lang="fr-FR" baseline="0" dirty="0" err="1" smtClean="0"/>
              <a:t>northern</a:t>
            </a:r>
            <a:r>
              <a:rPr lang="fr-FR" baseline="0" dirty="0" smtClean="0"/>
              <a:t> </a:t>
            </a:r>
            <a:r>
              <a:rPr lang="fr-FR" baseline="0" dirty="0" err="1" smtClean="0"/>
              <a:t>region</a:t>
            </a:r>
            <a:r>
              <a:rPr lang="fr-FR" baseline="0" dirty="0" smtClean="0"/>
              <a:t> of </a:t>
            </a:r>
            <a:r>
              <a:rPr lang="fr-FR" baseline="0" dirty="0" err="1" smtClean="0"/>
              <a:t>Belgium</a:t>
            </a:r>
            <a:r>
              <a:rPr lang="fr-FR" baseline="0" dirty="0" smtClean="0"/>
              <a:t>, I </a:t>
            </a:r>
            <a:r>
              <a:rPr lang="fr-FR" baseline="0" dirty="0" err="1" smtClean="0"/>
              <a:t>want</a:t>
            </a:r>
            <a:r>
              <a:rPr lang="fr-FR" baseline="0" dirty="0" smtClean="0"/>
              <a:t> to </a:t>
            </a:r>
            <a:r>
              <a:rPr lang="fr-FR" baseline="0" dirty="0" err="1" smtClean="0"/>
              <a:t>thank</a:t>
            </a:r>
            <a:r>
              <a:rPr lang="fr-FR" baseline="0" dirty="0" smtClean="0"/>
              <a:t> </a:t>
            </a:r>
            <a:r>
              <a:rPr lang="fr-FR" baseline="0" dirty="0" smtClean="0"/>
              <a:t>the </a:t>
            </a:r>
            <a:r>
              <a:rPr lang="fr-FR" baseline="0" dirty="0" err="1" smtClean="0"/>
              <a:t>Chamber</a:t>
            </a:r>
            <a:r>
              <a:rPr lang="fr-FR" baseline="0" dirty="0" smtClean="0"/>
              <a:t> of Commerce of Kocaeli for </a:t>
            </a:r>
            <a:r>
              <a:rPr lang="fr-FR" baseline="0" dirty="0" err="1" smtClean="0"/>
              <a:t>giving</a:t>
            </a:r>
            <a:r>
              <a:rPr lang="fr-FR" baseline="0" dirty="0" smtClean="0"/>
              <a:t> me the </a:t>
            </a:r>
            <a:r>
              <a:rPr lang="fr-FR" baseline="0" dirty="0" err="1" smtClean="0"/>
              <a:t>opportunity</a:t>
            </a:r>
            <a:r>
              <a:rPr lang="fr-FR" baseline="0" dirty="0" smtClean="0"/>
              <a:t> to </a:t>
            </a:r>
            <a:r>
              <a:rPr lang="fr-FR" baseline="0" dirty="0" err="1" smtClean="0"/>
              <a:t>present</a:t>
            </a:r>
            <a:r>
              <a:rPr lang="fr-FR" baseline="0" dirty="0" smtClean="0"/>
              <a:t> </a:t>
            </a:r>
            <a:r>
              <a:rPr lang="fr-FR" baseline="0" dirty="0" err="1" smtClean="0"/>
              <a:t>our</a:t>
            </a:r>
            <a:r>
              <a:rPr lang="fr-FR" baseline="0" dirty="0" smtClean="0"/>
              <a:t> </a:t>
            </a:r>
            <a:r>
              <a:rPr lang="fr-FR" baseline="0" dirty="0" err="1" smtClean="0"/>
              <a:t>region</a:t>
            </a:r>
            <a:r>
              <a:rPr lang="fr-FR" baseline="0" dirty="0" smtClean="0"/>
              <a:t> </a:t>
            </a:r>
            <a:r>
              <a:rPr lang="fr-FR" baseline="0" dirty="0" err="1" smtClean="0"/>
              <a:t>here</a:t>
            </a:r>
            <a:r>
              <a:rPr lang="fr-FR" baseline="0" dirty="0" smtClean="0"/>
              <a:t> </a:t>
            </a:r>
            <a:r>
              <a:rPr lang="fr-FR" baseline="0" dirty="0" err="1" smtClean="0"/>
              <a:t>today</a:t>
            </a:r>
            <a:r>
              <a:rPr lang="fr-FR" baseline="0" dirty="0" smtClean="0"/>
              <a:t>.</a:t>
            </a:r>
            <a:endParaRPr lang="tr-TR"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smtClean="0"/>
              <a:t>As </a:t>
            </a:r>
            <a:r>
              <a:rPr lang="fr-FR" sz="2000" dirty="0" err="1" smtClean="0"/>
              <a:t>you</a:t>
            </a:r>
            <a:r>
              <a:rPr lang="fr-FR" sz="2000" dirty="0" smtClean="0"/>
              <a:t> </a:t>
            </a:r>
            <a:r>
              <a:rPr lang="fr-FR" sz="2000" dirty="0" err="1" smtClean="0"/>
              <a:t>can</a:t>
            </a:r>
            <a:r>
              <a:rPr lang="fr-FR" sz="2000" dirty="0" smtClean="0"/>
              <a:t> </a:t>
            </a:r>
            <a:r>
              <a:rPr lang="fr-FR" sz="2000" dirty="0" err="1" smtClean="0"/>
              <a:t>see</a:t>
            </a:r>
            <a:r>
              <a:rPr lang="fr-FR" sz="2000" dirty="0" smtClean="0"/>
              <a:t>, </a:t>
            </a:r>
            <a:r>
              <a:rPr lang="fr-FR" sz="2000" dirty="0" err="1" smtClean="0"/>
              <a:t>Flanders</a:t>
            </a:r>
            <a:r>
              <a:rPr lang="fr-FR" sz="2000" dirty="0" smtClean="0"/>
              <a:t> </a:t>
            </a:r>
            <a:r>
              <a:rPr lang="fr-FR" sz="2000" dirty="0" err="1" smtClean="0"/>
              <a:t>is</a:t>
            </a:r>
            <a:r>
              <a:rPr lang="fr-FR" sz="2000" dirty="0" smtClean="0"/>
              <a:t> the</a:t>
            </a:r>
            <a:r>
              <a:rPr lang="fr-FR" sz="2000" baseline="0" dirty="0" smtClean="0"/>
              <a:t> </a:t>
            </a:r>
            <a:r>
              <a:rPr lang="fr-FR" sz="2000" baseline="0" dirty="0" err="1" smtClean="0"/>
              <a:t>northern</a:t>
            </a:r>
            <a:r>
              <a:rPr lang="fr-FR" sz="2000" baseline="0" dirty="0" smtClean="0"/>
              <a:t> </a:t>
            </a:r>
            <a:r>
              <a:rPr lang="fr-FR" sz="2000" baseline="0" dirty="0" err="1" smtClean="0"/>
              <a:t>region</a:t>
            </a:r>
            <a:r>
              <a:rPr lang="fr-FR" sz="2000" baseline="0" dirty="0" smtClean="0"/>
              <a:t> of </a:t>
            </a:r>
            <a:r>
              <a:rPr lang="fr-FR" sz="2000" baseline="0" dirty="0" err="1" smtClean="0"/>
              <a:t>Belgium</a:t>
            </a:r>
            <a:endParaRPr lang="fr-FR" sz="2000" baseline="0" dirty="0" smtClean="0"/>
          </a:p>
          <a:p>
            <a:r>
              <a:rPr lang="fr-FR" sz="2000" baseline="0" dirty="0" smtClean="0"/>
              <a:t>It </a:t>
            </a:r>
            <a:r>
              <a:rPr lang="fr-FR" sz="2000" baseline="0" dirty="0" err="1" smtClean="0"/>
              <a:t>counts</a:t>
            </a:r>
            <a:r>
              <a:rPr lang="fr-FR" sz="2000" baseline="0" dirty="0" smtClean="0"/>
              <a:t> </a:t>
            </a:r>
            <a:r>
              <a:rPr lang="fr-FR" sz="2000" baseline="0" dirty="0" err="1" smtClean="0"/>
              <a:t>nearly</a:t>
            </a:r>
            <a:r>
              <a:rPr lang="fr-FR" sz="2000" baseline="0" dirty="0" smtClean="0"/>
              <a:t> 58 % of the total </a:t>
            </a:r>
            <a:r>
              <a:rPr lang="fr-FR" sz="2000" baseline="0" dirty="0" err="1" smtClean="0"/>
              <a:t>Belgian</a:t>
            </a:r>
            <a:r>
              <a:rPr lang="fr-FR" sz="2000" baseline="0" dirty="0" smtClean="0"/>
              <a:t> population.</a:t>
            </a:r>
          </a:p>
          <a:p>
            <a:r>
              <a:rPr lang="fr-FR" sz="2000" baseline="0" dirty="0" smtClean="0"/>
              <a:t>It </a:t>
            </a:r>
            <a:r>
              <a:rPr lang="fr-FR" sz="2000" baseline="0" dirty="0" err="1" smtClean="0"/>
              <a:t>accounts</a:t>
            </a:r>
            <a:r>
              <a:rPr lang="fr-FR" sz="2000" baseline="0" dirty="0" smtClean="0"/>
              <a:t> for 82,5% of </a:t>
            </a:r>
            <a:r>
              <a:rPr lang="fr-FR" sz="2000" baseline="0" dirty="0" err="1" smtClean="0"/>
              <a:t>Belgian</a:t>
            </a:r>
            <a:r>
              <a:rPr lang="fr-FR" sz="2000" baseline="0" dirty="0" smtClean="0"/>
              <a:t> exports of </a:t>
            </a:r>
            <a:r>
              <a:rPr lang="fr-FR" sz="2000" baseline="0" dirty="0" err="1" smtClean="0"/>
              <a:t>goods</a:t>
            </a:r>
            <a:r>
              <a:rPr lang="fr-FR" sz="2000" baseline="0" dirty="0" smtClean="0"/>
              <a:t>.</a:t>
            </a:r>
            <a:br>
              <a:rPr lang="fr-FR" sz="2000" baseline="0" dirty="0" smtClean="0"/>
            </a:br>
            <a:r>
              <a:rPr lang="fr-FR" sz="2000" baseline="0" dirty="0" smtClean="0"/>
              <a:t>AND, more important for </a:t>
            </a:r>
            <a:r>
              <a:rPr lang="fr-FR" sz="2000" baseline="0" dirty="0" err="1" smtClean="0"/>
              <a:t>you</a:t>
            </a:r>
            <a:r>
              <a:rPr lang="fr-FR" sz="2000" baseline="0" dirty="0" smtClean="0"/>
              <a:t> : </a:t>
            </a:r>
            <a:r>
              <a:rPr lang="fr-FR" sz="2000" baseline="0" dirty="0" err="1" smtClean="0"/>
              <a:t>it</a:t>
            </a:r>
            <a:r>
              <a:rPr lang="fr-FR" sz="2000" baseline="0" dirty="0" smtClean="0"/>
              <a:t> stands for 84,3% of </a:t>
            </a:r>
            <a:r>
              <a:rPr lang="fr-FR" sz="2000" baseline="0" dirty="0" err="1" smtClean="0"/>
              <a:t>Belgian</a:t>
            </a:r>
            <a:r>
              <a:rPr lang="fr-FR" sz="2000" baseline="0" dirty="0" smtClean="0"/>
              <a:t> imports of </a:t>
            </a:r>
            <a:r>
              <a:rPr lang="fr-FR" sz="2000" baseline="0" dirty="0" err="1" smtClean="0"/>
              <a:t>goods</a:t>
            </a:r>
            <a:endParaRPr lang="fr-FR" sz="2000" baseline="0" dirty="0" smtClean="0"/>
          </a:p>
          <a:p>
            <a:r>
              <a:rPr lang="fr-FR" sz="2000" baseline="0" dirty="0" smtClean="0"/>
              <a:t>(</a:t>
            </a:r>
            <a:r>
              <a:rPr lang="fr-FR" sz="2000" baseline="0" dirty="0" err="1" smtClean="0"/>
              <a:t>These</a:t>
            </a:r>
            <a:r>
              <a:rPr lang="fr-FR" sz="2000" baseline="0" dirty="0" smtClean="0"/>
              <a:t> are figures for the 1st </a:t>
            </a:r>
            <a:r>
              <a:rPr lang="fr-FR" sz="2000" baseline="0" dirty="0" err="1" smtClean="0"/>
              <a:t>half</a:t>
            </a:r>
            <a:r>
              <a:rPr lang="fr-FR" sz="2000" baseline="0" dirty="0" smtClean="0"/>
              <a:t> of 2014).</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10</a:t>
            </a:fld>
            <a:endParaRPr lang="nl-B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Now</a:t>
            </a:r>
            <a:r>
              <a:rPr lang="en-US" baseline="0" dirty="0" smtClean="0"/>
              <a:t> if we look specifically at the trade between Belgium and </a:t>
            </a:r>
            <a:r>
              <a:rPr lang="en-US" b="1" u="sng" baseline="0" dirty="0" smtClean="0"/>
              <a:t>Turkey, </a:t>
            </a:r>
            <a:r>
              <a:rPr lang="en-US" b="0" u="none" baseline="0" dirty="0" smtClean="0"/>
              <a:t> we see that in Turkish exports to Belgium Flanders takes more that 83%.</a:t>
            </a:r>
          </a:p>
          <a:p>
            <a:r>
              <a:rPr lang="en-US" b="0" u="none" baseline="0" dirty="0" smtClean="0"/>
              <a:t>The other way around, the figure is even higher : if you look at Turkish Belgian exports to Turkey, the share of Flanders is higher than 90 %.</a:t>
            </a:r>
          </a:p>
          <a:p>
            <a:r>
              <a:rPr lang="en-US" b="0" u="none" baseline="0" dirty="0" smtClean="0"/>
              <a:t>But I will not go into the details of that, because that is not the purpose of this meeting.</a:t>
            </a:r>
            <a:endParaRPr lang="en-US" dirty="0" smtClean="0"/>
          </a:p>
        </p:txBody>
      </p:sp>
      <p:sp>
        <p:nvSpPr>
          <p:cNvPr id="4" name="Slide Number Placeholder 3"/>
          <p:cNvSpPr>
            <a:spLocks noGrp="1"/>
          </p:cNvSpPr>
          <p:nvPr>
            <p:ph type="sldNum" sz="quarter" idx="5"/>
          </p:nvPr>
        </p:nvSpPr>
        <p:spPr/>
        <p:txBody>
          <a:bodyPr/>
          <a:lstStyle/>
          <a:p>
            <a:pPr>
              <a:defRPr/>
            </a:pPr>
            <a:fld id="{ACB263FD-9FA5-4F73-AE27-4BC380EE8EF4}" type="slidenum">
              <a:rPr lang="tr-TR" smtClean="0"/>
              <a:pPr>
                <a:defRPr/>
              </a:pPr>
              <a:t>11</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12</a:t>
            </a:fld>
            <a:endParaRPr lang="nl-B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13</a:t>
            </a:fld>
            <a:endParaRPr lang="nl-B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CB263FD-9FA5-4F73-AE27-4BC380EE8EF4}" type="slidenum">
              <a:rPr lang="tr-TR" smtClean="0"/>
              <a:pPr>
                <a:defRPr/>
              </a:pPr>
              <a:t>14</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15</a:t>
            </a:fld>
            <a:endParaRPr lang="nl-B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51DB5EB2-E521-45CE-B7A0-3B8A9D01E094}" type="slidenum">
              <a:rPr lang="tr-TR" smtClean="0"/>
              <a:pPr>
                <a:defRPr/>
              </a:pPr>
              <a:t>16</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err="1" smtClean="0"/>
              <a:t>We’ve</a:t>
            </a:r>
            <a:r>
              <a:rPr lang="fr-FR" sz="2000" dirty="0" smtClean="0"/>
              <a:t> </a:t>
            </a:r>
            <a:r>
              <a:rPr lang="fr-FR" sz="2000" dirty="0" err="1" smtClean="0"/>
              <a:t>already</a:t>
            </a:r>
            <a:r>
              <a:rPr lang="fr-FR" sz="2000" dirty="0" smtClean="0"/>
              <a:t> </a:t>
            </a:r>
            <a:r>
              <a:rPr lang="fr-FR" sz="2000" dirty="0" err="1" smtClean="0"/>
              <a:t>talked</a:t>
            </a:r>
            <a:r>
              <a:rPr lang="fr-FR" sz="2000" baseline="0" dirty="0" smtClean="0"/>
              <a:t> about </a:t>
            </a:r>
            <a:r>
              <a:rPr lang="fr-FR" sz="2000" baseline="0" dirty="0" err="1" smtClean="0"/>
              <a:t>Flanders</a:t>
            </a:r>
            <a:r>
              <a:rPr lang="fr-FR" sz="2000" baseline="0" dirty="0" smtClean="0"/>
              <a:t> </a:t>
            </a:r>
            <a:r>
              <a:rPr lang="fr-FR" sz="2000" baseline="0" dirty="0" err="1" smtClean="0"/>
              <a:t>presence</a:t>
            </a:r>
            <a:r>
              <a:rPr lang="fr-FR" sz="2000" baseline="0" dirty="0" smtClean="0"/>
              <a:t> in </a:t>
            </a:r>
            <a:r>
              <a:rPr lang="fr-FR" sz="2000" baseline="0" dirty="0" err="1" smtClean="0"/>
              <a:t>Turkey</a:t>
            </a:r>
            <a:r>
              <a:rPr lang="fr-FR" sz="2000" baseline="0" dirty="0" smtClean="0"/>
              <a:t>; </a:t>
            </a:r>
            <a:r>
              <a:rPr lang="fr-FR" sz="2000" dirty="0" err="1" smtClean="0"/>
              <a:t>Now</a:t>
            </a:r>
            <a:r>
              <a:rPr lang="fr-FR" sz="2000" dirty="0" smtClean="0"/>
              <a:t> </a:t>
            </a:r>
            <a:r>
              <a:rPr lang="fr-FR" sz="2000" dirty="0" err="1" smtClean="0"/>
              <a:t>let’s</a:t>
            </a:r>
            <a:r>
              <a:rPr lang="fr-FR" sz="2000" dirty="0" smtClean="0"/>
              <a:t> </a:t>
            </a:r>
            <a:r>
              <a:rPr lang="fr-FR" sz="2000" baseline="0" dirty="0" smtClean="0"/>
              <a:t>look </a:t>
            </a:r>
            <a:r>
              <a:rPr lang="fr-FR" sz="2000" baseline="0" dirty="0" err="1" smtClean="0"/>
              <a:t>at</a:t>
            </a:r>
            <a:r>
              <a:rPr lang="fr-FR" sz="2000" baseline="0" dirty="0" smtClean="0"/>
              <a:t> </a:t>
            </a:r>
            <a:r>
              <a:rPr lang="fr-FR" sz="2000" baseline="0" dirty="0" err="1" smtClean="0"/>
              <a:t>Turkish</a:t>
            </a:r>
            <a:r>
              <a:rPr lang="fr-FR" sz="2000" baseline="0" dirty="0" smtClean="0"/>
              <a:t> </a:t>
            </a:r>
            <a:r>
              <a:rPr lang="fr-FR" sz="2000" baseline="0" dirty="0" err="1" smtClean="0"/>
              <a:t>companies</a:t>
            </a:r>
            <a:r>
              <a:rPr lang="fr-FR" sz="2000" baseline="0" dirty="0" smtClean="0"/>
              <a:t>’ </a:t>
            </a:r>
            <a:r>
              <a:rPr lang="fr-FR" sz="2000" baseline="0" dirty="0" err="1" smtClean="0"/>
              <a:t>presence</a:t>
            </a:r>
            <a:r>
              <a:rPr lang="fr-FR" sz="2000" baseline="0" dirty="0" smtClean="0"/>
              <a:t> </a:t>
            </a:r>
            <a:r>
              <a:rPr lang="fr-FR" sz="2000" baseline="0" dirty="0" smtClean="0"/>
              <a:t>in </a:t>
            </a:r>
            <a:r>
              <a:rPr lang="fr-FR" sz="2000" baseline="0" dirty="0" err="1" smtClean="0"/>
              <a:t>Flanders</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17</a:t>
            </a:fld>
            <a:endParaRPr lang="nl-B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smtClean="0"/>
              <a:t>One of them</a:t>
            </a:r>
            <a:r>
              <a:rPr lang="en-US" sz="2000" baseline="0" dirty="0" smtClean="0"/>
              <a:t> is the shipping company </a:t>
            </a:r>
            <a:r>
              <a:rPr lang="en-US" sz="2000" baseline="0" dirty="0" err="1" smtClean="0"/>
              <a:t>Normed</a:t>
            </a:r>
            <a:r>
              <a:rPr lang="en-US" sz="2000" baseline="0" dirty="0" smtClean="0"/>
              <a:t>, that picked Antwerp as its main operational base in Western Europe.</a:t>
            </a:r>
            <a:br>
              <a:rPr lang="en-US" sz="2000" baseline="0" dirty="0" smtClean="0"/>
            </a:br>
            <a:r>
              <a:rPr lang="en-US" sz="2000" baseline="0" dirty="0" smtClean="0"/>
              <a:t>My colleagues from the Netherlands are jealous about this. They have even approached the company and tried hard to convince </a:t>
            </a:r>
            <a:r>
              <a:rPr lang="en-US" sz="2000" baseline="0" dirty="0" err="1" smtClean="0"/>
              <a:t>Normed</a:t>
            </a:r>
            <a:r>
              <a:rPr lang="en-US" sz="2000" baseline="0" dirty="0" smtClean="0"/>
              <a:t> to move these operations to Rotterdam. But </a:t>
            </a:r>
            <a:r>
              <a:rPr lang="en-US" sz="2000" baseline="0" dirty="0" err="1" smtClean="0"/>
              <a:t>Normed</a:t>
            </a:r>
            <a:r>
              <a:rPr lang="en-US" sz="2000" baseline="0" dirty="0" smtClean="0"/>
              <a:t> knew better. They stayed in Antwerp, in Flanders.</a:t>
            </a:r>
            <a:endParaRPr lang="en-US" sz="2000" dirty="0" smtClean="0"/>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pPr>
                <a:defRPr/>
              </a:pPr>
              <a:t>18</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smtClean="0"/>
              <a:t>BRN, a furniture manufacturer, from Kayseri, set up a distribution center for Western Europe near Antwerp.</a:t>
            </a:r>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pPr>
                <a:defRPr/>
              </a:pPr>
              <a:t>19</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To </a:t>
            </a:r>
            <a:r>
              <a:rPr lang="fr-FR" dirty="0" err="1" smtClean="0"/>
              <a:t>clarify</a:t>
            </a:r>
            <a:r>
              <a:rPr lang="fr-FR" dirty="0" smtClean="0"/>
              <a:t> </a:t>
            </a:r>
            <a:r>
              <a:rPr lang="fr-FR" dirty="0" err="1" smtClean="0"/>
              <a:t>your</a:t>
            </a:r>
            <a:r>
              <a:rPr lang="fr-FR" dirty="0" smtClean="0"/>
              <a:t> </a:t>
            </a:r>
            <a:r>
              <a:rPr lang="fr-FR" sz="2000" dirty="0" err="1" smtClean="0"/>
              <a:t>idea</a:t>
            </a:r>
            <a:r>
              <a:rPr lang="fr-FR" dirty="0" smtClean="0"/>
              <a:t> of </a:t>
            </a:r>
            <a:r>
              <a:rPr lang="fr-FR" dirty="0" err="1" smtClean="0"/>
              <a:t>Flanders</a:t>
            </a:r>
            <a:r>
              <a:rPr lang="fr-FR" dirty="0" smtClean="0"/>
              <a:t>, let</a:t>
            </a:r>
            <a:r>
              <a:rPr lang="fr-FR" baseline="0" dirty="0" smtClean="0"/>
              <a:t> me </a:t>
            </a:r>
            <a:r>
              <a:rPr lang="fr-FR" baseline="0" dirty="0" err="1" smtClean="0"/>
              <a:t>just</a:t>
            </a:r>
            <a:r>
              <a:rPr lang="fr-FR" baseline="0" dirty="0" smtClean="0"/>
              <a:t> </a:t>
            </a:r>
            <a:r>
              <a:rPr lang="fr-FR" baseline="0" dirty="0" err="1" smtClean="0"/>
              <a:t>give</a:t>
            </a:r>
            <a:r>
              <a:rPr lang="fr-FR" baseline="0" dirty="0" smtClean="0"/>
              <a:t> </a:t>
            </a:r>
            <a:r>
              <a:rPr lang="fr-FR" baseline="0" dirty="0" err="1" smtClean="0"/>
              <a:t>you</a:t>
            </a:r>
            <a:r>
              <a:rPr lang="fr-FR" baseline="0" dirty="0" smtClean="0"/>
              <a:t> a few </a:t>
            </a:r>
            <a:r>
              <a:rPr lang="fr-FR" baseline="0" dirty="0" err="1" smtClean="0"/>
              <a:t>examples</a:t>
            </a:r>
            <a:r>
              <a:rPr lang="fr-FR" baseline="0" dirty="0" smtClean="0"/>
              <a:t> of </a:t>
            </a:r>
            <a:r>
              <a:rPr lang="fr-FR" baseline="0" dirty="0" err="1" smtClean="0"/>
              <a:t>companies</a:t>
            </a:r>
            <a:r>
              <a:rPr lang="fr-FR" baseline="0" dirty="0" smtClean="0"/>
              <a:t> </a:t>
            </a:r>
            <a:r>
              <a:rPr lang="fr-FR" baseline="0" dirty="0" err="1" smtClean="0"/>
              <a:t>from</a:t>
            </a:r>
            <a:r>
              <a:rPr lang="fr-FR" baseline="0" dirty="0" smtClean="0"/>
              <a:t> </a:t>
            </a:r>
            <a:r>
              <a:rPr lang="fr-FR" baseline="0" dirty="0" err="1" smtClean="0"/>
              <a:t>Flanders</a:t>
            </a:r>
            <a:r>
              <a:rPr lang="fr-FR" baseline="0" dirty="0" smtClean="0"/>
              <a:t> </a:t>
            </a:r>
            <a:r>
              <a:rPr lang="fr-FR" baseline="0" dirty="0" err="1" smtClean="0"/>
              <a:t>that</a:t>
            </a:r>
            <a:r>
              <a:rPr lang="fr-FR" baseline="0" dirty="0" smtClean="0"/>
              <a:t> </a:t>
            </a:r>
            <a:r>
              <a:rPr lang="fr-FR" baseline="0" dirty="0" err="1" smtClean="0"/>
              <a:t>you</a:t>
            </a:r>
            <a:r>
              <a:rPr lang="fr-FR" baseline="0" dirty="0" smtClean="0"/>
              <a:t> </a:t>
            </a:r>
            <a:r>
              <a:rPr lang="fr-FR" baseline="0" dirty="0" err="1" smtClean="0"/>
              <a:t>may</a:t>
            </a:r>
            <a:r>
              <a:rPr lang="fr-FR" baseline="0" dirty="0" smtClean="0"/>
              <a:t> know. </a:t>
            </a:r>
            <a:endParaRPr lang="tr-TR"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2</a:t>
            </a:fld>
            <a:endParaRPr lang="nl-B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err="1" smtClean="0"/>
              <a:t>Kavaklidere</a:t>
            </a:r>
            <a:r>
              <a:rPr lang="en-US" sz="2000" dirty="0" smtClean="0"/>
              <a:t>, Turkish wine producer, has its</a:t>
            </a:r>
            <a:r>
              <a:rPr lang="en-US" sz="2000" baseline="0" dirty="0" smtClean="0"/>
              <a:t> European Distribution Center in </a:t>
            </a:r>
            <a:r>
              <a:rPr lang="en-US" sz="2000" dirty="0" smtClean="0"/>
              <a:t>Flanders. </a:t>
            </a:r>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pPr>
                <a:defRPr/>
              </a:pPr>
              <a:t>20</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err="1" smtClean="0"/>
              <a:t>Simit</a:t>
            </a:r>
            <a:r>
              <a:rPr lang="en-US" sz="2000" dirty="0" smtClean="0"/>
              <a:t> </a:t>
            </a:r>
            <a:r>
              <a:rPr lang="en-US" sz="2000" dirty="0" err="1" smtClean="0"/>
              <a:t>Saray</a:t>
            </a:r>
            <a:r>
              <a:rPr lang="en-US" sz="2000" dirty="0" smtClean="0"/>
              <a:t> is there as well</a:t>
            </a:r>
            <a:r>
              <a:rPr lang="en-US" sz="2000" baseline="0" dirty="0" smtClean="0"/>
              <a:t>. So i</a:t>
            </a:r>
            <a:r>
              <a:rPr lang="en-US" sz="2000" dirty="0" smtClean="0"/>
              <a:t>f you go to Flanders and you long for a taste of Turkey, you can find it.</a:t>
            </a:r>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pPr>
                <a:defRPr/>
              </a:pPr>
              <a:t>21</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smtClean="0"/>
              <a:t>And if you have a</a:t>
            </a:r>
            <a:r>
              <a:rPr lang="en-US" sz="2000" baseline="0" dirty="0" smtClean="0"/>
              <a:t> problem w</a:t>
            </a:r>
            <a:r>
              <a:rPr lang="en-US" sz="2000" dirty="0" smtClean="0"/>
              <a:t>ith your eyes,</a:t>
            </a:r>
            <a:r>
              <a:rPr lang="en-US" sz="2000" baseline="0" dirty="0" smtClean="0"/>
              <a:t> you can find </a:t>
            </a:r>
            <a:r>
              <a:rPr lang="en-US" sz="2000" baseline="0" dirty="0" err="1" smtClean="0"/>
              <a:t>Dünyagöz</a:t>
            </a:r>
            <a:r>
              <a:rPr lang="en-US" sz="2000" baseline="0" dirty="0" smtClean="0"/>
              <a:t> over there as well.</a:t>
            </a:r>
          </a:p>
          <a:p>
            <a:r>
              <a:rPr lang="en-US" sz="2000" baseline="0" dirty="0" smtClean="0"/>
              <a:t>So the only question that remains, is….</a:t>
            </a:r>
            <a:endParaRPr lang="en-US" sz="2000" dirty="0" smtClean="0"/>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pPr>
                <a:defRPr/>
              </a:pPr>
              <a:t>22</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When will you go</a:t>
            </a:r>
            <a:r>
              <a:rPr lang="en-US" baseline="0" dirty="0" smtClean="0"/>
              <a:t> there?</a:t>
            </a:r>
            <a:endParaRPr lang="en-US" dirty="0" smtClean="0"/>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pPr>
                <a:defRPr/>
              </a:pPr>
              <a:t>23</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FR" sz="2000" dirty="0" err="1" smtClean="0"/>
              <a:t>Why</a:t>
            </a:r>
            <a:r>
              <a:rPr lang="fr-FR" sz="2000" dirty="0" smtClean="0"/>
              <a:t> </a:t>
            </a:r>
            <a:r>
              <a:rPr lang="fr-FR" sz="2000" dirty="0" err="1" smtClean="0"/>
              <a:t>would</a:t>
            </a:r>
            <a:r>
              <a:rPr lang="fr-FR" sz="2000" dirty="0" smtClean="0"/>
              <a:t> a </a:t>
            </a:r>
            <a:r>
              <a:rPr lang="fr-FR" sz="2000" dirty="0" err="1" smtClean="0"/>
              <a:t>Turkish</a:t>
            </a:r>
            <a:r>
              <a:rPr lang="fr-FR" sz="2000" dirty="0" smtClean="0"/>
              <a:t> </a:t>
            </a:r>
            <a:r>
              <a:rPr lang="fr-FR" sz="2000" dirty="0" err="1" smtClean="0"/>
              <a:t>company</a:t>
            </a:r>
            <a:r>
              <a:rPr lang="fr-FR" sz="2000" baseline="0" dirty="0" smtClean="0"/>
              <a:t> go to Europe, </a:t>
            </a:r>
            <a:r>
              <a:rPr lang="fr-FR" sz="2000" baseline="0" dirty="0" err="1" smtClean="0"/>
              <a:t>invest</a:t>
            </a:r>
            <a:r>
              <a:rPr lang="fr-FR" sz="2000" baseline="0" dirty="0" smtClean="0"/>
              <a:t> in Europe? </a:t>
            </a:r>
            <a:r>
              <a:rPr lang="fr-FR" sz="2000" baseline="0" dirty="0" err="1" smtClean="0"/>
              <a:t>After</a:t>
            </a:r>
            <a:r>
              <a:rPr lang="fr-FR" sz="2000" baseline="0" dirty="0" smtClean="0"/>
              <a:t> all, </a:t>
            </a:r>
            <a:r>
              <a:rPr lang="fr-FR" sz="2000" baseline="0" dirty="0" err="1" smtClean="0"/>
              <a:t>Europe’s</a:t>
            </a:r>
            <a:r>
              <a:rPr lang="fr-FR" sz="2000" baseline="0" dirty="0" smtClean="0"/>
              <a:t> </a:t>
            </a:r>
            <a:r>
              <a:rPr lang="fr-FR" sz="2000" baseline="0" dirty="0" err="1" smtClean="0"/>
              <a:t>economy</a:t>
            </a:r>
            <a:r>
              <a:rPr lang="fr-FR" sz="2000" baseline="0" dirty="0" smtClean="0"/>
              <a:t> has not been </a:t>
            </a:r>
            <a:r>
              <a:rPr lang="fr-FR" sz="2000" baseline="0" dirty="0" err="1" smtClean="0"/>
              <a:t>doing</a:t>
            </a:r>
            <a:r>
              <a:rPr lang="fr-FR" sz="2000" baseline="0" dirty="0" smtClean="0"/>
              <a:t> </a:t>
            </a:r>
            <a:r>
              <a:rPr lang="fr-FR" sz="2000" baseline="0" dirty="0" err="1" smtClean="0"/>
              <a:t>so</a:t>
            </a:r>
            <a:r>
              <a:rPr lang="fr-FR" sz="2000" baseline="0" dirty="0" smtClean="0"/>
              <a:t> </a:t>
            </a:r>
            <a:r>
              <a:rPr lang="fr-FR" sz="2000" baseline="0" dirty="0" err="1" smtClean="0"/>
              <a:t>well</a:t>
            </a:r>
            <a:r>
              <a:rPr lang="fr-FR" sz="2000" baseline="0" dirty="0" smtClean="0"/>
              <a:t> in the last few </a:t>
            </a:r>
            <a:r>
              <a:rPr lang="fr-FR" sz="2000" baseline="0" dirty="0" err="1" smtClean="0"/>
              <a:t>years</a:t>
            </a:r>
            <a:r>
              <a:rPr lang="fr-FR" sz="2000" baseline="0" dirty="0" smtClean="0"/>
              <a:t>, </a:t>
            </a:r>
            <a:r>
              <a:rPr lang="fr-FR" sz="2000" baseline="0" dirty="0" err="1" smtClean="0"/>
              <a:t>other</a:t>
            </a:r>
            <a:r>
              <a:rPr lang="fr-FR" sz="2000" baseline="0" dirty="0" smtClean="0"/>
              <a:t> countries have been </a:t>
            </a:r>
            <a:r>
              <a:rPr lang="fr-FR" sz="2000" baseline="0" dirty="0" err="1" smtClean="0"/>
              <a:t>growing</a:t>
            </a:r>
            <a:r>
              <a:rPr lang="fr-FR" sz="2000" baseline="0" dirty="0" smtClean="0"/>
              <a:t> </a:t>
            </a:r>
            <a:r>
              <a:rPr lang="fr-FR" sz="2000" baseline="0" dirty="0" err="1" smtClean="0"/>
              <a:t>faster</a:t>
            </a:r>
            <a:r>
              <a:rPr lang="fr-FR" sz="2000" baseline="0" dirty="0" smtClean="0"/>
              <a:t>, </a:t>
            </a:r>
            <a:r>
              <a:rPr lang="fr-FR" sz="2000" baseline="0" dirty="0" err="1" smtClean="0"/>
              <a:t>other</a:t>
            </a:r>
            <a:r>
              <a:rPr lang="fr-FR" sz="2000" baseline="0" dirty="0" smtClean="0"/>
              <a:t> </a:t>
            </a:r>
            <a:r>
              <a:rPr lang="fr-FR" sz="2000" baseline="0" dirty="0" err="1" smtClean="0"/>
              <a:t>markets</a:t>
            </a:r>
            <a:r>
              <a:rPr lang="fr-FR" sz="2000" baseline="0" dirty="0" smtClean="0"/>
              <a:t> have </a:t>
            </a:r>
            <a:r>
              <a:rPr lang="fr-FR" sz="2000" baseline="0" dirty="0" err="1" smtClean="0"/>
              <a:t>opened</a:t>
            </a:r>
            <a:r>
              <a:rPr lang="fr-FR" sz="2000" baseline="0" dirty="0" smtClean="0"/>
              <a:t>. </a:t>
            </a:r>
          </a:p>
          <a:p>
            <a:r>
              <a:rPr lang="fr-FR" sz="2000" baseline="0" dirty="0" smtClean="0"/>
              <a:t>All of </a:t>
            </a:r>
            <a:r>
              <a:rPr lang="fr-FR" sz="2000" baseline="0" dirty="0" err="1" smtClean="0"/>
              <a:t>this</a:t>
            </a:r>
            <a:r>
              <a:rPr lang="fr-FR" sz="2000" baseline="0" dirty="0" smtClean="0"/>
              <a:t> </a:t>
            </a:r>
            <a:r>
              <a:rPr lang="fr-FR" sz="2000" baseline="0" dirty="0" err="1" smtClean="0"/>
              <a:t>is</a:t>
            </a:r>
            <a:r>
              <a:rPr lang="fr-FR" sz="2000" baseline="0" dirty="0" smtClean="0"/>
              <a:t> </a:t>
            </a:r>
            <a:r>
              <a:rPr lang="fr-FR" sz="2000" baseline="0" dirty="0" err="1" smtClean="0"/>
              <a:t>true</a:t>
            </a:r>
            <a:r>
              <a:rPr lang="fr-FR" sz="2000" baseline="0" dirty="0" smtClean="0"/>
              <a:t>. </a:t>
            </a:r>
            <a:r>
              <a:rPr lang="fr-FR" sz="2000" baseline="0" dirty="0" err="1" smtClean="0"/>
              <a:t>There’s</a:t>
            </a:r>
            <a:r>
              <a:rPr lang="fr-FR" sz="2000" baseline="0" dirty="0" smtClean="0"/>
              <a:t> no </a:t>
            </a:r>
            <a:r>
              <a:rPr lang="fr-FR" sz="2000" baseline="0" dirty="0" err="1" smtClean="0"/>
              <a:t>denying</a:t>
            </a:r>
            <a:r>
              <a:rPr lang="fr-FR" sz="2000" baseline="0" dirty="0" smtClean="0"/>
              <a:t> </a:t>
            </a:r>
            <a:r>
              <a:rPr lang="fr-FR" sz="2000" baseline="0" dirty="0" err="1" smtClean="0"/>
              <a:t>that</a:t>
            </a:r>
            <a:r>
              <a:rPr lang="fr-FR" sz="2000" baseline="0" dirty="0" smtClean="0"/>
              <a:t>.</a:t>
            </a:r>
            <a:br>
              <a:rPr lang="fr-FR" sz="2000" baseline="0" dirty="0" smtClean="0"/>
            </a:br>
            <a:r>
              <a:rPr lang="fr-FR" sz="2000" baseline="0" dirty="0" smtClean="0"/>
              <a:t>But </a:t>
            </a:r>
            <a:r>
              <a:rPr lang="fr-FR" sz="2000" baseline="0" dirty="0" err="1" smtClean="0"/>
              <a:t>some</a:t>
            </a:r>
            <a:r>
              <a:rPr lang="fr-FR" sz="2000" baseline="0" dirty="0" smtClean="0"/>
              <a:t> of </a:t>
            </a:r>
            <a:r>
              <a:rPr lang="fr-FR" sz="2000" baseline="0" dirty="0" err="1" smtClean="0"/>
              <a:t>these</a:t>
            </a:r>
            <a:r>
              <a:rPr lang="fr-FR" sz="2000" baseline="0" dirty="0" smtClean="0"/>
              <a:t> </a:t>
            </a:r>
            <a:r>
              <a:rPr lang="fr-FR" sz="2000" baseline="0" dirty="0" err="1" smtClean="0"/>
              <a:t>faster</a:t>
            </a:r>
            <a:r>
              <a:rPr lang="fr-FR" sz="2000" baseline="0" dirty="0" smtClean="0"/>
              <a:t> </a:t>
            </a:r>
            <a:r>
              <a:rPr lang="fr-FR" sz="2000" baseline="0" dirty="0" err="1" smtClean="0"/>
              <a:t>growing</a:t>
            </a:r>
            <a:r>
              <a:rPr lang="fr-FR" sz="2000" baseline="0" dirty="0" smtClean="0"/>
              <a:t> countries, are </a:t>
            </a:r>
            <a:r>
              <a:rPr lang="fr-FR" sz="2000" baseline="0" dirty="0" err="1" smtClean="0"/>
              <a:t>now</a:t>
            </a:r>
            <a:r>
              <a:rPr lang="fr-FR" sz="2000" baseline="0" dirty="0" smtClean="0"/>
              <a:t> </a:t>
            </a:r>
            <a:r>
              <a:rPr lang="fr-FR" sz="2000" baseline="0" dirty="0" err="1" smtClean="0"/>
              <a:t>cooling</a:t>
            </a:r>
            <a:r>
              <a:rPr lang="fr-FR" sz="2000" baseline="0" dirty="0" smtClean="0"/>
              <a:t> down. </a:t>
            </a:r>
            <a:r>
              <a:rPr lang="fr-FR" sz="2000" baseline="0" dirty="0" err="1" smtClean="0"/>
              <a:t>Think</a:t>
            </a:r>
            <a:r>
              <a:rPr lang="fr-FR" sz="2000" baseline="0" dirty="0" smtClean="0"/>
              <a:t> of China, e.g., </a:t>
            </a:r>
            <a:r>
              <a:rPr lang="fr-FR" sz="2000" baseline="0" dirty="0" err="1" smtClean="0"/>
              <a:t>where</a:t>
            </a:r>
            <a:r>
              <a:rPr lang="fr-FR" sz="2000" baseline="0" dirty="0" smtClean="0"/>
              <a:t> the </a:t>
            </a:r>
            <a:r>
              <a:rPr lang="fr-FR" sz="2000" baseline="0" dirty="0" err="1" smtClean="0"/>
              <a:t>growth</a:t>
            </a:r>
            <a:r>
              <a:rPr lang="fr-FR" sz="2000" baseline="0" dirty="0" smtClean="0"/>
              <a:t> rate </a:t>
            </a:r>
            <a:r>
              <a:rPr lang="fr-FR" sz="2000" baseline="0" dirty="0" err="1" smtClean="0"/>
              <a:t>is</a:t>
            </a:r>
            <a:r>
              <a:rPr lang="fr-FR" sz="2000" baseline="0" dirty="0" smtClean="0"/>
              <a:t> </a:t>
            </a:r>
            <a:r>
              <a:rPr lang="fr-FR" sz="2000" baseline="0" dirty="0" err="1" smtClean="0"/>
              <a:t>coming</a:t>
            </a:r>
            <a:r>
              <a:rPr lang="fr-FR" sz="2000" baseline="0" dirty="0" smtClean="0"/>
              <a:t> down.</a:t>
            </a:r>
          </a:p>
          <a:p>
            <a:r>
              <a:rPr lang="fr-FR" sz="2000" baseline="0" dirty="0" smtClean="0"/>
              <a:t>And </a:t>
            </a:r>
            <a:r>
              <a:rPr lang="fr-FR" sz="2000" baseline="0" dirty="0" err="1" smtClean="0"/>
              <a:t>some</a:t>
            </a:r>
            <a:r>
              <a:rPr lang="fr-FR" sz="2000" baseline="0" dirty="0" smtClean="0"/>
              <a:t> of the </a:t>
            </a:r>
            <a:r>
              <a:rPr lang="fr-FR" sz="2000" baseline="0" dirty="0" err="1" smtClean="0"/>
              <a:t>markets</a:t>
            </a:r>
            <a:r>
              <a:rPr lang="fr-FR" sz="2000" baseline="0" dirty="0" smtClean="0"/>
              <a:t> </a:t>
            </a:r>
            <a:r>
              <a:rPr lang="fr-FR" sz="2000" baseline="0" dirty="0" err="1" smtClean="0"/>
              <a:t>that</a:t>
            </a:r>
            <a:r>
              <a:rPr lang="fr-FR" sz="2000" baseline="0" dirty="0" smtClean="0"/>
              <a:t> </a:t>
            </a:r>
            <a:r>
              <a:rPr lang="fr-FR" sz="2000" baseline="0" dirty="0" err="1" smtClean="0"/>
              <a:t>had</a:t>
            </a:r>
            <a:r>
              <a:rPr lang="fr-FR" sz="2000" baseline="0" dirty="0" smtClean="0"/>
              <a:t> </a:t>
            </a:r>
            <a:r>
              <a:rPr lang="fr-FR" sz="2000" baseline="0" dirty="0" err="1" smtClean="0"/>
              <a:t>opened</a:t>
            </a:r>
            <a:r>
              <a:rPr lang="fr-FR" sz="2000" baseline="0" dirty="0" smtClean="0"/>
              <a:t>, have in the </a:t>
            </a:r>
            <a:r>
              <a:rPr lang="fr-FR" sz="2000" baseline="0" dirty="0" err="1" smtClean="0"/>
              <a:t>meantime</a:t>
            </a:r>
            <a:r>
              <a:rPr lang="fr-FR" sz="2000" baseline="0" dirty="0" smtClean="0"/>
              <a:t> </a:t>
            </a:r>
            <a:r>
              <a:rPr lang="fr-FR" sz="2000" baseline="0" dirty="0" err="1" smtClean="0"/>
              <a:t>become</a:t>
            </a:r>
            <a:r>
              <a:rPr lang="fr-FR" sz="2000" baseline="0" dirty="0" smtClean="0"/>
              <a:t> </a:t>
            </a:r>
            <a:r>
              <a:rPr lang="fr-FR" sz="2000" baseline="0" dirty="0" err="1" smtClean="0"/>
              <a:t>much</a:t>
            </a:r>
            <a:r>
              <a:rPr lang="fr-FR" sz="2000" baseline="0" dirty="0" smtClean="0"/>
              <a:t> more </a:t>
            </a:r>
            <a:r>
              <a:rPr lang="fr-FR" sz="2000" baseline="0" dirty="0" err="1" smtClean="0"/>
              <a:t>difficult</a:t>
            </a:r>
            <a:r>
              <a:rPr lang="fr-FR" sz="2000" baseline="0" dirty="0" smtClean="0"/>
              <a:t>, </a:t>
            </a:r>
            <a:r>
              <a:rPr lang="fr-FR" sz="2000" baseline="0" dirty="0" err="1" smtClean="0"/>
              <a:t>like</a:t>
            </a:r>
            <a:r>
              <a:rPr lang="fr-FR" sz="2000" baseline="0" dirty="0" smtClean="0"/>
              <a:t> Iraq or </a:t>
            </a:r>
            <a:r>
              <a:rPr lang="fr-FR" sz="2000" baseline="0" dirty="0" err="1" smtClean="0"/>
              <a:t>Syria</a:t>
            </a:r>
            <a:r>
              <a:rPr lang="fr-FR" sz="2000" baseline="0" dirty="0" smtClean="0"/>
              <a:t>.  </a:t>
            </a:r>
          </a:p>
          <a:p>
            <a:r>
              <a:rPr lang="fr-FR" sz="2000" baseline="0" dirty="0" smtClean="0"/>
              <a:t> </a:t>
            </a:r>
            <a:endParaRPr lang="tr-TR" sz="2000" dirty="0" smtClean="0"/>
          </a:p>
          <a:p>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24</a:t>
            </a:fld>
            <a:endParaRPr lang="nl-B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FR" sz="2000" baseline="0" dirty="0" smtClean="0"/>
              <a:t>So a first </a:t>
            </a:r>
            <a:r>
              <a:rPr lang="fr-FR" sz="2000" baseline="0" dirty="0" err="1" smtClean="0"/>
              <a:t>answer</a:t>
            </a:r>
            <a:r>
              <a:rPr lang="fr-FR" sz="2000" baseline="0" dirty="0" smtClean="0"/>
              <a:t> to the question </a:t>
            </a:r>
            <a:r>
              <a:rPr lang="fr-FR" sz="2000" baseline="0" dirty="0" err="1" smtClean="0"/>
              <a:t>is</a:t>
            </a:r>
            <a:r>
              <a:rPr lang="fr-FR" sz="2000" baseline="0" dirty="0" smtClean="0"/>
              <a:t> </a:t>
            </a:r>
            <a:r>
              <a:rPr lang="fr-FR" sz="2000" baseline="0" dirty="0" err="1" smtClean="0"/>
              <a:t>very</a:t>
            </a:r>
            <a:r>
              <a:rPr lang="fr-FR" sz="2000" baseline="0" dirty="0" smtClean="0"/>
              <a:t> simple : </a:t>
            </a:r>
            <a:r>
              <a:rPr lang="fr-FR" sz="2000" baseline="0" dirty="0" err="1" smtClean="0"/>
              <a:t>follow</a:t>
            </a:r>
            <a:r>
              <a:rPr lang="fr-FR" sz="2000" baseline="0" dirty="0" smtClean="0"/>
              <a:t> </a:t>
            </a:r>
            <a:r>
              <a:rPr lang="fr-FR" sz="2000" baseline="0" dirty="0" err="1" smtClean="0"/>
              <a:t>your</a:t>
            </a:r>
            <a:r>
              <a:rPr lang="fr-FR" sz="2000" baseline="0" dirty="0" smtClean="0"/>
              <a:t> exports.</a:t>
            </a:r>
          </a:p>
          <a:p>
            <a:pPr>
              <a:lnSpc>
                <a:spcPct val="100000"/>
              </a:lnSpc>
            </a:pPr>
            <a:r>
              <a:rPr lang="en-US" sz="2000" dirty="0" smtClean="0"/>
              <a:t>The EU is still the largest export partner of Turkey,</a:t>
            </a:r>
          </a:p>
          <a:p>
            <a:pPr>
              <a:lnSpc>
                <a:spcPct val="100000"/>
              </a:lnSpc>
              <a:buNone/>
            </a:pPr>
            <a:r>
              <a:rPr lang="en-US" sz="2000" dirty="0" smtClean="0"/>
              <a:t>	and since last year already it’s share is rising again.</a:t>
            </a:r>
          </a:p>
          <a:p>
            <a:pPr>
              <a:lnSpc>
                <a:spcPct val="100000"/>
              </a:lnSpc>
            </a:pPr>
            <a:r>
              <a:rPr lang="en-US" sz="2000" dirty="0" smtClean="0"/>
              <a:t>The share of the EU”s 28 countries in Turkey's exports increased to around 44%.</a:t>
            </a:r>
          </a:p>
          <a:p>
            <a:r>
              <a:rPr lang="fr-FR" sz="2000" baseline="0" dirty="0" err="1" smtClean="0"/>
              <a:t>Still</a:t>
            </a:r>
            <a:r>
              <a:rPr lang="fr-FR" sz="2000" baseline="0" dirty="0" smtClean="0"/>
              <a:t>, </a:t>
            </a:r>
            <a:r>
              <a:rPr lang="fr-FR" sz="2000" baseline="0" dirty="0" err="1" smtClean="0"/>
              <a:t>now</a:t>
            </a:r>
            <a:r>
              <a:rPr lang="fr-FR" sz="2000" baseline="0" dirty="0" smtClean="0"/>
              <a:t> and </a:t>
            </a:r>
            <a:r>
              <a:rPr lang="fr-FR" sz="2000" baseline="0" dirty="0" err="1" smtClean="0"/>
              <a:t>then</a:t>
            </a:r>
            <a:r>
              <a:rPr lang="fr-FR" sz="2000" baseline="0" dirty="0" smtClean="0"/>
              <a:t>, </a:t>
            </a:r>
            <a:r>
              <a:rPr lang="fr-FR" sz="2000" baseline="0" dirty="0" err="1" smtClean="0"/>
              <a:t>here</a:t>
            </a:r>
            <a:r>
              <a:rPr lang="fr-FR" sz="2000" baseline="0" dirty="0" smtClean="0"/>
              <a:t> in </a:t>
            </a:r>
            <a:r>
              <a:rPr lang="fr-FR" sz="2000" baseline="0" dirty="0" err="1" smtClean="0"/>
              <a:t>Turkey</a:t>
            </a:r>
            <a:r>
              <a:rPr lang="fr-FR" sz="2000" baseline="0" dirty="0" smtClean="0"/>
              <a:t> and </a:t>
            </a:r>
            <a:r>
              <a:rPr lang="fr-FR" sz="2000" baseline="0" dirty="0" err="1" smtClean="0"/>
              <a:t>elsewhere</a:t>
            </a:r>
            <a:r>
              <a:rPr lang="fr-FR" sz="2000" baseline="0" dirty="0" smtClean="0"/>
              <a:t>, I </a:t>
            </a:r>
            <a:r>
              <a:rPr lang="fr-FR" sz="2000" baseline="0" dirty="0" err="1" smtClean="0"/>
              <a:t>hear</a:t>
            </a:r>
            <a:r>
              <a:rPr lang="fr-FR" sz="2000" baseline="0" dirty="0" smtClean="0"/>
              <a:t> people </a:t>
            </a:r>
            <a:r>
              <a:rPr lang="fr-FR" sz="2000" baseline="0" dirty="0" err="1" smtClean="0"/>
              <a:t>talking</a:t>
            </a:r>
            <a:r>
              <a:rPr lang="fr-FR" sz="2000" baseline="0" dirty="0" smtClean="0"/>
              <a:t> about Europe </a:t>
            </a:r>
            <a:r>
              <a:rPr lang="fr-FR" sz="2000" baseline="0" dirty="0" err="1" smtClean="0"/>
              <a:t>being</a:t>
            </a:r>
            <a:r>
              <a:rPr lang="fr-FR" sz="2000" baseline="0" dirty="0" smtClean="0"/>
              <a:t> in </a:t>
            </a:r>
            <a:r>
              <a:rPr lang="fr-FR" sz="2000" baseline="0" dirty="0" err="1" smtClean="0"/>
              <a:t>decline</a:t>
            </a:r>
            <a:r>
              <a:rPr lang="fr-FR" sz="2000" baseline="0" dirty="0" smtClean="0"/>
              <a:t>, </a:t>
            </a:r>
            <a:r>
              <a:rPr lang="fr-FR" sz="2000" baseline="0" dirty="0" err="1" smtClean="0"/>
              <a:t>losing</a:t>
            </a:r>
            <a:r>
              <a:rPr lang="fr-FR" sz="2000" baseline="0" dirty="0" smtClean="0"/>
              <a:t> </a:t>
            </a:r>
            <a:r>
              <a:rPr lang="fr-FR" sz="2000" baseline="0" dirty="0" err="1" smtClean="0"/>
              <a:t>its</a:t>
            </a:r>
            <a:r>
              <a:rPr lang="fr-FR" sz="2000" baseline="0" dirty="0" smtClean="0"/>
              <a:t> importance, </a:t>
            </a:r>
            <a:r>
              <a:rPr lang="fr-FR" sz="2000" baseline="0" dirty="0" err="1" smtClean="0"/>
              <a:t>ready</a:t>
            </a:r>
            <a:r>
              <a:rPr lang="fr-FR" sz="2000" baseline="0" dirty="0" smtClean="0"/>
              <a:t> for the proverbial </a:t>
            </a:r>
            <a:r>
              <a:rPr lang="fr-FR" sz="2000" baseline="0" dirty="0" err="1" smtClean="0"/>
              <a:t>ash</a:t>
            </a:r>
            <a:r>
              <a:rPr lang="fr-FR" sz="2000" baseline="0" dirty="0" smtClean="0"/>
              <a:t> </a:t>
            </a:r>
            <a:r>
              <a:rPr lang="fr-FR" sz="2000" baseline="0" dirty="0" err="1" smtClean="0"/>
              <a:t>heap</a:t>
            </a:r>
            <a:r>
              <a:rPr lang="fr-FR" sz="2000" baseline="0" dirty="0" smtClean="0"/>
              <a:t>.</a:t>
            </a:r>
          </a:p>
          <a:p>
            <a:r>
              <a:rPr lang="fr-FR" sz="2000" baseline="0" dirty="0" smtClean="0"/>
              <a:t>To </a:t>
            </a:r>
            <a:r>
              <a:rPr lang="fr-FR" sz="2000" baseline="0" dirty="0" err="1" smtClean="0"/>
              <a:t>that</a:t>
            </a:r>
            <a:r>
              <a:rPr lang="fr-FR" sz="2000" baseline="0" dirty="0" smtClean="0"/>
              <a:t> I </a:t>
            </a:r>
            <a:r>
              <a:rPr lang="fr-FR" sz="2000" baseline="0" dirty="0" err="1" smtClean="0"/>
              <a:t>would</a:t>
            </a:r>
            <a:r>
              <a:rPr lang="fr-FR" sz="2000" baseline="0" dirty="0" smtClean="0"/>
              <a:t> </a:t>
            </a:r>
            <a:r>
              <a:rPr lang="fr-FR" sz="2000" baseline="0" dirty="0" err="1" smtClean="0"/>
              <a:t>like</a:t>
            </a:r>
            <a:r>
              <a:rPr lang="fr-FR" sz="2000" baseline="0" dirty="0" smtClean="0"/>
              <a:t> to </a:t>
            </a:r>
            <a:r>
              <a:rPr lang="fr-FR" sz="2000" baseline="0" dirty="0" err="1" smtClean="0"/>
              <a:t>answer</a:t>
            </a:r>
            <a:r>
              <a:rPr lang="fr-FR" sz="2000" baseline="0" dirty="0" smtClean="0"/>
              <a:t> </a:t>
            </a:r>
            <a:r>
              <a:rPr lang="fr-FR" sz="2000" baseline="0" dirty="0" err="1" smtClean="0"/>
              <a:t>with</a:t>
            </a:r>
            <a:r>
              <a:rPr lang="fr-FR" sz="2000" baseline="0" dirty="0" smtClean="0"/>
              <a:t> a </a:t>
            </a:r>
            <a:r>
              <a:rPr lang="fr-FR" sz="2000" baseline="0" dirty="0" err="1" smtClean="0"/>
              <a:t>quote</a:t>
            </a:r>
            <a:r>
              <a:rPr lang="fr-FR" sz="2000" baseline="0" dirty="0" smtClean="0"/>
              <a:t> about Europe, a </a:t>
            </a:r>
            <a:r>
              <a:rPr lang="fr-FR" sz="2000" baseline="0" dirty="0" err="1" smtClean="0"/>
              <a:t>quote</a:t>
            </a:r>
            <a:r>
              <a:rPr lang="fr-FR" sz="2000" baseline="0" dirty="0" smtClean="0"/>
              <a:t> </a:t>
            </a:r>
            <a:r>
              <a:rPr lang="fr-FR" sz="2000" baseline="0" dirty="0" err="1" smtClean="0"/>
              <a:t>that</a:t>
            </a:r>
            <a:r>
              <a:rPr lang="fr-FR" sz="2000" baseline="0" dirty="0" smtClean="0"/>
              <a:t> I </a:t>
            </a:r>
            <a:r>
              <a:rPr lang="fr-FR" sz="2000" baseline="0" dirty="0" err="1" smtClean="0"/>
              <a:t>took</a:t>
            </a:r>
            <a:r>
              <a:rPr lang="fr-FR" sz="2000" baseline="0" dirty="0" smtClean="0"/>
              <a:t> </a:t>
            </a:r>
            <a:r>
              <a:rPr lang="fr-FR" sz="2000" baseline="0" dirty="0" err="1" smtClean="0"/>
              <a:t>from</a:t>
            </a:r>
            <a:r>
              <a:rPr lang="fr-FR" sz="2000" baseline="0" dirty="0" smtClean="0"/>
              <a:t> a </a:t>
            </a:r>
            <a:r>
              <a:rPr lang="fr-FR" sz="2000" baseline="0" dirty="0" err="1" smtClean="0"/>
              <a:t>recent</a:t>
            </a:r>
            <a:r>
              <a:rPr lang="fr-FR" sz="2000" baseline="0" dirty="0" smtClean="0"/>
              <a:t> article in </a:t>
            </a:r>
            <a:r>
              <a:rPr lang="fr-FR" sz="2000" baseline="0" dirty="0" err="1" smtClean="0"/>
              <a:t>Foreign</a:t>
            </a:r>
            <a:r>
              <a:rPr lang="fr-FR" sz="2000" baseline="0" dirty="0" smtClean="0"/>
              <a:t> Policy magazine.</a:t>
            </a:r>
          </a:p>
          <a:p>
            <a:pPr>
              <a:lnSpc>
                <a:spcPct val="100000"/>
              </a:lnSpc>
            </a:pPr>
            <a:endParaRPr lang="en-US" sz="2000" b="1" dirty="0" smtClean="0"/>
          </a:p>
          <a:p>
            <a:pPr>
              <a:lnSpc>
                <a:spcPct val="100000"/>
              </a:lnSpc>
              <a:buNone/>
            </a:pPr>
            <a:endParaRPr lang="en-US" sz="2000" b="1" dirty="0" smtClean="0">
              <a:solidFill>
                <a:srgbClr val="FF0000"/>
              </a:solidFill>
            </a:endParaRPr>
          </a:p>
        </p:txBody>
      </p:sp>
      <p:sp>
        <p:nvSpPr>
          <p:cNvPr id="4" name="Slide Number Placeholder 3"/>
          <p:cNvSpPr>
            <a:spLocks noGrp="1"/>
          </p:cNvSpPr>
          <p:nvPr>
            <p:ph type="sldNum" sz="quarter" idx="10"/>
          </p:nvPr>
        </p:nvSpPr>
        <p:spPr/>
        <p:txBody>
          <a:bodyPr/>
          <a:lstStyle/>
          <a:p>
            <a:fld id="{406FD4E9-27B7-4A5C-8159-E2C90B35F1BF}" type="slidenum">
              <a:rPr lang="nl-BE" smtClean="0"/>
              <a:pPr/>
              <a:t>25</a:t>
            </a:fld>
            <a:endParaRPr lang="nl-B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buNone/>
            </a:pPr>
            <a:r>
              <a:rPr lang="en-US" sz="2000" dirty="0" smtClean="0">
                <a:solidFill>
                  <a:schemeClr val="tx1">
                    <a:lumMod val="65000"/>
                    <a:lumOff val="35000"/>
                  </a:schemeClr>
                </a:solidFill>
              </a:rPr>
              <a:t>It goes like this : </a:t>
            </a:r>
          </a:p>
          <a:p>
            <a:pPr>
              <a:buNone/>
            </a:pPr>
            <a:r>
              <a:rPr lang="en-US" sz="2000" dirty="0" smtClean="0">
                <a:solidFill>
                  <a:schemeClr val="tx1">
                    <a:lumMod val="65000"/>
                    <a:lumOff val="35000"/>
                  </a:schemeClr>
                </a:solidFill>
              </a:rPr>
              <a:t>.… “those who talk about Europe’s decline, would do well to remember a few stubborn facts. </a:t>
            </a:r>
          </a:p>
          <a:p>
            <a:r>
              <a:rPr lang="en-US" sz="2000" dirty="0" smtClean="0">
                <a:solidFill>
                  <a:schemeClr val="tx1">
                    <a:lumMod val="65000"/>
                    <a:lumOff val="35000"/>
                  </a:schemeClr>
                </a:solidFill>
              </a:rPr>
              <a:t>Not only does the European Union remain </a:t>
            </a:r>
            <a:r>
              <a:rPr lang="en-US" sz="2000" b="1" dirty="0" smtClean="0">
                <a:solidFill>
                  <a:schemeClr val="tx1">
                    <a:lumMod val="65000"/>
                    <a:lumOff val="35000"/>
                  </a:schemeClr>
                </a:solidFill>
              </a:rPr>
              <a:t>the largest single economy in the world</a:t>
            </a:r>
            <a:r>
              <a:rPr lang="en-US" sz="2000" dirty="0" smtClean="0">
                <a:solidFill>
                  <a:schemeClr val="tx1">
                    <a:lumMod val="65000"/>
                    <a:lumOff val="35000"/>
                  </a:schemeClr>
                </a:solidFill>
              </a:rPr>
              <a:t>, </a:t>
            </a:r>
          </a:p>
          <a:p>
            <a:r>
              <a:rPr lang="en-US" sz="2000" dirty="0" smtClean="0">
                <a:solidFill>
                  <a:schemeClr val="tx1">
                    <a:lumMod val="65000"/>
                    <a:lumOff val="35000"/>
                  </a:schemeClr>
                </a:solidFill>
              </a:rPr>
              <a:t>but it also has the world's </a:t>
            </a:r>
            <a:r>
              <a:rPr lang="en-US" sz="2000" b="1" dirty="0" smtClean="0">
                <a:solidFill>
                  <a:schemeClr val="tx1">
                    <a:lumMod val="65000"/>
                    <a:lumOff val="35000"/>
                  </a:schemeClr>
                </a:solidFill>
              </a:rPr>
              <a:t>second-highest defense budget </a:t>
            </a:r>
            <a:r>
              <a:rPr lang="en-US" sz="2000" dirty="0" smtClean="0">
                <a:solidFill>
                  <a:schemeClr val="tx1">
                    <a:lumMod val="65000"/>
                    <a:lumOff val="35000"/>
                  </a:schemeClr>
                </a:solidFill>
              </a:rPr>
              <a:t>after the United States, with more than 66,000 troops deployed around the world </a:t>
            </a:r>
          </a:p>
          <a:p>
            <a:r>
              <a:rPr lang="en-US" sz="2000" dirty="0" smtClean="0">
                <a:solidFill>
                  <a:schemeClr val="tx1">
                    <a:lumMod val="65000"/>
                    <a:lumOff val="35000"/>
                  </a:schemeClr>
                </a:solidFill>
              </a:rPr>
              <a:t>And : The EU's </a:t>
            </a:r>
            <a:r>
              <a:rPr lang="en-US" sz="2000" b="1" dirty="0" smtClean="0">
                <a:solidFill>
                  <a:schemeClr val="tx1">
                    <a:lumMod val="65000"/>
                    <a:lumOff val="35000"/>
                  </a:schemeClr>
                </a:solidFill>
              </a:rPr>
              <a:t>GDP per capita </a:t>
            </a:r>
            <a:r>
              <a:rPr lang="en-US" sz="2000" dirty="0" smtClean="0">
                <a:solidFill>
                  <a:schemeClr val="tx1">
                    <a:lumMod val="65000"/>
                    <a:lumOff val="35000"/>
                  </a:schemeClr>
                </a:solidFill>
              </a:rPr>
              <a:t>in purchasing-power terms is still nearly four times that of China, three times Brazil's, and nearly nine times India's. </a:t>
            </a:r>
          </a:p>
          <a:p>
            <a:pPr>
              <a:buNone/>
            </a:pPr>
            <a:r>
              <a:rPr lang="en-US" sz="2000" b="1" dirty="0" smtClean="0">
                <a:solidFill>
                  <a:srgbClr val="FF0000"/>
                </a:solidFill>
              </a:rPr>
              <a:t>If this is decline, it sure beats living in a rising power.</a:t>
            </a:r>
            <a:r>
              <a:rPr lang="en-US" sz="2000" b="1" dirty="0" smtClean="0">
                <a:solidFill>
                  <a:schemeClr val="tx1">
                    <a:lumMod val="65000"/>
                    <a:lumOff val="35000"/>
                  </a:schemeClr>
                </a:solidFill>
              </a:rPr>
              <a:t>”</a:t>
            </a:r>
            <a:endParaRPr lang="tr-TR" sz="2000" b="1" dirty="0" smtClean="0">
              <a:solidFill>
                <a:schemeClr val="tx1">
                  <a:lumMod val="65000"/>
                  <a:lumOff val="35000"/>
                </a:schemeClr>
              </a:solidFill>
            </a:endParaRPr>
          </a:p>
          <a:p>
            <a:r>
              <a:rPr lang="fr-FR" sz="2000" dirty="0" smtClean="0"/>
              <a:t>(It </a:t>
            </a:r>
            <a:r>
              <a:rPr lang="fr-FR" sz="2000" dirty="0" err="1" smtClean="0"/>
              <a:t>is</a:t>
            </a:r>
            <a:r>
              <a:rPr lang="fr-FR" sz="2000" dirty="0" smtClean="0"/>
              <a:t> not</a:t>
            </a:r>
            <a:r>
              <a:rPr lang="fr-FR" sz="2000" baseline="0" dirty="0" smtClean="0"/>
              <a:t> </a:t>
            </a:r>
            <a:r>
              <a:rPr lang="fr-FR" sz="2000" u="sng" baseline="0" dirty="0" smtClean="0"/>
              <a:t>me</a:t>
            </a:r>
            <a:r>
              <a:rPr lang="fr-FR" sz="2000" u="none" baseline="0" dirty="0" smtClean="0"/>
              <a:t> </a:t>
            </a:r>
            <a:r>
              <a:rPr lang="fr-FR" sz="2000" u="none" baseline="0" dirty="0" err="1" smtClean="0"/>
              <a:t>saying</a:t>
            </a:r>
            <a:r>
              <a:rPr lang="fr-FR" sz="2000" u="none" baseline="0" dirty="0" smtClean="0"/>
              <a:t> </a:t>
            </a:r>
            <a:r>
              <a:rPr lang="fr-FR" sz="2000" u="none" baseline="0" dirty="0" err="1" smtClean="0"/>
              <a:t>this</a:t>
            </a:r>
            <a:r>
              <a:rPr lang="fr-FR" sz="2000" u="none" baseline="0" dirty="0" smtClean="0"/>
              <a:t>, </a:t>
            </a:r>
            <a:r>
              <a:rPr lang="fr-FR" sz="2000" u="none" baseline="0" dirty="0" err="1" smtClean="0"/>
              <a:t>it</a:t>
            </a:r>
            <a:r>
              <a:rPr lang="fr-FR" sz="2000" u="none" baseline="0" dirty="0" smtClean="0"/>
              <a:t> </a:t>
            </a:r>
            <a:r>
              <a:rPr lang="fr-FR" sz="2000" u="none" baseline="0" dirty="0" err="1" smtClean="0"/>
              <a:t>is</a:t>
            </a:r>
            <a:r>
              <a:rPr lang="fr-FR" sz="2000" u="none" baseline="0" dirty="0" smtClean="0"/>
              <a:t> not </a:t>
            </a:r>
            <a:r>
              <a:rPr lang="fr-FR" sz="2000" u="none" baseline="0" dirty="0" err="1" smtClean="0"/>
              <a:t>some</a:t>
            </a:r>
            <a:r>
              <a:rPr lang="fr-FR" sz="2000" u="none" baseline="0" dirty="0" smtClean="0"/>
              <a:t> </a:t>
            </a:r>
            <a:r>
              <a:rPr lang="fr-FR" sz="2000" u="none" baseline="0" dirty="0" err="1" smtClean="0"/>
              <a:t>European</a:t>
            </a:r>
            <a:r>
              <a:rPr lang="fr-FR" sz="2000" u="none" baseline="0" dirty="0" smtClean="0"/>
              <a:t> public relations organisation, no, </a:t>
            </a:r>
            <a:r>
              <a:rPr lang="fr-FR" sz="2000" u="none" baseline="0" dirty="0" err="1" smtClean="0"/>
              <a:t>it</a:t>
            </a:r>
            <a:r>
              <a:rPr lang="fr-FR" sz="2000" u="none" baseline="0" dirty="0" smtClean="0"/>
              <a:t> </a:t>
            </a:r>
            <a:r>
              <a:rPr lang="fr-FR" sz="2000" u="none" baseline="0" dirty="0" err="1" smtClean="0"/>
              <a:t>is</a:t>
            </a:r>
            <a:r>
              <a:rPr lang="fr-FR" sz="2000" u="none" baseline="0" dirty="0" smtClean="0"/>
              <a:t> the American magazine </a:t>
            </a:r>
            <a:r>
              <a:rPr lang="fr-FR" sz="2000" u="none" baseline="0" dirty="0" err="1" smtClean="0"/>
              <a:t>Foreign</a:t>
            </a:r>
            <a:r>
              <a:rPr lang="fr-FR" sz="2000" u="none" baseline="0" dirty="0" smtClean="0"/>
              <a:t> Policy.)</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26</a:t>
            </a:fld>
            <a:endParaRPr lang="nl-B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First of all, </a:t>
            </a:r>
            <a:r>
              <a:rPr lang="fr-FR" dirty="0" err="1" smtClean="0"/>
              <a:t>Flanders</a:t>
            </a:r>
            <a:r>
              <a:rPr lang="fr-FR" dirty="0" smtClean="0"/>
              <a:t> </a:t>
            </a:r>
            <a:r>
              <a:rPr lang="fr-FR" dirty="0" err="1" smtClean="0"/>
              <a:t>really</a:t>
            </a:r>
            <a:r>
              <a:rPr lang="fr-FR" baseline="0" dirty="0" smtClean="0"/>
              <a:t> lies in the </a:t>
            </a:r>
            <a:r>
              <a:rPr lang="fr-FR" baseline="0" dirty="0" err="1" smtClean="0"/>
              <a:t>heart</a:t>
            </a:r>
            <a:r>
              <a:rPr lang="fr-FR" baseline="0" dirty="0" smtClean="0"/>
              <a:t> of the </a:t>
            </a:r>
            <a:r>
              <a:rPr lang="fr-FR" baseline="0" dirty="0" err="1" smtClean="0"/>
              <a:t>European</a:t>
            </a:r>
            <a:r>
              <a:rPr lang="fr-FR" baseline="0" dirty="0" smtClean="0"/>
              <a:t> </a:t>
            </a:r>
            <a:r>
              <a:rPr lang="fr-FR" baseline="0" dirty="0" err="1" smtClean="0"/>
              <a:t>market</a:t>
            </a:r>
            <a:r>
              <a:rPr lang="fr-FR" baseline="0" dirty="0" smtClean="0"/>
              <a:t>.</a:t>
            </a:r>
            <a:endParaRPr lang="tr-TR"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27</a:t>
            </a:fld>
            <a:endParaRPr lang="nl-B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18606">
              <a:defRPr/>
            </a:pPr>
            <a:r>
              <a:rPr lang="fr-FR" sz="2000" dirty="0" smtClean="0"/>
              <a:t>Our country, </a:t>
            </a:r>
            <a:r>
              <a:rPr lang="fr-FR" sz="2000" dirty="0" err="1" smtClean="0"/>
              <a:t>our</a:t>
            </a:r>
            <a:r>
              <a:rPr lang="fr-FR" sz="2000" dirty="0" smtClean="0"/>
              <a:t> </a:t>
            </a:r>
            <a:r>
              <a:rPr lang="fr-FR" sz="2000" dirty="0" err="1" smtClean="0"/>
              <a:t>region</a:t>
            </a:r>
            <a:r>
              <a:rPr lang="fr-FR" sz="2000" dirty="0" smtClean="0"/>
              <a:t>, </a:t>
            </a:r>
            <a:r>
              <a:rPr lang="fr-FR" sz="2000" dirty="0" err="1" smtClean="0"/>
              <a:t>is</a:t>
            </a:r>
            <a:r>
              <a:rPr lang="fr-FR" sz="2000" dirty="0" smtClean="0"/>
              <a:t> </a:t>
            </a:r>
            <a:r>
              <a:rPr lang="fr-FR" sz="2000" dirty="0" err="1" smtClean="0"/>
              <a:t>really</a:t>
            </a:r>
            <a:r>
              <a:rPr lang="fr-FR" sz="2000" baseline="0" dirty="0" smtClean="0"/>
              <a:t> </a:t>
            </a:r>
            <a:r>
              <a:rPr lang="fr-FR" sz="2000" baseline="0" dirty="0" err="1" smtClean="0"/>
              <a:t>at</a:t>
            </a:r>
            <a:r>
              <a:rPr lang="fr-FR" sz="2000" baseline="0" dirty="0" smtClean="0"/>
              <a:t> the center of the </a:t>
            </a:r>
            <a:r>
              <a:rPr lang="fr-FR" sz="2000" baseline="0" dirty="0" err="1" smtClean="0"/>
              <a:t>most</a:t>
            </a:r>
            <a:r>
              <a:rPr lang="fr-FR" sz="2000" baseline="0" dirty="0" smtClean="0"/>
              <a:t> </a:t>
            </a:r>
            <a:r>
              <a:rPr lang="fr-FR" sz="2000" baseline="0" dirty="0" err="1" smtClean="0"/>
              <a:t>wealthy</a:t>
            </a:r>
            <a:r>
              <a:rPr lang="fr-FR" sz="2000" baseline="0" dirty="0" smtClean="0"/>
              <a:t> part of Europe.</a:t>
            </a:r>
          </a:p>
          <a:p>
            <a:pPr defTabSz="918606">
              <a:defRPr/>
            </a:pPr>
            <a:r>
              <a:rPr lang="fr-FR" sz="2000" baseline="0" dirty="0" smtClean="0"/>
              <a:t>Total EU </a:t>
            </a:r>
            <a:r>
              <a:rPr lang="fr-FR" sz="2000" baseline="0" dirty="0" err="1" smtClean="0"/>
              <a:t>gross</a:t>
            </a:r>
            <a:r>
              <a:rPr lang="fr-FR" sz="2000" baseline="0" dirty="0" smtClean="0"/>
              <a:t> </a:t>
            </a:r>
            <a:r>
              <a:rPr lang="fr-FR" sz="2000" baseline="0" dirty="0" err="1" smtClean="0"/>
              <a:t>domestic</a:t>
            </a:r>
            <a:r>
              <a:rPr lang="fr-FR" sz="2000" baseline="0" dirty="0" smtClean="0"/>
              <a:t> </a:t>
            </a:r>
            <a:r>
              <a:rPr lang="fr-FR" sz="2000" baseline="0" dirty="0" err="1" smtClean="0"/>
              <a:t>product</a:t>
            </a:r>
            <a:r>
              <a:rPr lang="fr-FR" sz="2000" baseline="0" dirty="0" smtClean="0"/>
              <a:t> </a:t>
            </a:r>
            <a:r>
              <a:rPr lang="fr-FR" sz="2000" baseline="0" dirty="0" err="1" smtClean="0"/>
              <a:t>is</a:t>
            </a:r>
            <a:r>
              <a:rPr lang="fr-FR" sz="2000" baseline="0" dirty="0" smtClean="0"/>
              <a:t> more </a:t>
            </a:r>
            <a:r>
              <a:rPr lang="fr-FR" sz="2000" baseline="0" dirty="0" err="1" smtClean="0"/>
              <a:t>than</a:t>
            </a:r>
            <a:r>
              <a:rPr lang="fr-FR" sz="2000" baseline="0" dirty="0" smtClean="0"/>
              <a:t> 14 trillion EUR, or 16,9 trillion USD.</a:t>
            </a:r>
            <a:endParaRPr lang="tr-TR" sz="2000" dirty="0" smtClean="0"/>
          </a:p>
          <a:p>
            <a:r>
              <a:rPr lang="fr-FR" sz="2000" dirty="0" smtClean="0"/>
              <a:t>60% of the </a:t>
            </a:r>
            <a:r>
              <a:rPr lang="fr-FR" sz="2000" dirty="0" err="1" smtClean="0"/>
              <a:t>European</a:t>
            </a:r>
            <a:r>
              <a:rPr lang="fr-FR" sz="2000" dirty="0" smtClean="0"/>
              <a:t> </a:t>
            </a:r>
            <a:r>
              <a:rPr lang="fr-FR" sz="2000" dirty="0" err="1" smtClean="0"/>
              <a:t>purchasing</a:t>
            </a:r>
            <a:r>
              <a:rPr lang="fr-FR" sz="2000" dirty="0" smtClean="0"/>
              <a:t> power lies </a:t>
            </a:r>
            <a:r>
              <a:rPr lang="fr-FR" sz="2000" dirty="0" err="1" smtClean="0"/>
              <a:t>within</a:t>
            </a:r>
            <a:r>
              <a:rPr lang="fr-FR" sz="2000" dirty="0" smtClean="0"/>
              <a:t> a radius of 500 km </a:t>
            </a:r>
            <a:r>
              <a:rPr lang="fr-FR" sz="2000" dirty="0" err="1" smtClean="0"/>
              <a:t>around</a:t>
            </a:r>
            <a:r>
              <a:rPr lang="fr-FR" sz="2000" dirty="0" smtClean="0"/>
              <a:t> </a:t>
            </a:r>
            <a:r>
              <a:rPr lang="fr-FR" sz="2000" dirty="0" err="1" smtClean="0"/>
              <a:t>Flanders</a:t>
            </a:r>
            <a:r>
              <a:rPr lang="fr-FR" sz="2000" dirty="0" smtClean="0"/>
              <a:t>.</a:t>
            </a:r>
          </a:p>
          <a:p>
            <a:r>
              <a:rPr lang="fr-FR" sz="2000" dirty="0" smtClean="0"/>
              <a:t>But </a:t>
            </a:r>
            <a:r>
              <a:rPr lang="fr-FR" sz="2000" dirty="0" err="1" smtClean="0"/>
              <a:t>being</a:t>
            </a:r>
            <a:r>
              <a:rPr lang="fr-FR" sz="2000" dirty="0" smtClean="0"/>
              <a:t> </a:t>
            </a:r>
            <a:r>
              <a:rPr lang="fr-FR" sz="2000" dirty="0" err="1" smtClean="0"/>
              <a:t>at</a:t>
            </a:r>
            <a:r>
              <a:rPr lang="fr-FR" sz="2000" dirty="0" smtClean="0"/>
              <a:t> the center </a:t>
            </a:r>
            <a:r>
              <a:rPr lang="fr-FR" sz="2000" dirty="0" err="1" smtClean="0"/>
              <a:t>is</a:t>
            </a:r>
            <a:r>
              <a:rPr lang="fr-FR" sz="2000" dirty="0" smtClean="0"/>
              <a:t> not</a:t>
            </a:r>
            <a:r>
              <a:rPr lang="fr-FR" sz="2000" baseline="0" dirty="0" smtClean="0"/>
              <a:t> </a:t>
            </a:r>
            <a:r>
              <a:rPr lang="fr-FR" sz="2000" baseline="0" dirty="0" err="1" smtClean="0"/>
              <a:t>enought</a:t>
            </a:r>
            <a:r>
              <a:rPr lang="fr-FR" sz="2000" baseline="0" dirty="0" smtClean="0"/>
              <a:t>. </a:t>
            </a:r>
            <a:r>
              <a:rPr lang="fr-FR" sz="2000" baseline="0" dirty="0" err="1" smtClean="0"/>
              <a:t>After</a:t>
            </a:r>
            <a:r>
              <a:rPr lang="fr-FR" sz="2000" baseline="0" dirty="0" smtClean="0"/>
              <a:t> all, </a:t>
            </a:r>
            <a:r>
              <a:rPr lang="fr-FR" sz="2000" baseline="0" dirty="0" err="1" smtClean="0"/>
              <a:t>you</a:t>
            </a:r>
            <a:r>
              <a:rPr lang="fr-FR" sz="2000" baseline="0" dirty="0" smtClean="0"/>
              <a:t> </a:t>
            </a:r>
            <a:r>
              <a:rPr lang="fr-FR" sz="2000" baseline="0" dirty="0" err="1" smtClean="0"/>
              <a:t>can</a:t>
            </a:r>
            <a:r>
              <a:rPr lang="fr-FR" sz="2000" baseline="0" dirty="0" smtClean="0"/>
              <a:t> go a </a:t>
            </a:r>
            <a:r>
              <a:rPr lang="fr-FR" sz="2000" baseline="0" dirty="0" err="1" smtClean="0"/>
              <a:t>little</a:t>
            </a:r>
            <a:r>
              <a:rPr lang="fr-FR" sz="2000" baseline="0" dirty="0" smtClean="0"/>
              <a:t> to the </a:t>
            </a:r>
            <a:r>
              <a:rPr lang="fr-FR" sz="2000" baseline="0" dirty="0" err="1" smtClean="0"/>
              <a:t>south</a:t>
            </a:r>
            <a:r>
              <a:rPr lang="fr-FR" sz="2000" baseline="0" dirty="0" smtClean="0"/>
              <a:t>, or to the </a:t>
            </a:r>
            <a:r>
              <a:rPr lang="fr-FR" sz="2000" baseline="0" dirty="0" err="1" smtClean="0"/>
              <a:t>east</a:t>
            </a:r>
            <a:r>
              <a:rPr lang="fr-FR" sz="2000" baseline="0" dirty="0" smtClean="0"/>
              <a:t>, or to the </a:t>
            </a:r>
            <a:r>
              <a:rPr lang="fr-FR" sz="2000" baseline="0" dirty="0" err="1" smtClean="0"/>
              <a:t>north</a:t>
            </a:r>
            <a:r>
              <a:rPr lang="fr-FR" sz="2000" baseline="0" dirty="0" smtClean="0"/>
              <a:t>, and </a:t>
            </a:r>
            <a:r>
              <a:rPr lang="fr-FR" sz="2000" baseline="0" dirty="0" err="1" smtClean="0"/>
              <a:t>still</a:t>
            </a:r>
            <a:r>
              <a:rPr lang="fr-FR" sz="2000" baseline="0" dirty="0" smtClean="0"/>
              <a:t> claim </a:t>
            </a:r>
            <a:r>
              <a:rPr lang="fr-FR" sz="2000" baseline="0" dirty="0" err="1" smtClean="0"/>
              <a:t>you’re</a:t>
            </a:r>
            <a:r>
              <a:rPr lang="fr-FR" sz="2000" baseline="0" dirty="0" smtClean="0"/>
              <a:t> </a:t>
            </a:r>
            <a:r>
              <a:rPr lang="fr-FR" sz="2000" baseline="0" dirty="0" err="1" smtClean="0"/>
              <a:t>at</a:t>
            </a:r>
            <a:r>
              <a:rPr lang="fr-FR" sz="2000" baseline="0" dirty="0" smtClean="0"/>
              <a:t> the </a:t>
            </a:r>
            <a:r>
              <a:rPr lang="fr-FR" sz="2000" baseline="0" dirty="0" err="1" smtClean="0"/>
              <a:t>heart</a:t>
            </a:r>
            <a:r>
              <a:rPr lang="fr-FR" sz="2000" baseline="0" dirty="0" smtClean="0"/>
              <a:t>. </a:t>
            </a:r>
            <a:endParaRPr lang="fr-FR" sz="2000" dirty="0" smtClean="0"/>
          </a:p>
          <a:p>
            <a:endParaRPr lang="nl-NL" sz="2000" dirty="0" smtClean="0">
              <a:latin typeface="Times New Roman" pitchFamily="18" charset="0"/>
            </a:endParaRPr>
          </a:p>
        </p:txBody>
      </p:sp>
      <p:sp>
        <p:nvSpPr>
          <p:cNvPr id="94212" name="Text Box 4"/>
          <p:cNvSpPr txBox="1">
            <a:spLocks noChangeArrowheads="1"/>
          </p:cNvSpPr>
          <p:nvPr/>
        </p:nvSpPr>
        <p:spPr bwMode="auto">
          <a:xfrm>
            <a:off x="6708740" y="374028"/>
            <a:ext cx="657103" cy="279457"/>
          </a:xfrm>
          <a:prstGeom prst="rect">
            <a:avLst/>
          </a:prstGeom>
          <a:noFill/>
          <a:ln w="12700">
            <a:noFill/>
            <a:miter lim="800000"/>
            <a:headEnd type="none" w="sm" len="sm"/>
            <a:tailEnd type="none" w="sm" len="sm"/>
          </a:ln>
        </p:spPr>
        <p:txBody>
          <a:bodyPr wrap="none" lIns="91861" tIns="45930" rIns="91861" bIns="45930" anchor="ctr">
            <a:spAutoFit/>
          </a:bodyPr>
          <a:lstStyle/>
          <a:p>
            <a:r>
              <a:rPr lang="en-GB" sz="1200" b="1" dirty="0">
                <a:solidFill>
                  <a:prstClr val="black"/>
                </a:solidFill>
              </a:rPr>
              <a:t>040108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So </a:t>
            </a:r>
            <a:r>
              <a:rPr lang="fr-FR" dirty="0" err="1" smtClean="0"/>
              <a:t>we</a:t>
            </a:r>
            <a:r>
              <a:rPr lang="fr-FR" dirty="0" smtClean="0"/>
              <a:t> are </a:t>
            </a:r>
            <a:r>
              <a:rPr lang="fr-FR" dirty="0" err="1" smtClean="0"/>
              <a:t>at</a:t>
            </a:r>
            <a:r>
              <a:rPr lang="fr-FR" dirty="0" smtClean="0"/>
              <a:t> the right location,</a:t>
            </a:r>
            <a:r>
              <a:rPr lang="fr-FR" baseline="0" dirty="0" smtClean="0"/>
              <a:t> in the center of a </a:t>
            </a:r>
            <a:r>
              <a:rPr lang="fr-FR" baseline="0" dirty="0" err="1" smtClean="0"/>
              <a:t>wealthy</a:t>
            </a:r>
            <a:r>
              <a:rPr lang="fr-FR" baseline="0" dirty="0" smtClean="0"/>
              <a:t> part of the world, as </a:t>
            </a:r>
            <a:r>
              <a:rPr lang="fr-FR" baseline="0" dirty="0" err="1" smtClean="0"/>
              <a:t>you</a:t>
            </a:r>
            <a:r>
              <a:rPr lang="fr-FR" baseline="0" dirty="0" smtClean="0"/>
              <a:t> </a:t>
            </a:r>
            <a:r>
              <a:rPr lang="fr-FR" baseline="0" dirty="0" err="1" smtClean="0"/>
              <a:t>saw</a:t>
            </a:r>
            <a:r>
              <a:rPr lang="fr-FR" baseline="0" dirty="0" smtClean="0"/>
              <a:t>. </a:t>
            </a:r>
          </a:p>
          <a:p>
            <a:r>
              <a:rPr lang="fr-FR" baseline="0" dirty="0" smtClean="0"/>
              <a:t>But the question </a:t>
            </a:r>
            <a:r>
              <a:rPr lang="fr-FR" baseline="0" dirty="0" err="1" smtClean="0"/>
              <a:t>remains</a:t>
            </a:r>
            <a:r>
              <a:rPr lang="fr-FR" baseline="0" dirty="0" smtClean="0"/>
              <a:t> : do </a:t>
            </a:r>
            <a:r>
              <a:rPr lang="fr-FR" baseline="0" dirty="0" err="1" smtClean="0"/>
              <a:t>we</a:t>
            </a:r>
            <a:r>
              <a:rPr lang="fr-FR" baseline="0" dirty="0" smtClean="0"/>
              <a:t> have </a:t>
            </a:r>
            <a:r>
              <a:rPr lang="fr-FR" baseline="0" dirty="0" err="1" smtClean="0"/>
              <a:t>what</a:t>
            </a:r>
            <a:r>
              <a:rPr lang="fr-FR" baseline="0" dirty="0" smtClean="0"/>
              <a:t> </a:t>
            </a:r>
            <a:r>
              <a:rPr lang="fr-FR" baseline="0" dirty="0" err="1" smtClean="0"/>
              <a:t>it</a:t>
            </a:r>
            <a:r>
              <a:rPr lang="fr-FR" baseline="0" dirty="0" smtClean="0"/>
              <a:t> </a:t>
            </a:r>
            <a:r>
              <a:rPr lang="fr-FR" baseline="0" dirty="0" err="1" smtClean="0"/>
              <a:t>takes</a:t>
            </a:r>
            <a:r>
              <a:rPr lang="fr-FR" baseline="0" dirty="0" smtClean="0"/>
              <a:t>, in </a:t>
            </a:r>
            <a:r>
              <a:rPr lang="fr-FR" baseline="0" dirty="0" err="1" smtClean="0"/>
              <a:t>terms</a:t>
            </a:r>
            <a:r>
              <a:rPr lang="fr-FR" baseline="0" dirty="0" smtClean="0"/>
              <a:t> of infrastructure, to </a:t>
            </a:r>
            <a:r>
              <a:rPr lang="fr-FR" baseline="0" dirty="0" err="1" smtClean="0"/>
              <a:t>reach</a:t>
            </a:r>
            <a:r>
              <a:rPr lang="fr-FR" baseline="0" dirty="0" smtClean="0"/>
              <a:t> out to </a:t>
            </a:r>
            <a:r>
              <a:rPr lang="fr-FR" baseline="0" dirty="0" err="1" smtClean="0"/>
              <a:t>your</a:t>
            </a:r>
            <a:r>
              <a:rPr lang="fr-FR" baseline="0" dirty="0" smtClean="0"/>
              <a:t> </a:t>
            </a:r>
            <a:r>
              <a:rPr lang="fr-FR" baseline="0" dirty="0" err="1" smtClean="0"/>
              <a:t>potential</a:t>
            </a:r>
            <a:r>
              <a:rPr lang="fr-FR" baseline="0" dirty="0" smtClean="0"/>
              <a:t> </a:t>
            </a:r>
            <a:r>
              <a:rPr lang="fr-FR" baseline="0" dirty="0" err="1" smtClean="0"/>
              <a:t>customers</a:t>
            </a:r>
            <a:r>
              <a:rPr lang="fr-FR" baseline="0" dirty="0" smtClean="0"/>
              <a:t> in </a:t>
            </a:r>
            <a:r>
              <a:rPr lang="fr-FR" baseline="0" dirty="0" err="1" smtClean="0"/>
              <a:t>these</a:t>
            </a:r>
            <a:r>
              <a:rPr lang="fr-FR" baseline="0" dirty="0" smtClean="0"/>
              <a:t> </a:t>
            </a:r>
            <a:r>
              <a:rPr lang="fr-FR" baseline="0" dirty="0" err="1" smtClean="0"/>
              <a:t>markets</a:t>
            </a:r>
            <a:r>
              <a:rPr lang="fr-FR" baseline="0" dirty="0" smtClean="0"/>
              <a:t> of Europe? </a:t>
            </a:r>
            <a:r>
              <a:rPr lang="en-US" baseline="0" dirty="0" smtClean="0"/>
              <a:t>Do we have them? </a:t>
            </a:r>
            <a:endParaRPr lang="fr-FR" baseline="0" dirty="0" smtClean="0"/>
          </a:p>
          <a:p>
            <a:endParaRPr lang="tr-TR"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29</a:t>
            </a:fld>
            <a:endParaRPr lang="nl-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r>
              <a:rPr lang="nl-BE" sz="2000" dirty="0" smtClean="0"/>
              <a:t>The</a:t>
            </a:r>
            <a:r>
              <a:rPr lang="nl-BE" sz="2000" baseline="0" dirty="0" smtClean="0"/>
              <a:t> biggest investments from Flanders in Turkey, are here in your province, Kocaeli. </a:t>
            </a:r>
            <a:r>
              <a:rPr lang="nl-BE" sz="2000" dirty="0" smtClean="0"/>
              <a:t>The </a:t>
            </a:r>
            <a:r>
              <a:rPr lang="nl-BE" sz="2000" dirty="0" smtClean="0"/>
              <a:t>Bekaert plant in Izmit for instance, counts around 600 </a:t>
            </a:r>
            <a:r>
              <a:rPr lang="nl-BE" sz="2000" dirty="0" smtClean="0"/>
              <a:t>employees, and has recently acquired</a:t>
            </a:r>
            <a:r>
              <a:rPr lang="nl-BE" sz="2000" baseline="0" dirty="0" smtClean="0"/>
              <a:t> part of the Pirelli activities, and with that also hundreds of extra employees</a:t>
            </a:r>
            <a:endParaRPr lang="tr-TR" sz="2000" dirty="0" smtClean="0"/>
          </a:p>
        </p:txBody>
      </p:sp>
      <p:sp>
        <p:nvSpPr>
          <p:cNvPr id="4" name="Slide Number Placeholder 3"/>
          <p:cNvSpPr>
            <a:spLocks noGrp="1"/>
          </p:cNvSpPr>
          <p:nvPr>
            <p:ph type="sldNum" sz="quarter" idx="5"/>
          </p:nvPr>
        </p:nvSpPr>
        <p:spPr/>
        <p:txBody>
          <a:bodyPr/>
          <a:lstStyle/>
          <a:p>
            <a:pPr>
              <a:defRPr/>
            </a:pPr>
            <a:fld id="{F4B93738-0585-4A2F-8461-E8CFB83460CB}" type="slidenum">
              <a:rPr lang="tr-TR" smtClean="0">
                <a:solidFill>
                  <a:prstClr val="black"/>
                </a:solidFill>
              </a:rPr>
              <a:pPr>
                <a:defRPr/>
              </a:pPr>
              <a:t>3</a:t>
            </a:fld>
            <a:endParaRPr lang="tr-TR">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2239963" y="514350"/>
            <a:ext cx="3028950" cy="1704975"/>
          </a:xfrm>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000" baseline="0" dirty="0" smtClean="0"/>
              <a:t>Yes</a:t>
            </a:r>
            <a:r>
              <a:rPr lang="en-US" baseline="0" dirty="0" smtClean="0"/>
              <a:t>, we do. W</a:t>
            </a:r>
            <a:r>
              <a:rPr lang="en-US" dirty="0" smtClean="0"/>
              <a:t>e do have the air and road and railroad and</a:t>
            </a:r>
            <a:r>
              <a:rPr lang="en-US" baseline="0" dirty="0" smtClean="0"/>
              <a:t> waterway connections. </a:t>
            </a:r>
            <a:endParaRPr lang="en-GB" dirty="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t>
            </a:r>
            <a:r>
              <a:rPr lang="en-US" baseline="0" dirty="0" smtClean="0"/>
              <a:t>yes we have the necessary expertise and knowhow of our logistics companies to guarantee smooth distribution. In 24 hours  to most of the EU. In 48 hours to the most remote parts of EU, if needed.  </a:t>
            </a:r>
            <a:endParaRPr lang="en-US"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31</a:t>
            </a:fld>
            <a:endParaRPr lang="nl-BE"/>
          </a:p>
        </p:txBody>
      </p:sp>
    </p:spTree>
    <p:extLst>
      <p:ext uri="{BB962C8B-B14F-4D97-AF65-F5344CB8AC3E}">
        <p14:creationId xmlns="" xmlns:p14="http://schemas.microsoft.com/office/powerpoint/2010/main" val="1826576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32</a:t>
            </a:fld>
            <a:endParaRPr lang="nl-B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33</a:t>
            </a:fld>
            <a:endParaRPr lang="nl-B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34</a:t>
            </a:fld>
            <a:endParaRPr lang="nl-B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smtClean="0"/>
              <a:t>One more important</a:t>
            </a:r>
            <a:r>
              <a:rPr lang="fr-FR" sz="2000" baseline="0" dirty="0" smtClean="0"/>
              <a:t> </a:t>
            </a:r>
            <a:r>
              <a:rPr lang="fr-FR" sz="2000" baseline="0" dirty="0" err="1" smtClean="0"/>
              <a:t>slide</a:t>
            </a:r>
            <a:r>
              <a:rPr lang="fr-FR" sz="2000" baseline="0" dirty="0" smtClean="0"/>
              <a:t>, I </a:t>
            </a:r>
            <a:r>
              <a:rPr lang="fr-FR" sz="2000" baseline="0" dirty="0" err="1" smtClean="0"/>
              <a:t>think</a:t>
            </a:r>
            <a:r>
              <a:rPr lang="fr-FR" sz="2000" baseline="0" dirty="0" smtClean="0"/>
              <a:t> : in total maritime </a:t>
            </a:r>
            <a:r>
              <a:rPr lang="fr-FR" sz="2000" baseline="0" dirty="0" err="1" smtClean="0"/>
              <a:t>trade</a:t>
            </a:r>
            <a:r>
              <a:rPr lang="fr-FR" sz="2000" baseline="0" dirty="0" smtClean="0"/>
              <a:t> </a:t>
            </a:r>
            <a:r>
              <a:rPr lang="fr-FR" sz="2000" baseline="0" dirty="0" err="1" smtClean="0"/>
              <a:t>between</a:t>
            </a:r>
            <a:r>
              <a:rPr lang="fr-FR" sz="2000" baseline="0" dirty="0" smtClean="0"/>
              <a:t> Europe and </a:t>
            </a:r>
            <a:r>
              <a:rPr lang="fr-FR" sz="2000" baseline="0" dirty="0" err="1" smtClean="0"/>
              <a:t>Turkey</a:t>
            </a:r>
            <a:r>
              <a:rPr lang="fr-FR" sz="2000" baseline="0" dirty="0" smtClean="0"/>
              <a:t>, </a:t>
            </a:r>
            <a:r>
              <a:rPr lang="fr-FR" sz="2000" baseline="0" dirty="0" err="1" smtClean="0"/>
              <a:t>Antwerp</a:t>
            </a:r>
            <a:r>
              <a:rPr lang="fr-FR" sz="2000" baseline="0" dirty="0" smtClean="0"/>
              <a:t> has a </a:t>
            </a:r>
            <a:r>
              <a:rPr lang="fr-FR" sz="2000" baseline="0" dirty="0" err="1" smtClean="0"/>
              <a:t>market</a:t>
            </a:r>
            <a:r>
              <a:rPr lang="fr-FR" sz="2000" baseline="0" dirty="0" smtClean="0"/>
              <a:t> </a:t>
            </a:r>
            <a:r>
              <a:rPr lang="fr-FR" sz="2000" baseline="0" dirty="0" err="1" smtClean="0"/>
              <a:t>share</a:t>
            </a:r>
            <a:r>
              <a:rPr lang="fr-FR" sz="2000" baseline="0" dirty="0" smtClean="0"/>
              <a:t> of more </a:t>
            </a:r>
            <a:r>
              <a:rPr lang="fr-FR" sz="2000" baseline="0" dirty="0" err="1" smtClean="0"/>
              <a:t>than</a:t>
            </a:r>
            <a:r>
              <a:rPr lang="fr-FR" sz="2000" baseline="0" dirty="0" smtClean="0"/>
              <a:t> 50</a:t>
            </a:r>
            <a:r>
              <a:rPr lang="fr-FR" sz="2000" baseline="0" dirty="0" smtClean="0"/>
              <a:t>%!</a:t>
            </a:r>
          </a:p>
          <a:p>
            <a:r>
              <a:rPr lang="fr-FR" sz="2000" baseline="0" dirty="0" smtClean="0"/>
              <a:t>It </a:t>
            </a:r>
            <a:r>
              <a:rPr lang="fr-FR" sz="2000" baseline="0" dirty="0" err="1" smtClean="0"/>
              <a:t>is</a:t>
            </a:r>
            <a:r>
              <a:rPr lang="fr-FR" sz="2000" baseline="0" dirty="0" smtClean="0"/>
              <a:t> by far the </a:t>
            </a:r>
            <a:r>
              <a:rPr lang="fr-FR" sz="2000" baseline="0" dirty="0" err="1" smtClean="0"/>
              <a:t>number</a:t>
            </a:r>
            <a:r>
              <a:rPr lang="fr-FR" sz="2000" baseline="0" dirty="0" smtClean="0"/>
              <a:t> one; </a:t>
            </a:r>
            <a:r>
              <a:rPr lang="fr-FR" sz="2000" baseline="0" dirty="0" err="1" smtClean="0"/>
              <a:t>much</a:t>
            </a:r>
            <a:r>
              <a:rPr lang="fr-FR" sz="2000" baseline="0" dirty="0" smtClean="0"/>
              <a:t> more important </a:t>
            </a:r>
            <a:r>
              <a:rPr lang="fr-FR" sz="2000" baseline="0" dirty="0" err="1" smtClean="0"/>
              <a:t>than</a:t>
            </a:r>
            <a:r>
              <a:rPr lang="fr-FR" sz="2000" baseline="0" dirty="0" smtClean="0"/>
              <a:t> Rotterdam, or </a:t>
            </a:r>
            <a:r>
              <a:rPr lang="fr-FR" sz="2000" baseline="0" dirty="0" err="1" smtClean="0"/>
              <a:t>hamburg</a:t>
            </a:r>
            <a:r>
              <a:rPr lang="fr-FR" sz="2000" baseline="0" dirty="0" smtClean="0"/>
              <a:t>, or Le havre, </a:t>
            </a:r>
            <a:r>
              <a:rPr lang="fr-FR" sz="2000" baseline="0" dirty="0" err="1" smtClean="0"/>
              <a:t>etc</a:t>
            </a:r>
            <a:r>
              <a:rPr lang="fr-FR" sz="2000" baseline="0" dirty="0" smtClean="0"/>
              <a:t>…</a:t>
            </a:r>
            <a:endParaRPr lang="fr-FR" sz="2000" baseline="0" dirty="0" smtClean="0"/>
          </a:p>
          <a:p>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35</a:t>
            </a:fld>
            <a:endParaRPr lang="nl-B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61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z="2000" dirty="0" smtClean="0"/>
              <a:t>One more </a:t>
            </a:r>
            <a:r>
              <a:rPr lang="fr-FR" sz="2000" dirty="0" err="1" smtClean="0"/>
              <a:t>thing</a:t>
            </a:r>
            <a:r>
              <a:rPr lang="fr-FR" sz="2000" dirty="0" smtClean="0"/>
              <a:t> </a:t>
            </a:r>
            <a:r>
              <a:rPr lang="fr-FR" sz="2000" dirty="0" err="1" smtClean="0"/>
              <a:t>you</a:t>
            </a:r>
            <a:r>
              <a:rPr lang="fr-FR" sz="2000" dirty="0" smtClean="0"/>
              <a:t> </a:t>
            </a:r>
            <a:r>
              <a:rPr lang="fr-FR" sz="2000" dirty="0" err="1" smtClean="0"/>
              <a:t>need</a:t>
            </a:r>
            <a:r>
              <a:rPr lang="fr-FR" sz="2000" dirty="0" smtClean="0"/>
              <a:t> to know : the distances </a:t>
            </a:r>
            <a:r>
              <a:rPr lang="fr-FR" sz="2000" dirty="0" err="1" smtClean="0"/>
              <a:t>from</a:t>
            </a:r>
            <a:r>
              <a:rPr lang="fr-FR" sz="2000" baseline="0" dirty="0" smtClean="0"/>
              <a:t> </a:t>
            </a:r>
            <a:r>
              <a:rPr lang="fr-FR" sz="2000" baseline="0" dirty="0" err="1" smtClean="0"/>
              <a:t>Antwerp</a:t>
            </a:r>
            <a:r>
              <a:rPr lang="fr-FR" sz="2000" baseline="0" dirty="0" smtClean="0"/>
              <a:t> to </a:t>
            </a:r>
            <a:r>
              <a:rPr lang="fr-FR" sz="2000" baseline="0" dirty="0" err="1" smtClean="0"/>
              <a:t>most</a:t>
            </a:r>
            <a:r>
              <a:rPr lang="fr-FR" sz="2000" baseline="0" dirty="0" smtClean="0"/>
              <a:t> of the main commercial &amp; </a:t>
            </a:r>
            <a:r>
              <a:rPr lang="fr-FR" sz="2000" baseline="0" dirty="0" err="1" smtClean="0"/>
              <a:t>industrial</a:t>
            </a:r>
            <a:r>
              <a:rPr lang="fr-FR" sz="2000" baseline="0" dirty="0" smtClean="0"/>
              <a:t> centres in Europe are </a:t>
            </a:r>
            <a:r>
              <a:rPr lang="fr-FR" sz="2000" baseline="0" dirty="0" err="1" smtClean="0"/>
              <a:t>shorter</a:t>
            </a:r>
            <a:r>
              <a:rPr lang="fr-FR" sz="2000" baseline="0" dirty="0" smtClean="0"/>
              <a:t> </a:t>
            </a:r>
            <a:r>
              <a:rPr lang="fr-FR" sz="2000" baseline="0" dirty="0" err="1" smtClean="0"/>
              <a:t>than</a:t>
            </a:r>
            <a:r>
              <a:rPr lang="fr-FR" sz="2000" baseline="0" dirty="0" smtClean="0"/>
              <a:t> </a:t>
            </a:r>
            <a:r>
              <a:rPr lang="fr-FR" sz="2000" baseline="0" dirty="0" err="1" smtClean="0"/>
              <a:t>from</a:t>
            </a:r>
            <a:r>
              <a:rPr lang="fr-FR" sz="2000" baseline="0" dirty="0" smtClean="0"/>
              <a:t> </a:t>
            </a:r>
            <a:r>
              <a:rPr lang="fr-FR" sz="2000" baseline="0" dirty="0" err="1" smtClean="0"/>
              <a:t>other</a:t>
            </a:r>
            <a:r>
              <a:rPr lang="fr-FR" sz="2000" baseline="0" dirty="0" smtClean="0"/>
              <a:t> </a:t>
            </a:r>
            <a:r>
              <a:rPr lang="fr-FR" sz="2000" baseline="0" dirty="0" err="1" smtClean="0"/>
              <a:t>competing</a:t>
            </a:r>
            <a:r>
              <a:rPr lang="fr-FR" sz="2000" baseline="0" dirty="0" smtClean="0"/>
              <a:t> ports </a:t>
            </a:r>
            <a:r>
              <a:rPr lang="fr-FR" sz="2000" baseline="0" dirty="0" err="1" smtClean="0"/>
              <a:t>like</a:t>
            </a:r>
            <a:r>
              <a:rPr lang="fr-FR" sz="2000" baseline="0" dirty="0" smtClean="0"/>
              <a:t> Rotterdam in the </a:t>
            </a:r>
            <a:r>
              <a:rPr lang="fr-FR" sz="2000" baseline="0" dirty="0" err="1" smtClean="0"/>
              <a:t>Netherlands</a:t>
            </a:r>
            <a:r>
              <a:rPr lang="fr-FR" sz="2000" baseline="0" dirty="0" smtClean="0"/>
              <a:t>, or </a:t>
            </a:r>
            <a:r>
              <a:rPr lang="fr-FR" sz="2000" baseline="0" dirty="0" err="1" smtClean="0"/>
              <a:t>Hamburg</a:t>
            </a:r>
            <a:r>
              <a:rPr lang="fr-FR" sz="2000" baseline="0" dirty="0" smtClean="0"/>
              <a:t> in Germany.</a:t>
            </a:r>
          </a:p>
          <a:p>
            <a:r>
              <a:rPr lang="fr-FR" sz="2000" baseline="0" dirty="0" smtClean="0"/>
              <a:t>So </a:t>
            </a:r>
            <a:r>
              <a:rPr lang="fr-FR" sz="2000" baseline="0" dirty="0" err="1" smtClean="0"/>
              <a:t>even</a:t>
            </a:r>
            <a:r>
              <a:rPr lang="fr-FR" sz="2000" baseline="0" dirty="0" smtClean="0"/>
              <a:t> if </a:t>
            </a:r>
            <a:r>
              <a:rPr lang="fr-FR" sz="2000" baseline="0" dirty="0" err="1" smtClean="0"/>
              <a:t>your</a:t>
            </a:r>
            <a:r>
              <a:rPr lang="fr-FR" sz="2000" baseline="0" dirty="0" smtClean="0"/>
              <a:t> main </a:t>
            </a:r>
            <a:r>
              <a:rPr lang="fr-FR" sz="2000" baseline="0" dirty="0" err="1" smtClean="0"/>
              <a:t>market</a:t>
            </a:r>
            <a:r>
              <a:rPr lang="fr-FR" sz="2000" baseline="0" dirty="0" smtClean="0"/>
              <a:t> or </a:t>
            </a:r>
            <a:r>
              <a:rPr lang="fr-FR" sz="2000" baseline="0" dirty="0" err="1" smtClean="0"/>
              <a:t>target</a:t>
            </a:r>
            <a:r>
              <a:rPr lang="fr-FR" sz="2000" baseline="0" dirty="0" smtClean="0"/>
              <a:t> in Europe </a:t>
            </a:r>
            <a:r>
              <a:rPr lang="fr-FR" sz="2000" baseline="0" dirty="0" err="1" smtClean="0"/>
              <a:t>would</a:t>
            </a:r>
            <a:r>
              <a:rPr lang="fr-FR" sz="2000" baseline="0" dirty="0" smtClean="0"/>
              <a:t> </a:t>
            </a:r>
            <a:r>
              <a:rPr lang="fr-FR" sz="2000" baseline="0" dirty="0" err="1" smtClean="0"/>
              <a:t>be</a:t>
            </a:r>
            <a:r>
              <a:rPr lang="fr-FR" sz="2000" baseline="0" dirty="0" smtClean="0"/>
              <a:t> Germany, </a:t>
            </a:r>
            <a:r>
              <a:rPr lang="fr-FR" sz="2000" baseline="0" dirty="0" err="1" smtClean="0"/>
              <a:t>it</a:t>
            </a:r>
            <a:r>
              <a:rPr lang="fr-FR" sz="2000" baseline="0" dirty="0" smtClean="0"/>
              <a:t> </a:t>
            </a:r>
            <a:r>
              <a:rPr lang="fr-FR" sz="2000" baseline="0" dirty="0" err="1" smtClean="0"/>
              <a:t>may</a:t>
            </a:r>
            <a:r>
              <a:rPr lang="fr-FR" sz="2000" baseline="0" dirty="0" smtClean="0"/>
              <a:t> </a:t>
            </a:r>
            <a:r>
              <a:rPr lang="fr-FR" sz="2000" baseline="0" dirty="0" err="1" smtClean="0"/>
              <a:t>be</a:t>
            </a:r>
            <a:r>
              <a:rPr lang="fr-FR" sz="2000" baseline="0" dirty="0" smtClean="0"/>
              <a:t> a </a:t>
            </a:r>
            <a:r>
              <a:rPr lang="fr-FR" sz="2000" baseline="0" dirty="0" err="1" smtClean="0"/>
              <a:t>very</a:t>
            </a:r>
            <a:r>
              <a:rPr lang="fr-FR" sz="2000" baseline="0" dirty="0" smtClean="0"/>
              <a:t> good </a:t>
            </a:r>
            <a:r>
              <a:rPr lang="fr-FR" sz="2000" baseline="0" dirty="0" err="1" smtClean="0"/>
              <a:t>idea</a:t>
            </a:r>
            <a:r>
              <a:rPr lang="fr-FR" sz="2000" baseline="0" dirty="0" smtClean="0"/>
              <a:t> to set up </a:t>
            </a:r>
            <a:r>
              <a:rPr lang="fr-FR" sz="2000" baseline="0" dirty="0" err="1" smtClean="0"/>
              <a:t>your</a:t>
            </a:r>
            <a:r>
              <a:rPr lang="fr-FR" sz="2000" baseline="0" dirty="0" smtClean="0"/>
              <a:t> distribution center in </a:t>
            </a:r>
            <a:r>
              <a:rPr lang="fr-FR" sz="2000" baseline="0" dirty="0" err="1" smtClean="0"/>
              <a:t>Flanders</a:t>
            </a:r>
            <a:r>
              <a:rPr lang="fr-FR" sz="2000" baseline="0" dirty="0" smtClean="0"/>
              <a:t>, </a:t>
            </a:r>
            <a:r>
              <a:rPr lang="fr-FR" sz="2000" baseline="0" dirty="0" err="1" smtClean="0"/>
              <a:t>because</a:t>
            </a:r>
            <a:r>
              <a:rPr lang="fr-FR" sz="2000" baseline="0" dirty="0" smtClean="0"/>
              <a:t> </a:t>
            </a:r>
            <a:r>
              <a:rPr lang="fr-FR" sz="2000" baseline="0" dirty="0" err="1" smtClean="0"/>
              <a:t>it</a:t>
            </a:r>
            <a:r>
              <a:rPr lang="fr-FR" sz="2000" baseline="0" dirty="0" smtClean="0"/>
              <a:t> </a:t>
            </a:r>
            <a:r>
              <a:rPr lang="fr-FR" sz="2000" baseline="0" dirty="0" err="1" smtClean="0"/>
              <a:t>is</a:t>
            </a:r>
            <a:r>
              <a:rPr lang="fr-FR" sz="2000" baseline="0" dirty="0" smtClean="0"/>
              <a:t> </a:t>
            </a:r>
            <a:r>
              <a:rPr lang="fr-FR" sz="2000" baseline="0" dirty="0" err="1" smtClean="0"/>
              <a:t>much</a:t>
            </a:r>
            <a:r>
              <a:rPr lang="fr-FR" sz="2000" baseline="0" dirty="0" smtClean="0"/>
              <a:t> </a:t>
            </a:r>
            <a:r>
              <a:rPr lang="fr-FR" sz="2000" baseline="0" dirty="0" err="1" smtClean="0"/>
              <a:t>closer</a:t>
            </a:r>
            <a:r>
              <a:rPr lang="fr-FR" sz="2000" baseline="0" dirty="0" smtClean="0"/>
              <a:t> to the </a:t>
            </a:r>
            <a:r>
              <a:rPr lang="fr-FR" sz="2000" baseline="0" dirty="0" err="1" smtClean="0"/>
              <a:t>heartland</a:t>
            </a:r>
            <a:r>
              <a:rPr lang="fr-FR" sz="2000" baseline="0" dirty="0" smtClean="0"/>
              <a:t> of Germany, </a:t>
            </a:r>
            <a:r>
              <a:rPr lang="fr-FR" sz="2000" baseline="0" dirty="0" err="1" smtClean="0"/>
              <a:t>than</a:t>
            </a:r>
            <a:r>
              <a:rPr lang="fr-FR" sz="2000" baseline="0" dirty="0" smtClean="0"/>
              <a:t> </a:t>
            </a:r>
            <a:r>
              <a:rPr lang="fr-FR" sz="2000" baseline="0" dirty="0" err="1" smtClean="0"/>
              <a:t>Hamburg</a:t>
            </a:r>
            <a:r>
              <a:rPr lang="fr-FR" sz="2000" baseline="0" dirty="0" smtClean="0"/>
              <a:t>, far </a:t>
            </a:r>
            <a:r>
              <a:rPr lang="fr-FR" sz="2000" baseline="0" dirty="0" err="1" smtClean="0"/>
              <a:t>away</a:t>
            </a:r>
            <a:r>
              <a:rPr lang="fr-FR" sz="2000" baseline="0" dirty="0" smtClean="0"/>
              <a:t> up </a:t>
            </a:r>
            <a:r>
              <a:rPr lang="fr-FR" sz="2000" baseline="0" dirty="0" err="1" smtClean="0"/>
              <a:t>north</a:t>
            </a:r>
            <a:r>
              <a:rPr lang="fr-FR" sz="2000" baseline="0" dirty="0" smtClean="0"/>
              <a:t>. </a:t>
            </a:r>
            <a:endParaRPr lang="fr-FR" sz="2000" dirty="0" smtClean="0"/>
          </a:p>
        </p:txBody>
      </p:sp>
      <p:sp>
        <p:nvSpPr>
          <p:cNvPr id="80900" name="Espace réservé du numéro de diapositive 3"/>
          <p:cNvSpPr>
            <a:spLocks noGrp="1"/>
          </p:cNvSpPr>
          <p:nvPr>
            <p:ph type="sldNum" sz="quarter" idx="5"/>
          </p:nvPr>
        </p:nvSpPr>
        <p:spPr/>
        <p:txBody>
          <a:bodyPr/>
          <a:lstStyle/>
          <a:p>
            <a:pPr>
              <a:defRPr/>
            </a:pPr>
            <a:fld id="{92B7C882-7611-4AF0-B0CB-1177F70E2302}" type="slidenum">
              <a:rPr lang="en-US" smtClean="0"/>
              <a:pPr>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37</a:t>
            </a:fld>
            <a:endParaRPr lang="nl-B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err="1" smtClean="0"/>
              <a:t>With</a:t>
            </a:r>
            <a:r>
              <a:rPr lang="fr-FR" sz="2000" dirty="0" smtClean="0"/>
              <a:t> all of </a:t>
            </a:r>
            <a:r>
              <a:rPr lang="fr-FR" sz="2000" dirty="0" err="1" smtClean="0"/>
              <a:t>that</a:t>
            </a:r>
            <a:r>
              <a:rPr lang="fr-FR" sz="2000" dirty="0" smtClean="0"/>
              <a:t>,</a:t>
            </a:r>
            <a:r>
              <a:rPr lang="fr-FR" sz="2000" baseline="0" dirty="0" smtClean="0"/>
              <a:t> </a:t>
            </a:r>
            <a:r>
              <a:rPr lang="fr-FR" sz="2000" baseline="0" dirty="0" err="1" smtClean="0"/>
              <a:t>it</a:t>
            </a:r>
            <a:r>
              <a:rPr lang="fr-FR" sz="2000" baseline="0" dirty="0" smtClean="0"/>
              <a:t> </a:t>
            </a:r>
            <a:r>
              <a:rPr lang="fr-FR" sz="2000" baseline="0" dirty="0" err="1" smtClean="0"/>
              <a:t>will</a:t>
            </a:r>
            <a:r>
              <a:rPr lang="fr-FR" sz="2000" baseline="0" dirty="0" smtClean="0"/>
              <a:t> not come as a surprise </a:t>
            </a:r>
            <a:r>
              <a:rPr lang="fr-FR" sz="2000" baseline="0" dirty="0" err="1" smtClean="0"/>
              <a:t>that</a:t>
            </a:r>
            <a:r>
              <a:rPr lang="fr-FR" sz="2000" baseline="0" dirty="0" smtClean="0"/>
              <a:t> </a:t>
            </a:r>
            <a:r>
              <a:rPr lang="fr-FR" sz="2000" baseline="0" dirty="0" err="1" smtClean="0"/>
              <a:t>numerous</a:t>
            </a:r>
            <a:r>
              <a:rPr lang="fr-FR" sz="2000" baseline="0" dirty="0" smtClean="0"/>
              <a:t> multinational </a:t>
            </a:r>
            <a:r>
              <a:rPr lang="fr-FR" sz="2000" baseline="0" dirty="0" err="1" smtClean="0"/>
              <a:t>companies</a:t>
            </a:r>
            <a:r>
              <a:rPr lang="fr-FR" sz="2000" baseline="0" dirty="0" smtClean="0"/>
              <a:t> have </a:t>
            </a:r>
            <a:r>
              <a:rPr lang="fr-FR" sz="2000" baseline="0" dirty="0" err="1" smtClean="0"/>
              <a:t>chosen</a:t>
            </a:r>
            <a:r>
              <a:rPr lang="fr-FR" sz="2000" baseline="0" dirty="0" smtClean="0"/>
              <a:t> </a:t>
            </a:r>
            <a:r>
              <a:rPr lang="fr-FR" sz="2000" baseline="0" dirty="0" err="1" smtClean="0"/>
              <a:t>Flanders</a:t>
            </a:r>
            <a:r>
              <a:rPr lang="fr-FR" sz="2000" baseline="0" dirty="0" smtClean="0"/>
              <a:t> as location for </a:t>
            </a:r>
            <a:r>
              <a:rPr lang="fr-FR" sz="2000" baseline="0" dirty="0" err="1" smtClean="0"/>
              <a:t>their</a:t>
            </a:r>
            <a:r>
              <a:rPr lang="fr-FR" sz="2000" baseline="0" dirty="0" smtClean="0"/>
              <a:t> </a:t>
            </a:r>
            <a:r>
              <a:rPr lang="fr-FR" sz="2000" baseline="0" dirty="0" err="1" smtClean="0"/>
              <a:t>European</a:t>
            </a:r>
            <a:r>
              <a:rPr lang="fr-FR" sz="2000" baseline="0" dirty="0" smtClean="0"/>
              <a:t> Distribution Center, or EDC. </a:t>
            </a:r>
            <a:br>
              <a:rPr lang="fr-FR" sz="2000" baseline="0" dirty="0" smtClean="0"/>
            </a:br>
            <a:r>
              <a:rPr lang="fr-FR" sz="2000" baseline="0" dirty="0" smtClean="0"/>
              <a:t>The </a:t>
            </a:r>
            <a:r>
              <a:rPr lang="fr-FR" sz="2000" baseline="0" dirty="0" err="1" smtClean="0"/>
              <a:t>names</a:t>
            </a:r>
            <a:r>
              <a:rPr lang="fr-FR" sz="2000" baseline="0" dirty="0" smtClean="0"/>
              <a:t> are </a:t>
            </a:r>
            <a:r>
              <a:rPr lang="fr-FR" sz="2000" baseline="0" dirty="0" err="1" smtClean="0"/>
              <a:t>there</a:t>
            </a:r>
            <a:r>
              <a:rPr lang="fr-FR" sz="2000" baseline="0" dirty="0" smtClean="0"/>
              <a:t> : Nike, Procter &amp; </a:t>
            </a:r>
            <a:r>
              <a:rPr lang="fr-FR" sz="2000" baseline="0" dirty="0" err="1" smtClean="0"/>
              <a:t>Gamble</a:t>
            </a:r>
            <a:r>
              <a:rPr lang="fr-FR" sz="2000" baseline="0" dirty="0" smtClean="0"/>
              <a:t>, Toyota, Pfizer, and </a:t>
            </a:r>
            <a:r>
              <a:rPr lang="fr-FR" sz="2000" baseline="0" dirty="0" err="1" smtClean="0"/>
              <a:t>so</a:t>
            </a:r>
            <a:r>
              <a:rPr lang="fr-FR" sz="2000" baseline="0" dirty="0" smtClean="0"/>
              <a:t> on…</a:t>
            </a:r>
          </a:p>
          <a:p>
            <a:r>
              <a:rPr lang="fr-FR" sz="2000" baseline="0" dirty="0" smtClean="0"/>
              <a:t>So </a:t>
            </a:r>
            <a:r>
              <a:rPr lang="fr-FR" sz="2000" baseline="0" dirty="0" err="1" smtClean="0"/>
              <a:t>we</a:t>
            </a:r>
            <a:r>
              <a:rPr lang="fr-FR" sz="2000" baseline="0" dirty="0" smtClean="0"/>
              <a:t> </a:t>
            </a:r>
            <a:r>
              <a:rPr lang="fr-FR" sz="2000" baseline="0" dirty="0" err="1" smtClean="0"/>
              <a:t>can</a:t>
            </a:r>
            <a:r>
              <a:rPr lang="fr-FR" sz="2000" baseline="0" dirty="0" smtClean="0"/>
              <a:t> </a:t>
            </a:r>
            <a:r>
              <a:rPr lang="fr-FR" sz="2000" baseline="0" dirty="0" err="1" smtClean="0"/>
              <a:t>honestly</a:t>
            </a:r>
            <a:r>
              <a:rPr lang="fr-FR" sz="2000" baseline="0" dirty="0" smtClean="0"/>
              <a:t> </a:t>
            </a:r>
            <a:r>
              <a:rPr lang="fr-FR" sz="2000" baseline="0" dirty="0" err="1" smtClean="0"/>
              <a:t>say</a:t>
            </a:r>
            <a:r>
              <a:rPr lang="fr-FR" sz="2000" baseline="0" dirty="0" smtClean="0"/>
              <a:t> </a:t>
            </a:r>
            <a:r>
              <a:rPr lang="fr-FR" sz="2000" baseline="0" dirty="0" err="1" smtClean="0"/>
              <a:t>that</a:t>
            </a:r>
            <a:r>
              <a:rPr lang="fr-FR" sz="2000" baseline="0" dirty="0" smtClean="0"/>
              <a:t> </a:t>
            </a:r>
            <a:r>
              <a:rPr lang="fr-FR" sz="2000" baseline="0" dirty="0" err="1" smtClean="0"/>
              <a:t>Flanders</a:t>
            </a:r>
            <a:r>
              <a:rPr lang="fr-FR" sz="2000" baseline="0" dirty="0" smtClean="0"/>
              <a:t> has a </a:t>
            </a:r>
            <a:r>
              <a:rPr lang="fr-FR" sz="2000" baseline="0" dirty="0" err="1" smtClean="0"/>
              <a:t>proven</a:t>
            </a:r>
            <a:r>
              <a:rPr lang="fr-FR" sz="2000" baseline="0" dirty="0" smtClean="0"/>
              <a:t> </a:t>
            </a:r>
            <a:r>
              <a:rPr lang="fr-FR" sz="2000" baseline="0" dirty="0" err="1" smtClean="0"/>
              <a:t>track</a:t>
            </a:r>
            <a:r>
              <a:rPr lang="fr-FR" sz="2000" baseline="0" dirty="0" smtClean="0"/>
              <a:t> record.</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38</a:t>
            </a:fld>
            <a:endParaRPr lang="nl-B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sz="2000" b="0" dirty="0" smtClean="0"/>
              <a:t>To highlight</a:t>
            </a:r>
            <a:r>
              <a:rPr lang="nl-BE" sz="2000" b="0" baseline="0" dirty="0" smtClean="0"/>
              <a:t> just one example, I take the European Logistics Center of Nike, for their sports shoes and apparel. </a:t>
            </a:r>
          </a:p>
          <a:p>
            <a:r>
              <a:rPr lang="nl-BE" sz="2000" b="0" baseline="0" dirty="0" smtClean="0"/>
              <a:t>It is their logistics hub for Europe Middle East and Africa. </a:t>
            </a:r>
          </a:p>
          <a:p>
            <a:r>
              <a:rPr lang="nl-BE" sz="2000" b="0" baseline="0" dirty="0" smtClean="0"/>
              <a:t>And it keeps growing. They already have two sites, good for 250.000 m² of surface, with around 2000 employees and exports to 50 countries. And they are building a third site now, that will have an extra 500 employees. </a:t>
            </a:r>
            <a:endParaRPr lang="nl-BE" sz="2000" b="0" dirty="0"/>
          </a:p>
        </p:txBody>
      </p:sp>
      <p:sp>
        <p:nvSpPr>
          <p:cNvPr id="4" name="Slide Number Placeholder 3"/>
          <p:cNvSpPr>
            <a:spLocks noGrp="1"/>
          </p:cNvSpPr>
          <p:nvPr>
            <p:ph type="sldNum" sz="quarter" idx="10"/>
          </p:nvPr>
        </p:nvSpPr>
        <p:spPr/>
        <p:txBody>
          <a:bodyPr/>
          <a:lstStyle/>
          <a:p>
            <a:fld id="{1ECDBD8B-1ADA-402C-8B16-9B0D88857D49}" type="slidenum">
              <a:rPr lang="nl-BE">
                <a:solidFill>
                  <a:prstClr val="black"/>
                </a:solidFill>
              </a:rPr>
              <a:pPr/>
              <a:t>39</a:t>
            </a:fld>
            <a:endParaRPr lang="nl-BE">
              <a:solidFill>
                <a:prstClr val="black"/>
              </a:solidFill>
            </a:endParaRPr>
          </a:p>
        </p:txBody>
      </p:sp>
    </p:spTree>
    <p:extLst>
      <p:ext uri="{BB962C8B-B14F-4D97-AF65-F5344CB8AC3E}">
        <p14:creationId xmlns="" xmlns:p14="http://schemas.microsoft.com/office/powerpoint/2010/main" val="161347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err="1" smtClean="0"/>
              <a:t>Deceuninck</a:t>
            </a:r>
            <a:r>
              <a:rPr lang="en-US" sz="2000" dirty="0" smtClean="0"/>
              <a:t> is well known to you as well,</a:t>
            </a:r>
            <a:r>
              <a:rPr lang="en-US" sz="2000" baseline="0" dirty="0" smtClean="0"/>
              <a:t> I believe?</a:t>
            </a:r>
            <a:endParaRPr lang="en-US" sz="2000" dirty="0" smtClean="0"/>
          </a:p>
          <a:p>
            <a:r>
              <a:rPr lang="en-US" sz="2000" dirty="0" smtClean="0"/>
              <a:t>Most of you probably</a:t>
            </a:r>
            <a:r>
              <a:rPr lang="en-US" sz="2000" baseline="0" dirty="0" smtClean="0"/>
              <a:t> know the name, have seen the logo, but didn’t know it was a group from Flanders.</a:t>
            </a:r>
            <a:br>
              <a:rPr lang="en-US" sz="2000" baseline="0" dirty="0" smtClean="0"/>
            </a:br>
            <a:r>
              <a:rPr lang="en-US" sz="2000" baseline="0" dirty="0" smtClean="0"/>
              <a:t>Well it is. </a:t>
            </a:r>
            <a:endParaRPr lang="en-US" sz="2000" dirty="0" smtClean="0"/>
          </a:p>
          <a:p>
            <a:r>
              <a:rPr lang="en-US" sz="2000" dirty="0" err="1" smtClean="0"/>
              <a:t>Egepen</a:t>
            </a:r>
            <a:r>
              <a:rPr lang="en-US" sz="2000" dirty="0" smtClean="0"/>
              <a:t>, Turkey’s market leader in window profiles and systems, is part of this group, that also owns the </a:t>
            </a:r>
            <a:r>
              <a:rPr lang="en-US" sz="2000" dirty="0" err="1" smtClean="0"/>
              <a:t>Winsa</a:t>
            </a:r>
            <a:r>
              <a:rPr lang="en-US" sz="2000" dirty="0" smtClean="0"/>
              <a:t> brand, and has</a:t>
            </a:r>
            <a:r>
              <a:rPr lang="en-US" sz="2000" baseline="0" dirty="0" smtClean="0"/>
              <a:t> recently also acquired </a:t>
            </a:r>
            <a:r>
              <a:rPr lang="en-US" sz="2000" baseline="0" dirty="0" err="1" smtClean="0"/>
              <a:t>Pimas</a:t>
            </a:r>
            <a:r>
              <a:rPr lang="en-US" sz="2000" baseline="0" dirty="0" smtClean="0"/>
              <a:t>, the </a:t>
            </a:r>
            <a:r>
              <a:rPr lang="en-US" sz="2000" baseline="0" dirty="0" err="1" smtClean="0"/>
              <a:t>Kocaeli</a:t>
            </a:r>
            <a:r>
              <a:rPr lang="en-US" sz="2000" baseline="0" dirty="0" smtClean="0"/>
              <a:t> company with the </a:t>
            </a:r>
            <a:r>
              <a:rPr lang="en-US" sz="2000" baseline="0" dirty="0" err="1" smtClean="0"/>
              <a:t>Pimapen</a:t>
            </a:r>
            <a:r>
              <a:rPr lang="en-US" sz="2000" baseline="0" dirty="0" smtClean="0"/>
              <a:t> brand. </a:t>
            </a:r>
            <a:r>
              <a:rPr lang="en-US" sz="2000" baseline="0" dirty="0" err="1" smtClean="0"/>
              <a:t>Deceuninck</a:t>
            </a:r>
            <a:r>
              <a:rPr lang="en-US" sz="2000" baseline="0" dirty="0" smtClean="0"/>
              <a:t> is  now by far the number one on the Turkish market.</a:t>
            </a:r>
            <a:endParaRPr lang="en-US" sz="2000" dirty="0" smtClean="0"/>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solidFill>
                  <a:prstClr val="black"/>
                </a:solidFill>
              </a:rPr>
              <a:pPr>
                <a:defRPr/>
              </a:pPr>
              <a:t>4</a:t>
            </a:fld>
            <a:endParaRPr lang="tr-TR">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err="1" smtClean="0"/>
              <a:t>What</a:t>
            </a:r>
            <a:r>
              <a:rPr lang="fr-FR" dirty="0" smtClean="0"/>
              <a:t> are the main </a:t>
            </a:r>
            <a:r>
              <a:rPr lang="fr-FR" dirty="0" err="1" smtClean="0"/>
              <a:t>factors</a:t>
            </a:r>
            <a:r>
              <a:rPr lang="fr-FR" dirty="0" smtClean="0"/>
              <a:t> </a:t>
            </a:r>
            <a:r>
              <a:rPr lang="fr-FR" dirty="0" err="1" smtClean="0"/>
              <a:t>that</a:t>
            </a:r>
            <a:r>
              <a:rPr lang="fr-FR" dirty="0" smtClean="0"/>
              <a:t> </a:t>
            </a:r>
            <a:r>
              <a:rPr lang="fr-FR" dirty="0" err="1" smtClean="0"/>
              <a:t>drove</a:t>
            </a:r>
            <a:r>
              <a:rPr lang="fr-FR" dirty="0" smtClean="0"/>
              <a:t> </a:t>
            </a:r>
            <a:r>
              <a:rPr lang="fr-FR" dirty="0" err="1" smtClean="0"/>
              <a:t>Nike’s</a:t>
            </a:r>
            <a:r>
              <a:rPr lang="fr-FR" dirty="0" smtClean="0"/>
              <a:t> </a:t>
            </a:r>
            <a:r>
              <a:rPr lang="fr-FR" dirty="0" err="1" smtClean="0"/>
              <a:t>decision</a:t>
            </a:r>
            <a:r>
              <a:rPr lang="fr-FR" dirty="0" smtClean="0"/>
              <a:t>?</a:t>
            </a:r>
          </a:p>
          <a:p>
            <a:r>
              <a:rPr lang="fr-FR" dirty="0" smtClean="0"/>
              <a:t>You </a:t>
            </a:r>
            <a:r>
              <a:rPr lang="fr-FR" dirty="0" err="1" smtClean="0"/>
              <a:t>can</a:t>
            </a:r>
            <a:r>
              <a:rPr lang="fr-FR" dirty="0" smtClean="0"/>
              <a:t> </a:t>
            </a:r>
            <a:r>
              <a:rPr lang="fr-FR" dirty="0" err="1" smtClean="0"/>
              <a:t>read</a:t>
            </a:r>
            <a:r>
              <a:rPr lang="fr-FR" dirty="0" smtClean="0"/>
              <a:t> </a:t>
            </a:r>
            <a:r>
              <a:rPr lang="fr-FR" dirty="0" err="1" smtClean="0"/>
              <a:t>with</a:t>
            </a:r>
            <a:r>
              <a:rPr lang="fr-FR" dirty="0" smtClean="0"/>
              <a:t> me</a:t>
            </a:r>
            <a:r>
              <a:rPr lang="fr-FR" baseline="0" dirty="0" smtClean="0"/>
              <a:t> :</a:t>
            </a:r>
          </a:p>
          <a:p>
            <a:pPr>
              <a:buFont typeface="Arial" pitchFamily="34" charset="0"/>
              <a:buChar char="•"/>
              <a:defRPr/>
            </a:pPr>
            <a:r>
              <a:rPr lang="nl-BE" dirty="0" smtClean="0">
                <a:latin typeface="Trebuchet MS" pitchFamily="34" charset="0"/>
                <a:ea typeface="ＭＳ Ｐゴシック" pitchFamily="34" charset="-128"/>
                <a:cs typeface="Trebuchet MS" pitchFamily="34" charset="0"/>
              </a:rPr>
              <a:t>Excellent connections to all clients in the EMEA region</a:t>
            </a:r>
          </a:p>
          <a:p>
            <a:pPr>
              <a:buFont typeface="Arial" pitchFamily="34" charset="0"/>
              <a:buChar char="•"/>
              <a:defRPr/>
            </a:pPr>
            <a:endParaRPr lang="nl-BE" dirty="0" smtClean="0">
              <a:latin typeface="Trebuchet MS" pitchFamily="34" charset="0"/>
              <a:ea typeface="ＭＳ Ｐゴシック" pitchFamily="34" charset="-128"/>
              <a:cs typeface="Trebuchet MS" pitchFamily="34" charset="0"/>
            </a:endParaRPr>
          </a:p>
          <a:p>
            <a:pPr>
              <a:buFont typeface="Arial" pitchFamily="34" charset="0"/>
              <a:buChar char="•"/>
              <a:defRPr/>
            </a:pPr>
            <a:r>
              <a:rPr lang="nl-BE" dirty="0" smtClean="0">
                <a:latin typeface="Trebuchet MS" pitchFamily="34" charset="0"/>
                <a:ea typeface="ＭＳ Ｐゴシック" pitchFamily="34" charset="-128"/>
                <a:cs typeface="Trebuchet MS" pitchFamily="34" charset="0"/>
              </a:rPr>
              <a:t> Flanders is right at the centre of European spending power </a:t>
            </a:r>
          </a:p>
          <a:p>
            <a:pPr>
              <a:buFont typeface="Arial" pitchFamily="34" charset="0"/>
              <a:buChar char="•"/>
              <a:defRPr/>
            </a:pPr>
            <a:endParaRPr lang="nl-BE" dirty="0" smtClean="0">
              <a:latin typeface="Trebuchet MS" pitchFamily="34" charset="0"/>
              <a:ea typeface="ＭＳ Ｐゴシック" pitchFamily="34" charset="-128"/>
              <a:cs typeface="Trebuchet MS" pitchFamily="34" charset="0"/>
            </a:endParaRPr>
          </a:p>
          <a:p>
            <a:pPr marL="133963" indent="-133963">
              <a:buFont typeface="Arial" pitchFamily="34" charset="0"/>
              <a:buChar char="•"/>
              <a:defRPr/>
            </a:pPr>
            <a:r>
              <a:rPr lang="nl-BE" dirty="0" smtClean="0">
                <a:latin typeface="Trebuchet MS" pitchFamily="34" charset="0"/>
                <a:ea typeface="ＭＳ Ｐゴシック" pitchFamily="34" charset="-128"/>
                <a:cs typeface="Trebuchet MS" pitchFamily="34" charset="0"/>
              </a:rPr>
              <a:t>Flexible employment</a:t>
            </a:r>
          </a:p>
          <a:p>
            <a:pPr marL="133963" indent="-133963">
              <a:buFont typeface="Arial" pitchFamily="34" charset="0"/>
              <a:buChar char="•"/>
              <a:defRPr/>
            </a:pPr>
            <a:r>
              <a:rPr lang="nl-BE" dirty="0" smtClean="0">
                <a:latin typeface="Trebuchet MS" pitchFamily="34" charset="0"/>
                <a:ea typeface="ＭＳ Ｐゴシック" pitchFamily="34" charset="-128"/>
                <a:cs typeface="Trebuchet MS" pitchFamily="34" charset="0"/>
              </a:rPr>
              <a:t>Etcetera</a:t>
            </a:r>
          </a:p>
          <a:p>
            <a:pPr marL="133963" indent="-133963">
              <a:defRPr/>
            </a:pPr>
            <a:r>
              <a:rPr lang="nl-BE" dirty="0" smtClean="0">
                <a:latin typeface="Trebuchet MS" pitchFamily="34" charset="0"/>
                <a:ea typeface="ＭＳ Ｐゴシック" pitchFamily="34" charset="-128"/>
                <a:cs typeface="Trebuchet MS" pitchFamily="34" charset="0"/>
              </a:rPr>
              <a:t>All of which lead the general manager to the conclusion that Flanders is the best location in Europe. </a:t>
            </a:r>
            <a:endParaRPr lang="tr-TR"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40</a:t>
            </a:fld>
            <a:endParaRPr lang="nl-B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err="1" smtClean="0"/>
              <a:t>Now</a:t>
            </a:r>
            <a:r>
              <a:rPr lang="fr-FR" sz="2000" baseline="0" dirty="0" smtClean="0"/>
              <a:t> </a:t>
            </a:r>
            <a:r>
              <a:rPr lang="fr-FR" sz="2000" baseline="0" dirty="0" err="1" smtClean="0"/>
              <a:t>we</a:t>
            </a:r>
            <a:r>
              <a:rPr lang="fr-FR" sz="2000" baseline="0" dirty="0" smtClean="0"/>
              <a:t> come to </a:t>
            </a:r>
            <a:r>
              <a:rPr lang="fr-FR" sz="2000" baseline="0" dirty="0" err="1" smtClean="0"/>
              <a:t>another</a:t>
            </a:r>
            <a:r>
              <a:rPr lang="fr-FR" sz="2000" baseline="0" dirty="0" smtClean="0"/>
              <a:t> important factor : taxation.</a:t>
            </a:r>
          </a:p>
          <a:p>
            <a:r>
              <a:rPr lang="fr-FR" sz="2000" baseline="0" dirty="0" smtClean="0"/>
              <a:t>I </a:t>
            </a:r>
            <a:r>
              <a:rPr lang="fr-FR" sz="2000" baseline="0" dirty="0" err="1" smtClean="0"/>
              <a:t>will</a:t>
            </a:r>
            <a:r>
              <a:rPr lang="fr-FR" sz="2000" baseline="0" dirty="0" smtClean="0"/>
              <a:t> not go </a:t>
            </a:r>
            <a:r>
              <a:rPr lang="fr-FR" sz="2000" baseline="0" dirty="0" err="1" smtClean="0"/>
              <a:t>into</a:t>
            </a:r>
            <a:r>
              <a:rPr lang="fr-FR" sz="2000" baseline="0" dirty="0" smtClean="0"/>
              <a:t> </a:t>
            </a:r>
            <a:r>
              <a:rPr lang="fr-FR" sz="2000" baseline="0" dirty="0" err="1" smtClean="0"/>
              <a:t>too</a:t>
            </a:r>
            <a:r>
              <a:rPr lang="fr-FR" sz="2000" baseline="0" dirty="0" smtClean="0"/>
              <a:t> </a:t>
            </a:r>
            <a:r>
              <a:rPr lang="fr-FR" sz="2000" baseline="0" dirty="0" err="1" smtClean="0"/>
              <a:t>much</a:t>
            </a:r>
            <a:r>
              <a:rPr lang="fr-FR" sz="2000" baseline="0" dirty="0" smtClean="0"/>
              <a:t> </a:t>
            </a:r>
            <a:r>
              <a:rPr lang="fr-FR" sz="2000" baseline="0" dirty="0" err="1" smtClean="0"/>
              <a:t>detail</a:t>
            </a:r>
            <a:r>
              <a:rPr lang="fr-FR" sz="2000" baseline="0" dirty="0" smtClean="0"/>
              <a:t>, </a:t>
            </a:r>
            <a:r>
              <a:rPr lang="fr-FR" sz="2000" baseline="0" dirty="0" smtClean="0"/>
              <a:t>if </a:t>
            </a:r>
            <a:r>
              <a:rPr lang="fr-FR" sz="2000" baseline="0" dirty="0" err="1" smtClean="0"/>
              <a:t>you</a:t>
            </a:r>
            <a:r>
              <a:rPr lang="fr-FR" sz="2000" baseline="0" dirty="0" smtClean="0"/>
              <a:t> </a:t>
            </a:r>
            <a:r>
              <a:rPr lang="fr-FR" sz="2000" baseline="0" dirty="0" err="1" smtClean="0"/>
              <a:t>want</a:t>
            </a:r>
            <a:r>
              <a:rPr lang="fr-FR" sz="2000" baseline="0" dirty="0" smtClean="0"/>
              <a:t> </a:t>
            </a:r>
            <a:r>
              <a:rPr lang="fr-FR" sz="2000" baseline="0" dirty="0" err="1" smtClean="0"/>
              <a:t>we</a:t>
            </a:r>
            <a:r>
              <a:rPr lang="fr-FR" sz="2000" baseline="0" dirty="0" smtClean="0"/>
              <a:t> </a:t>
            </a:r>
            <a:r>
              <a:rPr lang="fr-FR" sz="2000" baseline="0" dirty="0" err="1" smtClean="0"/>
              <a:t>can</a:t>
            </a:r>
            <a:r>
              <a:rPr lang="fr-FR" sz="2000" baseline="0" dirty="0" smtClean="0"/>
              <a:t> </a:t>
            </a:r>
            <a:r>
              <a:rPr lang="fr-FR" sz="2000" baseline="0" dirty="0" err="1" smtClean="0"/>
              <a:t>give</a:t>
            </a:r>
            <a:r>
              <a:rPr lang="fr-FR" sz="2000" baseline="0" dirty="0" smtClean="0"/>
              <a:t> more information </a:t>
            </a:r>
            <a:r>
              <a:rPr lang="fr-FR" sz="2000" baseline="0" dirty="0" err="1" smtClean="0"/>
              <a:t>afterwards</a:t>
            </a:r>
            <a:r>
              <a:rPr lang="fr-FR" sz="2000" baseline="0" dirty="0" smtClean="0"/>
              <a:t>. </a:t>
            </a:r>
            <a:endParaRPr lang="fr-FR" sz="2000" baseline="0" dirty="0" smtClean="0"/>
          </a:p>
          <a:p>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41</a:t>
            </a:fld>
            <a:endParaRPr lang="nl-B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FR" sz="2000" dirty="0" smtClean="0"/>
              <a:t>I </a:t>
            </a:r>
            <a:r>
              <a:rPr lang="fr-FR" sz="2000" dirty="0" err="1" smtClean="0"/>
              <a:t>just</a:t>
            </a:r>
            <a:r>
              <a:rPr lang="fr-FR" sz="2000" dirty="0" smtClean="0"/>
              <a:t> </a:t>
            </a:r>
            <a:r>
              <a:rPr lang="fr-FR" sz="2000" dirty="0" err="1" smtClean="0"/>
              <a:t>want</a:t>
            </a:r>
            <a:r>
              <a:rPr lang="fr-FR" sz="2000" dirty="0" smtClean="0"/>
              <a:t> to </a:t>
            </a:r>
            <a:r>
              <a:rPr lang="fr-FR" sz="2000" dirty="0" err="1" smtClean="0"/>
              <a:t>bring</a:t>
            </a:r>
            <a:r>
              <a:rPr lang="fr-FR" sz="2000" dirty="0" smtClean="0"/>
              <a:t> to </a:t>
            </a:r>
            <a:r>
              <a:rPr lang="fr-FR" sz="2000" dirty="0" err="1" smtClean="0"/>
              <a:t>your</a:t>
            </a:r>
            <a:r>
              <a:rPr lang="fr-FR" sz="2000" dirty="0" smtClean="0"/>
              <a:t> attention </a:t>
            </a:r>
            <a:r>
              <a:rPr lang="fr-FR" sz="2000" dirty="0" err="1" smtClean="0"/>
              <a:t>that</a:t>
            </a:r>
            <a:r>
              <a:rPr lang="fr-FR" sz="2000" dirty="0" smtClean="0"/>
              <a:t> </a:t>
            </a:r>
            <a:r>
              <a:rPr lang="fr-FR" sz="2000" dirty="0" err="1" smtClean="0"/>
              <a:t>Belgium</a:t>
            </a:r>
            <a:r>
              <a:rPr lang="fr-FR" sz="2000" dirty="0" smtClean="0"/>
              <a:t> </a:t>
            </a:r>
            <a:r>
              <a:rPr lang="fr-FR" sz="2000" dirty="0" err="1" smtClean="0"/>
              <a:t>is</a:t>
            </a:r>
            <a:r>
              <a:rPr lang="fr-FR" sz="2000" dirty="0" smtClean="0"/>
              <a:t> a </a:t>
            </a:r>
            <a:r>
              <a:rPr lang="fr-FR" sz="2000" dirty="0" err="1" smtClean="0"/>
              <a:t>worthy</a:t>
            </a:r>
            <a:r>
              <a:rPr lang="fr-FR" sz="2000" dirty="0" smtClean="0"/>
              <a:t> alternative to the </a:t>
            </a:r>
            <a:r>
              <a:rPr lang="fr-FR" sz="2000" dirty="0" err="1" smtClean="0"/>
              <a:t>Netherlands</a:t>
            </a:r>
            <a:r>
              <a:rPr lang="fr-FR" sz="2000" dirty="0" smtClean="0"/>
              <a:t>, in </a:t>
            </a:r>
            <a:r>
              <a:rPr lang="fr-FR" sz="2000" dirty="0" err="1" smtClean="0"/>
              <a:t>terms</a:t>
            </a:r>
            <a:r>
              <a:rPr lang="fr-FR" sz="2000" dirty="0" smtClean="0"/>
              <a:t> of taxation.</a:t>
            </a:r>
            <a:r>
              <a:rPr lang="fr-FR" sz="2000" baseline="0" dirty="0" smtClean="0"/>
              <a:t> </a:t>
            </a:r>
            <a:br>
              <a:rPr lang="fr-FR" sz="2000" baseline="0" dirty="0" smtClean="0"/>
            </a:br>
            <a:r>
              <a:rPr lang="fr-FR" sz="2000" baseline="0" dirty="0" smtClean="0"/>
              <a:t>I have </a:t>
            </a:r>
            <a:r>
              <a:rPr lang="fr-FR" sz="2000" baseline="0" dirty="0" err="1" smtClean="0"/>
              <a:t>learned</a:t>
            </a:r>
            <a:r>
              <a:rPr lang="fr-FR" sz="2000" baseline="0" dirty="0" smtClean="0"/>
              <a:t> over the </a:t>
            </a:r>
            <a:r>
              <a:rPr lang="fr-FR" sz="2000" baseline="0" dirty="0" err="1" smtClean="0"/>
              <a:t>past</a:t>
            </a:r>
            <a:r>
              <a:rPr lang="fr-FR" sz="2000" baseline="0" dirty="0" smtClean="0"/>
              <a:t> few </a:t>
            </a:r>
            <a:r>
              <a:rPr lang="fr-FR" sz="2000" baseline="0" dirty="0" err="1" smtClean="0"/>
              <a:t>years</a:t>
            </a:r>
            <a:r>
              <a:rPr lang="fr-FR" sz="2000" baseline="0" dirty="0" smtClean="0"/>
              <a:t> </a:t>
            </a:r>
            <a:r>
              <a:rPr lang="fr-FR" sz="2000" baseline="0" dirty="0" err="1" smtClean="0"/>
              <a:t>here</a:t>
            </a:r>
            <a:r>
              <a:rPr lang="fr-FR" sz="2000" baseline="0" dirty="0" smtClean="0"/>
              <a:t> </a:t>
            </a:r>
            <a:r>
              <a:rPr lang="fr-FR" sz="2000" baseline="0" dirty="0" err="1" smtClean="0"/>
              <a:t>that</a:t>
            </a:r>
            <a:r>
              <a:rPr lang="fr-FR" sz="2000" baseline="0" dirty="0" smtClean="0"/>
              <a:t> the </a:t>
            </a:r>
            <a:r>
              <a:rPr lang="fr-FR" sz="2000" baseline="0" dirty="0" err="1" smtClean="0"/>
              <a:t>advantages</a:t>
            </a:r>
            <a:r>
              <a:rPr lang="fr-FR" sz="2000" baseline="0" dirty="0" smtClean="0"/>
              <a:t> of the taxation system of the </a:t>
            </a:r>
            <a:r>
              <a:rPr lang="fr-FR" sz="2000" baseline="0" dirty="0" err="1" smtClean="0"/>
              <a:t>Netherlands</a:t>
            </a:r>
            <a:r>
              <a:rPr lang="fr-FR" sz="2000" baseline="0" dirty="0" smtClean="0"/>
              <a:t> are </a:t>
            </a:r>
            <a:r>
              <a:rPr lang="fr-FR" sz="2000" baseline="0" dirty="0" err="1" smtClean="0"/>
              <a:t>well</a:t>
            </a:r>
            <a:r>
              <a:rPr lang="fr-FR" sz="2000" baseline="0" dirty="0" smtClean="0"/>
              <a:t> </a:t>
            </a:r>
            <a:r>
              <a:rPr lang="fr-FR" sz="2000" baseline="0" dirty="0" err="1" smtClean="0"/>
              <a:t>known</a:t>
            </a:r>
            <a:r>
              <a:rPr lang="fr-FR" sz="2000" baseline="0" dirty="0" smtClean="0"/>
              <a:t> in </a:t>
            </a:r>
            <a:r>
              <a:rPr lang="fr-FR" sz="2000" baseline="0" dirty="0" err="1" smtClean="0"/>
              <a:t>Turkey</a:t>
            </a:r>
            <a:r>
              <a:rPr lang="fr-FR" sz="2000" baseline="0" dirty="0" smtClean="0"/>
              <a:t>. </a:t>
            </a:r>
          </a:p>
          <a:p>
            <a:r>
              <a:rPr lang="fr-FR" sz="2000" baseline="0" dirty="0" smtClean="0"/>
              <a:t>One of the </a:t>
            </a:r>
            <a:r>
              <a:rPr lang="fr-FR" sz="2000" baseline="0" dirty="0" err="1" smtClean="0"/>
              <a:t>key</a:t>
            </a:r>
            <a:r>
              <a:rPr lang="fr-FR" sz="2000" baseline="0" dirty="0" smtClean="0"/>
              <a:t> messages of </a:t>
            </a:r>
            <a:r>
              <a:rPr lang="fr-FR" sz="2000" baseline="0" dirty="0" err="1" smtClean="0"/>
              <a:t>today’s</a:t>
            </a:r>
            <a:r>
              <a:rPr lang="fr-FR" sz="2000" baseline="0" dirty="0" smtClean="0"/>
              <a:t> meeting </a:t>
            </a:r>
            <a:r>
              <a:rPr lang="fr-FR" sz="2000" baseline="0" dirty="0" err="1" smtClean="0"/>
              <a:t>is</a:t>
            </a:r>
            <a:r>
              <a:rPr lang="fr-FR" sz="2000" baseline="0" dirty="0" smtClean="0"/>
              <a:t> </a:t>
            </a:r>
            <a:r>
              <a:rPr lang="fr-FR" sz="2000" baseline="0" dirty="0" err="1" smtClean="0"/>
              <a:t>that</a:t>
            </a:r>
            <a:r>
              <a:rPr lang="fr-FR" sz="2000" baseline="0" dirty="0" smtClean="0"/>
              <a:t> </a:t>
            </a:r>
            <a:r>
              <a:rPr lang="fr-FR" sz="2000" baseline="0" dirty="0" err="1" smtClean="0"/>
              <a:t>our</a:t>
            </a:r>
            <a:r>
              <a:rPr lang="fr-FR" sz="2000" baseline="0" dirty="0" smtClean="0"/>
              <a:t> </a:t>
            </a:r>
            <a:r>
              <a:rPr lang="fr-FR" sz="2000" baseline="0" dirty="0" err="1" smtClean="0"/>
              <a:t>Belgian</a:t>
            </a:r>
            <a:r>
              <a:rPr lang="fr-FR" sz="2000" baseline="0" dirty="0" smtClean="0"/>
              <a:t> </a:t>
            </a:r>
            <a:r>
              <a:rPr lang="fr-FR" sz="2000" baseline="0" dirty="0" err="1" smtClean="0"/>
              <a:t>corporate</a:t>
            </a:r>
            <a:r>
              <a:rPr lang="fr-FR" sz="2000" baseline="0" dirty="0" smtClean="0"/>
              <a:t> taxation </a:t>
            </a:r>
            <a:r>
              <a:rPr lang="fr-FR" sz="2000" baseline="0" dirty="0" err="1" smtClean="0"/>
              <a:t>deserves</a:t>
            </a:r>
            <a:r>
              <a:rPr lang="fr-FR" sz="2000" baseline="0" dirty="0" smtClean="0"/>
              <a:t> to </a:t>
            </a:r>
            <a:r>
              <a:rPr lang="fr-FR" sz="2000" baseline="0" dirty="0" err="1" smtClean="0"/>
              <a:t>be</a:t>
            </a:r>
            <a:r>
              <a:rPr lang="fr-FR" sz="2000" baseline="0" dirty="0" smtClean="0"/>
              <a:t> </a:t>
            </a:r>
            <a:r>
              <a:rPr lang="fr-FR" sz="2000" baseline="0" dirty="0" err="1" smtClean="0"/>
              <a:t>better</a:t>
            </a:r>
            <a:r>
              <a:rPr lang="fr-FR" sz="2000" baseline="0" dirty="0" smtClean="0"/>
              <a:t> </a:t>
            </a:r>
            <a:r>
              <a:rPr lang="fr-FR" sz="2000" baseline="0" dirty="0" err="1" smtClean="0"/>
              <a:t>known</a:t>
            </a:r>
            <a:r>
              <a:rPr lang="fr-FR" sz="2000" baseline="0" dirty="0" smtClean="0"/>
              <a:t> in </a:t>
            </a:r>
            <a:r>
              <a:rPr lang="fr-FR" sz="2000" baseline="0" dirty="0" err="1" smtClean="0"/>
              <a:t>Turkey</a:t>
            </a:r>
            <a:r>
              <a:rPr lang="fr-FR" sz="2000" baseline="0" dirty="0" smtClean="0"/>
              <a:t> as </a:t>
            </a:r>
            <a:r>
              <a:rPr lang="fr-FR" sz="2000" baseline="0" dirty="0" err="1" smtClean="0"/>
              <a:t>well</a:t>
            </a:r>
            <a:r>
              <a:rPr lang="fr-FR" sz="2000" baseline="0" dirty="0" smtClean="0"/>
              <a:t>, </a:t>
            </a:r>
            <a:r>
              <a:rPr lang="fr-FR" sz="2000" baseline="0" dirty="0" err="1" smtClean="0"/>
              <a:t>because</a:t>
            </a:r>
            <a:r>
              <a:rPr lang="fr-FR" sz="2000" baseline="0" dirty="0" smtClean="0"/>
              <a:t> </a:t>
            </a:r>
            <a:r>
              <a:rPr lang="fr-FR" sz="2000" baseline="0" dirty="0" err="1" smtClean="0"/>
              <a:t>it</a:t>
            </a:r>
            <a:r>
              <a:rPr lang="fr-FR" sz="2000" baseline="0" dirty="0" smtClean="0"/>
              <a:t> </a:t>
            </a:r>
            <a:r>
              <a:rPr lang="fr-FR" sz="2000" baseline="0" dirty="0" err="1" smtClean="0"/>
              <a:t>is</a:t>
            </a:r>
            <a:r>
              <a:rPr lang="fr-FR" sz="2000" baseline="0" dirty="0" smtClean="0"/>
              <a:t> </a:t>
            </a:r>
            <a:r>
              <a:rPr lang="fr-FR" sz="2000" baseline="0" dirty="0" err="1" smtClean="0"/>
              <a:t>very</a:t>
            </a:r>
            <a:r>
              <a:rPr lang="fr-FR" sz="2000" baseline="0" dirty="0" smtClean="0"/>
              <a:t> </a:t>
            </a:r>
            <a:r>
              <a:rPr lang="fr-FR" sz="2000" baseline="0" dirty="0" err="1" smtClean="0"/>
              <a:t>competitive</a:t>
            </a:r>
            <a:r>
              <a:rPr lang="fr-FR" sz="2000" baseline="0" dirty="0" smtClean="0"/>
              <a:t>. </a:t>
            </a:r>
          </a:p>
          <a:p>
            <a:r>
              <a:rPr lang="fr-FR" sz="2000" baseline="0" dirty="0" smtClean="0"/>
              <a:t>The </a:t>
            </a:r>
            <a:r>
              <a:rPr lang="fr-FR" sz="2000" baseline="0" dirty="0" err="1" smtClean="0"/>
              <a:t>details</a:t>
            </a:r>
            <a:r>
              <a:rPr lang="fr-FR" sz="2000" baseline="0" dirty="0" smtClean="0"/>
              <a:t> </a:t>
            </a:r>
            <a:r>
              <a:rPr lang="fr-FR" sz="2000" baseline="0" dirty="0" err="1" smtClean="0"/>
              <a:t>will</a:t>
            </a:r>
            <a:r>
              <a:rPr lang="fr-FR" sz="2000" baseline="0" dirty="0" smtClean="0"/>
              <a:t> </a:t>
            </a:r>
            <a:r>
              <a:rPr lang="fr-FR" sz="2000" baseline="0" dirty="0" err="1" smtClean="0"/>
              <a:t>be</a:t>
            </a:r>
            <a:r>
              <a:rPr lang="fr-FR" sz="2000" baseline="0" dirty="0" smtClean="0"/>
              <a:t> </a:t>
            </a:r>
            <a:r>
              <a:rPr lang="fr-FR" sz="2000" baseline="0" dirty="0" err="1" smtClean="0"/>
              <a:t>brought</a:t>
            </a:r>
            <a:r>
              <a:rPr lang="fr-FR" sz="2000" baseline="0" dirty="0" smtClean="0"/>
              <a:t> to </a:t>
            </a:r>
            <a:r>
              <a:rPr lang="fr-FR" sz="2000" baseline="0" dirty="0" err="1" smtClean="0"/>
              <a:t>you</a:t>
            </a:r>
            <a:r>
              <a:rPr lang="fr-FR" sz="2000" baseline="0" dirty="0" smtClean="0"/>
              <a:t> </a:t>
            </a:r>
            <a:r>
              <a:rPr lang="fr-FR" sz="2000" baseline="0" dirty="0" err="1" smtClean="0"/>
              <a:t>later</a:t>
            </a:r>
            <a:r>
              <a:rPr lang="fr-FR" sz="2000" baseline="0" dirty="0" smtClean="0"/>
              <a:t> in </a:t>
            </a:r>
            <a:r>
              <a:rPr lang="fr-FR" sz="2000" baseline="0" dirty="0" err="1" smtClean="0"/>
              <a:t>this</a:t>
            </a:r>
            <a:r>
              <a:rPr lang="fr-FR" sz="2000" baseline="0" dirty="0" smtClean="0"/>
              <a:t> session by Mr. </a:t>
            </a:r>
            <a:r>
              <a:rPr lang="fr-FR" sz="2000" baseline="0" dirty="0" err="1" smtClean="0"/>
              <a:t>Wolfs</a:t>
            </a:r>
            <a:r>
              <a:rPr lang="fr-FR" sz="2000" baseline="0" dirty="0" smtClean="0"/>
              <a:t>, </a:t>
            </a:r>
            <a:r>
              <a:rPr lang="fr-FR" sz="2000" baseline="0" dirty="0" err="1" smtClean="0"/>
              <a:t>from</a:t>
            </a:r>
            <a:r>
              <a:rPr lang="fr-FR" sz="2000" baseline="0" dirty="0" smtClean="0"/>
              <a:t> the </a:t>
            </a:r>
            <a:r>
              <a:rPr lang="fr-FR" sz="2000" baseline="0" dirty="0" err="1" smtClean="0"/>
              <a:t>Belgian</a:t>
            </a:r>
            <a:r>
              <a:rPr lang="fr-FR" sz="2000" baseline="0" dirty="0" smtClean="0"/>
              <a:t> </a:t>
            </a:r>
            <a:r>
              <a:rPr lang="fr-FR" sz="2000" baseline="0" dirty="0" err="1" smtClean="0"/>
              <a:t>Ministry</a:t>
            </a:r>
            <a:r>
              <a:rPr lang="fr-FR" sz="2000" baseline="0" dirty="0" smtClean="0"/>
              <a:t> of Finance.</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42</a:t>
            </a:fld>
            <a:endParaRPr lang="nl-B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7475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r>
              <a:rPr lang="en-US" sz="2000" baseline="0" dirty="0" smtClean="0"/>
              <a:t>At </a:t>
            </a:r>
            <a:r>
              <a:rPr lang="en-US" sz="2000" baseline="0" dirty="0" smtClean="0"/>
              <a:t>first glance, Belgian corporate tax rate seems rather high, compared to other countries in the </a:t>
            </a:r>
            <a:r>
              <a:rPr lang="en-US" sz="2000" baseline="0" dirty="0" err="1" smtClean="0"/>
              <a:t>neighbourhood</a:t>
            </a:r>
            <a:r>
              <a:rPr lang="en-US" sz="2000" baseline="0" dirty="0" smtClean="0"/>
              <a:t>, but if you take into account the different deductions etcetera, it turns out Belgium’s corporate tax is VERY competitive. </a:t>
            </a:r>
            <a:endParaRPr lang="en-US" sz="2000" dirty="0" smtClean="0"/>
          </a:p>
        </p:txBody>
      </p:sp>
      <p:sp>
        <p:nvSpPr>
          <p:cNvPr id="74755" name="Tijdelijke aanduiding voor dianummer 3"/>
          <p:cNvSpPr>
            <a:spLocks noGrp="1"/>
          </p:cNvSpPr>
          <p:nvPr>
            <p:ph type="sldNum" sz="quarter" idx="5"/>
          </p:nvPr>
        </p:nvSpPr>
        <p:spPr bwMode="auto">
          <a:noFill/>
          <a:ln>
            <a:miter lim="800000"/>
            <a:headEnd/>
            <a:tailEnd/>
          </a:ln>
        </p:spPr>
        <p:txBody>
          <a:bodyPr/>
          <a:lstStyle/>
          <a:p>
            <a:fld id="{3C156A5F-DE85-4321-B7AE-7A051B70D847}" type="slidenum">
              <a:rPr lang="nl-BE">
                <a:solidFill>
                  <a:prstClr val="black"/>
                </a:solidFill>
              </a:rPr>
              <a:pPr/>
              <a:t>43</a:t>
            </a:fld>
            <a:endParaRPr lang="nl-BE">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7475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r>
              <a:rPr lang="en-US" sz="2000" baseline="0" dirty="0" smtClean="0"/>
              <a:t>but </a:t>
            </a:r>
            <a:r>
              <a:rPr lang="en-US" sz="2000" baseline="0" dirty="0" smtClean="0"/>
              <a:t>if you take into account the different deductions etcetera, it turns out Belgium’s corporate tax is VERY competitive. </a:t>
            </a:r>
            <a:endParaRPr lang="en-US" sz="2000" dirty="0" smtClean="0"/>
          </a:p>
        </p:txBody>
      </p:sp>
      <p:sp>
        <p:nvSpPr>
          <p:cNvPr id="74755" name="Tijdelijke aanduiding voor dianummer 3"/>
          <p:cNvSpPr>
            <a:spLocks noGrp="1"/>
          </p:cNvSpPr>
          <p:nvPr>
            <p:ph type="sldNum" sz="quarter" idx="5"/>
          </p:nvPr>
        </p:nvSpPr>
        <p:spPr bwMode="auto">
          <a:noFill/>
          <a:ln>
            <a:miter lim="800000"/>
            <a:headEnd/>
            <a:tailEnd/>
          </a:ln>
        </p:spPr>
        <p:txBody>
          <a:bodyPr/>
          <a:lstStyle/>
          <a:p>
            <a:fld id="{3C156A5F-DE85-4321-B7AE-7A051B70D847}" type="slidenum">
              <a:rPr lang="nl-BE">
                <a:solidFill>
                  <a:prstClr val="black"/>
                </a:solidFill>
              </a:rPr>
              <a:pPr/>
              <a:t>44</a:t>
            </a:fld>
            <a:endParaRPr lang="nl-BE">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7475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4755" name="Tijdelijke aanduiding voor dianummer 3"/>
          <p:cNvSpPr>
            <a:spLocks noGrp="1"/>
          </p:cNvSpPr>
          <p:nvPr>
            <p:ph type="sldNum" sz="quarter" idx="5"/>
          </p:nvPr>
        </p:nvSpPr>
        <p:spPr bwMode="auto">
          <a:noFill/>
          <a:ln>
            <a:miter lim="800000"/>
            <a:headEnd/>
            <a:tailEnd/>
          </a:ln>
        </p:spPr>
        <p:txBody>
          <a:bodyPr/>
          <a:lstStyle/>
          <a:p>
            <a:fld id="{3C156A5F-DE85-4321-B7AE-7A051B70D847}" type="slidenum">
              <a:rPr lang="nl-BE">
                <a:solidFill>
                  <a:prstClr val="black"/>
                </a:solidFill>
              </a:rPr>
              <a:pPr/>
              <a:t>45</a:t>
            </a:fld>
            <a:endParaRPr lang="nl-BE">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7475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r>
              <a:rPr lang="en-US" sz="2000" dirty="0" smtClean="0"/>
              <a:t>One unique</a:t>
            </a:r>
            <a:r>
              <a:rPr lang="en-US" sz="2000" baseline="0" dirty="0" smtClean="0"/>
              <a:t> measure we have e.g. is the “Notional Interest Deduction”, that ALL companies can apply.</a:t>
            </a:r>
          </a:p>
          <a:p>
            <a:r>
              <a:rPr lang="en-US" sz="2000" baseline="0" dirty="0" smtClean="0"/>
              <a:t>Here is one example, of one company, where this Notional Interest Deduction helped the company to lower its effective corporate tax rate to 10,6%.</a:t>
            </a:r>
            <a:endParaRPr lang="en-US" sz="2000" dirty="0" smtClean="0"/>
          </a:p>
        </p:txBody>
      </p:sp>
      <p:sp>
        <p:nvSpPr>
          <p:cNvPr id="74755" name="Tijdelijke aanduiding voor dianummer 3"/>
          <p:cNvSpPr>
            <a:spLocks noGrp="1"/>
          </p:cNvSpPr>
          <p:nvPr>
            <p:ph type="sldNum" sz="quarter" idx="5"/>
          </p:nvPr>
        </p:nvSpPr>
        <p:spPr bwMode="auto">
          <a:noFill/>
          <a:ln>
            <a:miter lim="800000"/>
            <a:headEnd/>
            <a:tailEnd/>
          </a:ln>
        </p:spPr>
        <p:txBody>
          <a:bodyPr/>
          <a:lstStyle/>
          <a:p>
            <a:fld id="{3C156A5F-DE85-4321-B7AE-7A051B70D847}" type="slidenum">
              <a:rPr lang="nl-BE">
                <a:solidFill>
                  <a:prstClr val="black"/>
                </a:solidFill>
              </a:rPr>
              <a:pPr/>
              <a:t>46</a:t>
            </a:fld>
            <a:endParaRPr lang="nl-BE">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err="1" smtClean="0"/>
              <a:t>Another</a:t>
            </a:r>
            <a:r>
              <a:rPr lang="fr-FR" dirty="0" smtClean="0"/>
              <a:t> important </a:t>
            </a:r>
            <a:r>
              <a:rPr lang="fr-FR" dirty="0" err="1" smtClean="0"/>
              <a:t>reason</a:t>
            </a:r>
            <a:r>
              <a:rPr lang="fr-FR" dirty="0" smtClean="0"/>
              <a:t> to </a:t>
            </a:r>
            <a:r>
              <a:rPr lang="fr-FR" dirty="0" err="1" smtClean="0"/>
              <a:t>invest</a:t>
            </a:r>
            <a:r>
              <a:rPr lang="fr-FR" dirty="0" smtClean="0"/>
              <a:t> in </a:t>
            </a:r>
            <a:r>
              <a:rPr lang="fr-FR" dirty="0" err="1" smtClean="0"/>
              <a:t>Flanders</a:t>
            </a:r>
            <a:r>
              <a:rPr lang="fr-FR" dirty="0" smtClean="0"/>
              <a:t>,</a:t>
            </a:r>
            <a:r>
              <a:rPr lang="fr-FR" baseline="0" dirty="0" smtClean="0"/>
              <a:t> </a:t>
            </a:r>
            <a:r>
              <a:rPr lang="fr-FR" baseline="0" dirty="0" err="1" smtClean="0"/>
              <a:t>is</a:t>
            </a:r>
            <a:r>
              <a:rPr lang="fr-FR" baseline="0" dirty="0" smtClean="0"/>
              <a:t> the talent, the </a:t>
            </a:r>
            <a:r>
              <a:rPr lang="fr-FR" baseline="0" dirty="0" err="1" smtClean="0"/>
              <a:t>skills</a:t>
            </a:r>
            <a:r>
              <a:rPr lang="fr-FR" baseline="0" dirty="0" smtClean="0"/>
              <a:t>, the </a:t>
            </a:r>
            <a:r>
              <a:rPr lang="fr-FR" baseline="0" dirty="0" err="1" smtClean="0"/>
              <a:t>knowhow</a:t>
            </a:r>
            <a:r>
              <a:rPr lang="fr-FR" baseline="0" dirty="0" smtClean="0"/>
              <a:t> </a:t>
            </a:r>
            <a:r>
              <a:rPr lang="fr-FR" baseline="0" dirty="0" err="1" smtClean="0"/>
              <a:t>that</a:t>
            </a:r>
            <a:r>
              <a:rPr lang="fr-FR" baseline="0" dirty="0" smtClean="0"/>
              <a:t> </a:t>
            </a:r>
            <a:r>
              <a:rPr lang="fr-FR" baseline="0" dirty="0" err="1" smtClean="0"/>
              <a:t>you</a:t>
            </a:r>
            <a:r>
              <a:rPr lang="fr-FR" baseline="0" dirty="0" smtClean="0"/>
              <a:t> </a:t>
            </a:r>
            <a:r>
              <a:rPr lang="fr-FR" baseline="0" dirty="0" err="1" smtClean="0"/>
              <a:t>will</a:t>
            </a:r>
            <a:r>
              <a:rPr lang="fr-FR" baseline="0" dirty="0" smtClean="0"/>
              <a:t> </a:t>
            </a:r>
            <a:r>
              <a:rPr lang="fr-FR" baseline="0" dirty="0" err="1" smtClean="0"/>
              <a:t>find</a:t>
            </a:r>
            <a:r>
              <a:rPr lang="fr-FR" baseline="0" dirty="0" smtClean="0"/>
              <a:t> </a:t>
            </a:r>
            <a:r>
              <a:rPr lang="fr-FR" baseline="0" dirty="0" err="1" smtClean="0"/>
              <a:t>available</a:t>
            </a:r>
            <a:r>
              <a:rPr lang="fr-FR" baseline="0" dirty="0" smtClean="0"/>
              <a:t> </a:t>
            </a:r>
            <a:r>
              <a:rPr lang="fr-FR" baseline="0" dirty="0" err="1" smtClean="0"/>
              <a:t>there</a:t>
            </a:r>
            <a:r>
              <a:rPr lang="fr-FR" baseline="0" dirty="0" smtClean="0"/>
              <a:t>.</a:t>
            </a:r>
          </a:p>
          <a:p>
            <a:r>
              <a:rPr lang="fr-FR" baseline="0" dirty="0" err="1" smtClean="0"/>
              <a:t>Again</a:t>
            </a:r>
            <a:r>
              <a:rPr lang="fr-FR" baseline="0" dirty="0" smtClean="0"/>
              <a:t>, </a:t>
            </a:r>
            <a:r>
              <a:rPr lang="fr-FR" baseline="0" dirty="0" err="1" smtClean="0"/>
              <a:t>examples</a:t>
            </a:r>
            <a:r>
              <a:rPr lang="fr-FR" baseline="0" dirty="0" smtClean="0"/>
              <a:t> </a:t>
            </a:r>
            <a:r>
              <a:rPr lang="fr-FR" baseline="0" dirty="0" err="1" smtClean="0"/>
              <a:t>speak</a:t>
            </a:r>
            <a:r>
              <a:rPr lang="fr-FR" baseline="0" dirty="0" smtClean="0"/>
              <a:t> </a:t>
            </a:r>
            <a:r>
              <a:rPr lang="fr-FR" baseline="0" dirty="0" err="1" smtClean="0"/>
              <a:t>louder</a:t>
            </a:r>
            <a:r>
              <a:rPr lang="fr-FR" baseline="0" dirty="0" smtClean="0"/>
              <a:t> </a:t>
            </a:r>
            <a:r>
              <a:rPr lang="fr-FR" baseline="0" dirty="0" err="1" smtClean="0"/>
              <a:t>than</a:t>
            </a:r>
            <a:r>
              <a:rPr lang="fr-FR" baseline="0" dirty="0" smtClean="0"/>
              <a:t> long </a:t>
            </a:r>
            <a:r>
              <a:rPr lang="fr-FR" baseline="0" dirty="0" err="1" smtClean="0"/>
              <a:t>theoretical</a:t>
            </a:r>
            <a:r>
              <a:rPr lang="fr-FR" baseline="0" dirty="0" smtClean="0"/>
              <a:t> </a:t>
            </a:r>
            <a:r>
              <a:rPr lang="fr-FR" baseline="0" dirty="0" err="1" smtClean="0"/>
              <a:t>explanations</a:t>
            </a:r>
            <a:r>
              <a:rPr lang="fr-FR" baseline="0" dirty="0" smtClean="0"/>
              <a:t>. So let me </a:t>
            </a:r>
            <a:r>
              <a:rPr lang="fr-FR" baseline="0" dirty="0" err="1" smtClean="0"/>
              <a:t>just</a:t>
            </a:r>
            <a:r>
              <a:rPr lang="fr-FR" baseline="0" dirty="0" smtClean="0"/>
              <a:t> </a:t>
            </a:r>
            <a:r>
              <a:rPr lang="fr-FR" baseline="0" dirty="0" err="1" smtClean="0"/>
              <a:t>give</a:t>
            </a:r>
            <a:r>
              <a:rPr lang="fr-FR" baseline="0" dirty="0" smtClean="0"/>
              <a:t> </a:t>
            </a:r>
            <a:r>
              <a:rPr lang="fr-FR" baseline="0" dirty="0" err="1" smtClean="0"/>
              <a:t>you</a:t>
            </a:r>
            <a:r>
              <a:rPr lang="fr-FR" baseline="0" dirty="0" smtClean="0"/>
              <a:t> </a:t>
            </a:r>
            <a:r>
              <a:rPr lang="fr-FR" baseline="0" dirty="0" err="1" smtClean="0"/>
              <a:t>some</a:t>
            </a:r>
            <a:r>
              <a:rPr lang="fr-FR" baseline="0" dirty="0" smtClean="0"/>
              <a:t> </a:t>
            </a:r>
            <a:r>
              <a:rPr lang="fr-FR" baseline="0" dirty="0" err="1" smtClean="0"/>
              <a:t>examples</a:t>
            </a:r>
            <a:r>
              <a:rPr lang="fr-FR" baseline="0" dirty="0" smtClean="0"/>
              <a:t>. </a:t>
            </a:r>
            <a:endParaRPr lang="tr-TR"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47</a:t>
            </a:fld>
            <a:endParaRPr lang="nl-B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So </a:t>
            </a:r>
            <a:r>
              <a:rPr lang="fr-FR" dirty="0" err="1" smtClean="0"/>
              <a:t>yes</a:t>
            </a:r>
            <a:r>
              <a:rPr lang="fr-FR" dirty="0" smtClean="0"/>
              <a:t>,</a:t>
            </a:r>
            <a:r>
              <a:rPr lang="fr-FR" baseline="0" dirty="0" smtClean="0"/>
              <a:t> </a:t>
            </a:r>
            <a:r>
              <a:rPr lang="fr-FR" baseline="0" dirty="0" err="1" smtClean="0"/>
              <a:t>we</a:t>
            </a:r>
            <a:r>
              <a:rPr lang="fr-FR" baseline="0" dirty="0" smtClean="0"/>
              <a:t> have a </a:t>
            </a:r>
            <a:r>
              <a:rPr lang="fr-FR" baseline="0" dirty="0" err="1" smtClean="0"/>
              <a:t>highly</a:t>
            </a:r>
            <a:r>
              <a:rPr lang="fr-FR" baseline="0" dirty="0" smtClean="0"/>
              <a:t> </a:t>
            </a:r>
            <a:r>
              <a:rPr lang="fr-FR" baseline="0" dirty="0" err="1" smtClean="0"/>
              <a:t>skilled</a:t>
            </a:r>
            <a:r>
              <a:rPr lang="fr-FR" baseline="0" dirty="0" smtClean="0"/>
              <a:t> </a:t>
            </a:r>
            <a:r>
              <a:rPr lang="fr-FR" baseline="0" dirty="0" err="1" smtClean="0"/>
              <a:t>workforce</a:t>
            </a:r>
            <a:r>
              <a:rPr lang="fr-FR" baseline="0" dirty="0" smtClean="0"/>
              <a:t>, </a:t>
            </a:r>
            <a:r>
              <a:rPr lang="fr-FR" baseline="0" dirty="0" err="1" smtClean="0"/>
              <a:t>that</a:t>
            </a:r>
            <a:r>
              <a:rPr lang="fr-FR" baseline="0" dirty="0" smtClean="0"/>
              <a:t> </a:t>
            </a:r>
            <a:r>
              <a:rPr lang="fr-FR" baseline="0" dirty="0" err="1" smtClean="0"/>
              <a:t>is</a:t>
            </a:r>
            <a:r>
              <a:rPr lang="fr-FR" baseline="0" dirty="0" smtClean="0"/>
              <a:t> </a:t>
            </a:r>
            <a:r>
              <a:rPr lang="fr-FR" baseline="0" dirty="0" err="1" smtClean="0"/>
              <a:t>multilingual</a:t>
            </a:r>
            <a:r>
              <a:rPr lang="fr-FR" baseline="0" dirty="0" smtClean="0"/>
              <a:t> as </a:t>
            </a:r>
            <a:r>
              <a:rPr lang="fr-FR" baseline="0" dirty="0" err="1" smtClean="0"/>
              <a:t>well</a:t>
            </a:r>
            <a:r>
              <a:rPr lang="fr-FR" baseline="0" dirty="0" smtClean="0"/>
              <a:t>, and productive</a:t>
            </a:r>
          </a:p>
          <a:p>
            <a:r>
              <a:rPr lang="fr-FR" baseline="0" dirty="0" err="1" smtClean="0"/>
              <a:t>We</a:t>
            </a:r>
            <a:r>
              <a:rPr lang="fr-FR" baseline="0" dirty="0" smtClean="0"/>
              <a:t> have an excellent </a:t>
            </a:r>
            <a:r>
              <a:rPr lang="fr-FR" baseline="0" dirty="0" err="1" smtClean="0"/>
              <a:t>education</a:t>
            </a:r>
            <a:r>
              <a:rPr lang="fr-FR" baseline="0" dirty="0" smtClean="0"/>
              <a:t> </a:t>
            </a:r>
            <a:r>
              <a:rPr lang="fr-FR" baseline="0" dirty="0" err="1" smtClean="0"/>
              <a:t>quality</a:t>
            </a:r>
            <a:r>
              <a:rPr lang="fr-FR" baseline="0" dirty="0" smtClean="0"/>
              <a:t>, </a:t>
            </a:r>
            <a:r>
              <a:rPr lang="fr-FR" baseline="0" dirty="0" err="1" smtClean="0"/>
              <a:t>with</a:t>
            </a:r>
            <a:r>
              <a:rPr lang="fr-FR" baseline="0" dirty="0" smtClean="0"/>
              <a:t> </a:t>
            </a:r>
            <a:r>
              <a:rPr lang="fr-FR" baseline="0" dirty="0" err="1" smtClean="0"/>
              <a:t>compulsory</a:t>
            </a:r>
            <a:r>
              <a:rPr lang="fr-FR" baseline="0" dirty="0" smtClean="0"/>
              <a:t> </a:t>
            </a:r>
            <a:r>
              <a:rPr lang="fr-FR" baseline="0" dirty="0" err="1" smtClean="0"/>
              <a:t>education</a:t>
            </a:r>
            <a:r>
              <a:rPr lang="fr-FR" baseline="0" dirty="0" smtClean="0"/>
              <a:t> up to the </a:t>
            </a:r>
            <a:r>
              <a:rPr lang="fr-FR" baseline="0" dirty="0" err="1" smtClean="0"/>
              <a:t>age</a:t>
            </a:r>
            <a:r>
              <a:rPr lang="fr-FR" baseline="0" dirty="0" smtClean="0"/>
              <a:t> of 18.</a:t>
            </a:r>
          </a:p>
          <a:p>
            <a:r>
              <a:rPr lang="fr-FR" baseline="0" dirty="0" smtClean="0"/>
              <a:t>Our </a:t>
            </a:r>
            <a:r>
              <a:rPr lang="fr-FR" baseline="0" dirty="0" err="1" smtClean="0"/>
              <a:t>regulations</a:t>
            </a:r>
            <a:r>
              <a:rPr lang="fr-FR" baseline="0" dirty="0" smtClean="0"/>
              <a:t> </a:t>
            </a:r>
            <a:r>
              <a:rPr lang="fr-FR" baseline="0" dirty="0" err="1" smtClean="0"/>
              <a:t>allow</a:t>
            </a:r>
            <a:r>
              <a:rPr lang="fr-FR" baseline="0" dirty="0" smtClean="0"/>
              <a:t> for </a:t>
            </a:r>
            <a:r>
              <a:rPr lang="fr-FR" baseline="0" dirty="0" err="1" smtClean="0"/>
              <a:t>flexibility</a:t>
            </a:r>
            <a:r>
              <a:rPr lang="fr-FR" baseline="0" dirty="0" smtClean="0"/>
              <a:t> in the </a:t>
            </a:r>
            <a:r>
              <a:rPr lang="fr-FR" baseline="0" dirty="0" err="1" smtClean="0"/>
              <a:t>workplace</a:t>
            </a:r>
            <a:endParaRPr lang="fr-FR" baseline="0" dirty="0" smtClean="0"/>
          </a:p>
          <a:p>
            <a:r>
              <a:rPr lang="fr-FR" baseline="0" dirty="0" smtClean="0"/>
              <a:t>And, </a:t>
            </a:r>
            <a:r>
              <a:rPr lang="fr-FR" baseline="0" dirty="0" err="1" smtClean="0"/>
              <a:t>also</a:t>
            </a:r>
            <a:r>
              <a:rPr lang="fr-FR" baseline="0" dirty="0" smtClean="0"/>
              <a:t> important : </a:t>
            </a:r>
            <a:r>
              <a:rPr lang="fr-FR" baseline="0" dirty="0" err="1" smtClean="0"/>
              <a:t>there</a:t>
            </a:r>
            <a:r>
              <a:rPr lang="fr-FR" baseline="0" dirty="0" smtClean="0"/>
              <a:t> are </a:t>
            </a:r>
            <a:r>
              <a:rPr lang="fr-FR" baseline="0" dirty="0" err="1" smtClean="0"/>
              <a:t>around</a:t>
            </a:r>
            <a:r>
              <a:rPr lang="fr-FR" baseline="0" dirty="0" smtClean="0"/>
              <a:t> 120.000 </a:t>
            </a:r>
            <a:r>
              <a:rPr lang="fr-FR" baseline="0" dirty="0" err="1" smtClean="0"/>
              <a:t>Turkish</a:t>
            </a:r>
            <a:r>
              <a:rPr lang="fr-FR" baseline="0" dirty="0" smtClean="0"/>
              <a:t> </a:t>
            </a:r>
            <a:r>
              <a:rPr lang="fr-FR" baseline="0" dirty="0" err="1" smtClean="0"/>
              <a:t>speaking</a:t>
            </a:r>
            <a:r>
              <a:rPr lang="fr-FR" baseline="0" dirty="0" smtClean="0"/>
              <a:t> people in </a:t>
            </a:r>
            <a:r>
              <a:rPr lang="fr-FR" baseline="0" dirty="0" err="1" smtClean="0"/>
              <a:t>Flanders</a:t>
            </a:r>
            <a:r>
              <a:rPr lang="fr-FR" baseline="0" dirty="0" smtClean="0"/>
              <a:t>, </a:t>
            </a:r>
            <a:r>
              <a:rPr lang="fr-FR" baseline="0" dirty="0" err="1" smtClean="0"/>
              <a:t>including</a:t>
            </a:r>
            <a:r>
              <a:rPr lang="fr-FR" baseline="0" dirty="0" smtClean="0"/>
              <a:t> </a:t>
            </a:r>
            <a:r>
              <a:rPr lang="fr-FR" baseline="0" dirty="0" err="1" smtClean="0"/>
              <a:t>lawyers</a:t>
            </a:r>
            <a:r>
              <a:rPr lang="fr-FR" baseline="0" dirty="0" smtClean="0"/>
              <a:t>, </a:t>
            </a:r>
            <a:r>
              <a:rPr lang="fr-FR" baseline="0" dirty="0" err="1" smtClean="0"/>
              <a:t>accountants</a:t>
            </a:r>
            <a:r>
              <a:rPr lang="fr-FR" baseline="0" dirty="0" smtClean="0"/>
              <a:t>, consultants, </a:t>
            </a:r>
            <a:r>
              <a:rPr lang="fr-FR" baseline="0" dirty="0" err="1" smtClean="0"/>
              <a:t>enginneers</a:t>
            </a:r>
            <a:r>
              <a:rPr lang="fr-FR" baseline="0" dirty="0" smtClean="0"/>
              <a:t>, all </a:t>
            </a:r>
            <a:r>
              <a:rPr lang="fr-FR" baseline="0" dirty="0" err="1" smtClean="0"/>
              <a:t>kinds</a:t>
            </a:r>
            <a:r>
              <a:rPr lang="fr-FR" baseline="0" dirty="0" smtClean="0"/>
              <a:t> of experts </a:t>
            </a:r>
            <a:r>
              <a:rPr lang="fr-FR" baseline="0" dirty="0" err="1" smtClean="0"/>
              <a:t>that</a:t>
            </a:r>
            <a:r>
              <a:rPr lang="fr-FR" baseline="0" dirty="0" smtClean="0"/>
              <a:t> </a:t>
            </a:r>
            <a:r>
              <a:rPr lang="fr-FR" baseline="0" dirty="0" err="1" smtClean="0"/>
              <a:t>you</a:t>
            </a:r>
            <a:r>
              <a:rPr lang="fr-FR" baseline="0" dirty="0" smtClean="0"/>
              <a:t> </a:t>
            </a:r>
            <a:r>
              <a:rPr lang="fr-FR" baseline="0" dirty="0" err="1" smtClean="0"/>
              <a:t>may</a:t>
            </a:r>
            <a:r>
              <a:rPr lang="fr-FR" baseline="0" dirty="0" smtClean="0"/>
              <a:t> </a:t>
            </a:r>
            <a:r>
              <a:rPr lang="fr-FR" baseline="0" dirty="0" err="1" smtClean="0"/>
              <a:t>need</a:t>
            </a:r>
            <a:r>
              <a:rPr lang="fr-FR" baseline="0" dirty="0" smtClean="0"/>
              <a:t> </a:t>
            </a:r>
            <a:endParaRPr lang="tr-TR"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48</a:t>
            </a:fld>
            <a:endParaRPr lang="nl-B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sz="2000" dirty="0" smtClean="0"/>
              <a:t>And we have world famous research institutions.</a:t>
            </a:r>
            <a:endParaRPr lang="nl-BE" sz="2000" baseline="0" dirty="0" smtClean="0"/>
          </a:p>
          <a:p>
            <a:r>
              <a:rPr lang="nl-BE" sz="2000" baseline="0" dirty="0" smtClean="0"/>
              <a:t>IMEC for instance, is one that we are very prouod of : a </a:t>
            </a:r>
            <a:r>
              <a:rPr lang="nl-BE" sz="2000" baseline="0" dirty="0" smtClean="0"/>
              <a:t>nanotechnology research institute that counts more than 2000 researchers, and that is recognised worldwide. </a:t>
            </a:r>
          </a:p>
          <a:p>
            <a:r>
              <a:rPr lang="nl-BE" sz="2000" baseline="0" dirty="0" smtClean="0"/>
              <a:t>That was proven once more very recently, when Samsung announced it is entering the big new domain of e-health, and it chose IMEC as main technology partner for that. </a:t>
            </a:r>
            <a:endParaRPr lang="nl-BE" sz="2000" dirty="0"/>
          </a:p>
        </p:txBody>
      </p:sp>
      <p:sp>
        <p:nvSpPr>
          <p:cNvPr id="4" name="Slide Number Placeholder 3"/>
          <p:cNvSpPr>
            <a:spLocks noGrp="1"/>
          </p:cNvSpPr>
          <p:nvPr>
            <p:ph type="sldNum" sz="quarter" idx="10"/>
          </p:nvPr>
        </p:nvSpPr>
        <p:spPr/>
        <p:txBody>
          <a:bodyPr/>
          <a:lstStyle/>
          <a:p>
            <a:pPr>
              <a:defRPr/>
            </a:pPr>
            <a:fld id="{51DB5EB2-E521-45CE-B7A0-3B8A9D01E094}" type="slidenum">
              <a:rPr lang="tr-TR" smtClean="0"/>
              <a:pPr>
                <a:defRPr/>
              </a:pPr>
              <a:t>49</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nl-BE" sz="2000" dirty="0" smtClean="0"/>
              <a:t>The baby diaper brand Canbebe</a:t>
            </a:r>
            <a:r>
              <a:rPr lang="nl-BE" sz="2000" baseline="0" dirty="0" smtClean="0"/>
              <a:t> may also be known to you, at least if you have young children. </a:t>
            </a:r>
          </a:p>
          <a:p>
            <a:r>
              <a:rPr lang="nl-BE" sz="2000" dirty="0" smtClean="0"/>
              <a:t>It’s a brand of the Turkish company Astel, which is part of the Ontex group, with headquarters in Flanders.</a:t>
            </a:r>
            <a:r>
              <a:rPr lang="nl-BE" sz="2000" baseline="0" dirty="0" smtClean="0"/>
              <a:t> </a:t>
            </a:r>
            <a:endParaRPr lang="tr-TR" sz="2000" dirty="0" smtClean="0"/>
          </a:p>
        </p:txBody>
      </p:sp>
      <p:sp>
        <p:nvSpPr>
          <p:cNvPr id="4" name="Slide Number Placeholder 3"/>
          <p:cNvSpPr>
            <a:spLocks noGrp="1"/>
          </p:cNvSpPr>
          <p:nvPr>
            <p:ph type="sldNum" sz="quarter" idx="5"/>
          </p:nvPr>
        </p:nvSpPr>
        <p:spPr/>
        <p:txBody>
          <a:bodyPr/>
          <a:lstStyle/>
          <a:p>
            <a:pPr>
              <a:defRPr/>
            </a:pPr>
            <a:fld id="{9F43F8F0-0AD3-42C2-8683-F13932A6B71E}" type="slidenum">
              <a:rPr lang="tr-TR" smtClean="0">
                <a:solidFill>
                  <a:prstClr val="black"/>
                </a:solidFill>
              </a:rPr>
              <a:pPr>
                <a:defRPr/>
              </a:pPr>
              <a:t>5</a:t>
            </a:fld>
            <a:endParaRPr lang="tr-TR">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000" dirty="0" smtClean="0">
                <a:solidFill>
                  <a:srgbClr val="000000"/>
                </a:solidFill>
              </a:rPr>
              <a:t>And we have</a:t>
            </a:r>
            <a:r>
              <a:rPr lang="en-GB" sz="2000" baseline="0" dirty="0" smtClean="0">
                <a:solidFill>
                  <a:srgbClr val="000000"/>
                </a:solidFill>
              </a:rPr>
              <a:t> other similar strategic research institutions in other fields as well: </a:t>
            </a:r>
            <a:r>
              <a:rPr lang="en-GB" sz="2000" dirty="0" smtClean="0">
                <a:solidFill>
                  <a:srgbClr val="000000"/>
                </a:solidFill>
              </a:rPr>
              <a:t> </a:t>
            </a:r>
            <a:endParaRPr lang="en-GB" sz="2000" dirty="0" smtClean="0">
              <a:solidFill>
                <a:srgbClr val="000000"/>
              </a:solidFill>
            </a:endParaRPr>
          </a:p>
          <a:p>
            <a:endParaRPr lang="en-GB" sz="2000" dirty="0" smtClean="0">
              <a:solidFill>
                <a:srgbClr val="000000"/>
              </a:solidFill>
            </a:endParaRPr>
          </a:p>
          <a:p>
            <a:pPr marL="229652" indent="-229652" defTabSz="918606">
              <a:lnSpc>
                <a:spcPct val="90000"/>
              </a:lnSpc>
              <a:spcBef>
                <a:spcPts val="1005"/>
              </a:spcBef>
              <a:defRPr/>
            </a:pPr>
            <a:r>
              <a:rPr lang="en-GB" sz="2000" dirty="0" err="1" smtClean="0"/>
              <a:t>iMinds</a:t>
            </a:r>
            <a:r>
              <a:rPr lang="en-GB" sz="2000" dirty="0" smtClean="0"/>
              <a:t>, that does advanced research of innovative ICT services and applications</a:t>
            </a:r>
          </a:p>
          <a:p>
            <a:pPr>
              <a:buFont typeface="Arial" pitchFamily="34" charset="0"/>
              <a:buNone/>
            </a:pPr>
            <a:r>
              <a:rPr lang="en-GB" sz="2000" dirty="0" smtClean="0"/>
              <a:t>VIB, a biotech and Life Sciences Research Institute</a:t>
            </a:r>
          </a:p>
          <a:p>
            <a:pPr>
              <a:buFont typeface="Arial" pitchFamily="34" charset="0"/>
              <a:buNone/>
            </a:pPr>
            <a:r>
              <a:rPr lang="en-GB" sz="2000" dirty="0" smtClean="0"/>
              <a:t>And  VITO, that </a:t>
            </a:r>
            <a:r>
              <a:rPr lang="en-GB" sz="2000" dirty="0" err="1" smtClean="0"/>
              <a:t>focusses</a:t>
            </a:r>
            <a:r>
              <a:rPr lang="en-GB" sz="2000" dirty="0" smtClean="0"/>
              <a:t> on technological innovations, mainly in Energy technology, Environmental modelling, etcetera...</a:t>
            </a:r>
          </a:p>
          <a:p>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50</a:t>
            </a:fld>
            <a:endParaRPr lang="nl-B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baseline="0" dirty="0" smtClean="0"/>
              <a:t>It </a:t>
            </a:r>
            <a:r>
              <a:rPr lang="fr-FR" sz="2000" baseline="0" dirty="0" err="1" smtClean="0"/>
              <a:t>is</a:t>
            </a:r>
            <a:r>
              <a:rPr lang="fr-FR" sz="2000" baseline="0" dirty="0" smtClean="0"/>
              <a:t> </a:t>
            </a:r>
            <a:r>
              <a:rPr lang="fr-FR" sz="2000" baseline="0" dirty="0" err="1" smtClean="0"/>
              <a:t>easy</a:t>
            </a:r>
            <a:r>
              <a:rPr lang="fr-FR" sz="2000" baseline="0" dirty="0" smtClean="0"/>
              <a:t> to claim of </a:t>
            </a:r>
            <a:r>
              <a:rPr lang="fr-FR" sz="2000" baseline="0" dirty="0" err="1" smtClean="0"/>
              <a:t>yourself</a:t>
            </a:r>
            <a:r>
              <a:rPr lang="fr-FR" sz="2000" baseline="0" dirty="0" smtClean="0"/>
              <a:t> </a:t>
            </a:r>
            <a:r>
              <a:rPr lang="fr-FR" sz="2000" baseline="0" dirty="0" err="1" smtClean="0"/>
              <a:t>that</a:t>
            </a:r>
            <a:r>
              <a:rPr lang="fr-FR" sz="2000" baseline="0" dirty="0" smtClean="0"/>
              <a:t> </a:t>
            </a:r>
            <a:r>
              <a:rPr lang="fr-FR" sz="2000" baseline="0" dirty="0" err="1" smtClean="0"/>
              <a:t>you</a:t>
            </a:r>
            <a:r>
              <a:rPr lang="fr-FR" sz="2000" baseline="0" dirty="0" smtClean="0"/>
              <a:t> are </a:t>
            </a:r>
            <a:r>
              <a:rPr lang="fr-FR" sz="2000" baseline="0" dirty="0" err="1" smtClean="0"/>
              <a:t>among</a:t>
            </a:r>
            <a:r>
              <a:rPr lang="fr-FR" sz="2000" baseline="0" dirty="0" smtClean="0"/>
              <a:t> the best, </a:t>
            </a:r>
            <a:r>
              <a:rPr lang="fr-FR" sz="2000" baseline="0" dirty="0" err="1" smtClean="0"/>
              <a:t>that</a:t>
            </a:r>
            <a:r>
              <a:rPr lang="fr-FR" sz="2000" baseline="0" dirty="0" smtClean="0"/>
              <a:t> </a:t>
            </a:r>
            <a:r>
              <a:rPr lang="fr-FR" sz="2000" baseline="0" dirty="0" err="1" smtClean="0"/>
              <a:t>your</a:t>
            </a:r>
            <a:r>
              <a:rPr lang="fr-FR" sz="2000" baseline="0" dirty="0" smtClean="0"/>
              <a:t> </a:t>
            </a:r>
            <a:r>
              <a:rPr lang="fr-FR" sz="2000" baseline="0" dirty="0" err="1" smtClean="0"/>
              <a:t>quality</a:t>
            </a:r>
            <a:r>
              <a:rPr lang="fr-FR" sz="2000" baseline="0" dirty="0" smtClean="0"/>
              <a:t> </a:t>
            </a:r>
            <a:r>
              <a:rPr lang="fr-FR" sz="2000" baseline="0" dirty="0" err="1" smtClean="0"/>
              <a:t>is</a:t>
            </a:r>
            <a:r>
              <a:rPr lang="fr-FR" sz="2000" baseline="0" dirty="0" smtClean="0"/>
              <a:t> </a:t>
            </a:r>
            <a:r>
              <a:rPr lang="fr-FR" sz="2000" baseline="0" dirty="0" err="1" smtClean="0"/>
              <a:t>superior</a:t>
            </a:r>
            <a:r>
              <a:rPr lang="fr-FR" sz="2000" baseline="0" dirty="0" smtClean="0"/>
              <a:t>, </a:t>
            </a:r>
            <a:r>
              <a:rPr lang="fr-FR" sz="2000" baseline="0" dirty="0" err="1" smtClean="0"/>
              <a:t>that</a:t>
            </a:r>
            <a:r>
              <a:rPr lang="fr-FR" sz="2000" baseline="0" dirty="0" smtClean="0"/>
              <a:t> </a:t>
            </a:r>
            <a:r>
              <a:rPr lang="fr-FR" sz="2000" baseline="0" dirty="0" err="1" smtClean="0"/>
              <a:t>your</a:t>
            </a:r>
            <a:r>
              <a:rPr lang="fr-FR" sz="2000" baseline="0" dirty="0" smtClean="0"/>
              <a:t> </a:t>
            </a:r>
            <a:r>
              <a:rPr lang="fr-FR" sz="2000" baseline="0" dirty="0" err="1" smtClean="0"/>
              <a:t>logistics</a:t>
            </a:r>
            <a:r>
              <a:rPr lang="fr-FR" sz="2000" baseline="0" dirty="0" smtClean="0"/>
              <a:t> are excellent.</a:t>
            </a:r>
          </a:p>
          <a:p>
            <a:r>
              <a:rPr lang="fr-FR" sz="2000" baseline="0" dirty="0" err="1" smtClean="0"/>
              <a:t>Anyone</a:t>
            </a:r>
            <a:r>
              <a:rPr lang="fr-FR" sz="2000" baseline="0" dirty="0" smtClean="0"/>
              <a:t> </a:t>
            </a:r>
            <a:r>
              <a:rPr lang="fr-FR" sz="2000" baseline="0" dirty="0" err="1" smtClean="0"/>
              <a:t>can</a:t>
            </a:r>
            <a:r>
              <a:rPr lang="fr-FR" sz="2000" baseline="0" dirty="0" smtClean="0"/>
              <a:t> </a:t>
            </a:r>
            <a:r>
              <a:rPr lang="fr-FR" sz="2000" baseline="0" dirty="0" err="1" smtClean="0"/>
              <a:t>say</a:t>
            </a:r>
            <a:r>
              <a:rPr lang="fr-FR" sz="2000" baseline="0" dirty="0" smtClean="0"/>
              <a:t> </a:t>
            </a:r>
            <a:r>
              <a:rPr lang="fr-FR" sz="2000" baseline="0" dirty="0" err="1" smtClean="0"/>
              <a:t>these</a:t>
            </a:r>
            <a:r>
              <a:rPr lang="fr-FR" sz="2000" baseline="0" dirty="0" smtClean="0"/>
              <a:t> </a:t>
            </a:r>
            <a:r>
              <a:rPr lang="fr-FR" sz="2000" baseline="0" dirty="0" err="1" smtClean="0"/>
              <a:t>things</a:t>
            </a:r>
            <a:r>
              <a:rPr lang="fr-FR" sz="2000" baseline="0" dirty="0" smtClean="0"/>
              <a:t>. </a:t>
            </a:r>
            <a:r>
              <a:rPr lang="fr-FR" sz="2000" baseline="0" dirty="0" err="1" smtClean="0"/>
              <a:t>Any</a:t>
            </a:r>
            <a:r>
              <a:rPr lang="fr-FR" sz="2000" baseline="0" dirty="0" smtClean="0"/>
              <a:t> country or </a:t>
            </a:r>
            <a:r>
              <a:rPr lang="fr-FR" sz="2000" baseline="0" dirty="0" err="1" smtClean="0"/>
              <a:t>any</a:t>
            </a:r>
            <a:r>
              <a:rPr lang="fr-FR" sz="2000" baseline="0" dirty="0" smtClean="0"/>
              <a:t> </a:t>
            </a:r>
            <a:r>
              <a:rPr lang="fr-FR" sz="2000" baseline="0" dirty="0" err="1" smtClean="0"/>
              <a:t>region</a:t>
            </a:r>
            <a:r>
              <a:rPr lang="fr-FR" sz="2000" baseline="0" dirty="0" smtClean="0"/>
              <a:t> </a:t>
            </a:r>
            <a:r>
              <a:rPr lang="fr-FR" sz="2000" baseline="0" dirty="0" err="1" smtClean="0"/>
              <a:t>can</a:t>
            </a:r>
            <a:r>
              <a:rPr lang="fr-FR" sz="2000" baseline="0" dirty="0" smtClean="0"/>
              <a:t> claim to </a:t>
            </a:r>
            <a:r>
              <a:rPr lang="fr-FR" sz="2000" baseline="0" dirty="0" err="1" smtClean="0"/>
              <a:t>among</a:t>
            </a:r>
            <a:r>
              <a:rPr lang="fr-FR" sz="2000" baseline="0" dirty="0" smtClean="0"/>
              <a:t> </a:t>
            </a:r>
            <a:r>
              <a:rPr lang="fr-FR" sz="2000" baseline="0" dirty="0" err="1" smtClean="0"/>
              <a:t>be</a:t>
            </a:r>
            <a:r>
              <a:rPr lang="fr-FR" sz="2000" baseline="0" dirty="0" smtClean="0"/>
              <a:t> the best.</a:t>
            </a:r>
          </a:p>
          <a:p>
            <a:endParaRPr lang="fr-FR" sz="2000" baseline="0" dirty="0" smtClean="0"/>
          </a:p>
          <a:p>
            <a:r>
              <a:rPr lang="fr-FR" sz="2000" baseline="0" dirty="0" smtClean="0"/>
              <a:t>The harder part </a:t>
            </a:r>
            <a:r>
              <a:rPr lang="fr-FR" sz="2000" baseline="0" dirty="0" err="1" smtClean="0"/>
              <a:t>is</a:t>
            </a:r>
            <a:r>
              <a:rPr lang="fr-FR" sz="2000" baseline="0" dirty="0" smtClean="0"/>
              <a:t> to </a:t>
            </a:r>
            <a:r>
              <a:rPr lang="fr-FR" sz="2000" baseline="0" dirty="0" err="1" smtClean="0"/>
              <a:t>get</a:t>
            </a:r>
            <a:r>
              <a:rPr lang="fr-FR" sz="2000" baseline="0" dirty="0" smtClean="0"/>
              <a:t> </a:t>
            </a:r>
            <a:r>
              <a:rPr lang="fr-FR" sz="2000" baseline="0" dirty="0" err="1" smtClean="0"/>
              <a:t>these</a:t>
            </a:r>
            <a:r>
              <a:rPr lang="fr-FR" sz="2000" baseline="0" dirty="0" smtClean="0"/>
              <a:t> claims </a:t>
            </a:r>
            <a:r>
              <a:rPr lang="fr-FR" sz="2000" baseline="0" dirty="0" err="1" smtClean="0"/>
              <a:t>confirmed</a:t>
            </a:r>
            <a:r>
              <a:rPr lang="fr-FR" sz="2000" baseline="0" dirty="0" smtClean="0"/>
              <a:t> by </a:t>
            </a:r>
            <a:r>
              <a:rPr lang="fr-FR" sz="2000" baseline="0" dirty="0" err="1" smtClean="0"/>
              <a:t>independent</a:t>
            </a:r>
            <a:r>
              <a:rPr lang="fr-FR" sz="2000" baseline="0" dirty="0" smtClean="0"/>
              <a:t>, </a:t>
            </a:r>
            <a:r>
              <a:rPr lang="fr-FR" sz="2000" baseline="0" dirty="0" err="1" smtClean="0"/>
              <a:t>external</a:t>
            </a:r>
            <a:r>
              <a:rPr lang="fr-FR" sz="2000" baseline="0" dirty="0" smtClean="0"/>
              <a:t> </a:t>
            </a:r>
            <a:r>
              <a:rPr lang="fr-FR" sz="2000" baseline="0" dirty="0" err="1" smtClean="0"/>
              <a:t>assessments</a:t>
            </a:r>
            <a:r>
              <a:rPr lang="fr-FR" sz="2000" baseline="0" dirty="0" smtClean="0"/>
              <a:t>. </a:t>
            </a:r>
            <a:r>
              <a:rPr lang="fr-FR" sz="2000" baseline="0" dirty="0" err="1" smtClean="0"/>
              <a:t>Well</a:t>
            </a:r>
            <a:r>
              <a:rPr lang="fr-FR" sz="2000" baseline="0" dirty="0" smtClean="0"/>
              <a:t>, </a:t>
            </a:r>
            <a:r>
              <a:rPr lang="fr-FR" sz="2000" baseline="0" dirty="0" err="1" smtClean="0"/>
              <a:t>that</a:t>
            </a:r>
            <a:r>
              <a:rPr lang="fr-FR" sz="2000" baseline="0" dirty="0" smtClean="0"/>
              <a:t> </a:t>
            </a:r>
            <a:r>
              <a:rPr lang="fr-FR" sz="2000" baseline="0" dirty="0" err="1" smtClean="0"/>
              <a:t>is</a:t>
            </a:r>
            <a:r>
              <a:rPr lang="fr-FR" sz="2000" baseline="0" dirty="0" smtClean="0"/>
              <a:t> </a:t>
            </a:r>
            <a:r>
              <a:rPr lang="fr-FR" sz="2000" baseline="0" dirty="0" err="1" smtClean="0"/>
              <a:t>exactly</a:t>
            </a:r>
            <a:r>
              <a:rPr lang="fr-FR" sz="2000" baseline="0" dirty="0" smtClean="0"/>
              <a:t> </a:t>
            </a:r>
            <a:r>
              <a:rPr lang="fr-FR" sz="2000" baseline="0" dirty="0" err="1" smtClean="0"/>
              <a:t>what</a:t>
            </a:r>
            <a:r>
              <a:rPr lang="fr-FR" sz="2000" baseline="0" dirty="0" smtClean="0"/>
              <a:t> </a:t>
            </a:r>
            <a:r>
              <a:rPr lang="fr-FR" sz="2000" baseline="0" dirty="0" err="1" smtClean="0"/>
              <a:t>i’m</a:t>
            </a:r>
            <a:r>
              <a:rPr lang="fr-FR" sz="2000" baseline="0" dirty="0" smtClean="0"/>
              <a:t> </a:t>
            </a:r>
            <a:r>
              <a:rPr lang="fr-FR" sz="2000" baseline="0" dirty="0" err="1" smtClean="0"/>
              <a:t>going</a:t>
            </a:r>
            <a:r>
              <a:rPr lang="fr-FR" sz="2000" baseline="0" dirty="0" smtClean="0"/>
              <a:t> to show </a:t>
            </a:r>
            <a:r>
              <a:rPr lang="fr-FR" sz="2000" baseline="0" dirty="0" err="1" smtClean="0"/>
              <a:t>you</a:t>
            </a:r>
            <a:r>
              <a:rPr lang="fr-FR" sz="2000" baseline="0" dirty="0" smtClean="0"/>
              <a:t> </a:t>
            </a:r>
            <a:r>
              <a:rPr lang="fr-FR" sz="2000" baseline="0" dirty="0" err="1" smtClean="0"/>
              <a:t>now</a:t>
            </a:r>
            <a:r>
              <a:rPr lang="fr-FR" sz="2000" baseline="0" dirty="0" smtClean="0"/>
              <a:t>.</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51</a:t>
            </a:fld>
            <a:endParaRPr lang="nl-B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FR" sz="2000" dirty="0" smtClean="0"/>
              <a:t>I do </a:t>
            </a:r>
            <a:r>
              <a:rPr lang="fr-FR" sz="2000" dirty="0" err="1" smtClean="0"/>
              <a:t>that</a:t>
            </a:r>
            <a:r>
              <a:rPr lang="fr-FR" sz="2000" dirty="0" smtClean="0"/>
              <a:t> </a:t>
            </a:r>
            <a:r>
              <a:rPr lang="fr-FR" sz="2000" dirty="0" err="1" smtClean="0"/>
              <a:t>with</a:t>
            </a:r>
            <a:r>
              <a:rPr lang="fr-FR" sz="2000" dirty="0" smtClean="0"/>
              <a:t> an </a:t>
            </a:r>
            <a:r>
              <a:rPr lang="fr-FR" sz="2000" dirty="0" err="1" smtClean="0"/>
              <a:t>assessment</a:t>
            </a:r>
            <a:r>
              <a:rPr lang="fr-FR" sz="2000" dirty="0" smtClean="0"/>
              <a:t> by FDI</a:t>
            </a:r>
            <a:r>
              <a:rPr lang="fr-FR" sz="2000" baseline="0" dirty="0" smtClean="0"/>
              <a:t> Intelligence, the publication of Financial Times Group, </a:t>
            </a:r>
            <a:r>
              <a:rPr lang="fr-FR" sz="2000" baseline="0" dirty="0" err="1" smtClean="0"/>
              <a:t>that</a:t>
            </a:r>
            <a:r>
              <a:rPr lang="fr-FR" sz="2000" baseline="0" dirty="0" smtClean="0"/>
              <a:t> </a:t>
            </a:r>
            <a:r>
              <a:rPr lang="fr-FR" sz="2000" baseline="0" dirty="0" err="1" smtClean="0"/>
              <a:t>focusses</a:t>
            </a:r>
            <a:r>
              <a:rPr lang="fr-FR" sz="2000" baseline="0" dirty="0" smtClean="0"/>
              <a:t> on </a:t>
            </a:r>
            <a:r>
              <a:rPr lang="fr-FR" sz="2000" baseline="0" dirty="0" err="1" smtClean="0"/>
              <a:t>Foreign</a:t>
            </a:r>
            <a:r>
              <a:rPr lang="fr-FR" sz="2000" baseline="0" dirty="0" smtClean="0"/>
              <a:t> Direct </a:t>
            </a:r>
            <a:r>
              <a:rPr lang="fr-FR" sz="2000" baseline="0" dirty="0" err="1" smtClean="0"/>
              <a:t>Investment</a:t>
            </a:r>
            <a:r>
              <a:rPr lang="fr-FR" sz="2000" baseline="0" dirty="0" smtClean="0"/>
              <a:t>.</a:t>
            </a:r>
          </a:p>
          <a:p>
            <a:r>
              <a:rPr lang="fr-FR" sz="2000" baseline="0" dirty="0" smtClean="0"/>
              <a:t>It </a:t>
            </a:r>
            <a:r>
              <a:rPr lang="fr-FR" sz="2000" baseline="0" dirty="0" err="1" smtClean="0"/>
              <a:t>analysed</a:t>
            </a:r>
            <a:r>
              <a:rPr lang="fr-FR" sz="2000" baseline="0" dirty="0" smtClean="0"/>
              <a:t> 14 </a:t>
            </a:r>
            <a:r>
              <a:rPr lang="fr-FR" sz="2000" baseline="0" dirty="0" err="1" smtClean="0"/>
              <a:t>different</a:t>
            </a:r>
            <a:r>
              <a:rPr lang="fr-FR" sz="2000" baseline="0" dirty="0" smtClean="0"/>
              <a:t> </a:t>
            </a:r>
            <a:r>
              <a:rPr lang="fr-FR" sz="2000" baseline="0" dirty="0" err="1" smtClean="0"/>
              <a:t>regions</a:t>
            </a:r>
            <a:r>
              <a:rPr lang="fr-FR" sz="2000" baseline="0" dirty="0" smtClean="0"/>
              <a:t> in Europe in </a:t>
            </a:r>
            <a:r>
              <a:rPr lang="fr-FR" sz="2000" baseline="0" dirty="0" err="1" smtClean="0"/>
              <a:t>terms</a:t>
            </a:r>
            <a:r>
              <a:rPr lang="fr-FR" sz="2000" baseline="0" dirty="0" smtClean="0"/>
              <a:t> of </a:t>
            </a:r>
            <a:r>
              <a:rPr lang="fr-FR" sz="2000" baseline="0" dirty="0" err="1" smtClean="0"/>
              <a:t>their</a:t>
            </a:r>
            <a:r>
              <a:rPr lang="fr-FR" sz="2000" baseline="0" dirty="0" smtClean="0"/>
              <a:t> </a:t>
            </a:r>
            <a:r>
              <a:rPr lang="fr-FR" sz="2000" baseline="0" dirty="0" err="1" smtClean="0"/>
              <a:t>attractiveness</a:t>
            </a:r>
            <a:r>
              <a:rPr lang="fr-FR" sz="2000" baseline="0" dirty="0" smtClean="0"/>
              <a:t> to set up a </a:t>
            </a:r>
            <a:r>
              <a:rPr lang="fr-FR" sz="2000" baseline="0" dirty="0" err="1" smtClean="0"/>
              <a:t>regional</a:t>
            </a:r>
            <a:r>
              <a:rPr lang="fr-FR" sz="2000" baseline="0" dirty="0" smtClean="0"/>
              <a:t> </a:t>
            </a:r>
            <a:r>
              <a:rPr lang="fr-FR" sz="2000" baseline="0" dirty="0" err="1" smtClean="0"/>
              <a:t>headquarter</a:t>
            </a:r>
            <a:r>
              <a:rPr lang="fr-FR" sz="2000" baseline="0" dirty="0" smtClean="0"/>
              <a:t>, </a:t>
            </a:r>
            <a:r>
              <a:rPr lang="fr-FR" sz="2000" baseline="0" dirty="0" err="1" smtClean="0"/>
              <a:t>taking</a:t>
            </a:r>
            <a:r>
              <a:rPr lang="fr-FR" sz="2000" baseline="0" dirty="0" smtClean="0"/>
              <a:t> </a:t>
            </a:r>
            <a:r>
              <a:rPr lang="fr-FR" sz="2000" baseline="0" dirty="0" err="1" smtClean="0"/>
              <a:t>into</a:t>
            </a:r>
            <a:r>
              <a:rPr lang="fr-FR" sz="2000" baseline="0" dirty="0" smtClean="0"/>
              <a:t> </a:t>
            </a:r>
            <a:r>
              <a:rPr lang="fr-FR" sz="2000" baseline="0" dirty="0" err="1" smtClean="0"/>
              <a:t>consideration</a:t>
            </a:r>
            <a:r>
              <a:rPr lang="fr-FR" sz="2000" baseline="0" dirty="0" smtClean="0"/>
              <a:t> :</a:t>
            </a:r>
          </a:p>
          <a:p>
            <a:pPr marL="1377909" lvl="2" indent="-459303">
              <a:spcAft>
                <a:spcPts val="301"/>
              </a:spcAft>
              <a:buClr>
                <a:srgbClr val="533831"/>
              </a:buClr>
              <a:buFontTx/>
              <a:buChar char="-"/>
            </a:pPr>
            <a:r>
              <a:rPr lang="en-GB" sz="2000" dirty="0" smtClean="0">
                <a:solidFill>
                  <a:srgbClr val="000000"/>
                </a:solidFill>
              </a:rPr>
              <a:t>The General Business Environment</a:t>
            </a:r>
          </a:p>
          <a:p>
            <a:pPr marL="1377909" lvl="2" indent="-459303">
              <a:spcAft>
                <a:spcPts val="301"/>
              </a:spcAft>
              <a:buClr>
                <a:srgbClr val="533831"/>
              </a:buClr>
              <a:buFontTx/>
              <a:buChar char="-"/>
            </a:pPr>
            <a:r>
              <a:rPr lang="en-GB" sz="2000" dirty="0" smtClean="0">
                <a:solidFill>
                  <a:srgbClr val="000000"/>
                </a:solidFill>
              </a:rPr>
              <a:t>Labour Availability &amp; Quality</a:t>
            </a:r>
          </a:p>
          <a:p>
            <a:pPr marL="1377909" lvl="2" indent="-459303">
              <a:spcAft>
                <a:spcPts val="301"/>
              </a:spcAft>
              <a:buClr>
                <a:srgbClr val="533831"/>
              </a:buClr>
              <a:buFontTx/>
              <a:buChar char="-"/>
            </a:pPr>
            <a:r>
              <a:rPr lang="en-GB" sz="2000" dirty="0" smtClean="0">
                <a:solidFill>
                  <a:srgbClr val="000000"/>
                </a:solidFill>
              </a:rPr>
              <a:t>Presence of an industrial cluster</a:t>
            </a:r>
          </a:p>
          <a:p>
            <a:pPr marL="1377909" lvl="2" indent="-459303">
              <a:spcAft>
                <a:spcPts val="301"/>
              </a:spcAft>
              <a:buClr>
                <a:srgbClr val="533831"/>
              </a:buClr>
              <a:buFontTx/>
              <a:buChar char="-"/>
            </a:pPr>
            <a:r>
              <a:rPr lang="en-GB" sz="2000" dirty="0" smtClean="0">
                <a:solidFill>
                  <a:srgbClr val="000000"/>
                </a:solidFill>
              </a:rPr>
              <a:t>Infrastructure and Accessibility</a:t>
            </a:r>
          </a:p>
          <a:p>
            <a:pPr marL="1377909" lvl="2" indent="-459303">
              <a:spcAft>
                <a:spcPts val="301"/>
              </a:spcAft>
              <a:buClr>
                <a:srgbClr val="533831"/>
              </a:buClr>
              <a:buFontTx/>
              <a:buChar char="-"/>
            </a:pPr>
            <a:r>
              <a:rPr lang="en-GB" sz="2000" dirty="0" smtClean="0">
                <a:solidFill>
                  <a:srgbClr val="000000"/>
                </a:solidFill>
              </a:rPr>
              <a:t>Living environment</a:t>
            </a:r>
          </a:p>
          <a:p>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52</a:t>
            </a:fld>
            <a:endParaRPr lang="nl-B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err="1" smtClean="0"/>
              <a:t>Looking</a:t>
            </a:r>
            <a:r>
              <a:rPr lang="fr-FR" sz="2000" dirty="0" smtClean="0"/>
              <a:t> </a:t>
            </a:r>
            <a:r>
              <a:rPr lang="fr-FR" sz="2000" dirty="0" err="1" smtClean="0"/>
              <a:t>at</a:t>
            </a:r>
            <a:r>
              <a:rPr lang="fr-FR" sz="2000" dirty="0" smtClean="0"/>
              <a:t> </a:t>
            </a:r>
            <a:r>
              <a:rPr lang="fr-FR" sz="2000" dirty="0" err="1" smtClean="0"/>
              <a:t>those</a:t>
            </a:r>
            <a:r>
              <a:rPr lang="fr-FR" sz="2000" baseline="0" dirty="0" smtClean="0"/>
              <a:t> 5 </a:t>
            </a:r>
            <a:r>
              <a:rPr lang="fr-FR" sz="2000" baseline="0" dirty="0" err="1" smtClean="0"/>
              <a:t>parameters</a:t>
            </a:r>
            <a:r>
              <a:rPr lang="fr-FR" sz="2000" baseline="0" dirty="0" smtClean="0"/>
              <a:t>, </a:t>
            </a:r>
            <a:r>
              <a:rPr lang="fr-FR" sz="2000" baseline="0" dirty="0" err="1" smtClean="0"/>
              <a:t>Flanders</a:t>
            </a:r>
            <a:r>
              <a:rPr lang="fr-FR" sz="2000" baseline="0" dirty="0" smtClean="0"/>
              <a:t> </a:t>
            </a:r>
            <a:r>
              <a:rPr lang="fr-FR" sz="2000" baseline="0" dirty="0" err="1" smtClean="0"/>
              <a:t>comes</a:t>
            </a:r>
            <a:r>
              <a:rPr lang="fr-FR" sz="2000" baseline="0" dirty="0" smtClean="0"/>
              <a:t> out second, </a:t>
            </a:r>
            <a:r>
              <a:rPr lang="fr-FR" sz="2000" baseline="0" dirty="0" err="1" smtClean="0"/>
              <a:t>after</a:t>
            </a:r>
            <a:r>
              <a:rPr lang="fr-FR" sz="2000" baseline="0" dirty="0" smtClean="0"/>
              <a:t> London, and </a:t>
            </a:r>
            <a:r>
              <a:rPr lang="fr-FR" sz="2000" baseline="0" dirty="0" err="1" smtClean="0"/>
              <a:t>before</a:t>
            </a:r>
            <a:r>
              <a:rPr lang="fr-FR" sz="2000" baseline="0" dirty="0" smtClean="0"/>
              <a:t> Barcelona, Berlin, Amsterdam, Frankfurt, Düsseldorf, Rotterdam etcetera.</a:t>
            </a:r>
          </a:p>
          <a:p>
            <a:r>
              <a:rPr lang="fr-FR" sz="2000" baseline="0" dirty="0" smtClean="0"/>
              <a:t>This </a:t>
            </a:r>
            <a:r>
              <a:rPr lang="fr-FR" sz="2000" baseline="0" dirty="0" err="1" smtClean="0"/>
              <a:t>is</a:t>
            </a:r>
            <a:r>
              <a:rPr lang="fr-FR" sz="2000" baseline="0" dirty="0" smtClean="0"/>
              <a:t> the score </a:t>
            </a:r>
            <a:r>
              <a:rPr lang="fr-FR" sz="2000" baseline="0" dirty="0" err="1" smtClean="0"/>
              <a:t>purely</a:t>
            </a:r>
            <a:r>
              <a:rPr lang="fr-FR" sz="2000" baseline="0" dirty="0" smtClean="0"/>
              <a:t> </a:t>
            </a:r>
            <a:r>
              <a:rPr lang="fr-FR" sz="2000" baseline="0" dirty="0" err="1" smtClean="0"/>
              <a:t>based</a:t>
            </a:r>
            <a:r>
              <a:rPr lang="fr-FR" sz="2000" baseline="0" dirty="0" smtClean="0"/>
              <a:t> on ‘</a:t>
            </a:r>
            <a:r>
              <a:rPr lang="fr-FR" sz="2000" baseline="0" dirty="0" err="1" smtClean="0"/>
              <a:t>Quality</a:t>
            </a:r>
            <a:r>
              <a:rPr lang="fr-FR" sz="2000" baseline="0" dirty="0" smtClean="0"/>
              <a:t>’. But as </a:t>
            </a:r>
            <a:r>
              <a:rPr lang="fr-FR" sz="2000" baseline="0" dirty="0" err="1" smtClean="0"/>
              <a:t>you</a:t>
            </a:r>
            <a:r>
              <a:rPr lang="fr-FR" sz="2000" baseline="0" dirty="0" smtClean="0"/>
              <a:t> all know, </a:t>
            </a:r>
            <a:r>
              <a:rPr lang="fr-FR" sz="2000" baseline="0" dirty="0" err="1" smtClean="0"/>
              <a:t>next</a:t>
            </a:r>
            <a:r>
              <a:rPr lang="fr-FR" sz="2000" baseline="0" dirty="0" smtClean="0"/>
              <a:t> to </a:t>
            </a:r>
            <a:r>
              <a:rPr lang="fr-FR" sz="2000" baseline="0" dirty="0" err="1" smtClean="0"/>
              <a:t>quality</a:t>
            </a:r>
            <a:r>
              <a:rPr lang="fr-FR" sz="2000" baseline="0" dirty="0" smtClean="0"/>
              <a:t>, </a:t>
            </a:r>
            <a:r>
              <a:rPr lang="fr-FR" sz="2000" baseline="0" dirty="0" err="1" smtClean="0"/>
              <a:t>there’s</a:t>
            </a:r>
            <a:r>
              <a:rPr lang="fr-FR" sz="2000" baseline="0" dirty="0" smtClean="0"/>
              <a:t> </a:t>
            </a:r>
            <a:r>
              <a:rPr lang="fr-FR" sz="2000" baseline="0" dirty="0" err="1" smtClean="0"/>
              <a:t>another</a:t>
            </a:r>
            <a:r>
              <a:rPr lang="fr-FR" sz="2000" baseline="0" dirty="0" smtClean="0"/>
              <a:t> important </a:t>
            </a:r>
            <a:r>
              <a:rPr lang="fr-FR" sz="2000" baseline="0" dirty="0" err="1" smtClean="0"/>
              <a:t>element</a:t>
            </a:r>
            <a:r>
              <a:rPr lang="fr-FR" sz="2000" baseline="0" dirty="0" smtClean="0"/>
              <a:t>, and </a:t>
            </a:r>
            <a:r>
              <a:rPr lang="fr-FR" sz="2000" baseline="0" dirty="0" err="1" smtClean="0"/>
              <a:t>that</a:t>
            </a:r>
            <a:r>
              <a:rPr lang="fr-FR" sz="2000" baseline="0" dirty="0" smtClean="0"/>
              <a:t> </a:t>
            </a:r>
            <a:r>
              <a:rPr lang="fr-FR" sz="2000" baseline="0" dirty="0" err="1" smtClean="0"/>
              <a:t>is</a:t>
            </a:r>
            <a:r>
              <a:rPr lang="fr-FR" sz="2000" baseline="0" dirty="0" smtClean="0"/>
              <a:t> : the </a:t>
            </a:r>
            <a:r>
              <a:rPr lang="fr-FR" sz="2000" baseline="0" dirty="0" err="1" smtClean="0"/>
              <a:t>price</a:t>
            </a:r>
            <a:r>
              <a:rPr lang="fr-FR" sz="2000" baseline="0" dirty="0" smtClean="0"/>
              <a:t> to </a:t>
            </a:r>
            <a:r>
              <a:rPr lang="fr-FR" sz="2000" baseline="0" dirty="0" err="1" smtClean="0"/>
              <a:t>pay</a:t>
            </a:r>
            <a:r>
              <a:rPr lang="fr-FR" sz="2000" baseline="0" dirty="0" smtClean="0"/>
              <a:t>, the operating </a:t>
            </a:r>
            <a:r>
              <a:rPr lang="fr-FR" sz="2000" baseline="0" dirty="0" err="1" smtClean="0"/>
              <a:t>costs</a:t>
            </a:r>
            <a:r>
              <a:rPr lang="fr-FR" sz="2000" baseline="0" dirty="0" smtClean="0"/>
              <a:t>.</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53</a:t>
            </a:fld>
            <a:endParaRPr lang="nl-B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smtClean="0"/>
              <a:t>If </a:t>
            </a:r>
            <a:r>
              <a:rPr lang="fr-FR" sz="2000" dirty="0" err="1" smtClean="0"/>
              <a:t>you</a:t>
            </a:r>
            <a:r>
              <a:rPr lang="fr-FR" sz="2000" dirty="0" smtClean="0"/>
              <a:t> </a:t>
            </a:r>
            <a:r>
              <a:rPr lang="fr-FR" sz="2000" dirty="0" err="1" smtClean="0"/>
              <a:t>include</a:t>
            </a:r>
            <a:r>
              <a:rPr lang="fr-FR" sz="2000" dirty="0" smtClean="0"/>
              <a:t> </a:t>
            </a:r>
            <a:r>
              <a:rPr lang="fr-FR" sz="2000" dirty="0" err="1" smtClean="0"/>
              <a:t>that</a:t>
            </a:r>
            <a:r>
              <a:rPr lang="fr-FR" sz="2000" dirty="0" smtClean="0"/>
              <a:t> </a:t>
            </a:r>
            <a:r>
              <a:rPr lang="fr-FR" sz="2000" dirty="0" err="1" smtClean="0"/>
              <a:t>cost</a:t>
            </a:r>
            <a:r>
              <a:rPr lang="fr-FR" sz="2000" dirty="0" smtClean="0"/>
              <a:t> aspect as</a:t>
            </a:r>
            <a:r>
              <a:rPr lang="fr-FR" sz="2000" baseline="0" dirty="0" smtClean="0"/>
              <a:t> </a:t>
            </a:r>
            <a:r>
              <a:rPr lang="fr-FR" sz="2000" baseline="0" dirty="0" err="1" smtClean="0"/>
              <a:t>well</a:t>
            </a:r>
            <a:r>
              <a:rPr lang="fr-FR" sz="2000" baseline="0" dirty="0" smtClean="0"/>
              <a:t> to </a:t>
            </a:r>
            <a:r>
              <a:rPr lang="fr-FR" sz="2000" baseline="0" dirty="0" err="1" smtClean="0"/>
              <a:t>calculate</a:t>
            </a:r>
            <a:r>
              <a:rPr lang="fr-FR" sz="2000" baseline="0" dirty="0" smtClean="0"/>
              <a:t> the location </a:t>
            </a:r>
            <a:r>
              <a:rPr lang="fr-FR" sz="2000" baseline="0" dirty="0" err="1" smtClean="0"/>
              <a:t>attractiveness</a:t>
            </a:r>
            <a:r>
              <a:rPr lang="fr-FR" sz="2000" baseline="0" dirty="0" smtClean="0"/>
              <a:t>, and </a:t>
            </a:r>
            <a:r>
              <a:rPr lang="fr-FR" sz="2000" baseline="0" dirty="0" err="1" smtClean="0"/>
              <a:t>you</a:t>
            </a:r>
            <a:r>
              <a:rPr lang="fr-FR" sz="2000" baseline="0" dirty="0" smtClean="0"/>
              <a:t> </a:t>
            </a:r>
            <a:r>
              <a:rPr lang="fr-FR" sz="2000" baseline="0" dirty="0" err="1" smtClean="0"/>
              <a:t>give</a:t>
            </a:r>
            <a:r>
              <a:rPr lang="fr-FR" sz="2000" baseline="0" dirty="0" smtClean="0"/>
              <a:t> 50 points on </a:t>
            </a:r>
            <a:r>
              <a:rPr lang="fr-FR" sz="2000" baseline="0" dirty="0" err="1" smtClean="0"/>
              <a:t>Quality</a:t>
            </a:r>
            <a:r>
              <a:rPr lang="fr-FR" sz="2000" baseline="0" dirty="0" smtClean="0"/>
              <a:t>, and 50 points on </a:t>
            </a:r>
            <a:r>
              <a:rPr lang="fr-FR" sz="2000" baseline="0" dirty="0" err="1" smtClean="0"/>
              <a:t>Costs</a:t>
            </a:r>
            <a:r>
              <a:rPr lang="fr-FR" sz="2000" baseline="0" dirty="0" smtClean="0"/>
              <a:t>, </a:t>
            </a:r>
            <a:r>
              <a:rPr lang="fr-FR" sz="2000" baseline="0" dirty="0" err="1" smtClean="0"/>
              <a:t>then</a:t>
            </a:r>
            <a:r>
              <a:rPr lang="fr-FR" sz="2000" baseline="0" dirty="0" smtClean="0"/>
              <a:t> </a:t>
            </a:r>
            <a:r>
              <a:rPr lang="fr-FR" sz="2000" baseline="0" dirty="0" err="1" smtClean="0"/>
              <a:t>Flanders</a:t>
            </a:r>
            <a:r>
              <a:rPr lang="fr-FR" sz="2000" baseline="0" dirty="0" smtClean="0"/>
              <a:t> </a:t>
            </a:r>
            <a:r>
              <a:rPr lang="fr-FR" sz="2000" baseline="0" dirty="0" err="1" smtClean="0"/>
              <a:t>still</a:t>
            </a:r>
            <a:r>
              <a:rPr lang="fr-FR" sz="2000" baseline="0" dirty="0" smtClean="0"/>
              <a:t> </a:t>
            </a:r>
            <a:r>
              <a:rPr lang="fr-FR" sz="2000" baseline="0" dirty="0" err="1" smtClean="0"/>
              <a:t>ranks</a:t>
            </a:r>
            <a:r>
              <a:rPr lang="fr-FR" sz="2000" baseline="0" dirty="0" smtClean="0"/>
              <a:t> </a:t>
            </a:r>
            <a:r>
              <a:rPr lang="fr-FR" sz="2000" baseline="0" dirty="0" err="1" smtClean="0"/>
              <a:t>number</a:t>
            </a:r>
            <a:r>
              <a:rPr lang="fr-FR" sz="2000" baseline="0" dirty="0" smtClean="0"/>
              <a:t> </a:t>
            </a:r>
            <a:r>
              <a:rPr lang="fr-FR" sz="2000" baseline="0" dirty="0" err="1" smtClean="0"/>
              <a:t>two</a:t>
            </a:r>
            <a:r>
              <a:rPr lang="fr-FR" sz="2000" baseline="0" dirty="0" smtClean="0"/>
              <a:t>, and the </a:t>
            </a:r>
            <a:r>
              <a:rPr lang="fr-FR" sz="2000" baseline="0" dirty="0" err="1" smtClean="0"/>
              <a:t>difference</a:t>
            </a:r>
            <a:r>
              <a:rPr lang="fr-FR" sz="2000" baseline="0" dirty="0" smtClean="0"/>
              <a:t> </a:t>
            </a:r>
            <a:r>
              <a:rPr lang="fr-FR" sz="2000" baseline="0" dirty="0" err="1" smtClean="0"/>
              <a:t>with</a:t>
            </a:r>
            <a:r>
              <a:rPr lang="fr-FR" sz="2000" baseline="0" dirty="0" smtClean="0"/>
              <a:t> London has </a:t>
            </a:r>
            <a:r>
              <a:rPr lang="fr-FR" sz="2000" baseline="0" dirty="0" err="1" smtClean="0"/>
              <a:t>almost</a:t>
            </a:r>
            <a:r>
              <a:rPr lang="fr-FR" sz="2000" baseline="0" dirty="0" smtClean="0"/>
              <a:t> </a:t>
            </a:r>
            <a:r>
              <a:rPr lang="fr-FR" sz="2000" baseline="0" dirty="0" err="1" smtClean="0"/>
              <a:t>disappeared</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54</a:t>
            </a:fld>
            <a:endParaRPr lang="nl-B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err="1" smtClean="0"/>
              <a:t>Then</a:t>
            </a:r>
            <a:r>
              <a:rPr lang="fr-FR" sz="2000" dirty="0" smtClean="0"/>
              <a:t> </a:t>
            </a:r>
            <a:r>
              <a:rPr lang="fr-FR" sz="2000" dirty="0" err="1" smtClean="0"/>
              <a:t>there</a:t>
            </a:r>
            <a:r>
              <a:rPr lang="fr-FR" sz="2000" dirty="0" smtClean="0"/>
              <a:t> </a:t>
            </a:r>
            <a:r>
              <a:rPr lang="fr-FR" sz="2000" dirty="0" err="1" smtClean="0"/>
              <a:t>is</a:t>
            </a:r>
            <a:r>
              <a:rPr lang="fr-FR" sz="2000" dirty="0" smtClean="0"/>
              <a:t> a </a:t>
            </a:r>
            <a:r>
              <a:rPr lang="fr-FR" sz="2000" dirty="0" err="1" smtClean="0"/>
              <a:t>third</a:t>
            </a:r>
            <a:r>
              <a:rPr lang="fr-FR" sz="2000" dirty="0" smtClean="0"/>
              <a:t> </a:t>
            </a:r>
            <a:r>
              <a:rPr lang="fr-FR" sz="2000" dirty="0" err="1" smtClean="0"/>
              <a:t>way</a:t>
            </a:r>
            <a:r>
              <a:rPr lang="fr-FR" sz="2000" baseline="0" dirty="0" smtClean="0"/>
              <a:t> of </a:t>
            </a:r>
            <a:r>
              <a:rPr lang="fr-FR" sz="2000" baseline="0" dirty="0" err="1" smtClean="0"/>
              <a:t>looking</a:t>
            </a:r>
            <a:r>
              <a:rPr lang="fr-FR" sz="2000" baseline="0" dirty="0" smtClean="0"/>
              <a:t> </a:t>
            </a:r>
            <a:r>
              <a:rPr lang="fr-FR" sz="2000" baseline="0" dirty="0" err="1" smtClean="0"/>
              <a:t>at</a:t>
            </a:r>
            <a:r>
              <a:rPr lang="fr-FR" sz="2000" baseline="0" dirty="0" smtClean="0"/>
              <a:t> </a:t>
            </a:r>
            <a:r>
              <a:rPr lang="fr-FR" sz="2000" baseline="0" dirty="0" err="1" smtClean="0"/>
              <a:t>things</a:t>
            </a:r>
            <a:r>
              <a:rPr lang="fr-FR" sz="2000" baseline="0" dirty="0" smtClean="0"/>
              <a:t>. That </a:t>
            </a:r>
            <a:r>
              <a:rPr lang="fr-FR" sz="2000" baseline="0" dirty="0" err="1" smtClean="0"/>
              <a:t>is</a:t>
            </a:r>
            <a:r>
              <a:rPr lang="fr-FR" sz="2000" baseline="0" dirty="0" smtClean="0"/>
              <a:t> to look </a:t>
            </a:r>
            <a:r>
              <a:rPr lang="fr-FR" sz="2000" baseline="0" dirty="0" err="1" smtClean="0"/>
              <a:t>at</a:t>
            </a:r>
            <a:r>
              <a:rPr lang="fr-FR" sz="2000" baseline="0" dirty="0" smtClean="0"/>
              <a:t> the ratio of </a:t>
            </a:r>
            <a:r>
              <a:rPr lang="fr-FR" sz="2000" baseline="0" dirty="0" err="1" smtClean="0"/>
              <a:t>Quality</a:t>
            </a:r>
            <a:r>
              <a:rPr lang="fr-FR" sz="2000" baseline="0" dirty="0" smtClean="0"/>
              <a:t> to </a:t>
            </a:r>
            <a:r>
              <a:rPr lang="fr-FR" sz="2000" baseline="0" dirty="0" err="1" smtClean="0"/>
              <a:t>Costs</a:t>
            </a:r>
            <a:r>
              <a:rPr lang="fr-FR" sz="2000" baseline="0" dirty="0" smtClean="0"/>
              <a:t>. </a:t>
            </a:r>
          </a:p>
          <a:p>
            <a:r>
              <a:rPr lang="fr-FR" sz="2000" baseline="0" dirty="0" err="1" smtClean="0"/>
              <a:t>Simply</a:t>
            </a:r>
            <a:r>
              <a:rPr lang="fr-FR" sz="2000" baseline="0" dirty="0" smtClean="0"/>
              <a:t> </a:t>
            </a:r>
            <a:r>
              <a:rPr lang="fr-FR" sz="2000" baseline="0" dirty="0" err="1" smtClean="0"/>
              <a:t>said</a:t>
            </a:r>
            <a:r>
              <a:rPr lang="fr-FR" sz="2000" baseline="0" dirty="0" smtClean="0"/>
              <a:t>, </a:t>
            </a:r>
            <a:r>
              <a:rPr lang="fr-FR" sz="2000" baseline="0" dirty="0" err="1" smtClean="0"/>
              <a:t>this</a:t>
            </a:r>
            <a:r>
              <a:rPr lang="fr-FR" sz="2000" baseline="0" dirty="0" smtClean="0"/>
              <a:t> </a:t>
            </a:r>
            <a:r>
              <a:rPr lang="fr-FR" sz="2000" baseline="0" dirty="0" err="1" smtClean="0"/>
              <a:t>is</a:t>
            </a:r>
            <a:r>
              <a:rPr lang="fr-FR" sz="2000" baseline="0" dirty="0" smtClean="0"/>
              <a:t> : how </a:t>
            </a:r>
            <a:r>
              <a:rPr lang="fr-FR" sz="2000" baseline="0" dirty="0" err="1" smtClean="0"/>
              <a:t>much</a:t>
            </a:r>
            <a:r>
              <a:rPr lang="fr-FR" sz="2000" baseline="0" dirty="0" smtClean="0"/>
              <a:t> </a:t>
            </a:r>
            <a:r>
              <a:rPr lang="fr-FR" sz="2000" baseline="0" dirty="0" err="1" smtClean="0"/>
              <a:t>quality</a:t>
            </a:r>
            <a:r>
              <a:rPr lang="fr-FR" sz="2000" baseline="0" dirty="0" smtClean="0"/>
              <a:t> do </a:t>
            </a:r>
            <a:r>
              <a:rPr lang="fr-FR" sz="2000" baseline="0" dirty="0" err="1" smtClean="0"/>
              <a:t>you</a:t>
            </a:r>
            <a:r>
              <a:rPr lang="fr-FR" sz="2000" baseline="0" dirty="0" smtClean="0"/>
              <a:t> </a:t>
            </a:r>
            <a:r>
              <a:rPr lang="fr-FR" sz="2000" baseline="0" dirty="0" err="1" smtClean="0"/>
              <a:t>get</a:t>
            </a:r>
            <a:r>
              <a:rPr lang="fr-FR" sz="2000" baseline="0" dirty="0" smtClean="0"/>
              <a:t> for the </a:t>
            </a:r>
            <a:r>
              <a:rPr lang="fr-FR" sz="2000" baseline="0" dirty="0" err="1" smtClean="0"/>
              <a:t>price</a:t>
            </a:r>
            <a:r>
              <a:rPr lang="fr-FR" sz="2000" baseline="0" dirty="0" smtClean="0"/>
              <a:t> </a:t>
            </a:r>
            <a:r>
              <a:rPr lang="fr-FR" sz="2000" baseline="0" dirty="0" err="1" smtClean="0"/>
              <a:t>you</a:t>
            </a:r>
            <a:r>
              <a:rPr lang="fr-FR" sz="2000" baseline="0" dirty="0" smtClean="0"/>
              <a:t> </a:t>
            </a:r>
            <a:r>
              <a:rPr lang="fr-FR" sz="2000" baseline="0" dirty="0" err="1" smtClean="0"/>
              <a:t>pay</a:t>
            </a:r>
            <a:r>
              <a:rPr lang="fr-FR" sz="2000" baseline="0" dirty="0" smtClean="0"/>
              <a:t>?</a:t>
            </a:r>
          </a:p>
          <a:p>
            <a:r>
              <a:rPr lang="fr-FR" sz="2000" baseline="0" dirty="0" err="1" smtClean="0"/>
              <a:t>Looked</a:t>
            </a:r>
            <a:r>
              <a:rPr lang="fr-FR" sz="2000" baseline="0" dirty="0" smtClean="0"/>
              <a:t> </a:t>
            </a:r>
            <a:r>
              <a:rPr lang="fr-FR" sz="2000" baseline="0" dirty="0" err="1" smtClean="0"/>
              <a:t>at</a:t>
            </a:r>
            <a:r>
              <a:rPr lang="fr-FR" sz="2000" baseline="0" dirty="0" smtClean="0"/>
              <a:t> </a:t>
            </a:r>
            <a:r>
              <a:rPr lang="fr-FR" sz="2000" baseline="0" dirty="0" err="1" smtClean="0"/>
              <a:t>it</a:t>
            </a:r>
            <a:r>
              <a:rPr lang="fr-FR" sz="2000" baseline="0" dirty="0" smtClean="0"/>
              <a:t> </a:t>
            </a:r>
            <a:r>
              <a:rPr lang="fr-FR" sz="2000" baseline="0" dirty="0" err="1" smtClean="0"/>
              <a:t>this</a:t>
            </a:r>
            <a:r>
              <a:rPr lang="fr-FR" sz="2000" baseline="0" dirty="0" smtClean="0"/>
              <a:t> </a:t>
            </a:r>
            <a:r>
              <a:rPr lang="fr-FR" sz="2000" baseline="0" dirty="0" err="1" smtClean="0"/>
              <a:t>way</a:t>
            </a:r>
            <a:r>
              <a:rPr lang="fr-FR" sz="2000" baseline="0" dirty="0" smtClean="0"/>
              <a:t>, </a:t>
            </a:r>
            <a:r>
              <a:rPr lang="fr-FR" sz="2000" baseline="0" dirty="0" err="1" smtClean="0"/>
              <a:t>Flanders</a:t>
            </a:r>
            <a:r>
              <a:rPr lang="fr-FR" sz="2000" baseline="0" dirty="0" smtClean="0"/>
              <a:t> </a:t>
            </a:r>
            <a:r>
              <a:rPr lang="fr-FR" sz="2000" baseline="0" dirty="0" err="1" smtClean="0"/>
              <a:t>is</a:t>
            </a:r>
            <a:r>
              <a:rPr lang="fr-FR" sz="2000" baseline="0" dirty="0" smtClean="0"/>
              <a:t> </a:t>
            </a:r>
            <a:r>
              <a:rPr lang="fr-FR" sz="2000" baseline="0" dirty="0" err="1" smtClean="0"/>
              <a:t>number</a:t>
            </a:r>
            <a:r>
              <a:rPr lang="fr-FR" sz="2000" baseline="0" dirty="0" smtClean="0"/>
              <a:t> one. </a:t>
            </a:r>
            <a:r>
              <a:rPr lang="fr-FR" sz="2000" baseline="0" dirty="0" err="1" smtClean="0"/>
              <a:t>Meaning</a:t>
            </a:r>
            <a:r>
              <a:rPr lang="fr-FR" sz="2000" baseline="0" dirty="0" smtClean="0"/>
              <a:t> : in </a:t>
            </a:r>
            <a:r>
              <a:rPr lang="fr-FR" sz="2000" baseline="0" dirty="0" err="1" smtClean="0"/>
              <a:t>Flanders</a:t>
            </a:r>
            <a:r>
              <a:rPr lang="fr-FR" sz="2000" baseline="0" dirty="0" smtClean="0"/>
              <a:t> </a:t>
            </a:r>
            <a:r>
              <a:rPr lang="fr-FR" sz="2000" baseline="0" dirty="0" err="1" smtClean="0"/>
              <a:t>you</a:t>
            </a:r>
            <a:r>
              <a:rPr lang="fr-FR" sz="2000" baseline="0" dirty="0" smtClean="0"/>
              <a:t> </a:t>
            </a:r>
            <a:r>
              <a:rPr lang="fr-FR" sz="2000" baseline="0" dirty="0" err="1" smtClean="0"/>
              <a:t>get</a:t>
            </a:r>
            <a:r>
              <a:rPr lang="fr-FR" sz="2000" baseline="0" dirty="0" smtClean="0"/>
              <a:t> the best «value for money ».</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55</a:t>
            </a:fld>
            <a:endParaRPr lang="nl-B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56</a:t>
            </a:fld>
            <a:endParaRPr lang="nl-B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2000" dirty="0" err="1" smtClean="0"/>
              <a:t>With</a:t>
            </a:r>
            <a:r>
              <a:rPr lang="fr-FR" sz="2000" dirty="0" smtClean="0"/>
              <a:t> all the arguments</a:t>
            </a:r>
            <a:r>
              <a:rPr lang="fr-FR" sz="2000" baseline="0" dirty="0" smtClean="0"/>
              <a:t> </a:t>
            </a:r>
            <a:r>
              <a:rPr lang="fr-FR" sz="2000" baseline="0" dirty="0" err="1" smtClean="0"/>
              <a:t>that</a:t>
            </a:r>
            <a:r>
              <a:rPr lang="fr-FR" sz="2000" baseline="0" dirty="0" smtClean="0"/>
              <a:t> </a:t>
            </a:r>
            <a:r>
              <a:rPr lang="fr-FR" sz="2000" baseline="0" dirty="0" err="1" smtClean="0"/>
              <a:t>I’ve</a:t>
            </a:r>
            <a:r>
              <a:rPr lang="fr-FR" sz="2000" baseline="0" dirty="0" smtClean="0"/>
              <a:t> been </a:t>
            </a:r>
            <a:r>
              <a:rPr lang="fr-FR" sz="2000" baseline="0" dirty="0" err="1" smtClean="0"/>
              <a:t>giving</a:t>
            </a:r>
            <a:r>
              <a:rPr lang="fr-FR" sz="2000" baseline="0" dirty="0" smtClean="0"/>
              <a:t>, I assume </a:t>
            </a:r>
            <a:r>
              <a:rPr lang="fr-FR" sz="2000" baseline="0" dirty="0" err="1" smtClean="0"/>
              <a:t>that</a:t>
            </a:r>
            <a:r>
              <a:rPr lang="fr-FR" sz="2000" baseline="0" dirty="0" smtClean="0"/>
              <a:t> by </a:t>
            </a:r>
            <a:r>
              <a:rPr lang="fr-FR" sz="2000" baseline="0" dirty="0" err="1" smtClean="0"/>
              <a:t>now</a:t>
            </a:r>
            <a:r>
              <a:rPr lang="fr-FR" sz="2000" baseline="0" dirty="0" smtClean="0"/>
              <a:t> </a:t>
            </a:r>
            <a:r>
              <a:rPr lang="fr-FR" sz="2000" baseline="0" dirty="0" err="1" smtClean="0"/>
              <a:t>you</a:t>
            </a:r>
            <a:r>
              <a:rPr lang="fr-FR" sz="2000" baseline="0" dirty="0" smtClean="0"/>
              <a:t> are all </a:t>
            </a:r>
            <a:r>
              <a:rPr lang="fr-FR" sz="2000" baseline="0" dirty="0" err="1" smtClean="0"/>
              <a:t>convinced</a:t>
            </a:r>
            <a:r>
              <a:rPr lang="fr-FR" sz="2000" baseline="0" dirty="0" smtClean="0"/>
              <a:t> to </a:t>
            </a:r>
            <a:r>
              <a:rPr lang="fr-FR" sz="2000" baseline="0" dirty="0" err="1" smtClean="0"/>
              <a:t>say</a:t>
            </a:r>
            <a:r>
              <a:rPr lang="fr-FR" sz="2000" baseline="0" dirty="0" smtClean="0"/>
              <a:t> « YES! I WANT TO INVEST IN FLANDERS ! « </a:t>
            </a:r>
          </a:p>
          <a:p>
            <a:r>
              <a:rPr lang="fr-FR" sz="2000" baseline="0" dirty="0" err="1" smtClean="0"/>
              <a:t>Well</a:t>
            </a:r>
            <a:r>
              <a:rPr lang="fr-FR" sz="2000" baseline="0" dirty="0" smtClean="0"/>
              <a:t>, in </a:t>
            </a:r>
            <a:r>
              <a:rPr lang="fr-FR" sz="2000" baseline="0" dirty="0" err="1" smtClean="0"/>
              <a:t>that</a:t>
            </a:r>
            <a:r>
              <a:rPr lang="fr-FR" sz="2000" baseline="0" dirty="0" smtClean="0"/>
              <a:t> case, </a:t>
            </a:r>
            <a:r>
              <a:rPr lang="fr-FR" sz="2000" baseline="0" dirty="0" err="1" smtClean="0"/>
              <a:t>here</a:t>
            </a:r>
            <a:r>
              <a:rPr lang="fr-FR" sz="2000" baseline="0" dirty="0" smtClean="0"/>
              <a:t> </a:t>
            </a:r>
            <a:r>
              <a:rPr lang="fr-FR" sz="2000" baseline="0" dirty="0" err="1" smtClean="0"/>
              <a:t>is</a:t>
            </a:r>
            <a:r>
              <a:rPr lang="fr-FR" sz="2000" baseline="0" dirty="0" smtClean="0"/>
              <a:t> a unique </a:t>
            </a:r>
            <a:r>
              <a:rPr lang="fr-FR" sz="2000" baseline="0" dirty="0" err="1" smtClean="0"/>
              <a:t>opportunity</a:t>
            </a:r>
            <a:r>
              <a:rPr lang="fr-FR" sz="2000" baseline="0" dirty="0" smtClean="0"/>
              <a:t> for </a:t>
            </a:r>
            <a:r>
              <a:rPr lang="fr-FR" sz="2000" baseline="0" dirty="0" err="1" smtClean="0"/>
              <a:t>you</a:t>
            </a:r>
            <a:r>
              <a:rPr lang="fr-FR" sz="2000" baseline="0" dirty="0" smtClean="0"/>
              <a:t>. </a:t>
            </a:r>
          </a:p>
          <a:p>
            <a:r>
              <a:rPr lang="fr-FR" sz="2000" dirty="0" smtClean="0"/>
              <a:t>No </a:t>
            </a:r>
            <a:r>
              <a:rPr lang="fr-FR" sz="2000" dirty="0" err="1" smtClean="0"/>
              <a:t>joke</a:t>
            </a:r>
            <a:r>
              <a:rPr lang="fr-FR" sz="2000" dirty="0" smtClean="0"/>
              <a:t>. </a:t>
            </a:r>
            <a:r>
              <a:rPr lang="fr-FR" sz="2000" dirty="0" err="1" smtClean="0"/>
              <a:t>I’m</a:t>
            </a:r>
            <a:r>
              <a:rPr lang="fr-FR" sz="2000" dirty="0" smtClean="0"/>
              <a:t> </a:t>
            </a:r>
            <a:r>
              <a:rPr lang="fr-FR" sz="2000" dirty="0" err="1" smtClean="0"/>
              <a:t>serious</a:t>
            </a:r>
            <a:r>
              <a:rPr lang="fr-FR" sz="2000" dirty="0" smtClean="0"/>
              <a:t> </a:t>
            </a:r>
            <a:r>
              <a:rPr lang="fr-FR" sz="2000" dirty="0" err="1" smtClean="0"/>
              <a:t>here</a:t>
            </a:r>
            <a:r>
              <a:rPr lang="fr-FR" sz="2000" dirty="0" smtClean="0"/>
              <a:t>. I</a:t>
            </a:r>
            <a:r>
              <a:rPr lang="fr-FR" sz="2000" baseline="0" dirty="0" smtClean="0"/>
              <a:t> </a:t>
            </a:r>
            <a:r>
              <a:rPr lang="fr-FR" sz="2000" baseline="0" dirty="0" err="1" smtClean="0"/>
              <a:t>will</a:t>
            </a:r>
            <a:r>
              <a:rPr lang="fr-FR" sz="2000" baseline="0" dirty="0" smtClean="0"/>
              <a:t> round off </a:t>
            </a:r>
            <a:r>
              <a:rPr lang="fr-FR" sz="2000" baseline="0" dirty="0" err="1" smtClean="0"/>
              <a:t>my</a:t>
            </a:r>
            <a:r>
              <a:rPr lang="fr-FR" sz="2000" baseline="0" dirty="0" smtClean="0"/>
              <a:t> </a:t>
            </a:r>
            <a:r>
              <a:rPr lang="fr-FR" sz="2000" baseline="0" dirty="0" err="1" smtClean="0"/>
              <a:t>presentation</a:t>
            </a:r>
            <a:r>
              <a:rPr lang="fr-FR" sz="2000" baseline="0" dirty="0" smtClean="0"/>
              <a:t> </a:t>
            </a:r>
            <a:r>
              <a:rPr lang="fr-FR" sz="2000" baseline="0" dirty="0" err="1" smtClean="0"/>
              <a:t>here</a:t>
            </a:r>
            <a:r>
              <a:rPr lang="fr-FR" sz="2000" baseline="0" dirty="0" smtClean="0"/>
              <a:t> </a:t>
            </a:r>
            <a:r>
              <a:rPr lang="fr-FR" sz="2000" baseline="0" dirty="0" err="1" smtClean="0"/>
              <a:t>with</a:t>
            </a:r>
            <a:r>
              <a:rPr lang="fr-FR" sz="2000" baseline="0" dirty="0" smtClean="0"/>
              <a:t> </a:t>
            </a:r>
            <a:r>
              <a:rPr lang="fr-FR" sz="2000" baseline="0" dirty="0" err="1" smtClean="0"/>
              <a:t>just</a:t>
            </a:r>
            <a:r>
              <a:rPr lang="fr-FR" sz="2000" baseline="0" dirty="0" smtClean="0"/>
              <a:t> one more </a:t>
            </a:r>
            <a:r>
              <a:rPr lang="fr-FR" sz="2000" baseline="0" dirty="0" err="1" smtClean="0"/>
              <a:t>slide</a:t>
            </a:r>
            <a:r>
              <a:rPr lang="fr-FR" sz="2000" baseline="0" dirty="0" smtClean="0"/>
              <a:t> of a </a:t>
            </a:r>
            <a:r>
              <a:rPr lang="fr-FR" sz="2000" baseline="0" dirty="0" err="1" smtClean="0"/>
              <a:t>specific</a:t>
            </a:r>
            <a:r>
              <a:rPr lang="fr-FR" sz="2000" baseline="0" dirty="0" smtClean="0"/>
              <a:t> </a:t>
            </a:r>
            <a:r>
              <a:rPr lang="fr-FR" sz="2000" baseline="0" dirty="0" err="1" smtClean="0"/>
              <a:t>investment</a:t>
            </a:r>
            <a:r>
              <a:rPr lang="fr-FR" sz="2000" baseline="0" dirty="0" smtClean="0"/>
              <a:t> </a:t>
            </a:r>
            <a:r>
              <a:rPr lang="fr-FR" sz="2000" baseline="0" dirty="0" err="1" smtClean="0"/>
              <a:t>opportunity</a:t>
            </a:r>
            <a:r>
              <a:rPr lang="fr-FR" sz="2000" baseline="0" dirty="0" smtClean="0"/>
              <a:t> </a:t>
            </a:r>
            <a:r>
              <a:rPr lang="fr-FR" sz="2000" baseline="0" dirty="0" err="1" smtClean="0"/>
              <a:t>that</a:t>
            </a:r>
            <a:r>
              <a:rPr lang="fr-FR" sz="2000" baseline="0" dirty="0" smtClean="0"/>
              <a:t> </a:t>
            </a:r>
            <a:r>
              <a:rPr lang="fr-FR" sz="2000" baseline="0" dirty="0" err="1" smtClean="0"/>
              <a:t>there</a:t>
            </a:r>
            <a:r>
              <a:rPr lang="fr-FR" sz="2000" baseline="0" dirty="0" smtClean="0"/>
              <a:t> </a:t>
            </a:r>
            <a:r>
              <a:rPr lang="fr-FR" sz="2000" baseline="0" dirty="0" err="1" smtClean="0"/>
              <a:t>is</a:t>
            </a:r>
            <a:r>
              <a:rPr lang="fr-FR" sz="2000" baseline="0" dirty="0" smtClean="0"/>
              <a:t> </a:t>
            </a:r>
            <a:r>
              <a:rPr lang="fr-FR" sz="2000" baseline="0" dirty="0" err="1" smtClean="0"/>
              <a:t>currently</a:t>
            </a:r>
            <a:r>
              <a:rPr lang="fr-FR" sz="2000" baseline="0" dirty="0" smtClean="0"/>
              <a:t> in the Port of </a:t>
            </a:r>
            <a:r>
              <a:rPr lang="fr-FR" sz="2000" baseline="0" dirty="0" err="1" smtClean="0"/>
              <a:t>Antwerp</a:t>
            </a:r>
            <a:r>
              <a:rPr lang="fr-FR" sz="2000" baseline="0" dirty="0" smtClean="0"/>
              <a:t>. </a:t>
            </a:r>
          </a:p>
          <a:p>
            <a:r>
              <a:rPr lang="fr-FR" sz="2000" baseline="0" dirty="0" err="1" smtClean="0"/>
              <a:t>It’s</a:t>
            </a:r>
            <a:r>
              <a:rPr lang="fr-FR" sz="2000" baseline="0" dirty="0" smtClean="0"/>
              <a:t> a </a:t>
            </a:r>
            <a:r>
              <a:rPr lang="fr-FR" sz="2000" baseline="0" dirty="0" err="1" smtClean="0"/>
              <a:t>huge</a:t>
            </a:r>
            <a:r>
              <a:rPr lang="fr-FR" sz="2000" baseline="0" dirty="0" smtClean="0"/>
              <a:t> </a:t>
            </a:r>
            <a:r>
              <a:rPr lang="fr-FR" sz="2000" baseline="0" dirty="0" err="1" smtClean="0"/>
              <a:t>project</a:t>
            </a:r>
            <a:r>
              <a:rPr lang="fr-FR" sz="2000" baseline="0" dirty="0" smtClean="0"/>
              <a:t>, </a:t>
            </a:r>
            <a:r>
              <a:rPr lang="fr-FR" sz="2000" baseline="0" dirty="0" err="1" smtClean="0"/>
              <a:t>so</a:t>
            </a:r>
            <a:r>
              <a:rPr lang="fr-FR" sz="2000" baseline="0" dirty="0" smtClean="0"/>
              <a:t> </a:t>
            </a:r>
            <a:r>
              <a:rPr lang="fr-FR" sz="2000" baseline="0" dirty="0" err="1" smtClean="0"/>
              <a:t>it</a:t>
            </a:r>
            <a:r>
              <a:rPr lang="fr-FR" sz="2000" baseline="0" dirty="0" smtClean="0"/>
              <a:t> </a:t>
            </a:r>
            <a:r>
              <a:rPr lang="fr-FR" sz="2000" baseline="0" dirty="0" err="1" smtClean="0"/>
              <a:t>is</a:t>
            </a:r>
            <a:r>
              <a:rPr lang="fr-FR" sz="2000" baseline="0" dirty="0" smtClean="0"/>
              <a:t> </a:t>
            </a:r>
            <a:r>
              <a:rPr lang="fr-FR" sz="2000" baseline="0" dirty="0" err="1" smtClean="0"/>
              <a:t>only</a:t>
            </a:r>
            <a:r>
              <a:rPr lang="fr-FR" sz="2000" baseline="0" dirty="0" smtClean="0"/>
              <a:t> for </a:t>
            </a:r>
            <a:r>
              <a:rPr lang="fr-FR" sz="2000" baseline="0" dirty="0" err="1" smtClean="0"/>
              <a:t>investors</a:t>
            </a:r>
            <a:r>
              <a:rPr lang="fr-FR" sz="2000" baseline="0" dirty="0" smtClean="0"/>
              <a:t> </a:t>
            </a:r>
            <a:r>
              <a:rPr lang="fr-FR" sz="2000" baseline="0" dirty="0" err="1" smtClean="0"/>
              <a:t>with</a:t>
            </a:r>
            <a:r>
              <a:rPr lang="fr-FR" sz="2000" baseline="0" dirty="0" smtClean="0"/>
              <a:t> </a:t>
            </a:r>
            <a:r>
              <a:rPr lang="fr-FR" sz="2000" baseline="0" dirty="0" err="1" smtClean="0"/>
              <a:t>very</a:t>
            </a:r>
            <a:r>
              <a:rPr lang="fr-FR" sz="2000" baseline="0" dirty="0" smtClean="0"/>
              <a:t> </a:t>
            </a:r>
            <a:r>
              <a:rPr lang="fr-FR" sz="2000" baseline="0" dirty="0" err="1" smtClean="0"/>
              <a:t>deep</a:t>
            </a:r>
            <a:r>
              <a:rPr lang="fr-FR" sz="2000" baseline="0" dirty="0" smtClean="0"/>
              <a:t> </a:t>
            </a:r>
            <a:r>
              <a:rPr lang="fr-FR" sz="2000" baseline="0" dirty="0" err="1" smtClean="0"/>
              <a:t>pockets</a:t>
            </a:r>
            <a:r>
              <a:rPr lang="fr-FR" sz="2000" baseline="0" dirty="0" smtClean="0"/>
              <a:t>. But I </a:t>
            </a:r>
            <a:r>
              <a:rPr lang="fr-FR" sz="2000" baseline="0" dirty="0" err="1" smtClean="0"/>
              <a:t>believe</a:t>
            </a:r>
            <a:r>
              <a:rPr lang="fr-FR" sz="2000" baseline="0" dirty="0" smtClean="0"/>
              <a:t> </a:t>
            </a:r>
            <a:r>
              <a:rPr lang="fr-FR" sz="2000" baseline="0" dirty="0" err="1" smtClean="0"/>
              <a:t>it</a:t>
            </a:r>
            <a:r>
              <a:rPr lang="fr-FR" sz="2000" baseline="0" dirty="0" smtClean="0"/>
              <a:t> </a:t>
            </a:r>
            <a:r>
              <a:rPr lang="fr-FR" sz="2000" baseline="0" dirty="0" err="1" smtClean="0"/>
              <a:t>may</a:t>
            </a:r>
            <a:r>
              <a:rPr lang="fr-FR" sz="2000" baseline="0" dirty="0" smtClean="0"/>
              <a:t> </a:t>
            </a:r>
            <a:r>
              <a:rPr lang="fr-FR" sz="2000" baseline="0" dirty="0" err="1" smtClean="0"/>
              <a:t>be</a:t>
            </a:r>
            <a:r>
              <a:rPr lang="fr-FR" sz="2000" baseline="0" dirty="0" smtClean="0"/>
              <a:t> </a:t>
            </a:r>
            <a:r>
              <a:rPr lang="fr-FR" sz="2000" baseline="0" dirty="0" err="1" smtClean="0"/>
              <a:t>interesting</a:t>
            </a:r>
            <a:r>
              <a:rPr lang="fr-FR" sz="2000" baseline="0" dirty="0" smtClean="0"/>
              <a:t> for </a:t>
            </a:r>
            <a:r>
              <a:rPr lang="fr-FR" sz="2000" baseline="0" dirty="0" err="1" smtClean="0"/>
              <a:t>some</a:t>
            </a:r>
            <a:r>
              <a:rPr lang="fr-FR" sz="2000" baseline="0" dirty="0" smtClean="0"/>
              <a:t> of </a:t>
            </a:r>
            <a:r>
              <a:rPr lang="fr-FR" sz="2000" baseline="0" dirty="0" err="1" smtClean="0"/>
              <a:t>you</a:t>
            </a:r>
            <a:r>
              <a:rPr lang="fr-FR" sz="2000" baseline="0" dirty="0" smtClean="0"/>
              <a:t>.</a:t>
            </a:r>
            <a:endParaRPr lang="tr-TR" sz="2000" dirty="0"/>
          </a:p>
        </p:txBody>
      </p:sp>
      <p:sp>
        <p:nvSpPr>
          <p:cNvPr id="4" name="Slide Number Placeholder 3"/>
          <p:cNvSpPr>
            <a:spLocks noGrp="1"/>
          </p:cNvSpPr>
          <p:nvPr>
            <p:ph type="sldNum" sz="quarter" idx="10"/>
          </p:nvPr>
        </p:nvSpPr>
        <p:spPr/>
        <p:txBody>
          <a:bodyPr/>
          <a:lstStyle/>
          <a:p>
            <a:fld id="{406FD4E9-27B7-4A5C-8159-E2C90B35F1BF}" type="slidenum">
              <a:rPr lang="nl-BE" smtClean="0"/>
              <a:pPr/>
              <a:t>57</a:t>
            </a:fld>
            <a:endParaRPr lang="nl-B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61B56-17F2-490B-B4AF-91E6D3EDA6A1}" type="slidenum">
              <a:rPr lang="en-US"/>
              <a:pPr/>
              <a:t>58</a:t>
            </a:fld>
            <a:endParaRPr lang="en-US"/>
          </a:p>
        </p:txBody>
      </p:sp>
      <p:sp>
        <p:nvSpPr>
          <p:cNvPr id="712706" name="Rectangle 2"/>
          <p:cNvSpPr>
            <a:spLocks noGrp="1" noRot="1" noChangeAspect="1" noChangeArrowheads="1" noTextEdit="1"/>
          </p:cNvSpPr>
          <p:nvPr>
            <p:ph type="sldImg"/>
          </p:nvPr>
        </p:nvSpPr>
        <p:spPr>
          <a:xfrm>
            <a:off x="88900" y="746125"/>
            <a:ext cx="6634163" cy="3732213"/>
          </a:xfrm>
          <a:ln/>
        </p:spPr>
      </p:sp>
      <p:sp>
        <p:nvSpPr>
          <p:cNvPr id="712707" name="Rectangle 3"/>
          <p:cNvSpPr>
            <a:spLocks noGrp="1" noChangeArrowheads="1"/>
          </p:cNvSpPr>
          <p:nvPr>
            <p:ph type="body" idx="1"/>
          </p:nvPr>
        </p:nvSpPr>
        <p:spPr>
          <a:xfrm>
            <a:off x="908097" y="4727442"/>
            <a:ext cx="4994529" cy="4564004"/>
          </a:xfrm>
        </p:spPr>
        <p:txBody>
          <a:bodyPr/>
          <a:lstStyle/>
          <a:p>
            <a:r>
              <a:rPr lang="en-GB" sz="2000" dirty="0" smtClean="0"/>
              <a:t>This is what</a:t>
            </a:r>
            <a:r>
              <a:rPr lang="en-GB" sz="2000" baseline="0" dirty="0" smtClean="0"/>
              <a:t> I talk about: the Churchill site, in the port of Antwerp. </a:t>
            </a:r>
          </a:p>
          <a:p>
            <a:r>
              <a:rPr lang="fr-FR" sz="2000" dirty="0" err="1" smtClean="0"/>
              <a:t>It’s</a:t>
            </a:r>
            <a:r>
              <a:rPr lang="fr-FR" sz="2000" dirty="0" smtClean="0"/>
              <a:t> a </a:t>
            </a:r>
            <a:r>
              <a:rPr lang="en-US" sz="2000" b="1" dirty="0" smtClean="0"/>
              <a:t>96-hectare site for industrial activities</a:t>
            </a:r>
            <a:r>
              <a:rPr lang="en-GB" sz="2000" dirty="0" smtClean="0"/>
              <a:t>, with excellent </a:t>
            </a:r>
            <a:r>
              <a:rPr lang="en-GB" sz="2000" baseline="0" dirty="0" smtClean="0"/>
              <a:t>accessibility by rail, by road and by water.</a:t>
            </a:r>
          </a:p>
          <a:p>
            <a:r>
              <a:rPr lang="en-GB" sz="2000" baseline="0" dirty="0" smtClean="0"/>
              <a:t>On a dream location. And it is currently up for sale, in a market tender process, for which interested parties may submit their applications until the 15</a:t>
            </a:r>
            <a:r>
              <a:rPr lang="en-GB" sz="2000" baseline="30000" dirty="0" smtClean="0"/>
              <a:t>th</a:t>
            </a:r>
            <a:r>
              <a:rPr lang="en-GB" sz="2000" baseline="0" dirty="0" smtClean="0"/>
              <a:t> of January, to the Antwerp Port Authority. </a:t>
            </a:r>
          </a:p>
          <a:p>
            <a:endParaRPr lang="en-GB" sz="2000" dirty="0"/>
          </a:p>
        </p:txBody>
      </p:sp>
    </p:spTree>
    <p:extLst>
      <p:ext uri="{BB962C8B-B14F-4D97-AF65-F5344CB8AC3E}">
        <p14:creationId xmlns:p14="http://schemas.microsoft.com/office/powerpoint/2010/main" xmlns="" val="1007014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59</a:t>
            </a:fld>
            <a:endParaRPr lang="nl-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sz="2000" dirty="0" smtClean="0"/>
              <a:t>And</a:t>
            </a:r>
            <a:r>
              <a:rPr lang="nl-BE" sz="2000" baseline="0" dirty="0" smtClean="0"/>
              <a:t> to people with an industrial background, and especially the people from the textile sector, the names of </a:t>
            </a:r>
            <a:r>
              <a:rPr lang="nl-BE" sz="2000" dirty="0" smtClean="0"/>
              <a:t>Picanol and Van de Wiele</a:t>
            </a:r>
            <a:r>
              <a:rPr lang="nl-BE" sz="2000" baseline="0" dirty="0" smtClean="0"/>
              <a:t> will be very familiar. Their machines have laid the basis for the boom of the Turkish textile production.</a:t>
            </a:r>
            <a:endParaRPr lang="nl-BE" sz="2000" dirty="0"/>
          </a:p>
        </p:txBody>
      </p:sp>
      <p:sp>
        <p:nvSpPr>
          <p:cNvPr id="4" name="Slide Number Placeholder 3"/>
          <p:cNvSpPr>
            <a:spLocks noGrp="1"/>
          </p:cNvSpPr>
          <p:nvPr>
            <p:ph type="sldNum" sz="quarter" idx="10"/>
          </p:nvPr>
        </p:nvSpPr>
        <p:spPr/>
        <p:txBody>
          <a:bodyPr/>
          <a:lstStyle/>
          <a:p>
            <a:pPr>
              <a:defRPr/>
            </a:pPr>
            <a:fld id="{51DB5EB2-E521-45CE-B7A0-3B8A9D01E094}" type="slidenum">
              <a:rPr lang="tr-TR" smtClean="0"/>
              <a:pPr>
                <a:defRPr/>
              </a:pPr>
              <a:t>6</a:t>
            </a:fld>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406FD4E9-27B7-4A5C-8159-E2C90B35F1BF}" type="slidenum">
              <a:rPr lang="nl-BE" smtClean="0"/>
              <a:pPr/>
              <a:t>60</a:t>
            </a:fld>
            <a:endParaRPr lang="nl-B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Even </a:t>
            </a:r>
            <a:r>
              <a:rPr lang="en-US" dirty="0" smtClean="0"/>
              <a:t>in Turkey’s most advanced technological ventures, like the </a:t>
            </a:r>
            <a:r>
              <a:rPr lang="en-US" dirty="0" err="1" smtClean="0"/>
              <a:t>Turksat</a:t>
            </a:r>
            <a:r>
              <a:rPr lang="en-US" dirty="0" smtClean="0"/>
              <a:t> satellites, knowhow and technology from Flanders is present, with some of the parts </a:t>
            </a:r>
            <a:r>
              <a:rPr lang="en-US" sz="2000" dirty="0" smtClean="0"/>
              <a:t>for</a:t>
            </a:r>
            <a:r>
              <a:rPr lang="en-US" dirty="0" smtClean="0"/>
              <a:t> these satellites being supplied by the company </a:t>
            </a:r>
            <a:r>
              <a:rPr lang="en-US" dirty="0" err="1" smtClean="0"/>
              <a:t>Verhaert</a:t>
            </a:r>
            <a:r>
              <a:rPr lang="en-US" dirty="0" smtClean="0"/>
              <a:t>/</a:t>
            </a:r>
            <a:r>
              <a:rPr lang="en-US" dirty="0" err="1" smtClean="0"/>
              <a:t>Qinetiq</a:t>
            </a:r>
            <a:r>
              <a:rPr lang="en-US" dirty="0" smtClean="0"/>
              <a:t>.</a:t>
            </a:r>
          </a:p>
        </p:txBody>
      </p:sp>
      <p:sp>
        <p:nvSpPr>
          <p:cNvPr id="4" name="Slide Number Placeholder 3"/>
          <p:cNvSpPr>
            <a:spLocks noGrp="1"/>
          </p:cNvSpPr>
          <p:nvPr>
            <p:ph type="sldNum" sz="quarter" idx="5"/>
          </p:nvPr>
        </p:nvSpPr>
        <p:spPr/>
        <p:txBody>
          <a:bodyPr/>
          <a:lstStyle/>
          <a:p>
            <a:pPr>
              <a:defRPr/>
            </a:pPr>
            <a:fld id="{73E21C6A-4E43-4EA7-A4E3-1B85FD5188D1}" type="slidenum">
              <a:rPr lang="tr-TR" smtClean="0">
                <a:solidFill>
                  <a:prstClr val="black"/>
                </a:solidFill>
              </a:rPr>
              <a:pPr>
                <a:defRPr/>
              </a:pPr>
              <a:t>7</a:t>
            </a:fld>
            <a:endParaRPr lang="tr-T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smtClean="0"/>
              <a:t>But</a:t>
            </a:r>
            <a:r>
              <a:rPr lang="en-US" sz="2000" baseline="0" dirty="0" smtClean="0"/>
              <a:t> </a:t>
            </a:r>
            <a:r>
              <a:rPr lang="en-US" sz="2000" baseline="0" dirty="0" err="1" smtClean="0"/>
              <a:t>we”re</a:t>
            </a:r>
            <a:r>
              <a:rPr lang="en-US" sz="2000" baseline="0" dirty="0" smtClean="0"/>
              <a:t> not only in </a:t>
            </a:r>
            <a:r>
              <a:rPr lang="en-US" sz="2000" baseline="0" dirty="0" err="1" smtClean="0"/>
              <a:t>hightech</a:t>
            </a:r>
            <a:r>
              <a:rPr lang="en-US" sz="2000" baseline="0" dirty="0" smtClean="0"/>
              <a:t>. We also do huge volumes in scrap metal traffic to Turkey.</a:t>
            </a:r>
            <a:endParaRPr lang="en-US" sz="2000" dirty="0" smtClean="0"/>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solidFill>
                  <a:prstClr val="black"/>
                </a:solidFill>
              </a:rPr>
              <a:pPr>
                <a:defRPr/>
              </a:pPr>
              <a:t>8</a:t>
            </a:fld>
            <a:endParaRPr lang="tr-T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0E4255D-8F68-4806-9042-2A7FBE538014}" type="slidenum">
              <a:rPr lang="tr-TR" smtClean="0">
                <a:solidFill>
                  <a:prstClr val="black"/>
                </a:solidFill>
              </a:rPr>
              <a:pPr>
                <a:defRPr/>
              </a:pPr>
              <a:t>9</a:t>
            </a:fld>
            <a:endParaRPr lang="tr-T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220050" y="2244444"/>
            <a:ext cx="5751900" cy="2369111"/>
          </a:xfrm>
          <a:prstGeom prst="rect">
            <a:avLst/>
          </a:prstGeom>
        </p:spPr>
      </p:pic>
    </p:spTree>
    <p:extLst>
      <p:ext uri="{BB962C8B-B14F-4D97-AF65-F5344CB8AC3E}">
        <p14:creationId xmlns:p14="http://schemas.microsoft.com/office/powerpoint/2010/main" xmlns="" val="2394004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u="sng">
                <a:solidFill>
                  <a:srgbClr val="0072BC"/>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pPr/>
              <a:t>24/11/2014</a:t>
            </a:fld>
            <a:endParaRPr lang="nl-BE"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353800" y="5878300"/>
            <a:ext cx="514200" cy="636322"/>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38200" y="6113651"/>
            <a:ext cx="3944815" cy="322360"/>
          </a:xfrm>
          <a:prstGeom prst="rect">
            <a:avLst/>
          </a:prstGeom>
        </p:spPr>
      </p:pic>
    </p:spTree>
    <p:extLst>
      <p:ext uri="{BB962C8B-B14F-4D97-AF65-F5344CB8AC3E}">
        <p14:creationId xmlns:p14="http://schemas.microsoft.com/office/powerpoint/2010/main" xmlns="" val="3053309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u="sng">
                <a:solidFill>
                  <a:srgbClr val="0072BC"/>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pPr/>
              <a:t>24/11/2014</a:t>
            </a:fld>
            <a:endParaRPr lang="nl-BE"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353800" y="5878300"/>
            <a:ext cx="514200" cy="636322"/>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38200" y="6113651"/>
            <a:ext cx="3944815" cy="322360"/>
          </a:xfrm>
          <a:prstGeom prst="rect">
            <a:avLst/>
          </a:prstGeom>
        </p:spPr>
      </p:pic>
    </p:spTree>
    <p:extLst>
      <p:ext uri="{BB962C8B-B14F-4D97-AF65-F5344CB8AC3E}">
        <p14:creationId xmlns:p14="http://schemas.microsoft.com/office/powerpoint/2010/main" xmlns="" val="824278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371175" y="5898714"/>
            <a:ext cx="496825" cy="623318"/>
          </a:xfrm>
          <a:prstGeom prst="rect">
            <a:avLst/>
          </a:prstGeom>
        </p:spPr>
      </p:pic>
      <p:sp>
        <p:nvSpPr>
          <p:cNvPr id="2" name="Title 1"/>
          <p:cNvSpPr>
            <a:spLocks noGrp="1"/>
          </p:cNvSpPr>
          <p:nvPr>
            <p:ph type="title" hasCustomPrompt="1"/>
          </p:nvPr>
        </p:nvSpPr>
        <p:spPr/>
        <p:txBody>
          <a:bodyPr/>
          <a:lstStyle>
            <a:lvl1pPr>
              <a:defRPr b="1" u="sng">
                <a:solidFill>
                  <a:srgbClr val="FF0000"/>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pPr/>
              <a:t>24/11/2014</a:t>
            </a:fld>
            <a:endParaRPr lang="nl-BE"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38200" y="6113651"/>
            <a:ext cx="3944815" cy="322360"/>
          </a:xfrm>
          <a:prstGeom prst="rect">
            <a:avLst/>
          </a:prstGeom>
        </p:spPr>
      </p:pic>
    </p:spTree>
    <p:extLst>
      <p:ext uri="{BB962C8B-B14F-4D97-AF65-F5344CB8AC3E}">
        <p14:creationId xmlns:p14="http://schemas.microsoft.com/office/powerpoint/2010/main" xmlns="" val="169852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353800" y="5900758"/>
            <a:ext cx="495196" cy="621274"/>
          </a:xfrm>
          <a:prstGeom prst="rect">
            <a:avLst/>
          </a:prstGeom>
        </p:spPr>
      </p:pic>
      <p:sp>
        <p:nvSpPr>
          <p:cNvPr id="2" name="Title 1"/>
          <p:cNvSpPr>
            <a:spLocks noGrp="1"/>
          </p:cNvSpPr>
          <p:nvPr>
            <p:ph type="title" hasCustomPrompt="1"/>
          </p:nvPr>
        </p:nvSpPr>
        <p:spPr/>
        <p:txBody>
          <a:bodyPr/>
          <a:lstStyle>
            <a:lvl1pPr>
              <a:defRPr b="1" u="sng">
                <a:solidFill>
                  <a:srgbClr val="00B050"/>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pPr/>
              <a:t>24/11/2014</a:t>
            </a:fld>
            <a:endParaRPr lang="nl-BE"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38200" y="6113651"/>
            <a:ext cx="3944815" cy="322360"/>
          </a:xfrm>
          <a:prstGeom prst="rect">
            <a:avLst/>
          </a:prstGeom>
        </p:spPr>
      </p:pic>
    </p:spTree>
    <p:extLst>
      <p:ext uri="{BB962C8B-B14F-4D97-AF65-F5344CB8AC3E}">
        <p14:creationId xmlns:p14="http://schemas.microsoft.com/office/powerpoint/2010/main" xmlns="" val="2778217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353800" y="5900758"/>
            <a:ext cx="495196" cy="621274"/>
          </a:xfrm>
          <a:prstGeom prst="rect">
            <a:avLst/>
          </a:prstGeom>
        </p:spPr>
      </p:pic>
      <p:sp>
        <p:nvSpPr>
          <p:cNvPr id="2" name="Title 1"/>
          <p:cNvSpPr>
            <a:spLocks noGrp="1"/>
          </p:cNvSpPr>
          <p:nvPr>
            <p:ph type="title" hasCustomPrompt="1"/>
          </p:nvPr>
        </p:nvSpPr>
        <p:spPr/>
        <p:txBody>
          <a:bodyPr/>
          <a:lstStyle>
            <a:lvl1pPr>
              <a:defRPr b="1" u="sng">
                <a:solidFill>
                  <a:srgbClr val="E6007E"/>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pPr/>
              <a:t>24/11/2014</a:t>
            </a:fld>
            <a:endParaRPr lang="nl-BE"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38200" y="6113651"/>
            <a:ext cx="3944815" cy="322360"/>
          </a:xfrm>
          <a:prstGeom prst="rect">
            <a:avLst/>
          </a:prstGeom>
        </p:spPr>
      </p:pic>
    </p:spTree>
    <p:extLst>
      <p:ext uri="{BB962C8B-B14F-4D97-AF65-F5344CB8AC3E}">
        <p14:creationId xmlns:p14="http://schemas.microsoft.com/office/powerpoint/2010/main" xmlns="" val="4242450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3055121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391385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3489867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71157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136806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058474" y="2470638"/>
            <a:ext cx="4075052" cy="1916723"/>
          </a:xfrm>
          <a:prstGeom prst="rect">
            <a:avLst/>
          </a:prstGeom>
        </p:spPr>
      </p:pic>
    </p:spTree>
    <p:extLst>
      <p:ext uri="{BB962C8B-B14F-4D97-AF65-F5344CB8AC3E}">
        <p14:creationId xmlns:p14="http://schemas.microsoft.com/office/powerpoint/2010/main" xmlns="" val="3078737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174939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1665348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3992628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218C747-E6FF-46C0-890F-EEA30C5184EE}"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2866900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kel tekst">
    <p:spTree>
      <p:nvGrpSpPr>
        <p:cNvPr id="1" name=""/>
        <p:cNvGrpSpPr/>
        <p:nvPr/>
      </p:nvGrpSpPr>
      <p:grpSpPr>
        <a:xfrm>
          <a:off x="0" y="0"/>
          <a:ext cx="0" cy="0"/>
          <a:chOff x="0" y="0"/>
          <a:chExt cx="0" cy="0"/>
        </a:xfrm>
      </p:grpSpPr>
      <p:pic>
        <p:nvPicPr>
          <p:cNvPr id="5" name="Afbeelding 5" descr="afgerondebalk_nieuw2.png"/>
          <p:cNvPicPr>
            <a:picLocks noChangeAspect="1"/>
          </p:cNvPicPr>
          <p:nvPr/>
        </p:nvPicPr>
        <p:blipFill>
          <a:blip r:embed="rId2" cstate="print"/>
          <a:srcRect/>
          <a:stretch>
            <a:fillRect/>
          </a:stretch>
        </p:blipFill>
        <p:spPr bwMode="auto">
          <a:xfrm>
            <a:off x="239185" y="188914"/>
            <a:ext cx="11713633" cy="1508125"/>
          </a:xfrm>
          <a:prstGeom prst="rect">
            <a:avLst/>
          </a:prstGeom>
          <a:noFill/>
          <a:ln w="9525">
            <a:noFill/>
            <a:miter lim="800000"/>
            <a:headEnd/>
            <a:tailEnd/>
          </a:ln>
        </p:spPr>
      </p:pic>
      <p:pic>
        <p:nvPicPr>
          <p:cNvPr id="6" name="Afbeelding 6" descr="logo_ronde-hoeken nieuw.png"/>
          <p:cNvPicPr>
            <a:picLocks noChangeAspect="1"/>
          </p:cNvPicPr>
          <p:nvPr/>
        </p:nvPicPr>
        <p:blipFill>
          <a:blip r:embed="rId3" cstate="print"/>
          <a:srcRect/>
          <a:stretch>
            <a:fillRect/>
          </a:stretch>
        </p:blipFill>
        <p:spPr bwMode="auto">
          <a:xfrm>
            <a:off x="8729133" y="5897564"/>
            <a:ext cx="3462867" cy="960437"/>
          </a:xfrm>
          <a:prstGeom prst="rect">
            <a:avLst/>
          </a:prstGeom>
          <a:noFill/>
          <a:ln w="9525">
            <a:noFill/>
            <a:miter lim="800000"/>
            <a:headEnd/>
            <a:tailEnd/>
          </a:ln>
        </p:spPr>
      </p:pic>
      <p:sp>
        <p:nvSpPr>
          <p:cNvPr id="3" name="Tijdelijke aanduiding voor inhoud 2"/>
          <p:cNvSpPr>
            <a:spLocks noGrp="1"/>
          </p:cNvSpPr>
          <p:nvPr>
            <p:ph idx="1"/>
          </p:nvPr>
        </p:nvSpPr>
        <p:spPr>
          <a:xfrm>
            <a:off x="680863" y="1876306"/>
            <a:ext cx="10505703" cy="4083606"/>
          </a:xfrm>
        </p:spPr>
        <p:txBody>
          <a:bodyPr/>
          <a:lstStyle>
            <a:lvl1pPr>
              <a:spcAft>
                <a:spcPts val="0"/>
              </a:spcAft>
              <a:buFont typeface="Arial"/>
              <a:buNone/>
              <a:defRPr/>
            </a:lvl1pPr>
            <a:lvl2pPr marL="176213" indent="-176213">
              <a:spcAft>
                <a:spcPts val="0"/>
              </a:spcAft>
              <a:defRPr/>
            </a:lvl2pPr>
            <a:lvl3pPr marL="717550" indent="-176213">
              <a:spcAft>
                <a:spcPts val="0"/>
              </a:spcAft>
              <a:defRPr/>
            </a:lvl3pPr>
            <a:lvl4pPr marL="1258888" indent="-187325">
              <a:spcAft>
                <a:spcPts val="0"/>
              </a:spcAft>
              <a:defRPr/>
            </a:lvl4pPr>
            <a:lvl5pPr marL="1790700" indent="-177800">
              <a:spcAft>
                <a:spcPts val="0"/>
              </a:spcAf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10" name="Tijdelijke aanduiding voor titel 1"/>
          <p:cNvSpPr>
            <a:spLocks noGrp="1"/>
          </p:cNvSpPr>
          <p:nvPr>
            <p:ph type="title"/>
          </p:nvPr>
        </p:nvSpPr>
        <p:spPr>
          <a:xfrm>
            <a:off x="0" y="190800"/>
            <a:ext cx="12192000" cy="1260000"/>
          </a:xfrm>
          <a:prstGeom prst="rect">
            <a:avLst/>
          </a:prstGeom>
          <a:noFill/>
        </p:spPr>
        <p:txBody>
          <a:bodyPr rtlCol="0"/>
          <a:lstStyle>
            <a:lvl1pPr marL="0" indent="0">
              <a:defRPr cap="none" baseline="0"/>
            </a:lvl1pPr>
          </a:lstStyle>
          <a:p>
            <a:r>
              <a:rPr lang="nl-NL" smtClean="0"/>
              <a:t>Klik om de stijl te bewerken</a:t>
            </a:r>
            <a:endParaRPr lang="nl-BE"/>
          </a:p>
        </p:txBody>
      </p:sp>
      <p:sp>
        <p:nvSpPr>
          <p:cNvPr id="7" name="Tijdelijke aanduiding voor tekst 8"/>
          <p:cNvSpPr>
            <a:spLocks noGrp="1"/>
          </p:cNvSpPr>
          <p:nvPr>
            <p:ph type="body" sz="quarter" idx="15"/>
          </p:nvPr>
        </p:nvSpPr>
        <p:spPr>
          <a:xfrm>
            <a:off x="683685" y="6423785"/>
            <a:ext cx="4354945" cy="363600"/>
          </a:xfrm>
        </p:spPr>
        <p:txBody>
          <a:bodyPr/>
          <a:lstStyle>
            <a:lvl1pPr marL="0" algn="l" defTabSz="914400" rtl="0" eaLnBrk="1" fontAlgn="auto" latinLnBrk="0" hangingPunct="1">
              <a:spcBef>
                <a:spcPts val="0"/>
              </a:spcBef>
              <a:spcAft>
                <a:spcPts val="0"/>
              </a:spcAft>
              <a:buNone/>
              <a:defRPr lang="nl-NL" sz="900" kern="1200" smtClean="0">
                <a:solidFill>
                  <a:srgbClr val="A6A6A6"/>
                </a:solidFill>
                <a:latin typeface="DIN-Regular" pitchFamily="34" charset="0"/>
                <a:ea typeface="+mn-ea"/>
                <a:cs typeface="+mn-cs"/>
              </a:defRPr>
            </a:lvl1pPr>
            <a:lvl2pPr marL="0" algn="l" defTabSz="914400" rtl="0" eaLnBrk="1" fontAlgn="auto" latinLnBrk="0" hangingPunct="1">
              <a:spcBef>
                <a:spcPts val="0"/>
              </a:spcBef>
              <a:spcAft>
                <a:spcPts val="0"/>
              </a:spcAft>
              <a:defRPr lang="nl-NL" sz="900" kern="1200" smtClean="0">
                <a:solidFill>
                  <a:srgbClr val="A6A6A6"/>
                </a:solidFill>
                <a:latin typeface="DIN-Regular" pitchFamily="34" charset="0"/>
                <a:ea typeface="+mn-ea"/>
                <a:cs typeface="+mn-cs"/>
              </a:defRPr>
            </a:lvl2pPr>
            <a:lvl3pPr marL="0" algn="l" defTabSz="914400" rtl="0" eaLnBrk="1" fontAlgn="auto" latinLnBrk="0" hangingPunct="1">
              <a:spcBef>
                <a:spcPts val="0"/>
              </a:spcBef>
              <a:spcAft>
                <a:spcPts val="0"/>
              </a:spcAft>
              <a:defRPr lang="nl-NL" sz="900" kern="1200" smtClean="0">
                <a:solidFill>
                  <a:srgbClr val="A6A6A6"/>
                </a:solidFill>
                <a:latin typeface="DIN-Regular" pitchFamily="34" charset="0"/>
                <a:ea typeface="+mn-ea"/>
                <a:cs typeface="+mn-cs"/>
              </a:defRPr>
            </a:lvl3pPr>
            <a:lvl4pPr marL="0" algn="l" defTabSz="914400" rtl="0" eaLnBrk="1" fontAlgn="auto" latinLnBrk="0" hangingPunct="1">
              <a:spcBef>
                <a:spcPts val="0"/>
              </a:spcBef>
              <a:spcAft>
                <a:spcPts val="0"/>
              </a:spcAft>
              <a:defRPr lang="nl-NL" sz="900" kern="1200" smtClean="0">
                <a:solidFill>
                  <a:srgbClr val="A6A6A6"/>
                </a:solidFill>
                <a:latin typeface="DIN-Regular" pitchFamily="34" charset="0"/>
                <a:ea typeface="+mn-ea"/>
                <a:cs typeface="+mn-cs"/>
              </a:defRPr>
            </a:lvl4pPr>
            <a:lvl5pPr marL="0" algn="l" defTabSz="914400" rtl="0" eaLnBrk="1" fontAlgn="auto" latinLnBrk="0" hangingPunct="1">
              <a:spcBef>
                <a:spcPts val="0"/>
              </a:spcBef>
              <a:spcAft>
                <a:spcPts val="0"/>
              </a:spcAft>
              <a:defRPr lang="nl-BE" sz="900" kern="1200">
                <a:solidFill>
                  <a:srgbClr val="A6A6A6"/>
                </a:solidFill>
                <a:latin typeface="DIN-Regular" pitchFamily="34" charset="0"/>
                <a:ea typeface="+mn-ea"/>
                <a:cs typeface="+mn-cs"/>
              </a:defRPr>
            </a:lvl5pPr>
          </a:lstStyle>
          <a:p>
            <a:pPr lvl="0"/>
            <a:r>
              <a:rPr lang="nl-NL" smtClean="0"/>
              <a:t>Klik om de modelstijlen te bewerken</a:t>
            </a:r>
          </a:p>
        </p:txBody>
      </p:sp>
      <p:sp>
        <p:nvSpPr>
          <p:cNvPr id="8" name="Tijdelijke aanduiding voor dianummer 5"/>
          <p:cNvSpPr>
            <a:spLocks noGrp="1"/>
          </p:cNvSpPr>
          <p:nvPr>
            <p:ph type="sldNum" sz="quarter" idx="16"/>
          </p:nvPr>
        </p:nvSpPr>
        <p:spPr/>
        <p:txBody>
          <a:bodyPr/>
          <a:lstStyle>
            <a:lvl1pPr>
              <a:defRPr/>
            </a:lvl1pPr>
          </a:lstStyle>
          <a:p>
            <a:fld id="{5B930867-FA68-4669-82C1-BC11153427AD}" type="slidenum">
              <a:rPr lang="nl-BE"/>
              <a:pPr/>
              <a:t>‹#›</a:t>
            </a:fld>
            <a:endParaRPr lang="nl-BE"/>
          </a:p>
        </p:txBody>
      </p:sp>
      <p:sp>
        <p:nvSpPr>
          <p:cNvPr id="9" name="Rectangle 7"/>
          <p:cNvSpPr>
            <a:spLocks noChangeArrowheads="1"/>
          </p:cNvSpPr>
          <p:nvPr userDrawn="1"/>
        </p:nvSpPr>
        <p:spPr bwMode="auto">
          <a:xfrm>
            <a:off x="11988800" y="0"/>
            <a:ext cx="203200" cy="6858000"/>
          </a:xfrm>
          <a:prstGeom prst="rect">
            <a:avLst/>
          </a:prstGeom>
          <a:solidFill>
            <a:srgbClr val="FFC400"/>
          </a:solidFill>
          <a:ln w="9525">
            <a:noFill/>
            <a:miter lim="800000"/>
            <a:headEnd/>
            <a:tailEnd/>
          </a:ln>
        </p:spPr>
        <p:txBody>
          <a:bodyPr wrap="none" anchor="ctr"/>
          <a:lstStyle/>
          <a:p>
            <a:endParaRPr lang="en-US">
              <a:solidFill>
                <a:prstClr val="black"/>
              </a:solidFill>
              <a:latin typeface="Arial" pitchFamily="34" charset="0"/>
              <a:ea typeface="MS PGothic" pitchFamily="34" charset="-128"/>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1218" y="334963"/>
            <a:ext cx="10926233" cy="11858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16985" y="1570038"/>
            <a:ext cx="5361516" cy="3859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981701" y="1570038"/>
            <a:ext cx="5363633" cy="1852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981701" y="3575050"/>
            <a:ext cx="5363633" cy="185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
          <p:cNvSpPr>
            <a:spLocks noGrp="1" noChangeArrowheads="1"/>
          </p:cNvSpPr>
          <p:nvPr>
            <p:ph type="sldNum" idx="10"/>
          </p:nvPr>
        </p:nvSpPr>
        <p:spPr>
          <a:ln/>
        </p:spPr>
        <p:txBody>
          <a:bodyPr/>
          <a:lstStyle>
            <a:lvl1pPr>
              <a:defRPr/>
            </a:lvl1pPr>
          </a:lstStyle>
          <a:p>
            <a:pPr>
              <a:defRPr/>
            </a:pPr>
            <a:fld id="{E24E4D0F-D835-414F-AD47-6BA85B9D2F5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Isosceles Triangle 6"/>
          <p:cNvSpPr/>
          <p:nvPr userDrawn="1"/>
        </p:nvSpPr>
        <p:spPr>
          <a:xfrm>
            <a:off x="1761067" y="0"/>
            <a:ext cx="2918989" cy="6858000"/>
          </a:xfrm>
          <a:prstGeom prst="triangle">
            <a:avLst>
              <a:gd name="adj" fmla="val 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p:cNvSpPr/>
          <p:nvPr userDrawn="1"/>
        </p:nvSpPr>
        <p:spPr>
          <a:xfrm>
            <a:off x="0" y="0"/>
            <a:ext cx="1761067"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p:cNvSpPr>
            <a:spLocks noGrp="1"/>
          </p:cNvSpPr>
          <p:nvPr>
            <p:ph type="ctrTitle" hasCustomPrompt="1"/>
          </p:nvPr>
        </p:nvSpPr>
        <p:spPr>
          <a:xfrm>
            <a:off x="4926980" y="3972701"/>
            <a:ext cx="6706221" cy="1655761"/>
          </a:xfrm>
        </p:spPr>
        <p:txBody>
          <a:bodyPr bIns="72000" anchor="b" anchorCtr="0">
            <a:noAutofit/>
          </a:bodyPr>
          <a:lstStyle>
            <a:lvl1pPr algn="l">
              <a:lnSpc>
                <a:spcPct val="75000"/>
              </a:lnSpc>
              <a:spcBef>
                <a:spcPts val="600"/>
              </a:spcBef>
              <a:spcAft>
                <a:spcPts val="0"/>
              </a:spcAft>
              <a:defRPr sz="4800" b="1" u="sng" cap="none" baseline="0">
                <a:solidFill>
                  <a:srgbClr val="009FE3"/>
                </a:solidFill>
                <a:latin typeface="Calibri" panose="020F0502020204030204" pitchFamily="34" charset="0"/>
              </a:defRPr>
            </a:lvl1pPr>
          </a:lstStyle>
          <a:p>
            <a:r>
              <a:rPr lang="en-US" dirty="0" smtClean="0"/>
              <a:t>Click to add Title</a:t>
            </a:r>
            <a:endParaRPr lang="nl-BE" dirty="0"/>
          </a:p>
        </p:txBody>
      </p:sp>
      <p:sp>
        <p:nvSpPr>
          <p:cNvPr id="10" name="Subtitle 2"/>
          <p:cNvSpPr>
            <a:spLocks noGrp="1"/>
          </p:cNvSpPr>
          <p:nvPr>
            <p:ph type="subTitle" idx="1" hasCustomPrompt="1"/>
          </p:nvPr>
        </p:nvSpPr>
        <p:spPr>
          <a:xfrm>
            <a:off x="509360" y="3530601"/>
            <a:ext cx="3012773" cy="2193161"/>
          </a:xfrm>
        </p:spPr>
        <p:txBody>
          <a:bodyPr bIns="144000" anchor="b" anchorCtr="0">
            <a:noAutofit/>
          </a:bodyPr>
          <a:lstStyle>
            <a:lvl1pPr marL="0" indent="0" algn="ctr">
              <a:buNone/>
              <a:defRPr sz="45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11" name="Straight Connector 10"/>
          <p:cNvCxnSpPr/>
          <p:nvPr userDrawn="1"/>
        </p:nvCxnSpPr>
        <p:spPr>
          <a:xfrm flipV="1">
            <a:off x="0" y="0"/>
            <a:ext cx="9042400"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005493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117600" y="6127217"/>
            <a:ext cx="5259753" cy="325892"/>
          </a:xfrm>
          <a:prstGeom prst="rect">
            <a:avLst/>
          </a:prstGeom>
        </p:spPr>
      </p:pic>
      <p:pic>
        <p:nvPicPr>
          <p:cNvPr id="4" name="Picture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10891421" y="5780361"/>
            <a:ext cx="724847" cy="672748"/>
          </a:xfrm>
          <a:prstGeom prst="rect">
            <a:avLst/>
          </a:prstGeom>
        </p:spPr>
      </p:pic>
      <p:sp>
        <p:nvSpPr>
          <p:cNvPr id="8" name="Title 1"/>
          <p:cNvSpPr>
            <a:spLocks noGrp="1"/>
          </p:cNvSpPr>
          <p:nvPr>
            <p:ph type="title" hasCustomPrompt="1"/>
          </p:nvPr>
        </p:nvSpPr>
        <p:spPr>
          <a:xfrm>
            <a:off x="1117600" y="365126"/>
            <a:ext cx="10498667" cy="1325563"/>
          </a:xfrm>
        </p:spPr>
        <p:txBody>
          <a:bodyPr/>
          <a:lstStyle>
            <a:lvl1pPr>
              <a:defRPr b="1" u="sng">
                <a:solidFill>
                  <a:srgbClr val="009640"/>
                </a:solidFill>
              </a:defRPr>
            </a:lvl1pPr>
          </a:lstStyle>
          <a:p>
            <a:r>
              <a:rPr lang="en-US" dirty="0" smtClean="0"/>
              <a:t>Click to add title (color)</a:t>
            </a:r>
            <a:endParaRPr lang="nl-BE" dirty="0"/>
          </a:p>
        </p:txBody>
      </p:sp>
      <p:sp>
        <p:nvSpPr>
          <p:cNvPr id="9" name="Content Placeholder 2"/>
          <p:cNvSpPr>
            <a:spLocks noGrp="1"/>
          </p:cNvSpPr>
          <p:nvPr>
            <p:ph idx="1" hasCustomPrompt="1"/>
          </p:nvPr>
        </p:nvSpPr>
        <p:spPr>
          <a:xfrm>
            <a:off x="1117600" y="1825626"/>
            <a:ext cx="10498667" cy="386397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0" name="Rectangle 9"/>
          <p:cNvSpPr/>
          <p:nvPr userDrawn="1"/>
        </p:nvSpPr>
        <p:spPr>
          <a:xfrm>
            <a:off x="0" y="0"/>
            <a:ext cx="43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 xmlns:p14="http://schemas.microsoft.com/office/powerpoint/2010/main" val="109855313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913554" y="5780360"/>
            <a:ext cx="702713" cy="652206"/>
          </a:xfrm>
          <a:prstGeom prst="rect">
            <a:avLst/>
          </a:prstGeom>
        </p:spPr>
      </p:pic>
      <p:pic>
        <p:nvPicPr>
          <p:cNvPr id="2" name="Picture 1"/>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1117600" y="6106674"/>
            <a:ext cx="5259753" cy="325892"/>
          </a:xfrm>
          <a:prstGeom prst="rect">
            <a:avLst/>
          </a:prstGeom>
        </p:spPr>
      </p:pic>
      <p:sp>
        <p:nvSpPr>
          <p:cNvPr id="8" name="Title 1"/>
          <p:cNvSpPr>
            <a:spLocks noGrp="1"/>
          </p:cNvSpPr>
          <p:nvPr>
            <p:ph type="title" hasCustomPrompt="1"/>
          </p:nvPr>
        </p:nvSpPr>
        <p:spPr>
          <a:xfrm>
            <a:off x="1117600" y="365126"/>
            <a:ext cx="10498667" cy="1325563"/>
          </a:xfrm>
        </p:spPr>
        <p:txBody>
          <a:bodyPr/>
          <a:lstStyle>
            <a:lvl1pPr>
              <a:defRPr b="1" u="sng">
                <a:solidFill>
                  <a:srgbClr val="95C11F"/>
                </a:solidFill>
              </a:defRPr>
            </a:lvl1pPr>
          </a:lstStyle>
          <a:p>
            <a:r>
              <a:rPr lang="en-US" dirty="0" smtClean="0"/>
              <a:t>Click to add title (color)</a:t>
            </a:r>
            <a:endParaRPr lang="nl-BE" dirty="0"/>
          </a:p>
        </p:txBody>
      </p:sp>
      <p:sp>
        <p:nvSpPr>
          <p:cNvPr id="9" name="Content Placeholder 2"/>
          <p:cNvSpPr>
            <a:spLocks noGrp="1"/>
          </p:cNvSpPr>
          <p:nvPr>
            <p:ph idx="1" hasCustomPrompt="1"/>
          </p:nvPr>
        </p:nvSpPr>
        <p:spPr>
          <a:xfrm>
            <a:off x="1117600" y="1825626"/>
            <a:ext cx="10498667" cy="386397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0" name="Rectangle 9"/>
          <p:cNvSpPr/>
          <p:nvPr userDrawn="1"/>
        </p:nvSpPr>
        <p:spPr>
          <a:xfrm>
            <a:off x="0" y="0"/>
            <a:ext cx="43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 xmlns:p14="http://schemas.microsoft.com/office/powerpoint/2010/main" val="1222186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l-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1511186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741040" y="2387111"/>
            <a:ext cx="6709919" cy="2083777"/>
          </a:xfrm>
          <a:prstGeom prst="rect">
            <a:avLst/>
          </a:prstGeom>
        </p:spPr>
      </p:pic>
    </p:spTree>
    <p:extLst>
      <p:ext uri="{BB962C8B-B14F-4D97-AF65-F5344CB8AC3E}">
        <p14:creationId xmlns:p14="http://schemas.microsoft.com/office/powerpoint/2010/main" xmlns="" val="4252877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285362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2568619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2501050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966111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3761583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4293994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4271928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2974674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57964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211CC3EB-8CC2-4C12-8307-63BDA5E90E3A}" type="datetimeFigureOut">
              <a:rPr lang="nl-BE" smtClean="0"/>
              <a:pPr/>
              <a:t>24/11/2014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2579774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00842" y="2266535"/>
            <a:ext cx="10390316" cy="2324929"/>
          </a:xfrm>
          <a:prstGeom prst="rect">
            <a:avLst/>
          </a:prstGeom>
        </p:spPr>
      </p:pic>
    </p:spTree>
    <p:extLst>
      <p:ext uri="{BB962C8B-B14F-4D97-AF65-F5344CB8AC3E}">
        <p14:creationId xmlns:p14="http://schemas.microsoft.com/office/powerpoint/2010/main" xmlns="" val="3865293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220050" y="2244444"/>
            <a:ext cx="5751900" cy="2369111"/>
          </a:xfrm>
          <a:prstGeom prst="rect">
            <a:avLst/>
          </a:prstGeom>
        </p:spPr>
      </p:pic>
    </p:spTree>
    <p:extLst>
      <p:ext uri="{BB962C8B-B14F-4D97-AF65-F5344CB8AC3E}">
        <p14:creationId xmlns="" xmlns:p14="http://schemas.microsoft.com/office/powerpoint/2010/main" val="2394004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058474" y="2470638"/>
            <a:ext cx="4075052" cy="1916723"/>
          </a:xfrm>
          <a:prstGeom prst="rect">
            <a:avLst/>
          </a:prstGeom>
        </p:spPr>
      </p:pic>
    </p:spTree>
    <p:extLst>
      <p:ext uri="{BB962C8B-B14F-4D97-AF65-F5344CB8AC3E}">
        <p14:creationId xmlns="" xmlns:p14="http://schemas.microsoft.com/office/powerpoint/2010/main" val="307873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2" name="Picture 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741040" y="2387111"/>
            <a:ext cx="6709919" cy="2083777"/>
          </a:xfrm>
          <a:prstGeom prst="rect">
            <a:avLst/>
          </a:prstGeom>
        </p:spPr>
      </p:pic>
    </p:spTree>
    <p:extLst>
      <p:ext uri="{BB962C8B-B14F-4D97-AF65-F5344CB8AC3E}">
        <p14:creationId xmlns="" xmlns:p14="http://schemas.microsoft.com/office/powerpoint/2010/main" val="4252877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0842" y="2266535"/>
            <a:ext cx="10390316" cy="2324929"/>
          </a:xfrm>
          <a:prstGeom prst="rect">
            <a:avLst/>
          </a:prstGeom>
        </p:spPr>
      </p:pic>
    </p:spTree>
    <p:extLst>
      <p:ext uri="{BB962C8B-B14F-4D97-AF65-F5344CB8AC3E}">
        <p14:creationId xmlns="" xmlns:p14="http://schemas.microsoft.com/office/powerpoint/2010/main" val="3865293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smtClean="0">
              <a:solidFill>
                <a:prstClr val="white"/>
              </a:solidFill>
            </a:endParaRPr>
          </a:p>
        </p:txBody>
      </p:sp>
      <p:pic>
        <p:nvPicPr>
          <p:cNvPr id="3" name="Picture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177606" y="1745348"/>
            <a:ext cx="3836779" cy="1804650"/>
          </a:xfrm>
          <a:prstGeom prst="rect">
            <a:avLst/>
          </a:prstGeom>
        </p:spPr>
      </p:pic>
      <p:sp>
        <p:nvSpPr>
          <p:cNvPr id="4" name="Rectangle 3"/>
          <p:cNvSpPr/>
          <p:nvPr userDrawn="1"/>
        </p:nvSpPr>
        <p:spPr>
          <a:xfrm>
            <a:off x="0" y="5591908"/>
            <a:ext cx="12192000" cy="12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Rectangle 7"/>
          <p:cNvSpPr/>
          <p:nvPr userDrawn="1"/>
        </p:nvSpPr>
        <p:spPr>
          <a:xfrm>
            <a:off x="1217243" y="5680189"/>
            <a:ext cx="9757504" cy="1089529"/>
          </a:xfrm>
          <a:prstGeom prst="rect">
            <a:avLst/>
          </a:prstGeom>
        </p:spPr>
        <p:txBody>
          <a:bodyPr wrap="square">
            <a:spAutoFit/>
          </a:bodyPr>
          <a:lstStyle/>
          <a:p>
            <a:pPr algn="ctr">
              <a:lnSpc>
                <a:spcPct val="90000"/>
              </a:lnSpc>
            </a:pPr>
            <a:r>
              <a:rPr lang="nl-BE" sz="2400" dirty="0" smtClean="0">
                <a:solidFill>
                  <a:prstClr val="white"/>
                </a:solidFill>
              </a:rPr>
              <a:t>Koning Albert II-laan 37 | BE-1030 | BRUSSELS | BELGIUM</a:t>
            </a:r>
          </a:p>
          <a:p>
            <a:pPr algn="ctr">
              <a:lnSpc>
                <a:spcPct val="90000"/>
              </a:lnSpc>
            </a:pPr>
            <a:r>
              <a:rPr lang="nl-BE" sz="2400" dirty="0" smtClean="0">
                <a:solidFill>
                  <a:prstClr val="white"/>
                </a:solidFill>
              </a:rPr>
              <a:t>www.flandersinvestmentandtrade.be | info@fitagency.be</a:t>
            </a:r>
          </a:p>
          <a:p>
            <a:pPr algn="ctr">
              <a:lnSpc>
                <a:spcPct val="90000"/>
              </a:lnSpc>
            </a:pPr>
            <a:r>
              <a:rPr lang="nl-BE" sz="2400" dirty="0" smtClean="0">
                <a:solidFill>
                  <a:prstClr val="white"/>
                </a:solidFill>
              </a:rPr>
              <a:t>twitter.com/</a:t>
            </a:r>
            <a:r>
              <a:rPr lang="nl-BE" sz="2400" dirty="0" err="1" smtClean="0">
                <a:solidFill>
                  <a:prstClr val="white"/>
                </a:solidFill>
              </a:rPr>
              <a:t>fitagency</a:t>
            </a:r>
            <a:r>
              <a:rPr lang="nl-BE" sz="2400" dirty="0" smtClean="0">
                <a:solidFill>
                  <a:prstClr val="white"/>
                </a:solidFill>
              </a:rPr>
              <a:t> | twitter.com/</a:t>
            </a:r>
            <a:r>
              <a:rPr lang="nl-BE" sz="2400" dirty="0" err="1" smtClean="0">
                <a:solidFill>
                  <a:prstClr val="white"/>
                </a:solidFill>
              </a:rPr>
              <a:t>InvestFlanders</a:t>
            </a:r>
            <a:r>
              <a:rPr lang="nl-BE" sz="2400" dirty="0" smtClean="0">
                <a:solidFill>
                  <a:prstClr val="white"/>
                </a:solidFill>
              </a:rPr>
              <a:t> | www.linkedin/groups</a:t>
            </a:r>
          </a:p>
        </p:txBody>
      </p:sp>
      <p:sp>
        <p:nvSpPr>
          <p:cNvPr id="7" name="Title 1"/>
          <p:cNvSpPr>
            <a:spLocks noGrp="1"/>
          </p:cNvSpPr>
          <p:nvPr>
            <p:ph type="ctrTitle" hasCustomPrompt="1"/>
          </p:nvPr>
        </p:nvSpPr>
        <p:spPr>
          <a:xfrm>
            <a:off x="4177608" y="3888576"/>
            <a:ext cx="6593975" cy="1026176"/>
          </a:xfrm>
        </p:spPr>
        <p:txBody>
          <a:bodyPr bIns="72000" anchor="b" anchorCtr="0">
            <a:noAutofit/>
          </a:bodyPr>
          <a:lstStyle>
            <a:lvl1pPr algn="l">
              <a:lnSpc>
                <a:spcPct val="90000"/>
              </a:lnSpc>
              <a:spcBef>
                <a:spcPts val="600"/>
              </a:spcBef>
              <a:spcAft>
                <a:spcPts val="0"/>
              </a:spcAft>
              <a:defRPr sz="3600" b="0" u="sng" cap="none" baseline="0">
                <a:solidFill>
                  <a:schemeClr val="tx1"/>
                </a:solidFill>
                <a:latin typeface="Calibri" panose="020F0502020204030204" pitchFamily="34" charset="0"/>
              </a:defRPr>
            </a:lvl1pPr>
          </a:lstStyle>
          <a:p>
            <a:r>
              <a:rPr lang="en-US" dirty="0" smtClean="0"/>
              <a:t>Click to add </a:t>
            </a:r>
            <a:br>
              <a:rPr lang="en-US" dirty="0" smtClean="0"/>
            </a:br>
            <a:r>
              <a:rPr lang="en-US" dirty="0" smtClean="0"/>
              <a:t>your name &amp; job title</a:t>
            </a:r>
            <a:endParaRPr lang="nl-BE" dirty="0"/>
          </a:p>
        </p:txBody>
      </p:sp>
    </p:spTree>
    <p:extLst>
      <p:ext uri="{BB962C8B-B14F-4D97-AF65-F5344CB8AC3E}">
        <p14:creationId xmlns="" xmlns:p14="http://schemas.microsoft.com/office/powerpoint/2010/main" val="193706581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0072BC"/>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15" name="Straight Connector 14"/>
          <p:cNvCxnSpPr/>
          <p:nvPr userDrawn="1"/>
        </p:nvCxnSpPr>
        <p:spPr>
          <a:xfrm flipV="1">
            <a:off x="0" y="0"/>
            <a:ext cx="9337431"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5176194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3817">
          <p15:clr>
            <a:srgbClr val="FBAE40"/>
          </p15:clr>
        </p15:guide>
        <p15:guide id="2"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FF0000"/>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8" name="Straight Connector 7"/>
          <p:cNvCxnSpPr/>
          <p:nvPr userDrawn="1"/>
        </p:nvCxnSpPr>
        <p:spPr>
          <a:xfrm flipV="1">
            <a:off x="0" y="0"/>
            <a:ext cx="9319846"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2231741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3817">
          <p15:clr>
            <a:srgbClr val="FBAE40"/>
          </p15:clr>
        </p15:guide>
        <p15:guide id="2"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00B050"/>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8" name="Straight Connector 7"/>
          <p:cNvCxnSpPr/>
          <p:nvPr userDrawn="1"/>
        </p:nvCxnSpPr>
        <p:spPr>
          <a:xfrm flipV="1">
            <a:off x="0" y="0"/>
            <a:ext cx="9319846"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5766117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3817">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E6007E"/>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8" name="Straight Connector 7"/>
          <p:cNvCxnSpPr/>
          <p:nvPr userDrawn="1"/>
        </p:nvCxnSpPr>
        <p:spPr>
          <a:xfrm flipV="1">
            <a:off x="0" y="0"/>
            <a:ext cx="9319846"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6795851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3817">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u="sng">
                <a:solidFill>
                  <a:srgbClr val="0072BC"/>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solidFill>
                  <a:prstClr val="black">
                    <a:tint val="75000"/>
                  </a:prstClr>
                </a:solidFill>
              </a:rPr>
              <a:pPr/>
              <a:t>24/11/2014</a:t>
            </a:fld>
            <a:endParaRPr lang="nl-BE" dirty="0">
              <a:solidFill>
                <a:prstClr val="black">
                  <a:tint val="75000"/>
                </a:prstClr>
              </a:solidFill>
            </a:endParaRPr>
          </a:p>
        </p:txBody>
      </p:sp>
      <p:pic>
        <p:nvPicPr>
          <p:cNvPr id="9" name="Picture 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1353800" y="5878300"/>
            <a:ext cx="514200" cy="636322"/>
          </a:xfrm>
          <a:prstGeom prst="rect">
            <a:avLst/>
          </a:prstGeom>
        </p:spPr>
      </p:pic>
      <p:pic>
        <p:nvPicPr>
          <p:cNvPr id="5" name="Picture 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38200" y="6113651"/>
            <a:ext cx="3944815" cy="322360"/>
          </a:xfrm>
          <a:prstGeom prst="rect">
            <a:avLst/>
          </a:prstGeom>
        </p:spPr>
      </p:pic>
    </p:spTree>
    <p:extLst>
      <p:ext uri="{BB962C8B-B14F-4D97-AF65-F5344CB8AC3E}">
        <p14:creationId xmlns="" xmlns:p14="http://schemas.microsoft.com/office/powerpoint/2010/main" val="305330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aseline="0" dirty="0" smtClean="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77606" y="1745348"/>
            <a:ext cx="3836779" cy="1804650"/>
          </a:xfrm>
          <a:prstGeom prst="rect">
            <a:avLst/>
          </a:prstGeom>
        </p:spPr>
      </p:pic>
      <p:sp>
        <p:nvSpPr>
          <p:cNvPr id="4" name="Rectangle 3"/>
          <p:cNvSpPr/>
          <p:nvPr userDrawn="1"/>
        </p:nvSpPr>
        <p:spPr>
          <a:xfrm>
            <a:off x="0" y="5591908"/>
            <a:ext cx="12192000" cy="12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p:cNvSpPr/>
          <p:nvPr userDrawn="1"/>
        </p:nvSpPr>
        <p:spPr>
          <a:xfrm>
            <a:off x="1217243" y="5680189"/>
            <a:ext cx="9757504" cy="1089529"/>
          </a:xfrm>
          <a:prstGeom prst="rect">
            <a:avLst/>
          </a:prstGeom>
        </p:spPr>
        <p:txBody>
          <a:bodyPr wrap="square">
            <a:spAutoFit/>
          </a:bodyPr>
          <a:lstStyle/>
          <a:p>
            <a:pPr algn="ctr">
              <a:lnSpc>
                <a:spcPct val="90000"/>
              </a:lnSpc>
            </a:pPr>
            <a:r>
              <a:rPr lang="nl-BE" sz="2400" dirty="0" smtClean="0">
                <a:solidFill>
                  <a:schemeClr val="bg1"/>
                </a:solidFill>
              </a:rPr>
              <a:t>Koning</a:t>
            </a:r>
            <a:r>
              <a:rPr lang="nl-BE" sz="2400" baseline="0" dirty="0" smtClean="0">
                <a:solidFill>
                  <a:schemeClr val="bg1"/>
                </a:solidFill>
              </a:rPr>
              <a:t> Albert II-laan 37 | BE-1030 | BRUSSELS | BELGIUM</a:t>
            </a:r>
          </a:p>
          <a:p>
            <a:pPr algn="ctr">
              <a:lnSpc>
                <a:spcPct val="90000"/>
              </a:lnSpc>
            </a:pPr>
            <a:r>
              <a:rPr lang="nl-BE" sz="2400" baseline="0" dirty="0" smtClean="0">
                <a:solidFill>
                  <a:schemeClr val="bg1"/>
                </a:solidFill>
              </a:rPr>
              <a:t>www.flandersinvestmentandtrade.be | info@fitagency.be</a:t>
            </a:r>
          </a:p>
          <a:p>
            <a:pPr algn="ctr">
              <a:lnSpc>
                <a:spcPct val="90000"/>
              </a:lnSpc>
            </a:pPr>
            <a:r>
              <a:rPr lang="nl-BE" sz="2400" baseline="0" dirty="0" smtClean="0">
                <a:solidFill>
                  <a:schemeClr val="bg1"/>
                </a:solidFill>
              </a:rPr>
              <a:t>twitter.com/</a:t>
            </a:r>
            <a:r>
              <a:rPr lang="nl-BE" sz="2400" baseline="0" dirty="0" err="1" smtClean="0">
                <a:solidFill>
                  <a:schemeClr val="bg1"/>
                </a:solidFill>
              </a:rPr>
              <a:t>fitagency</a:t>
            </a:r>
            <a:r>
              <a:rPr lang="nl-BE" sz="2400" baseline="0" dirty="0" smtClean="0">
                <a:solidFill>
                  <a:schemeClr val="bg1"/>
                </a:solidFill>
              </a:rPr>
              <a:t> | twitter.com/</a:t>
            </a:r>
            <a:r>
              <a:rPr lang="nl-BE" sz="2400" baseline="0" dirty="0" err="1" smtClean="0">
                <a:solidFill>
                  <a:schemeClr val="bg1"/>
                </a:solidFill>
              </a:rPr>
              <a:t>InvestFlanders</a:t>
            </a:r>
            <a:r>
              <a:rPr lang="nl-BE" sz="2400" baseline="0" dirty="0" smtClean="0">
                <a:solidFill>
                  <a:schemeClr val="bg1"/>
                </a:solidFill>
              </a:rPr>
              <a:t> | www.linkedin/groups</a:t>
            </a:r>
          </a:p>
        </p:txBody>
      </p:sp>
      <p:sp>
        <p:nvSpPr>
          <p:cNvPr id="7" name="Title 1"/>
          <p:cNvSpPr>
            <a:spLocks noGrp="1"/>
          </p:cNvSpPr>
          <p:nvPr>
            <p:ph type="ctrTitle" hasCustomPrompt="1"/>
          </p:nvPr>
        </p:nvSpPr>
        <p:spPr>
          <a:xfrm>
            <a:off x="4177608" y="3888576"/>
            <a:ext cx="6593975" cy="1026176"/>
          </a:xfrm>
        </p:spPr>
        <p:txBody>
          <a:bodyPr bIns="72000" anchor="b" anchorCtr="0">
            <a:noAutofit/>
          </a:bodyPr>
          <a:lstStyle>
            <a:lvl1pPr algn="l">
              <a:lnSpc>
                <a:spcPct val="90000"/>
              </a:lnSpc>
              <a:spcBef>
                <a:spcPts val="600"/>
              </a:spcBef>
              <a:spcAft>
                <a:spcPts val="0"/>
              </a:spcAft>
              <a:defRPr sz="3600" b="0" u="sng" cap="none" baseline="0">
                <a:solidFill>
                  <a:schemeClr val="tx1"/>
                </a:solidFill>
                <a:latin typeface="Calibri" panose="020F0502020204030204" pitchFamily="34" charset="0"/>
              </a:defRPr>
            </a:lvl1pPr>
          </a:lstStyle>
          <a:p>
            <a:r>
              <a:rPr lang="en-US" dirty="0" smtClean="0"/>
              <a:t>Click to add </a:t>
            </a:r>
            <a:br>
              <a:rPr lang="en-US" dirty="0" smtClean="0"/>
            </a:br>
            <a:r>
              <a:rPr lang="en-US" dirty="0" smtClean="0"/>
              <a:t>your name &amp; job title</a:t>
            </a:r>
            <a:endParaRPr lang="nl-BE" dirty="0"/>
          </a:p>
        </p:txBody>
      </p:sp>
    </p:spTree>
    <p:extLst>
      <p:ext uri="{BB962C8B-B14F-4D97-AF65-F5344CB8AC3E}">
        <p14:creationId xmlns:p14="http://schemas.microsoft.com/office/powerpoint/2010/main" xmlns="" val="193706581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3840" userDrawn="1">
          <p15:clr>
            <a:srgbClr val="FBAE40"/>
          </p15:clr>
        </p15:guide>
        <p15:guide id="2"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u="sng">
                <a:solidFill>
                  <a:srgbClr val="0072BC"/>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solidFill>
                  <a:prstClr val="black">
                    <a:tint val="75000"/>
                  </a:prstClr>
                </a:solidFill>
              </a:rPr>
              <a:pPr/>
              <a:t>24/11/2014</a:t>
            </a:fld>
            <a:endParaRPr lang="nl-BE" dirty="0">
              <a:solidFill>
                <a:prstClr val="black">
                  <a:tint val="75000"/>
                </a:prstClr>
              </a:solidFill>
            </a:endParaRPr>
          </a:p>
        </p:txBody>
      </p:sp>
      <p:pic>
        <p:nvPicPr>
          <p:cNvPr id="9" name="Picture 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1353800" y="5878300"/>
            <a:ext cx="514200" cy="636322"/>
          </a:xfrm>
          <a:prstGeom prst="rect">
            <a:avLst/>
          </a:prstGeom>
        </p:spPr>
      </p:pic>
      <p:pic>
        <p:nvPicPr>
          <p:cNvPr id="5" name="Picture 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38200" y="6113651"/>
            <a:ext cx="3944815" cy="322360"/>
          </a:xfrm>
          <a:prstGeom prst="rect">
            <a:avLst/>
          </a:prstGeom>
        </p:spPr>
      </p:pic>
    </p:spTree>
    <p:extLst>
      <p:ext uri="{BB962C8B-B14F-4D97-AF65-F5344CB8AC3E}">
        <p14:creationId xmlns="" xmlns:p14="http://schemas.microsoft.com/office/powerpoint/2010/main" val="824278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1371175" y="5898714"/>
            <a:ext cx="496825" cy="623318"/>
          </a:xfrm>
          <a:prstGeom prst="rect">
            <a:avLst/>
          </a:prstGeom>
        </p:spPr>
      </p:pic>
      <p:sp>
        <p:nvSpPr>
          <p:cNvPr id="2" name="Title 1"/>
          <p:cNvSpPr>
            <a:spLocks noGrp="1"/>
          </p:cNvSpPr>
          <p:nvPr>
            <p:ph type="title" hasCustomPrompt="1"/>
          </p:nvPr>
        </p:nvSpPr>
        <p:spPr/>
        <p:txBody>
          <a:bodyPr/>
          <a:lstStyle>
            <a:lvl1pPr>
              <a:defRPr b="1" u="sng">
                <a:solidFill>
                  <a:srgbClr val="FF0000"/>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solidFill>
                  <a:prstClr val="black">
                    <a:tint val="75000"/>
                  </a:prstClr>
                </a:solidFill>
              </a:rPr>
              <a:pPr/>
              <a:t>24/11/2014</a:t>
            </a:fld>
            <a:endParaRPr lang="nl-BE" dirty="0">
              <a:solidFill>
                <a:prstClr val="black">
                  <a:tint val="75000"/>
                </a:prstClr>
              </a:solidFill>
            </a:endParaRPr>
          </a:p>
        </p:txBody>
      </p:sp>
      <p:pic>
        <p:nvPicPr>
          <p:cNvPr id="5" name="Picture 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38200" y="6113651"/>
            <a:ext cx="3944815" cy="322360"/>
          </a:xfrm>
          <a:prstGeom prst="rect">
            <a:avLst/>
          </a:prstGeom>
        </p:spPr>
      </p:pic>
    </p:spTree>
    <p:extLst>
      <p:ext uri="{BB962C8B-B14F-4D97-AF65-F5344CB8AC3E}">
        <p14:creationId xmlns="" xmlns:p14="http://schemas.microsoft.com/office/powerpoint/2010/main" val="1698521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1353800" y="5900758"/>
            <a:ext cx="495196" cy="621274"/>
          </a:xfrm>
          <a:prstGeom prst="rect">
            <a:avLst/>
          </a:prstGeom>
        </p:spPr>
      </p:pic>
      <p:sp>
        <p:nvSpPr>
          <p:cNvPr id="2" name="Title 1"/>
          <p:cNvSpPr>
            <a:spLocks noGrp="1"/>
          </p:cNvSpPr>
          <p:nvPr>
            <p:ph type="title" hasCustomPrompt="1"/>
          </p:nvPr>
        </p:nvSpPr>
        <p:spPr/>
        <p:txBody>
          <a:bodyPr/>
          <a:lstStyle>
            <a:lvl1pPr>
              <a:defRPr b="1" u="sng">
                <a:solidFill>
                  <a:srgbClr val="00B050"/>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solidFill>
                  <a:prstClr val="black">
                    <a:tint val="75000"/>
                  </a:prstClr>
                </a:solidFill>
              </a:rPr>
              <a:pPr/>
              <a:t>24/11/2014</a:t>
            </a:fld>
            <a:endParaRPr lang="nl-BE" dirty="0">
              <a:solidFill>
                <a:prstClr val="black">
                  <a:tint val="75000"/>
                </a:prstClr>
              </a:solidFill>
            </a:endParaRPr>
          </a:p>
        </p:txBody>
      </p:sp>
      <p:pic>
        <p:nvPicPr>
          <p:cNvPr id="5" name="Picture 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38200" y="6113651"/>
            <a:ext cx="3944815" cy="322360"/>
          </a:xfrm>
          <a:prstGeom prst="rect">
            <a:avLst/>
          </a:prstGeom>
        </p:spPr>
      </p:pic>
    </p:spTree>
    <p:extLst>
      <p:ext uri="{BB962C8B-B14F-4D97-AF65-F5344CB8AC3E}">
        <p14:creationId xmlns="" xmlns:p14="http://schemas.microsoft.com/office/powerpoint/2010/main" val="2778217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1353800" y="5900758"/>
            <a:ext cx="495196" cy="621274"/>
          </a:xfrm>
          <a:prstGeom prst="rect">
            <a:avLst/>
          </a:prstGeom>
        </p:spPr>
      </p:pic>
      <p:sp>
        <p:nvSpPr>
          <p:cNvPr id="2" name="Title 1"/>
          <p:cNvSpPr>
            <a:spLocks noGrp="1"/>
          </p:cNvSpPr>
          <p:nvPr>
            <p:ph type="title" hasCustomPrompt="1"/>
          </p:nvPr>
        </p:nvSpPr>
        <p:spPr/>
        <p:txBody>
          <a:bodyPr/>
          <a:lstStyle>
            <a:lvl1pPr>
              <a:defRPr b="1" u="sng">
                <a:solidFill>
                  <a:srgbClr val="E6007E"/>
                </a:solidFill>
              </a:defRPr>
            </a:lvl1pPr>
          </a:lstStyle>
          <a:p>
            <a:r>
              <a:rPr lang="en-US" dirty="0" smtClean="0"/>
              <a:t>Click to add title (color)</a:t>
            </a:r>
            <a:endParaRPr lang="nl-BE" dirty="0"/>
          </a:p>
        </p:txBody>
      </p:sp>
      <p:sp>
        <p:nvSpPr>
          <p:cNvPr id="3" name="Content Placeholder 2"/>
          <p:cNvSpPr>
            <a:spLocks noGrp="1"/>
          </p:cNvSpPr>
          <p:nvPr>
            <p:ph idx="1" hasCustomPrompt="1"/>
          </p:nvPr>
        </p:nvSpPr>
        <p:spPr>
          <a:xfrm>
            <a:off x="838200" y="1825625"/>
            <a:ext cx="10515600" cy="4209415"/>
          </a:xfrm>
        </p:spPr>
        <p:txBody>
          <a:bodyPr/>
          <a:lstStyle>
            <a:lvl1pPr>
              <a:defRPr baseline="0"/>
            </a:lvl1pPr>
          </a:lstStyle>
          <a:p>
            <a:pPr lvl="0"/>
            <a:r>
              <a:rPr lang="en-US" dirty="0" smtClean="0"/>
              <a:t>Click to add text (black)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8" name="Rectangle 7"/>
          <p:cNvSpPr/>
          <p:nvPr userDrawn="1"/>
        </p:nvSpPr>
        <p:spPr>
          <a:xfrm>
            <a:off x="0" y="0"/>
            <a:ext cx="324000"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Date Placeholder 3"/>
          <p:cNvSpPr>
            <a:spLocks noGrp="1"/>
          </p:cNvSpPr>
          <p:nvPr>
            <p:ph type="dt" sz="half" idx="10"/>
          </p:nvPr>
        </p:nvSpPr>
        <p:spPr>
          <a:xfrm>
            <a:off x="838200" y="6210373"/>
            <a:ext cx="2743200" cy="365125"/>
          </a:xfrm>
        </p:spPr>
        <p:txBody>
          <a:bodyPr/>
          <a:lstStyle>
            <a:lvl1pPr>
              <a:defRPr sz="2000"/>
            </a:lvl1pPr>
          </a:lstStyle>
          <a:p>
            <a:fld id="{6218C747-E6FF-46C0-890F-EEA30C5184EE}" type="datetimeFigureOut">
              <a:rPr lang="nl-BE" smtClean="0">
                <a:solidFill>
                  <a:prstClr val="black">
                    <a:tint val="75000"/>
                  </a:prstClr>
                </a:solidFill>
              </a:rPr>
              <a:pPr/>
              <a:t>24/11/2014</a:t>
            </a:fld>
            <a:endParaRPr lang="nl-BE" dirty="0">
              <a:solidFill>
                <a:prstClr val="black">
                  <a:tint val="75000"/>
                </a:prstClr>
              </a:solidFill>
            </a:endParaRPr>
          </a:p>
        </p:txBody>
      </p:sp>
      <p:pic>
        <p:nvPicPr>
          <p:cNvPr id="5" name="Picture 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38200" y="6113651"/>
            <a:ext cx="3944815" cy="322360"/>
          </a:xfrm>
          <a:prstGeom prst="rect">
            <a:avLst/>
          </a:prstGeom>
        </p:spPr>
      </p:pic>
    </p:spTree>
    <p:extLst>
      <p:ext uri="{BB962C8B-B14F-4D97-AF65-F5344CB8AC3E}">
        <p14:creationId xmlns="" xmlns:p14="http://schemas.microsoft.com/office/powerpoint/2010/main" val="4242450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3055121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39138548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8" name="Footer Placeholder 7"/>
          <p:cNvSpPr>
            <a:spLocks noGrp="1"/>
          </p:cNvSpPr>
          <p:nvPr>
            <p:ph type="ftr" sz="quarter" idx="11"/>
          </p:nvPr>
        </p:nvSpPr>
        <p:spPr/>
        <p:txBody>
          <a:bodyPr/>
          <a:lstStyle/>
          <a:p>
            <a:endParaRPr lang="nl-BE">
              <a:solidFill>
                <a:prstClr val="black">
                  <a:tint val="75000"/>
                </a:prstClr>
              </a:solidFill>
            </a:endParaRPr>
          </a:p>
        </p:txBody>
      </p:sp>
      <p:sp>
        <p:nvSpPr>
          <p:cNvPr id="9" name="Slide Number Placeholder 8"/>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3489867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4" name="Footer Placeholder 3"/>
          <p:cNvSpPr>
            <a:spLocks noGrp="1"/>
          </p:cNvSpPr>
          <p:nvPr>
            <p:ph type="ftr" sz="quarter" idx="11"/>
          </p:nvPr>
        </p:nvSpPr>
        <p:spPr/>
        <p:txBody>
          <a:bodyPr/>
          <a:lstStyle/>
          <a:p>
            <a:endParaRPr lang="nl-BE">
              <a:solidFill>
                <a:prstClr val="black">
                  <a:tint val="75000"/>
                </a:prstClr>
              </a:solidFill>
            </a:endParaRPr>
          </a:p>
        </p:txBody>
      </p:sp>
      <p:sp>
        <p:nvSpPr>
          <p:cNvPr id="5" name="Slide Number Placeholder 4"/>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7115752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3" name="Footer Placeholder 2"/>
          <p:cNvSpPr>
            <a:spLocks noGrp="1"/>
          </p:cNvSpPr>
          <p:nvPr>
            <p:ph type="ftr" sz="quarter" idx="11"/>
          </p:nvPr>
        </p:nvSpPr>
        <p:spPr/>
        <p:txBody>
          <a:bodyPr/>
          <a:lstStyle/>
          <a:p>
            <a:endParaRPr lang="nl-BE">
              <a:solidFill>
                <a:prstClr val="black">
                  <a:tint val="75000"/>
                </a:prstClr>
              </a:solidFill>
            </a:endParaRPr>
          </a:p>
        </p:txBody>
      </p:sp>
      <p:sp>
        <p:nvSpPr>
          <p:cNvPr id="4" name="Slide Number Placeholder 3"/>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13680636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17493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0072BC"/>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15" name="Straight Connector 14"/>
          <p:cNvCxnSpPr/>
          <p:nvPr userDrawn="1"/>
        </p:nvCxnSpPr>
        <p:spPr>
          <a:xfrm flipV="1">
            <a:off x="0" y="0"/>
            <a:ext cx="9337431"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5176194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3817">
          <p15:clr>
            <a:srgbClr val="FBAE40"/>
          </p15:clr>
        </p15:guide>
        <p15:guide id="2"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1665348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3992628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2866900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915651" cy="1143000"/>
          </a:xfrm>
        </p:spPr>
        <p:txBody>
          <a:bodyPr/>
          <a:lstStyle/>
          <a:p>
            <a:r>
              <a:rPr lang="en-US" smtClean="0"/>
              <a:t>Click to edit Master title style</a:t>
            </a:r>
            <a:endParaRPr lang="nl-BE"/>
          </a:p>
        </p:txBody>
      </p:sp>
      <p:sp>
        <p:nvSpPr>
          <p:cNvPr id="3" name="Table Placeholder 2"/>
          <p:cNvSpPr>
            <a:spLocks noGrp="1"/>
          </p:cNvSpPr>
          <p:nvPr>
            <p:ph type="tbl" idx="1"/>
          </p:nvPr>
        </p:nvSpPr>
        <p:spPr>
          <a:xfrm>
            <a:off x="670985" y="1474788"/>
            <a:ext cx="10915649" cy="4495800"/>
          </a:xfrm>
        </p:spPr>
        <p:txBody>
          <a:bodyPr/>
          <a:lstStyle/>
          <a:p>
            <a:pPr lvl="0"/>
            <a:endParaRPr lang="nl-BE" noProof="0" smtClean="0"/>
          </a:p>
        </p:txBody>
      </p:sp>
      <p:sp>
        <p:nvSpPr>
          <p:cNvPr id="4" name="Rectangle 4"/>
          <p:cNvSpPr>
            <a:spLocks noGrp="1" noChangeArrowheads="1"/>
          </p:cNvSpPr>
          <p:nvPr>
            <p:ph type="sldNum" sz="quarter" idx="10"/>
          </p:nvPr>
        </p:nvSpPr>
        <p:spPr>
          <a:ln/>
        </p:spPr>
        <p:txBody>
          <a:bodyPr/>
          <a:lstStyle>
            <a:lvl1pPr>
              <a:defRPr/>
            </a:lvl1pPr>
          </a:lstStyle>
          <a:p>
            <a:pPr>
              <a:defRPr/>
            </a:pPr>
            <a:fld id="{3AB70D37-1D45-4FDF-BAE2-C2E3B57EEBAD}"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Enkel tekst">
    <p:spTree>
      <p:nvGrpSpPr>
        <p:cNvPr id="1" name=""/>
        <p:cNvGrpSpPr/>
        <p:nvPr/>
      </p:nvGrpSpPr>
      <p:grpSpPr>
        <a:xfrm>
          <a:off x="0" y="0"/>
          <a:ext cx="0" cy="0"/>
          <a:chOff x="0" y="0"/>
          <a:chExt cx="0" cy="0"/>
        </a:xfrm>
      </p:grpSpPr>
      <p:pic>
        <p:nvPicPr>
          <p:cNvPr id="5" name="Afbeelding 5" descr="afgerondebalk_nieuw2.png"/>
          <p:cNvPicPr>
            <a:picLocks noChangeAspect="1"/>
          </p:cNvPicPr>
          <p:nvPr/>
        </p:nvPicPr>
        <p:blipFill>
          <a:blip r:embed="rId2" cstate="print"/>
          <a:srcRect/>
          <a:stretch>
            <a:fillRect/>
          </a:stretch>
        </p:blipFill>
        <p:spPr bwMode="auto">
          <a:xfrm>
            <a:off x="239185" y="188914"/>
            <a:ext cx="11713633" cy="1508125"/>
          </a:xfrm>
          <a:prstGeom prst="rect">
            <a:avLst/>
          </a:prstGeom>
          <a:noFill/>
          <a:ln w="9525">
            <a:noFill/>
            <a:miter lim="800000"/>
            <a:headEnd/>
            <a:tailEnd/>
          </a:ln>
        </p:spPr>
      </p:pic>
      <p:pic>
        <p:nvPicPr>
          <p:cNvPr id="6" name="Afbeelding 6" descr="logo_ronde-hoeken nieuw.png"/>
          <p:cNvPicPr>
            <a:picLocks noChangeAspect="1"/>
          </p:cNvPicPr>
          <p:nvPr/>
        </p:nvPicPr>
        <p:blipFill>
          <a:blip r:embed="rId3" cstate="print"/>
          <a:srcRect/>
          <a:stretch>
            <a:fillRect/>
          </a:stretch>
        </p:blipFill>
        <p:spPr bwMode="auto">
          <a:xfrm>
            <a:off x="8729133" y="5897564"/>
            <a:ext cx="3462867" cy="960437"/>
          </a:xfrm>
          <a:prstGeom prst="rect">
            <a:avLst/>
          </a:prstGeom>
          <a:noFill/>
          <a:ln w="9525">
            <a:noFill/>
            <a:miter lim="800000"/>
            <a:headEnd/>
            <a:tailEnd/>
          </a:ln>
        </p:spPr>
      </p:pic>
      <p:sp>
        <p:nvSpPr>
          <p:cNvPr id="3" name="Tijdelijke aanduiding voor inhoud 2"/>
          <p:cNvSpPr>
            <a:spLocks noGrp="1"/>
          </p:cNvSpPr>
          <p:nvPr>
            <p:ph idx="1"/>
          </p:nvPr>
        </p:nvSpPr>
        <p:spPr>
          <a:xfrm>
            <a:off x="680863" y="1876306"/>
            <a:ext cx="10505703" cy="4083606"/>
          </a:xfrm>
        </p:spPr>
        <p:txBody>
          <a:bodyPr/>
          <a:lstStyle>
            <a:lvl1pPr>
              <a:spcAft>
                <a:spcPts val="0"/>
              </a:spcAft>
              <a:buFont typeface="Arial"/>
              <a:buNone/>
              <a:defRPr/>
            </a:lvl1pPr>
            <a:lvl2pPr marL="176213" indent="-176213">
              <a:spcAft>
                <a:spcPts val="0"/>
              </a:spcAft>
              <a:defRPr/>
            </a:lvl2pPr>
            <a:lvl3pPr marL="717550" indent="-176213">
              <a:spcAft>
                <a:spcPts val="0"/>
              </a:spcAft>
              <a:defRPr/>
            </a:lvl3pPr>
            <a:lvl4pPr marL="1258888" indent="-187325">
              <a:spcAft>
                <a:spcPts val="0"/>
              </a:spcAft>
              <a:defRPr/>
            </a:lvl4pPr>
            <a:lvl5pPr marL="1790700" indent="-177800">
              <a:spcAft>
                <a:spcPts val="0"/>
              </a:spcAf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10" name="Tijdelijke aanduiding voor titel 1"/>
          <p:cNvSpPr>
            <a:spLocks noGrp="1"/>
          </p:cNvSpPr>
          <p:nvPr>
            <p:ph type="title"/>
          </p:nvPr>
        </p:nvSpPr>
        <p:spPr>
          <a:xfrm>
            <a:off x="0" y="190800"/>
            <a:ext cx="12192000" cy="1260000"/>
          </a:xfrm>
          <a:prstGeom prst="rect">
            <a:avLst/>
          </a:prstGeom>
          <a:noFill/>
        </p:spPr>
        <p:txBody>
          <a:bodyPr rtlCol="0"/>
          <a:lstStyle>
            <a:lvl1pPr marL="0" indent="0">
              <a:defRPr cap="none" baseline="0"/>
            </a:lvl1pPr>
          </a:lstStyle>
          <a:p>
            <a:r>
              <a:rPr lang="nl-NL" smtClean="0"/>
              <a:t>Klik om de stijl te bewerken</a:t>
            </a:r>
            <a:endParaRPr lang="nl-BE"/>
          </a:p>
        </p:txBody>
      </p:sp>
      <p:sp>
        <p:nvSpPr>
          <p:cNvPr id="7" name="Tijdelijke aanduiding voor tekst 8"/>
          <p:cNvSpPr>
            <a:spLocks noGrp="1"/>
          </p:cNvSpPr>
          <p:nvPr>
            <p:ph type="body" sz="quarter" idx="15"/>
          </p:nvPr>
        </p:nvSpPr>
        <p:spPr>
          <a:xfrm>
            <a:off x="683685" y="6423785"/>
            <a:ext cx="4354945" cy="363600"/>
          </a:xfrm>
        </p:spPr>
        <p:txBody>
          <a:bodyPr/>
          <a:lstStyle>
            <a:lvl1pPr marL="0" algn="l" defTabSz="914400" rtl="0" eaLnBrk="1" fontAlgn="auto" latinLnBrk="0" hangingPunct="1">
              <a:spcBef>
                <a:spcPts val="0"/>
              </a:spcBef>
              <a:spcAft>
                <a:spcPts val="0"/>
              </a:spcAft>
              <a:buNone/>
              <a:defRPr lang="nl-NL" sz="900" kern="1200" smtClean="0">
                <a:solidFill>
                  <a:srgbClr val="A6A6A6"/>
                </a:solidFill>
                <a:latin typeface="DIN-Regular" pitchFamily="34" charset="0"/>
                <a:ea typeface="+mn-ea"/>
                <a:cs typeface="+mn-cs"/>
              </a:defRPr>
            </a:lvl1pPr>
            <a:lvl2pPr marL="0" algn="l" defTabSz="914400" rtl="0" eaLnBrk="1" fontAlgn="auto" latinLnBrk="0" hangingPunct="1">
              <a:spcBef>
                <a:spcPts val="0"/>
              </a:spcBef>
              <a:spcAft>
                <a:spcPts val="0"/>
              </a:spcAft>
              <a:defRPr lang="nl-NL" sz="900" kern="1200" smtClean="0">
                <a:solidFill>
                  <a:srgbClr val="A6A6A6"/>
                </a:solidFill>
                <a:latin typeface="DIN-Regular" pitchFamily="34" charset="0"/>
                <a:ea typeface="+mn-ea"/>
                <a:cs typeface="+mn-cs"/>
              </a:defRPr>
            </a:lvl2pPr>
            <a:lvl3pPr marL="0" algn="l" defTabSz="914400" rtl="0" eaLnBrk="1" fontAlgn="auto" latinLnBrk="0" hangingPunct="1">
              <a:spcBef>
                <a:spcPts val="0"/>
              </a:spcBef>
              <a:spcAft>
                <a:spcPts val="0"/>
              </a:spcAft>
              <a:defRPr lang="nl-NL" sz="900" kern="1200" smtClean="0">
                <a:solidFill>
                  <a:srgbClr val="A6A6A6"/>
                </a:solidFill>
                <a:latin typeface="DIN-Regular" pitchFamily="34" charset="0"/>
                <a:ea typeface="+mn-ea"/>
                <a:cs typeface="+mn-cs"/>
              </a:defRPr>
            </a:lvl3pPr>
            <a:lvl4pPr marL="0" algn="l" defTabSz="914400" rtl="0" eaLnBrk="1" fontAlgn="auto" latinLnBrk="0" hangingPunct="1">
              <a:spcBef>
                <a:spcPts val="0"/>
              </a:spcBef>
              <a:spcAft>
                <a:spcPts val="0"/>
              </a:spcAft>
              <a:defRPr lang="nl-NL" sz="900" kern="1200" smtClean="0">
                <a:solidFill>
                  <a:srgbClr val="A6A6A6"/>
                </a:solidFill>
                <a:latin typeface="DIN-Regular" pitchFamily="34" charset="0"/>
                <a:ea typeface="+mn-ea"/>
                <a:cs typeface="+mn-cs"/>
              </a:defRPr>
            </a:lvl4pPr>
            <a:lvl5pPr marL="0" algn="l" defTabSz="914400" rtl="0" eaLnBrk="1" fontAlgn="auto" latinLnBrk="0" hangingPunct="1">
              <a:spcBef>
                <a:spcPts val="0"/>
              </a:spcBef>
              <a:spcAft>
                <a:spcPts val="0"/>
              </a:spcAft>
              <a:defRPr lang="nl-BE" sz="900" kern="1200">
                <a:solidFill>
                  <a:srgbClr val="A6A6A6"/>
                </a:solidFill>
                <a:latin typeface="DIN-Regular" pitchFamily="34" charset="0"/>
                <a:ea typeface="+mn-ea"/>
                <a:cs typeface="+mn-cs"/>
              </a:defRPr>
            </a:lvl5pPr>
          </a:lstStyle>
          <a:p>
            <a:pPr lvl="0"/>
            <a:r>
              <a:rPr lang="nl-NL" smtClean="0"/>
              <a:t>Klik om de modelstijlen te bewerken</a:t>
            </a:r>
          </a:p>
        </p:txBody>
      </p:sp>
      <p:sp>
        <p:nvSpPr>
          <p:cNvPr id="8" name="Tijdelijke aanduiding voor dianummer 5"/>
          <p:cNvSpPr>
            <a:spLocks noGrp="1"/>
          </p:cNvSpPr>
          <p:nvPr>
            <p:ph type="sldNum" sz="quarter" idx="16"/>
          </p:nvPr>
        </p:nvSpPr>
        <p:spPr/>
        <p:txBody>
          <a:bodyPr/>
          <a:lstStyle>
            <a:lvl1pPr>
              <a:defRPr/>
            </a:lvl1pPr>
          </a:lstStyle>
          <a:p>
            <a:fld id="{5B930867-FA68-4669-82C1-BC11153427AD}" type="slidenum">
              <a:rPr lang="nl-BE">
                <a:solidFill>
                  <a:prstClr val="black">
                    <a:tint val="75000"/>
                  </a:prstClr>
                </a:solidFill>
              </a:rPr>
              <a:pPr/>
              <a:t>‹#›</a:t>
            </a:fld>
            <a:endParaRPr lang="nl-BE">
              <a:solidFill>
                <a:prstClr val="black">
                  <a:tint val="75000"/>
                </a:prstClr>
              </a:solidFill>
            </a:endParaRPr>
          </a:p>
        </p:txBody>
      </p:sp>
      <p:sp>
        <p:nvSpPr>
          <p:cNvPr id="9" name="Rectangle 7"/>
          <p:cNvSpPr>
            <a:spLocks noChangeArrowheads="1"/>
          </p:cNvSpPr>
          <p:nvPr userDrawn="1"/>
        </p:nvSpPr>
        <p:spPr bwMode="auto">
          <a:xfrm>
            <a:off x="11988800" y="0"/>
            <a:ext cx="203200" cy="6858000"/>
          </a:xfrm>
          <a:prstGeom prst="rect">
            <a:avLst/>
          </a:prstGeom>
          <a:solidFill>
            <a:srgbClr val="FFC400"/>
          </a:solidFill>
          <a:ln w="9525">
            <a:noFill/>
            <a:miter lim="800000"/>
            <a:headEnd/>
            <a:tailEnd/>
          </a:ln>
        </p:spPr>
        <p:txBody>
          <a:bodyPr wrap="none" anchor="ctr"/>
          <a:lstStyle/>
          <a:p>
            <a:endParaRPr lang="en-US">
              <a:solidFill>
                <a:prstClr val="black"/>
              </a:solidFill>
              <a:latin typeface="Arial" pitchFamily="34" charset="0"/>
              <a:ea typeface="MS PGothic" pitchFamily="34" charset="-128"/>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28600"/>
            <a:ext cx="118872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EC1617-76E6-4485-8D7F-4A38CE32240D}" type="slidenum">
              <a:rPr lang="en-US" altLang="sv-SE">
                <a:solidFill>
                  <a:prstClr val="black">
                    <a:tint val="75000"/>
                  </a:prstClr>
                </a:solidFill>
              </a:rPr>
              <a:pPr>
                <a:defRPr/>
              </a:pPr>
              <a:t>‹#›</a:t>
            </a:fld>
            <a:endParaRPr lang="en-US" altLang="sv-SE">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FF0000"/>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8" name="Straight Connector 7"/>
          <p:cNvCxnSpPr/>
          <p:nvPr userDrawn="1"/>
        </p:nvCxnSpPr>
        <p:spPr>
          <a:xfrm flipV="1">
            <a:off x="0" y="0"/>
            <a:ext cx="9319846"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2231741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3817">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00B050"/>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8" name="Straight Connector 7"/>
          <p:cNvCxnSpPr/>
          <p:nvPr userDrawn="1"/>
        </p:nvCxnSpPr>
        <p:spPr>
          <a:xfrm flipV="1">
            <a:off x="0" y="0"/>
            <a:ext cx="9319846"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5766117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3817">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52833" y="1389184"/>
            <a:ext cx="633399" cy="783831"/>
          </a:xfrm>
          <a:prstGeom prst="rect">
            <a:avLst/>
          </a:prstGeom>
        </p:spPr>
      </p:pic>
      <p:sp>
        <p:nvSpPr>
          <p:cNvPr id="10" name="Isosceles Triangle 9"/>
          <p:cNvSpPr/>
          <p:nvPr userDrawn="1"/>
        </p:nvSpPr>
        <p:spPr>
          <a:xfrm>
            <a:off x="2173016" y="0"/>
            <a:ext cx="2152800" cy="6858000"/>
          </a:xfrm>
          <a:prstGeom prst="triangle">
            <a:avLst>
              <a:gd name="adj" fmla="val 0"/>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tangle 8"/>
          <p:cNvSpPr/>
          <p:nvPr userDrawn="1"/>
        </p:nvSpPr>
        <p:spPr>
          <a:xfrm>
            <a:off x="0" y="0"/>
            <a:ext cx="2173016" cy="6858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hasCustomPrompt="1"/>
          </p:nvPr>
        </p:nvSpPr>
        <p:spPr>
          <a:xfrm>
            <a:off x="4736634" y="3960000"/>
            <a:ext cx="6593975" cy="1655761"/>
          </a:xfrm>
        </p:spPr>
        <p:txBody>
          <a:bodyPr bIns="72000" anchor="b" anchorCtr="0">
            <a:noAutofit/>
          </a:bodyPr>
          <a:lstStyle>
            <a:lvl1pPr algn="l">
              <a:lnSpc>
                <a:spcPct val="75000"/>
              </a:lnSpc>
              <a:spcBef>
                <a:spcPts val="600"/>
              </a:spcBef>
              <a:spcAft>
                <a:spcPts val="0"/>
              </a:spcAft>
              <a:defRPr sz="5400" b="1" u="sng" cap="none" baseline="0">
                <a:solidFill>
                  <a:srgbClr val="E6007E"/>
                </a:solidFill>
                <a:latin typeface="Calibri" panose="020F0502020204030204" pitchFamily="34" charset="0"/>
              </a:defRPr>
            </a:lvl1pPr>
          </a:lstStyle>
          <a:p>
            <a:r>
              <a:rPr lang="en-US" dirty="0" smtClean="0"/>
              <a:t>Click to add Title</a:t>
            </a:r>
            <a:endParaRPr lang="nl-BE" dirty="0"/>
          </a:p>
        </p:txBody>
      </p:sp>
      <p:sp>
        <p:nvSpPr>
          <p:cNvPr id="3" name="Subtitle 2"/>
          <p:cNvSpPr>
            <a:spLocks noGrp="1"/>
          </p:cNvSpPr>
          <p:nvPr>
            <p:ph type="subTitle" idx="1" hasCustomPrompt="1"/>
          </p:nvPr>
        </p:nvSpPr>
        <p:spPr>
          <a:xfrm>
            <a:off x="382020" y="4068000"/>
            <a:ext cx="2930258" cy="1655761"/>
          </a:xfrm>
        </p:spPr>
        <p:txBody>
          <a:bodyPr bIns="144000" anchor="b" anchorCtr="0">
            <a:noAutofit/>
          </a:bodyPr>
          <a:lstStyle>
            <a:lvl1pPr marL="0" indent="0" algn="ctr">
              <a:buNone/>
              <a:defRPr sz="5400" b="1" u="sng"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 chapter</a:t>
            </a:r>
            <a:endParaRPr lang="nl-BE" dirty="0"/>
          </a:p>
        </p:txBody>
      </p:sp>
      <p:cxnSp>
        <p:nvCxnSpPr>
          <p:cNvPr id="8" name="Straight Connector 7"/>
          <p:cNvCxnSpPr/>
          <p:nvPr userDrawn="1"/>
        </p:nvCxnSpPr>
        <p:spPr>
          <a:xfrm flipV="1">
            <a:off x="0" y="0"/>
            <a:ext cx="9319846" cy="3235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6795851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3817">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8C747-E6FF-46C0-890F-EEA30C5184EE}" type="datetimeFigureOut">
              <a:rPr lang="nl-BE" smtClean="0"/>
              <a:pPr/>
              <a:t>24/11/2014</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CAF56-8A4B-4C10-9F28-24EE1396934F}" type="slidenum">
              <a:rPr lang="nl-BE" smtClean="0"/>
              <a:pPr/>
              <a:t>‹#›</a:t>
            </a:fld>
            <a:endParaRPr lang="nl-BE"/>
          </a:p>
        </p:txBody>
      </p:sp>
    </p:spTree>
    <p:extLst>
      <p:ext uri="{BB962C8B-B14F-4D97-AF65-F5344CB8AC3E}">
        <p14:creationId xmlns:p14="http://schemas.microsoft.com/office/powerpoint/2010/main" xmlns="" val="2780348484"/>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6" r:id="rId3"/>
    <p:sldLayoutId id="2147483689" r:id="rId4"/>
    <p:sldLayoutId id="2147483674" r:id="rId5"/>
    <p:sldLayoutId id="2147483681" r:id="rId6"/>
    <p:sldLayoutId id="2147483684" r:id="rId7"/>
    <p:sldLayoutId id="2147483685" r:id="rId8"/>
    <p:sldLayoutId id="2147483688" r:id="rId9"/>
    <p:sldLayoutId id="2147483678" r:id="rId10"/>
    <p:sldLayoutId id="2147483682" r:id="rId11"/>
    <p:sldLayoutId id="2147483683" r:id="rId12"/>
    <p:sldLayoutId id="2147483686" r:id="rId13"/>
    <p:sldLayoutId id="2147483687"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 id="2147483690" r:id="rId24"/>
    <p:sldLayoutId id="2147483691" r:id="rId25"/>
    <p:sldLayoutId id="2147483692" r:id="rId26"/>
    <p:sldLayoutId id="2147483722" r:id="rId27"/>
    <p:sldLayoutId id="214748372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CC3EB-8CC2-4C12-8307-63BDA5E90E3A}" type="datetimeFigureOut">
              <a:rPr lang="nl-BE" smtClean="0"/>
              <a:pPr/>
              <a:t>24/11/2014</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9102A-43FA-4640-998B-609770756305}" type="slidenum">
              <a:rPr lang="nl-BE" smtClean="0"/>
              <a:pPr/>
              <a:t>‹#›</a:t>
            </a:fld>
            <a:endParaRPr lang="nl-BE"/>
          </a:p>
        </p:txBody>
      </p:sp>
    </p:spTree>
    <p:extLst>
      <p:ext uri="{BB962C8B-B14F-4D97-AF65-F5344CB8AC3E}">
        <p14:creationId xmlns:p14="http://schemas.microsoft.com/office/powerpoint/2010/main" xmlns="" val="3296494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8C747-E6FF-46C0-890F-EEA30C5184EE}" type="datetimeFigureOut">
              <a:rPr lang="nl-BE" smtClean="0">
                <a:solidFill>
                  <a:prstClr val="black">
                    <a:tint val="75000"/>
                  </a:prstClr>
                </a:solidFill>
              </a:rPr>
              <a:pPr/>
              <a:t>24/11/2014</a:t>
            </a:fld>
            <a:endParaRPr lang="nl-BE">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CAF56-8A4B-4C10-9F28-24EE1396934F}"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 xmlns:p14="http://schemas.microsoft.com/office/powerpoint/2010/main" val="278034848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hyperlink" Target="http://www.zeebruggeport.be/"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2.gif"/><Relationship Id="rId5" Type="http://schemas.openxmlformats.org/officeDocument/2006/relationships/image" Target="../media/image21.jpe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www.flandersinvestmentandtrade.com/"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icture1.tif"/>
          <p:cNvPicPr preferRelativeResize="0">
            <a:picLocks noGrp="1" noChangeAspect="1"/>
          </p:cNvPicPr>
          <p:nvPr>
            <p:ph idx="1"/>
          </p:nvPr>
        </p:nvPicPr>
        <p:blipFill>
          <a:blip r:embed="rId3" cstate="print">
            <a:lum bright="-16000" contrast="-20000"/>
          </a:blip>
          <a:srcRect/>
          <a:stretch>
            <a:fillRect/>
          </a:stretch>
        </p:blipFill>
        <p:spPr bwMode="auto">
          <a:xfrm>
            <a:off x="514350" y="244475"/>
            <a:ext cx="10610850" cy="6315075"/>
          </a:xfrm>
          <a:prstGeom prst="rect">
            <a:avLst/>
          </a:prstGeom>
          <a:noFill/>
          <a:ln w="9525">
            <a:noFill/>
            <a:miter lim="800000"/>
            <a:headEnd/>
            <a:tailEnd/>
          </a:ln>
        </p:spPr>
      </p:pic>
      <p:sp>
        <p:nvSpPr>
          <p:cNvPr id="7" name="TextBox 6"/>
          <p:cNvSpPr txBox="1"/>
          <p:nvPr/>
        </p:nvSpPr>
        <p:spPr>
          <a:xfrm>
            <a:off x="2850912" y="456405"/>
            <a:ext cx="8060476" cy="1938992"/>
          </a:xfrm>
          <a:prstGeom prst="rect">
            <a:avLst/>
          </a:prstGeom>
          <a:noFill/>
        </p:spPr>
        <p:txBody>
          <a:bodyPr wrap="none" rtlCol="0">
            <a:spAutoFit/>
          </a:bodyPr>
          <a:lstStyle/>
          <a:p>
            <a:r>
              <a:rPr lang="nl-BE" sz="6000" b="1" dirty="0" smtClean="0">
                <a:solidFill>
                  <a:schemeClr val="bg1"/>
                </a:solidFill>
                <a:effectLst>
                  <a:outerShdw blurRad="50800" dist="38100" dir="18900000" algn="bl" rotWithShape="0">
                    <a:prstClr val="black">
                      <a:alpha val="40000"/>
                    </a:prstClr>
                  </a:outerShdw>
                </a:effectLst>
              </a:rPr>
              <a:t>Flanders &amp; Kocaeli</a:t>
            </a:r>
          </a:p>
          <a:p>
            <a:r>
              <a:rPr lang="nl-BE" sz="6000" b="1" dirty="0" smtClean="0">
                <a:solidFill>
                  <a:schemeClr val="bg1"/>
                </a:solidFill>
                <a:effectLst>
                  <a:outerShdw blurRad="50800" dist="38100" dir="18900000" algn="bl" rotWithShape="0">
                    <a:prstClr val="black">
                      <a:alpha val="40000"/>
                    </a:prstClr>
                  </a:outerShdw>
                </a:effectLst>
              </a:rPr>
              <a:t>        as business partners</a:t>
            </a:r>
            <a:endParaRPr lang="nl-BE" sz="6000" b="1" dirty="0">
              <a:solidFill>
                <a:schemeClr val="bg1"/>
              </a:solidFill>
              <a:latin typeface="SimHei" pitchFamily="49" charset="-122"/>
              <a:ea typeface="SimHei" pitchFamily="49" charset="-122"/>
            </a:endParaRPr>
          </a:p>
        </p:txBody>
      </p:sp>
      <p:sp>
        <p:nvSpPr>
          <p:cNvPr id="8" name="TextBox 7"/>
          <p:cNvSpPr txBox="1"/>
          <p:nvPr/>
        </p:nvSpPr>
        <p:spPr>
          <a:xfrm>
            <a:off x="7060962" y="5218905"/>
            <a:ext cx="3846117" cy="1200329"/>
          </a:xfrm>
          <a:prstGeom prst="rect">
            <a:avLst/>
          </a:prstGeom>
          <a:noFill/>
        </p:spPr>
        <p:txBody>
          <a:bodyPr wrap="none" rtlCol="0">
            <a:spAutoFit/>
          </a:bodyPr>
          <a:lstStyle/>
          <a:p>
            <a:r>
              <a:rPr lang="nl-BE" sz="2400" b="1" dirty="0" smtClean="0">
                <a:solidFill>
                  <a:schemeClr val="bg1"/>
                </a:solidFill>
                <a:effectLst>
                  <a:outerShdw blurRad="50800" dist="38100" dir="18900000" algn="bl" rotWithShape="0">
                    <a:prstClr val="black">
                      <a:alpha val="40000"/>
                    </a:prstClr>
                  </a:outerShdw>
                </a:effectLst>
              </a:rPr>
              <a:t>Raphael Pauwels</a:t>
            </a:r>
          </a:p>
          <a:p>
            <a:r>
              <a:rPr lang="nl-BE" sz="2400" b="1" dirty="0" smtClean="0">
                <a:solidFill>
                  <a:schemeClr val="bg1"/>
                </a:solidFill>
                <a:effectLst>
                  <a:outerShdw blurRad="50800" dist="38100" dir="18900000" algn="bl" rotWithShape="0">
                    <a:prstClr val="black">
                      <a:alpha val="40000"/>
                    </a:prstClr>
                  </a:outerShdw>
                </a:effectLst>
              </a:rPr>
              <a:t>Flanders Investment &amp; Trade</a:t>
            </a:r>
          </a:p>
          <a:p>
            <a:r>
              <a:rPr lang="nl-BE" sz="2400" b="1" dirty="0" smtClean="0">
                <a:solidFill>
                  <a:schemeClr val="bg1"/>
                </a:solidFill>
                <a:effectLst>
                  <a:outerShdw blurRad="50800" dist="38100" dir="18900000" algn="bl" rotWithShape="0">
                    <a:prstClr val="black">
                      <a:alpha val="40000"/>
                    </a:prstClr>
                  </a:outerShdw>
                </a:effectLst>
              </a:rPr>
              <a:t>25 November 2014       </a:t>
            </a:r>
            <a:endParaRPr lang="nl-BE" sz="2400" b="1" dirty="0">
              <a:solidFill>
                <a:schemeClr val="bg1"/>
              </a:solidFill>
              <a:latin typeface="SimHei" pitchFamily="49" charset="-122"/>
              <a:ea typeface="SimHei" pitchFamily="49"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4291811"/>
            <a:ext cx="4607984" cy="1815882"/>
          </a:xfrm>
          <a:prstGeom prst="rect">
            <a:avLst/>
          </a:prstGeom>
          <a:noFill/>
          <a:ln w="38100">
            <a:noFill/>
            <a:miter lim="800000"/>
            <a:headEnd/>
            <a:tailEnd/>
          </a:ln>
          <a:effectLst/>
        </p:spPr>
        <p:txBody>
          <a:bodyPr anchor="ctr">
            <a:spAutoFit/>
          </a:bodyPr>
          <a:lstStyle/>
          <a:p>
            <a:pPr algn="ctr"/>
            <a:r>
              <a:rPr lang="en-US" sz="2400" b="1" baseline="0" dirty="0" smtClean="0"/>
              <a:t> Flanders</a:t>
            </a:r>
            <a:r>
              <a:rPr lang="en-US" sz="2400" b="1" dirty="0" smtClean="0"/>
              <a:t> Region</a:t>
            </a:r>
            <a:endParaRPr lang="en-US" sz="2400" b="1" baseline="0" dirty="0" smtClean="0"/>
          </a:p>
          <a:p>
            <a:pPr algn="ctr"/>
            <a:r>
              <a:rPr lang="nl-BE" sz="2400" b="1" baseline="0" dirty="0" smtClean="0"/>
              <a:t>58</a:t>
            </a:r>
            <a:r>
              <a:rPr lang="nl-BE" sz="2400" b="1" baseline="0" dirty="0"/>
              <a:t>% of population</a:t>
            </a:r>
          </a:p>
          <a:p>
            <a:pPr algn="ctr"/>
            <a:r>
              <a:rPr lang="nl-BE" sz="2400" b="1" baseline="0" dirty="0" smtClean="0">
                <a:solidFill>
                  <a:srgbClr val="FF0000"/>
                </a:solidFill>
              </a:rPr>
              <a:t>82,5</a:t>
            </a:r>
            <a:r>
              <a:rPr lang="nl-BE" sz="2400" baseline="0" dirty="0" smtClean="0">
                <a:solidFill>
                  <a:srgbClr val="FF0000"/>
                </a:solidFill>
              </a:rPr>
              <a:t>% </a:t>
            </a:r>
            <a:r>
              <a:rPr lang="nl-BE" sz="2400" b="1" baseline="0" dirty="0">
                <a:solidFill>
                  <a:srgbClr val="FF0000"/>
                </a:solidFill>
              </a:rPr>
              <a:t>of Belgian </a:t>
            </a:r>
            <a:r>
              <a:rPr lang="nl-BE" sz="2400" b="1" baseline="0" dirty="0" smtClean="0">
                <a:solidFill>
                  <a:srgbClr val="FF0000"/>
                </a:solidFill>
              </a:rPr>
              <a:t>exports</a:t>
            </a:r>
          </a:p>
          <a:p>
            <a:pPr algn="ctr"/>
            <a:r>
              <a:rPr lang="nl-BE" sz="2400" b="1" dirty="0" smtClean="0">
                <a:solidFill>
                  <a:srgbClr val="FF0000"/>
                </a:solidFill>
              </a:rPr>
              <a:t>84,3% of Belgian imports</a:t>
            </a:r>
            <a:endParaRPr lang="nl-BE" sz="2400" b="1" baseline="0" dirty="0">
              <a:solidFill>
                <a:srgbClr val="FF0000"/>
              </a:solidFill>
            </a:endParaRPr>
          </a:p>
          <a:p>
            <a:pPr algn="ctr"/>
            <a:endParaRPr lang="en-US" sz="1600" baseline="0" dirty="0">
              <a:solidFill>
                <a:srgbClr val="FF0000"/>
              </a:solidFill>
            </a:endParaRPr>
          </a:p>
        </p:txBody>
      </p:sp>
      <p:sp>
        <p:nvSpPr>
          <p:cNvPr id="19" name="Rectangle 14"/>
          <p:cNvSpPr>
            <a:spLocks noChangeArrowheads="1"/>
          </p:cNvSpPr>
          <p:nvPr/>
        </p:nvSpPr>
        <p:spPr bwMode="auto">
          <a:xfrm>
            <a:off x="4360337" y="4325456"/>
            <a:ext cx="3500967" cy="1938992"/>
          </a:xfrm>
          <a:prstGeom prst="rect">
            <a:avLst/>
          </a:prstGeom>
          <a:noFill/>
          <a:ln w="38100">
            <a:noFill/>
            <a:miter lim="800000"/>
            <a:headEnd/>
            <a:tailEnd/>
          </a:ln>
          <a:effectLst/>
        </p:spPr>
        <p:txBody>
          <a:bodyPr anchor="ctr">
            <a:spAutoFit/>
          </a:bodyPr>
          <a:lstStyle/>
          <a:p>
            <a:pPr algn="ctr"/>
            <a:r>
              <a:rPr lang="en-US" sz="2400" b="1" baseline="0" dirty="0" smtClean="0"/>
              <a:t>  Brussels </a:t>
            </a:r>
            <a:r>
              <a:rPr lang="en-US" sz="2400" b="1" baseline="0" dirty="0"/>
              <a:t>Capital</a:t>
            </a:r>
          </a:p>
          <a:p>
            <a:pPr algn="ctr"/>
            <a:r>
              <a:rPr lang="nl-BE" sz="2400" b="1" baseline="0" dirty="0" smtClean="0"/>
              <a:t>    </a:t>
            </a:r>
            <a:r>
              <a:rPr lang="nl-BE" sz="2400" b="1" baseline="0" dirty="0"/>
              <a:t>10% of population</a:t>
            </a:r>
          </a:p>
          <a:p>
            <a:pPr algn="ctr"/>
            <a:r>
              <a:rPr lang="nl-BE" sz="2400" b="1" baseline="0" dirty="0" smtClean="0">
                <a:solidFill>
                  <a:srgbClr val="FF0000"/>
                </a:solidFill>
              </a:rPr>
              <a:t>2,4% </a:t>
            </a:r>
            <a:r>
              <a:rPr lang="nl-BE" sz="2400" b="1" baseline="0" dirty="0">
                <a:solidFill>
                  <a:srgbClr val="FF0000"/>
                </a:solidFill>
              </a:rPr>
              <a:t>of Belgian </a:t>
            </a:r>
            <a:r>
              <a:rPr lang="nl-BE" sz="2400" b="1" baseline="0" dirty="0" smtClean="0">
                <a:solidFill>
                  <a:srgbClr val="FF0000"/>
                </a:solidFill>
              </a:rPr>
              <a:t>exports</a:t>
            </a:r>
          </a:p>
          <a:p>
            <a:pPr algn="ctr"/>
            <a:r>
              <a:rPr lang="nl-BE" sz="2400" b="1" dirty="0" smtClean="0">
                <a:solidFill>
                  <a:srgbClr val="FF0000"/>
                </a:solidFill>
              </a:rPr>
              <a:t>4,0% of Belgian imports</a:t>
            </a:r>
            <a:endParaRPr lang="nl-BE" sz="2400" b="1" baseline="0" dirty="0">
              <a:solidFill>
                <a:srgbClr val="FF0000"/>
              </a:solidFill>
            </a:endParaRPr>
          </a:p>
          <a:p>
            <a:pPr algn="ctr"/>
            <a:endParaRPr lang="en-US" sz="2400" baseline="0" dirty="0">
              <a:solidFill>
                <a:srgbClr val="FF0000"/>
              </a:solidFill>
            </a:endParaRPr>
          </a:p>
        </p:txBody>
      </p:sp>
      <p:sp>
        <p:nvSpPr>
          <p:cNvPr id="20" name="Rectangle 18"/>
          <p:cNvSpPr>
            <a:spLocks noChangeArrowheads="1"/>
          </p:cNvSpPr>
          <p:nvPr/>
        </p:nvSpPr>
        <p:spPr bwMode="auto">
          <a:xfrm>
            <a:off x="7899404" y="4332596"/>
            <a:ext cx="3702046" cy="1938992"/>
          </a:xfrm>
          <a:prstGeom prst="rect">
            <a:avLst/>
          </a:prstGeom>
          <a:noFill/>
          <a:ln w="38100">
            <a:noFill/>
            <a:miter lim="800000"/>
            <a:headEnd/>
            <a:tailEnd/>
          </a:ln>
          <a:effectLst/>
        </p:spPr>
        <p:txBody>
          <a:bodyPr wrap="square" anchor="ctr">
            <a:spAutoFit/>
          </a:bodyPr>
          <a:lstStyle/>
          <a:p>
            <a:pPr algn="ctr"/>
            <a:r>
              <a:rPr lang="en-US" sz="2400" b="1" baseline="0" dirty="0"/>
              <a:t>Walloon</a:t>
            </a:r>
            <a:r>
              <a:rPr lang="nl-BE" sz="2400" b="1" baseline="0" dirty="0"/>
              <a:t> </a:t>
            </a:r>
            <a:r>
              <a:rPr lang="en-US" sz="2400" b="1" baseline="0" dirty="0"/>
              <a:t>Region</a:t>
            </a:r>
          </a:p>
          <a:p>
            <a:pPr algn="ctr"/>
            <a:r>
              <a:rPr lang="nl-BE" sz="2400" b="1" baseline="0" dirty="0" smtClean="0"/>
              <a:t> 32</a:t>
            </a:r>
            <a:r>
              <a:rPr lang="nl-BE" sz="2400" b="1" baseline="0" dirty="0"/>
              <a:t>% of population</a:t>
            </a:r>
          </a:p>
          <a:p>
            <a:pPr algn="ctr"/>
            <a:r>
              <a:rPr lang="nl-BE" sz="2400" b="1" baseline="0" dirty="0" smtClean="0">
                <a:solidFill>
                  <a:srgbClr val="FF0000"/>
                </a:solidFill>
              </a:rPr>
              <a:t>15,1% </a:t>
            </a:r>
            <a:r>
              <a:rPr lang="nl-BE" sz="2400" b="1" baseline="0" dirty="0">
                <a:solidFill>
                  <a:srgbClr val="FF0000"/>
                </a:solidFill>
              </a:rPr>
              <a:t>of Belgian </a:t>
            </a:r>
            <a:r>
              <a:rPr lang="nl-BE" sz="2400" b="1" baseline="0" dirty="0" smtClean="0">
                <a:solidFill>
                  <a:srgbClr val="FF0000"/>
                </a:solidFill>
              </a:rPr>
              <a:t>exports</a:t>
            </a:r>
          </a:p>
          <a:p>
            <a:pPr algn="ctr"/>
            <a:r>
              <a:rPr lang="nl-BE" sz="2400" b="1" dirty="0" smtClean="0">
                <a:solidFill>
                  <a:srgbClr val="FF0000"/>
                </a:solidFill>
              </a:rPr>
              <a:t>11,7% of Belgian imports</a:t>
            </a:r>
            <a:endParaRPr lang="nl-BE" sz="2400" b="1" baseline="0" dirty="0">
              <a:solidFill>
                <a:srgbClr val="FF0000"/>
              </a:solidFill>
            </a:endParaRPr>
          </a:p>
          <a:p>
            <a:pPr algn="ctr"/>
            <a:endParaRPr lang="en-US" sz="2400" baseline="0" dirty="0">
              <a:solidFill>
                <a:srgbClr val="FF0000"/>
              </a:solidFill>
            </a:endParaRPr>
          </a:p>
        </p:txBody>
      </p:sp>
      <p:sp>
        <p:nvSpPr>
          <p:cNvPr id="7" name="TextBox 6"/>
          <p:cNvSpPr txBox="1"/>
          <p:nvPr/>
        </p:nvSpPr>
        <p:spPr>
          <a:xfrm>
            <a:off x="4876801" y="6334132"/>
            <a:ext cx="7039876" cy="338554"/>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dirty="0" smtClean="0"/>
              <a:t>Source : Belgian National Accounts Institute, community concept,  1H14</a:t>
            </a:r>
            <a:endParaRPr lang="nl-BE" sz="1600" dirty="0"/>
          </a:p>
        </p:txBody>
      </p:sp>
      <p:sp>
        <p:nvSpPr>
          <p:cNvPr id="10" name="Title 1"/>
          <p:cNvSpPr txBox="1">
            <a:spLocks/>
          </p:cNvSpPr>
          <p:nvPr/>
        </p:nvSpPr>
        <p:spPr>
          <a:xfrm>
            <a:off x="933450" y="3270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sng" strike="noStrike" kern="1200" cap="none" spc="0" normalizeH="0" baseline="0" noProof="0" dirty="0" err="1" smtClean="0">
                <a:ln>
                  <a:noFill/>
                </a:ln>
                <a:solidFill>
                  <a:schemeClr val="accent3">
                    <a:lumMod val="75000"/>
                  </a:schemeClr>
                </a:solidFill>
                <a:effectLst/>
                <a:uLnTx/>
                <a:uFillTx/>
                <a:latin typeface="+mj-lt"/>
                <a:ea typeface="+mj-ea"/>
                <a:cs typeface="+mj-cs"/>
              </a:rPr>
              <a:t>What</a:t>
            </a:r>
            <a:r>
              <a:rPr kumimoji="0" lang="fr-FR" sz="4400" b="1" i="0" u="sng" strike="noStrike" kern="1200" cap="none" spc="0" normalizeH="0" baseline="0" noProof="0" dirty="0" smtClean="0">
                <a:ln>
                  <a:noFill/>
                </a:ln>
                <a:solidFill>
                  <a:schemeClr val="accent3">
                    <a:lumMod val="75000"/>
                  </a:schemeClr>
                </a:solidFill>
                <a:effectLst/>
                <a:uLnTx/>
                <a:uFillTx/>
                <a:latin typeface="+mj-lt"/>
                <a:ea typeface="+mj-ea"/>
                <a:cs typeface="+mj-cs"/>
              </a:rPr>
              <a:t> &amp; </a:t>
            </a:r>
            <a:r>
              <a:rPr kumimoji="0" lang="fr-FR" sz="4400" b="1" i="0" u="sng" strike="noStrike" kern="1200" cap="none" spc="0" normalizeH="0" baseline="0" noProof="0" dirty="0" err="1" smtClean="0">
                <a:ln>
                  <a:noFill/>
                </a:ln>
                <a:solidFill>
                  <a:schemeClr val="accent3">
                    <a:lumMod val="75000"/>
                  </a:schemeClr>
                </a:solidFill>
                <a:effectLst/>
                <a:uLnTx/>
                <a:uFillTx/>
                <a:latin typeface="+mj-lt"/>
                <a:ea typeface="+mj-ea"/>
                <a:cs typeface="+mj-cs"/>
              </a:rPr>
              <a:t>where</a:t>
            </a:r>
            <a:r>
              <a:rPr kumimoji="0" lang="fr-FR" sz="4400" b="1" i="0" u="sng" strike="noStrike" kern="1200" cap="none" spc="0" normalizeH="0" noProof="0" dirty="0" smtClean="0">
                <a:ln>
                  <a:noFill/>
                </a:ln>
                <a:solidFill>
                  <a:schemeClr val="accent3">
                    <a:lumMod val="75000"/>
                  </a:schemeClr>
                </a:solidFill>
                <a:effectLst/>
                <a:uLnTx/>
                <a:uFillTx/>
                <a:latin typeface="+mj-lt"/>
                <a:ea typeface="+mj-ea"/>
                <a:cs typeface="+mj-cs"/>
              </a:rPr>
              <a:t> </a:t>
            </a:r>
            <a:r>
              <a:rPr kumimoji="0" lang="fr-FR" sz="4400" b="1" i="0" u="sng" strike="noStrike" kern="1200" cap="none" spc="0" normalizeH="0" noProof="0" dirty="0" err="1" smtClean="0">
                <a:ln>
                  <a:noFill/>
                </a:ln>
                <a:solidFill>
                  <a:schemeClr val="accent3">
                    <a:lumMod val="75000"/>
                  </a:schemeClr>
                </a:solidFill>
                <a:effectLst/>
                <a:uLnTx/>
                <a:uFillTx/>
                <a:latin typeface="+mj-lt"/>
                <a:ea typeface="+mj-ea"/>
                <a:cs typeface="+mj-cs"/>
              </a:rPr>
              <a:t>is</a:t>
            </a:r>
            <a:r>
              <a:rPr kumimoji="0" lang="fr-FR" sz="4400" b="1" i="0" u="sng" strike="noStrike" kern="1200" cap="none" spc="0" normalizeH="0" noProof="0" dirty="0" smtClean="0">
                <a:ln>
                  <a:noFill/>
                </a:ln>
                <a:solidFill>
                  <a:schemeClr val="accent3">
                    <a:lumMod val="75000"/>
                  </a:schemeClr>
                </a:solidFill>
                <a:effectLst/>
                <a:uLnTx/>
                <a:uFillTx/>
                <a:latin typeface="+mj-lt"/>
                <a:ea typeface="+mj-ea"/>
                <a:cs typeface="+mj-cs"/>
              </a:rPr>
              <a:t> </a:t>
            </a:r>
            <a:r>
              <a:rPr kumimoji="0" lang="fr-FR" sz="4400" b="1" i="0" u="sng" strike="noStrike" kern="1200" cap="none" spc="0" normalizeH="0" noProof="0" dirty="0" err="1" smtClean="0">
                <a:ln>
                  <a:noFill/>
                </a:ln>
                <a:solidFill>
                  <a:schemeClr val="accent3">
                    <a:lumMod val="75000"/>
                  </a:schemeClr>
                </a:solidFill>
                <a:effectLst/>
                <a:uLnTx/>
                <a:uFillTx/>
                <a:latin typeface="+mj-lt"/>
                <a:ea typeface="+mj-ea"/>
                <a:cs typeface="+mj-cs"/>
              </a:rPr>
              <a:t>Flanders</a:t>
            </a:r>
            <a:r>
              <a:rPr kumimoji="0" lang="fr-FR" sz="4400" b="1" i="0" u="sng" strike="noStrike" kern="1200" cap="none" spc="0" normalizeH="0" baseline="0" noProof="0" dirty="0" smtClean="0">
                <a:ln>
                  <a:noFill/>
                </a:ln>
                <a:solidFill>
                  <a:schemeClr val="accent3">
                    <a:lumMod val="75000"/>
                  </a:schemeClr>
                </a:solidFill>
                <a:effectLst/>
                <a:uLnTx/>
                <a:uFillTx/>
                <a:latin typeface="+mj-lt"/>
                <a:ea typeface="+mj-ea"/>
                <a:cs typeface="+mj-cs"/>
              </a:rPr>
              <a:t>? </a:t>
            </a:r>
            <a:endParaRPr kumimoji="0" lang="tr-TR" sz="4400" b="1" i="0" u="sng" strike="noStrike" kern="1200" cap="none" spc="0" normalizeH="0" baseline="0" noProof="0" dirty="0">
              <a:ln>
                <a:noFill/>
              </a:ln>
              <a:solidFill>
                <a:schemeClr val="accent3">
                  <a:lumMod val="75000"/>
                </a:schemeClr>
              </a:solidFill>
              <a:effectLst/>
              <a:uLnTx/>
              <a:uFillTx/>
              <a:latin typeface="+mj-lt"/>
              <a:ea typeface="+mj-ea"/>
              <a:cs typeface="+mj-cs"/>
            </a:endParaRPr>
          </a:p>
        </p:txBody>
      </p:sp>
      <p:pic>
        <p:nvPicPr>
          <p:cNvPr id="144387" name="Picture 3"/>
          <p:cNvPicPr>
            <a:picLocks noChangeAspect="1" noChangeArrowheads="1"/>
          </p:cNvPicPr>
          <p:nvPr/>
        </p:nvPicPr>
        <p:blipFill>
          <a:blip r:embed="rId3" cstate="print"/>
          <a:srcRect/>
          <a:stretch>
            <a:fillRect/>
          </a:stretch>
        </p:blipFill>
        <p:spPr bwMode="auto">
          <a:xfrm>
            <a:off x="381001" y="1562101"/>
            <a:ext cx="11668125" cy="25763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pPr eaLnBrk="1" hangingPunct="1"/>
            <a:r>
              <a:rPr lang="fr-FR" dirty="0" err="1" smtClean="0">
                <a:solidFill>
                  <a:schemeClr val="tx1">
                    <a:lumMod val="50000"/>
                    <a:lumOff val="50000"/>
                  </a:schemeClr>
                </a:solidFill>
              </a:rPr>
              <a:t>Belgian</a:t>
            </a:r>
            <a:r>
              <a:rPr lang="fr-FR" dirty="0" smtClean="0">
                <a:solidFill>
                  <a:schemeClr val="tx1">
                    <a:lumMod val="50000"/>
                    <a:lumOff val="50000"/>
                  </a:schemeClr>
                </a:solidFill>
              </a:rPr>
              <a:t> imports </a:t>
            </a:r>
            <a:r>
              <a:rPr lang="fr-FR" dirty="0" err="1" smtClean="0">
                <a:solidFill>
                  <a:schemeClr val="tx1">
                    <a:lumMod val="50000"/>
                    <a:lumOff val="50000"/>
                  </a:schemeClr>
                </a:solidFill>
              </a:rPr>
              <a:t>from</a:t>
            </a:r>
            <a:r>
              <a:rPr lang="fr-FR" dirty="0" smtClean="0">
                <a:solidFill>
                  <a:schemeClr val="tx1">
                    <a:lumMod val="50000"/>
                    <a:lumOff val="50000"/>
                  </a:schemeClr>
                </a:solidFill>
              </a:rPr>
              <a:t> </a:t>
            </a:r>
            <a:r>
              <a:rPr lang="fr-FR" dirty="0" err="1" smtClean="0">
                <a:solidFill>
                  <a:schemeClr val="tx1">
                    <a:lumMod val="50000"/>
                    <a:lumOff val="50000"/>
                  </a:schemeClr>
                </a:solidFill>
              </a:rPr>
              <a:t>Turkey</a:t>
            </a:r>
            <a:endParaRPr lang="tr-TR" dirty="0" smtClean="0">
              <a:solidFill>
                <a:schemeClr val="tx1">
                  <a:lumMod val="50000"/>
                  <a:lumOff val="50000"/>
                </a:schemeClr>
              </a:solidFill>
            </a:endParaRPr>
          </a:p>
        </p:txBody>
      </p:sp>
      <p:graphicFrame>
        <p:nvGraphicFramePr>
          <p:cNvPr id="4" name="Content Placeholder 3"/>
          <p:cNvGraphicFramePr>
            <a:graphicFrameLocks noGrp="1"/>
          </p:cNvGraphicFramePr>
          <p:nvPr>
            <p:ph idx="1"/>
          </p:nvPr>
        </p:nvGraphicFramePr>
        <p:xfrm>
          <a:off x="800100" y="1638300"/>
          <a:ext cx="10515633" cy="4214523"/>
        </p:xfrm>
        <a:graphic>
          <a:graphicData uri="http://schemas.openxmlformats.org/drawingml/2006/table">
            <a:tbl>
              <a:tblPr/>
              <a:tblGrid>
                <a:gridCol w="3092833"/>
                <a:gridCol w="1855700"/>
                <a:gridCol w="1855700"/>
                <a:gridCol w="1855700"/>
                <a:gridCol w="1855700"/>
              </a:tblGrid>
              <a:tr h="573828">
                <a:tc>
                  <a:txBody>
                    <a:bodyPr/>
                    <a:lstStyle/>
                    <a:p>
                      <a:pPr algn="ctr">
                        <a:spcAft>
                          <a:spcPts val="0"/>
                        </a:spcAft>
                      </a:pPr>
                      <a:r>
                        <a:rPr lang="nl-NL" sz="2800" b="1" baseline="0" dirty="0" smtClean="0">
                          <a:latin typeface="+mn-lt"/>
                          <a:ea typeface="Times New Roman"/>
                          <a:cs typeface="Times New Roman"/>
                        </a:rPr>
                        <a:t>TR -</a:t>
                      </a:r>
                      <a:r>
                        <a:rPr lang="tr-TR" sz="2800" b="1" baseline="0" dirty="0" smtClean="0">
                          <a:latin typeface="+mn-lt"/>
                          <a:ea typeface="Times New Roman"/>
                          <a:cs typeface="Times New Roman"/>
                        </a:rPr>
                        <a:t>-</a:t>
                      </a:r>
                      <a:r>
                        <a:rPr lang="nl-NL" sz="2800" b="1" baseline="0" dirty="0" smtClean="0">
                          <a:latin typeface="+mn-lt"/>
                          <a:ea typeface="Times New Roman"/>
                          <a:cs typeface="Times New Roman"/>
                        </a:rPr>
                        <a:t>&gt; BE</a:t>
                      </a: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gridSpan="3">
                  <a:txBody>
                    <a:bodyPr/>
                    <a:lstStyle/>
                    <a:p>
                      <a:pPr algn="ctr">
                        <a:spcAft>
                          <a:spcPts val="0"/>
                        </a:spcAft>
                      </a:pPr>
                      <a:r>
                        <a:rPr lang="nl-NL" sz="2800" b="1" dirty="0" smtClean="0">
                          <a:latin typeface="+mn-lt"/>
                          <a:ea typeface="Times New Roman"/>
                          <a:cs typeface="Times New Roman"/>
                        </a:rPr>
                        <a:t>Value</a:t>
                      </a:r>
                      <a:r>
                        <a:rPr lang="nl-NL" sz="2800" b="1" baseline="0" dirty="0" smtClean="0">
                          <a:latin typeface="+mn-lt"/>
                          <a:ea typeface="Times New Roman"/>
                          <a:cs typeface="Times New Roman"/>
                        </a:rPr>
                        <a:t>  </a:t>
                      </a:r>
                      <a:r>
                        <a:rPr lang="nl-NL" sz="2800" b="1" dirty="0" smtClean="0">
                          <a:latin typeface="+mn-lt"/>
                          <a:ea typeface="Times New Roman"/>
                          <a:cs typeface="Times New Roman"/>
                        </a:rPr>
                        <a:t>(million </a:t>
                      </a:r>
                      <a:r>
                        <a:rPr lang="nl-NL" sz="2800" b="1" dirty="0">
                          <a:latin typeface="+mn-lt"/>
                          <a:ea typeface="Times New Roman"/>
                          <a:cs typeface="Times New Roman"/>
                        </a:rPr>
                        <a:t>EUR)</a:t>
                      </a:r>
                      <a:endParaRPr lang="tr-TR" sz="2800" dirty="0">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a:spcAft>
                          <a:spcPts val="0"/>
                        </a:spcAft>
                      </a:pPr>
                      <a:endParaRPr lang="tr-TR" sz="2800" dirty="0">
                        <a:latin typeface="+mn-lt"/>
                        <a:ea typeface="Times New Roman"/>
                        <a:cs typeface="Times New Roman"/>
                      </a:endParaRPr>
                    </a:p>
                  </a:txBody>
                  <a:tcPr marL="44450" marR="44450" marT="0" marB="0" anchor="b"/>
                </a:tc>
                <a:tc hMerge="1">
                  <a:txBody>
                    <a:bodyPr/>
                    <a:lstStyle/>
                    <a:p>
                      <a:endParaRPr lang="tr-TR"/>
                    </a:p>
                  </a:txBody>
                  <a:tcPr/>
                </a:tc>
                <a:tc>
                  <a:txBody>
                    <a:bodyPr/>
                    <a:lstStyle/>
                    <a:p>
                      <a:pPr algn="ctr">
                        <a:lnSpc>
                          <a:spcPct val="100000"/>
                        </a:lnSpc>
                        <a:spcAft>
                          <a:spcPts val="0"/>
                        </a:spcAft>
                      </a:pPr>
                      <a:r>
                        <a:rPr lang="nl-NL" sz="2800" b="1" dirty="0" smtClean="0">
                          <a:latin typeface="+mn-lt"/>
                          <a:ea typeface="Times New Roman"/>
                          <a:cs typeface="Times New Roman"/>
                        </a:rPr>
                        <a:t>Share </a:t>
                      </a:r>
                      <a:endParaRPr lang="tr-TR" sz="2800" b="1" dirty="0" smtClean="0">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r>
              <a:tr h="895196">
                <a:tc>
                  <a:txBody>
                    <a:bodyPr/>
                    <a:lstStyle/>
                    <a:p>
                      <a:pPr algn="ctr">
                        <a:spcAft>
                          <a:spcPts val="0"/>
                        </a:spcAft>
                      </a:pPr>
                      <a:r>
                        <a:rPr lang="nl-NL" sz="2800" dirty="0">
                          <a:latin typeface="+mn-lt"/>
                          <a:ea typeface="Times New Roman"/>
                          <a:cs typeface="Times New Roman"/>
                        </a:rPr>
                        <a:t> </a:t>
                      </a:r>
                      <a:endParaRPr lang="tr-TR" sz="2800" dirty="0">
                        <a:latin typeface="+mn-lt"/>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2800" b="1" dirty="0" smtClean="0">
                          <a:latin typeface="Calibri"/>
                          <a:ea typeface="Times New Roman"/>
                          <a:cs typeface="Times New Roman"/>
                        </a:rPr>
                        <a:t>2013</a:t>
                      </a:r>
                      <a:endParaRPr lang="tr-TR" sz="2800" dirty="0">
                        <a:latin typeface="Calibri"/>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2800" b="1" dirty="0">
                          <a:latin typeface="Calibri"/>
                          <a:ea typeface="Times New Roman"/>
                          <a:cs typeface="Times New Roman"/>
                        </a:rPr>
                        <a:t>2012</a:t>
                      </a:r>
                      <a:endParaRPr lang="tr-TR" sz="2800" dirty="0">
                        <a:latin typeface="Calibri"/>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2800" b="1" dirty="0">
                          <a:latin typeface="Calibri"/>
                          <a:ea typeface="Times New Roman"/>
                          <a:cs typeface="Times New Roman"/>
                        </a:rPr>
                        <a:t>2011</a:t>
                      </a:r>
                      <a:endParaRPr lang="tr-TR" sz="2800" dirty="0">
                        <a:latin typeface="Calibri"/>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nl-NL" sz="2800" b="1" dirty="0" smtClean="0">
                          <a:latin typeface="+mn-lt"/>
                          <a:ea typeface="Times New Roman"/>
                          <a:cs typeface="Times New Roman"/>
                        </a:rPr>
                        <a:t>2013 </a:t>
                      </a:r>
                      <a:endParaRPr lang="tr-TR" sz="2800" dirty="0">
                        <a:latin typeface="+mn-lt"/>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85000"/>
                      </a:schemeClr>
                    </a:solidFill>
                  </a:tcPr>
                </a:tc>
              </a:tr>
              <a:tr h="590125">
                <a:tc>
                  <a:txBody>
                    <a:bodyPr/>
                    <a:lstStyle/>
                    <a:p>
                      <a:pPr algn="ctr">
                        <a:spcAft>
                          <a:spcPts val="0"/>
                        </a:spcAft>
                      </a:pPr>
                      <a:r>
                        <a:rPr lang="nl-NL" sz="2800" b="1" dirty="0">
                          <a:solidFill>
                            <a:schemeClr val="tx1"/>
                          </a:solidFill>
                          <a:latin typeface="+mn-lt"/>
                          <a:ea typeface="Times New Roman"/>
                          <a:cs typeface="Times New Roman"/>
                        </a:rPr>
                        <a:t>Flanders</a:t>
                      </a:r>
                      <a:endParaRPr lang="tr-TR" sz="2800" b="1" dirty="0">
                        <a:solidFill>
                          <a:schemeClr val="tx1"/>
                        </a:solidFill>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dirty="0">
                          <a:solidFill>
                            <a:srgbClr val="000000"/>
                          </a:solidFill>
                          <a:latin typeface="Calibri"/>
                          <a:ea typeface="Calibri"/>
                          <a:cs typeface="Times New Roman"/>
                        </a:rPr>
                        <a:t>2 693,4</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dirty="0">
                          <a:solidFill>
                            <a:srgbClr val="000000"/>
                          </a:solidFill>
                          <a:latin typeface="Calibri"/>
                          <a:ea typeface="Calibri"/>
                          <a:cs typeface="Times New Roman"/>
                        </a:rPr>
                        <a:t>2 760,5</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dirty="0">
                          <a:solidFill>
                            <a:srgbClr val="000000"/>
                          </a:solidFill>
                          <a:latin typeface="Calibri"/>
                          <a:ea typeface="Calibri"/>
                          <a:cs typeface="Times New Roman"/>
                        </a:rPr>
                        <a:t>2 827,3</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i="1" dirty="0">
                          <a:solidFill>
                            <a:srgbClr val="000000"/>
                          </a:solidFill>
                          <a:latin typeface="Calibri"/>
                          <a:ea typeface="Calibri"/>
                          <a:cs typeface="Times New Roman"/>
                        </a:rPr>
                        <a:t>83,22%</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590125">
                <a:tc>
                  <a:txBody>
                    <a:bodyPr/>
                    <a:lstStyle/>
                    <a:p>
                      <a:pPr algn="ctr">
                        <a:spcAft>
                          <a:spcPts val="0"/>
                        </a:spcAft>
                      </a:pPr>
                      <a:r>
                        <a:rPr lang="nl-NL" sz="2800" b="1" dirty="0">
                          <a:solidFill>
                            <a:schemeClr val="tx1"/>
                          </a:solidFill>
                          <a:latin typeface="+mn-lt"/>
                          <a:ea typeface="Times New Roman"/>
                          <a:cs typeface="Times New Roman"/>
                        </a:rPr>
                        <a:t>Wallonia</a:t>
                      </a:r>
                      <a:endParaRPr lang="tr-TR" sz="2800" b="1" dirty="0">
                        <a:solidFill>
                          <a:schemeClr val="tx1"/>
                        </a:solidFill>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a:solidFill>
                            <a:srgbClr val="000000"/>
                          </a:solidFill>
                          <a:latin typeface="Calibri"/>
                          <a:ea typeface="Calibri"/>
                          <a:cs typeface="Times New Roman"/>
                        </a:rPr>
                        <a:t>314,6</a:t>
                      </a:r>
                      <a:endParaRPr lang="tr-TR" sz="280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a:solidFill>
                            <a:srgbClr val="000000"/>
                          </a:solidFill>
                          <a:latin typeface="Calibri"/>
                          <a:ea typeface="Calibri"/>
                          <a:cs typeface="Times New Roman"/>
                        </a:rPr>
                        <a:t>260,8</a:t>
                      </a:r>
                      <a:endParaRPr lang="tr-TR" sz="280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a:solidFill>
                            <a:srgbClr val="000000"/>
                          </a:solidFill>
                          <a:latin typeface="Calibri"/>
                          <a:ea typeface="Calibri"/>
                          <a:cs typeface="Times New Roman"/>
                        </a:rPr>
                        <a:t>285,7</a:t>
                      </a:r>
                      <a:endParaRPr lang="tr-TR" sz="280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i="1">
                          <a:solidFill>
                            <a:srgbClr val="000000"/>
                          </a:solidFill>
                          <a:latin typeface="Calibri"/>
                          <a:ea typeface="Calibri"/>
                          <a:cs typeface="Times New Roman"/>
                        </a:rPr>
                        <a:t>9,72%</a:t>
                      </a:r>
                      <a:endParaRPr lang="tr-TR" sz="280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125">
                <a:tc>
                  <a:txBody>
                    <a:bodyPr/>
                    <a:lstStyle/>
                    <a:p>
                      <a:pPr algn="ctr">
                        <a:spcAft>
                          <a:spcPts val="0"/>
                        </a:spcAft>
                      </a:pPr>
                      <a:r>
                        <a:rPr lang="nl-NL" sz="2800" b="1" dirty="0">
                          <a:solidFill>
                            <a:schemeClr val="tx1"/>
                          </a:solidFill>
                          <a:latin typeface="+mn-lt"/>
                          <a:ea typeface="Times New Roman"/>
                          <a:cs typeface="Times New Roman"/>
                        </a:rPr>
                        <a:t>Brussels</a:t>
                      </a:r>
                      <a:endParaRPr lang="tr-TR" sz="2800" b="1" dirty="0">
                        <a:solidFill>
                          <a:schemeClr val="tx1"/>
                        </a:solidFill>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a:solidFill>
                            <a:srgbClr val="000000"/>
                          </a:solidFill>
                          <a:latin typeface="Calibri"/>
                          <a:ea typeface="Calibri"/>
                          <a:cs typeface="Times New Roman"/>
                        </a:rPr>
                        <a:t>228,4</a:t>
                      </a:r>
                      <a:endParaRPr lang="tr-TR" sz="280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a:solidFill>
                            <a:srgbClr val="000000"/>
                          </a:solidFill>
                          <a:latin typeface="Calibri"/>
                          <a:ea typeface="Calibri"/>
                          <a:cs typeface="Times New Roman"/>
                        </a:rPr>
                        <a:t>95,0</a:t>
                      </a:r>
                      <a:endParaRPr lang="tr-TR" sz="280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a:solidFill>
                            <a:srgbClr val="000000"/>
                          </a:solidFill>
                          <a:latin typeface="Calibri"/>
                          <a:ea typeface="Calibri"/>
                          <a:cs typeface="Times New Roman"/>
                        </a:rPr>
                        <a:t>53,0</a:t>
                      </a:r>
                      <a:endParaRPr lang="tr-TR" sz="280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i="1" dirty="0">
                          <a:solidFill>
                            <a:srgbClr val="000000"/>
                          </a:solidFill>
                          <a:latin typeface="Calibri"/>
                          <a:ea typeface="Calibri"/>
                          <a:cs typeface="Times New Roman"/>
                        </a:rPr>
                        <a:t>7,06%</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5124">
                <a:tc>
                  <a:txBody>
                    <a:bodyPr/>
                    <a:lstStyle/>
                    <a:p>
                      <a:pPr algn="ctr">
                        <a:spcAft>
                          <a:spcPts val="0"/>
                        </a:spcAft>
                      </a:pPr>
                      <a:r>
                        <a:rPr lang="nl-NL" sz="2400" b="1" dirty="0" smtClean="0">
                          <a:latin typeface="+mn-lt"/>
                          <a:ea typeface="Times New Roman"/>
                          <a:cs typeface="Times New Roman"/>
                        </a:rPr>
                        <a:t>TOTAL BELGIUM</a:t>
                      </a: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1200"/>
                        </a:spcAft>
                      </a:pPr>
                      <a:r>
                        <a:rPr lang="nl-NL" sz="2800" b="1" dirty="0">
                          <a:solidFill>
                            <a:srgbClr val="000000"/>
                          </a:solidFill>
                          <a:latin typeface="Calibri"/>
                          <a:ea typeface="Calibri"/>
                          <a:cs typeface="Times New Roman"/>
                        </a:rPr>
                        <a:t>3 236,4</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1200"/>
                        </a:spcAft>
                      </a:pPr>
                      <a:r>
                        <a:rPr lang="nl-NL" sz="2800" b="1" dirty="0">
                          <a:solidFill>
                            <a:srgbClr val="000000"/>
                          </a:solidFill>
                          <a:latin typeface="Calibri"/>
                          <a:ea typeface="Calibri"/>
                          <a:cs typeface="Times New Roman"/>
                        </a:rPr>
                        <a:t>3 116,3</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1200"/>
                        </a:spcAft>
                      </a:pPr>
                      <a:r>
                        <a:rPr lang="nl-NL" sz="2800" b="1" dirty="0">
                          <a:solidFill>
                            <a:srgbClr val="000000"/>
                          </a:solidFill>
                          <a:latin typeface="Calibri"/>
                          <a:ea typeface="Calibri"/>
                          <a:cs typeface="Times New Roman"/>
                        </a:rPr>
                        <a:t>3 166,1</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2800" b="1" i="0" dirty="0">
                          <a:solidFill>
                            <a:srgbClr val="000000"/>
                          </a:solidFill>
                          <a:latin typeface="Calibri"/>
                          <a:ea typeface="Times New Roman"/>
                          <a:cs typeface="Times New Roman"/>
                        </a:rPr>
                        <a:t>100%</a:t>
                      </a:r>
                      <a:endParaRPr lang="tr-TR" sz="2800" i="0" dirty="0">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
        <p:nvSpPr>
          <p:cNvPr id="5" name="Rectangle 4"/>
          <p:cNvSpPr/>
          <p:nvPr/>
        </p:nvSpPr>
        <p:spPr>
          <a:xfrm>
            <a:off x="6480044" y="5877272"/>
            <a:ext cx="3486147" cy="369332"/>
          </a:xfrm>
          <a:prstGeom prst="rect">
            <a:avLst/>
          </a:prstGeom>
        </p:spPr>
        <p:txBody>
          <a:bodyPr wrap="none">
            <a:spAutoFit/>
          </a:bodyPr>
          <a:lstStyle/>
          <a:p>
            <a:r>
              <a:rPr lang="fr-FR" dirty="0" smtClean="0"/>
              <a:t>(source : National Bank of </a:t>
            </a:r>
            <a:r>
              <a:rPr lang="fr-FR" dirty="0" err="1" smtClean="0"/>
              <a:t>Belgium</a:t>
            </a:r>
            <a:r>
              <a:rPr lang="fr-FR" dirty="0" smtClean="0"/>
              <a:t>)</a:t>
            </a:r>
            <a:endParaRPr lang="nl-BE"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r-FR" dirty="0" err="1" smtClean="0">
                <a:solidFill>
                  <a:schemeClr val="tx1">
                    <a:lumMod val="50000"/>
                    <a:lumOff val="50000"/>
                  </a:schemeClr>
                </a:solidFill>
              </a:rPr>
              <a:t>From</a:t>
            </a:r>
            <a:r>
              <a:rPr lang="fr-FR" dirty="0" smtClean="0">
                <a:solidFill>
                  <a:schemeClr val="tx1">
                    <a:lumMod val="50000"/>
                    <a:lumOff val="50000"/>
                  </a:schemeClr>
                </a:solidFill>
              </a:rPr>
              <a:t> </a:t>
            </a:r>
            <a:r>
              <a:rPr lang="fr-FR" dirty="0" err="1" smtClean="0">
                <a:solidFill>
                  <a:schemeClr val="tx1">
                    <a:lumMod val="50000"/>
                    <a:lumOff val="50000"/>
                  </a:schemeClr>
                </a:solidFill>
              </a:rPr>
              <a:t>Turkey</a:t>
            </a:r>
            <a:r>
              <a:rPr lang="fr-FR" dirty="0" smtClean="0">
                <a:solidFill>
                  <a:schemeClr val="tx1">
                    <a:lumMod val="50000"/>
                    <a:lumOff val="50000"/>
                  </a:schemeClr>
                </a:solidFill>
              </a:rPr>
              <a:t> to Flanders (2013) </a:t>
            </a:r>
            <a:br>
              <a:rPr lang="fr-FR" dirty="0" smtClean="0">
                <a:solidFill>
                  <a:schemeClr val="tx1">
                    <a:lumMod val="50000"/>
                    <a:lumOff val="50000"/>
                  </a:schemeClr>
                </a:solidFill>
              </a:rPr>
            </a:br>
            <a:r>
              <a:rPr lang="fr-FR" dirty="0" smtClean="0">
                <a:solidFill>
                  <a:schemeClr val="tx1">
                    <a:lumMod val="50000"/>
                    <a:lumOff val="50000"/>
                  </a:schemeClr>
                </a:solidFill>
              </a:rPr>
              <a:t>(in % of total)</a:t>
            </a:r>
            <a:endParaRPr lang="en-GB" dirty="0">
              <a:solidFill>
                <a:schemeClr val="tx1">
                  <a:lumMod val="50000"/>
                  <a:lumOff val="50000"/>
                </a:schemeClr>
              </a:solidFill>
            </a:endParaRPr>
          </a:p>
        </p:txBody>
      </p:sp>
      <p:graphicFrame>
        <p:nvGraphicFramePr>
          <p:cNvPr id="5" name="Content Placeholder 4"/>
          <p:cNvGraphicFramePr>
            <a:graphicFrameLocks noGrp="1"/>
          </p:cNvGraphicFramePr>
          <p:nvPr>
            <p:ph idx="1"/>
          </p:nvPr>
        </p:nvGraphicFramePr>
        <p:xfrm>
          <a:off x="838200" y="1825625"/>
          <a:ext cx="10515600" cy="4210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ct 2"/>
          <p:cNvGraphicFramePr/>
          <p:nvPr/>
        </p:nvGraphicFramePr>
        <p:xfrm>
          <a:off x="1391477" y="620689"/>
          <a:ext cx="9601067" cy="511256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eaLnBrk="1" hangingPunct="1"/>
            <a:r>
              <a:rPr lang="fr-FR" dirty="0" smtClean="0">
                <a:solidFill>
                  <a:schemeClr val="tx1">
                    <a:lumMod val="50000"/>
                    <a:lumOff val="50000"/>
                  </a:schemeClr>
                </a:solidFill>
              </a:rPr>
              <a:t>Imports (</a:t>
            </a:r>
            <a:r>
              <a:rPr lang="fr-FR" dirty="0" err="1" smtClean="0">
                <a:solidFill>
                  <a:schemeClr val="tx1">
                    <a:lumMod val="50000"/>
                    <a:lumOff val="50000"/>
                  </a:schemeClr>
                </a:solidFill>
              </a:rPr>
              <a:t>Turkey</a:t>
            </a:r>
            <a:r>
              <a:rPr lang="fr-FR" dirty="0" smtClean="0">
                <a:solidFill>
                  <a:schemeClr val="tx1">
                    <a:lumMod val="50000"/>
                    <a:lumOff val="50000"/>
                  </a:schemeClr>
                </a:solidFill>
              </a:rPr>
              <a:t> -&gt; </a:t>
            </a:r>
            <a:r>
              <a:rPr lang="fr-FR" dirty="0" err="1" smtClean="0">
                <a:solidFill>
                  <a:schemeClr val="tx1">
                    <a:lumMod val="50000"/>
                    <a:lumOff val="50000"/>
                  </a:schemeClr>
                </a:solidFill>
              </a:rPr>
              <a:t>Flanders</a:t>
            </a:r>
            <a:r>
              <a:rPr lang="fr-FR" dirty="0" smtClean="0">
                <a:solidFill>
                  <a:schemeClr val="tx1">
                    <a:lumMod val="50000"/>
                    <a:lumOff val="50000"/>
                  </a:schemeClr>
                </a:solidFill>
              </a:rPr>
              <a:t>)</a:t>
            </a:r>
            <a:endParaRPr lang="tr-TR" dirty="0" smtClean="0">
              <a:solidFill>
                <a:schemeClr val="tx1">
                  <a:lumMod val="50000"/>
                  <a:lumOff val="50000"/>
                </a:schemeClr>
              </a:solidFill>
            </a:endParaRPr>
          </a:p>
        </p:txBody>
      </p:sp>
      <p:sp>
        <p:nvSpPr>
          <p:cNvPr id="16387" name="Content Placeholder 2"/>
          <p:cNvSpPr>
            <a:spLocks noGrp="1"/>
          </p:cNvSpPr>
          <p:nvPr>
            <p:ph idx="1"/>
          </p:nvPr>
        </p:nvSpPr>
        <p:spPr/>
        <p:txBody>
          <a:bodyPr/>
          <a:lstStyle/>
          <a:p>
            <a:pPr eaLnBrk="1" hangingPunct="1"/>
            <a:endParaRPr lang="fr-FR" dirty="0" smtClean="0"/>
          </a:p>
          <a:p>
            <a:pPr eaLnBrk="1" hangingPunct="1">
              <a:buNone/>
            </a:pPr>
            <a:r>
              <a:rPr lang="tr-TR" dirty="0" smtClean="0"/>
              <a:t>	</a:t>
            </a:r>
            <a:r>
              <a:rPr lang="fr-FR" dirty="0" smtClean="0"/>
              <a:t>2013 : 		</a:t>
            </a:r>
            <a:r>
              <a:rPr lang="tr-TR" dirty="0" smtClean="0"/>
              <a:t>€ </a:t>
            </a:r>
            <a:r>
              <a:rPr lang="fr-FR" dirty="0" smtClean="0"/>
              <a:t>2</a:t>
            </a:r>
            <a:r>
              <a:rPr lang="tr-TR" dirty="0" smtClean="0"/>
              <a:t>,</a:t>
            </a:r>
            <a:r>
              <a:rPr lang="fr-FR" dirty="0" smtClean="0"/>
              <a:t>69</a:t>
            </a:r>
            <a:r>
              <a:rPr lang="tr-TR" dirty="0" smtClean="0"/>
              <a:t> </a:t>
            </a:r>
            <a:r>
              <a:rPr lang="fr-FR" dirty="0" err="1" smtClean="0"/>
              <a:t>bn</a:t>
            </a:r>
            <a:r>
              <a:rPr lang="fr-FR" dirty="0" smtClean="0"/>
              <a:t>  </a:t>
            </a:r>
            <a:r>
              <a:rPr lang="fr-FR" sz="1600" dirty="0" smtClean="0"/>
              <a:t>(incl. transit)</a:t>
            </a:r>
            <a:r>
              <a:rPr lang="fr-FR" dirty="0" smtClean="0"/>
              <a:t>	-</a:t>
            </a:r>
            <a:r>
              <a:rPr lang="tr-TR" dirty="0" smtClean="0"/>
              <a:t>2,</a:t>
            </a:r>
            <a:r>
              <a:rPr lang="fr-FR" dirty="0" smtClean="0"/>
              <a:t>43%</a:t>
            </a:r>
          </a:p>
          <a:p>
            <a:pPr lvl="4">
              <a:buNone/>
            </a:pPr>
            <a:r>
              <a:rPr lang="tr-TR" b="1" dirty="0" smtClean="0"/>
              <a:t>- 0,</a:t>
            </a:r>
            <a:r>
              <a:rPr lang="fr-FR" b="1" dirty="0" smtClean="0"/>
              <a:t>94</a:t>
            </a:r>
            <a:r>
              <a:rPr lang="tr-TR" b="1" dirty="0" smtClean="0"/>
              <a:t>% </a:t>
            </a:r>
            <a:r>
              <a:rPr lang="fr-FR" b="1" dirty="0" smtClean="0"/>
              <a:t> of total imports in </a:t>
            </a:r>
            <a:r>
              <a:rPr lang="fr-FR" b="1" dirty="0" err="1" smtClean="0"/>
              <a:t>Flanders</a:t>
            </a:r>
            <a:endParaRPr lang="fr-FR" b="1" dirty="0" smtClean="0"/>
          </a:p>
          <a:p>
            <a:pPr lvl="6">
              <a:buNone/>
            </a:pPr>
            <a:r>
              <a:rPr lang="fr-FR" dirty="0" smtClean="0"/>
              <a:t>		(</a:t>
            </a:r>
            <a:r>
              <a:rPr lang="fr-FR" dirty="0" err="1" smtClean="0"/>
              <a:t>was</a:t>
            </a:r>
            <a:r>
              <a:rPr lang="fr-FR" dirty="0" smtClean="0"/>
              <a:t> 0,77% in 2008)</a:t>
            </a:r>
          </a:p>
          <a:p>
            <a:pPr eaLnBrk="1" hangingPunct="1">
              <a:buNone/>
            </a:pPr>
            <a:r>
              <a:rPr lang="tr-TR" dirty="0" smtClean="0"/>
              <a:t>	</a:t>
            </a:r>
            <a:r>
              <a:rPr lang="fr-FR" dirty="0" smtClean="0"/>
              <a:t>1H2014 : 	€ 1,49 </a:t>
            </a:r>
            <a:r>
              <a:rPr lang="fr-FR" dirty="0" err="1" smtClean="0"/>
              <a:t>bn</a:t>
            </a:r>
            <a:r>
              <a:rPr lang="fr-FR" dirty="0" smtClean="0"/>
              <a:t>			+7,90%</a:t>
            </a:r>
          </a:p>
          <a:p>
            <a:pPr lvl="4">
              <a:buClr>
                <a:srgbClr val="FFC51D"/>
              </a:buClr>
              <a:buNone/>
            </a:pPr>
            <a:r>
              <a:rPr lang="tr-TR" b="1" dirty="0" smtClean="0">
                <a:solidFill>
                  <a:srgbClr val="000000"/>
                </a:solidFill>
              </a:rPr>
              <a:t>- </a:t>
            </a:r>
            <a:r>
              <a:rPr lang="fr-FR" b="1" dirty="0" smtClean="0">
                <a:solidFill>
                  <a:srgbClr val="000000"/>
                </a:solidFill>
              </a:rPr>
              <a:t>1,03</a:t>
            </a:r>
            <a:r>
              <a:rPr lang="tr-TR" b="1" dirty="0" smtClean="0">
                <a:solidFill>
                  <a:srgbClr val="000000"/>
                </a:solidFill>
              </a:rPr>
              <a:t>% </a:t>
            </a:r>
            <a:r>
              <a:rPr lang="fr-FR" b="1" dirty="0" smtClean="0">
                <a:solidFill>
                  <a:srgbClr val="000000"/>
                </a:solidFill>
              </a:rPr>
              <a:t> of total imports in </a:t>
            </a:r>
            <a:r>
              <a:rPr lang="fr-FR" b="1" dirty="0" err="1" smtClean="0">
                <a:solidFill>
                  <a:srgbClr val="000000"/>
                </a:solidFill>
              </a:rPr>
              <a:t>Flanders</a:t>
            </a:r>
            <a:endParaRPr lang="fr-FR" b="1" dirty="0" smtClean="0">
              <a:solidFill>
                <a:srgbClr val="000000"/>
              </a:solidFill>
            </a:endParaRPr>
          </a:p>
          <a:p>
            <a:pPr eaLnBrk="1" hangingPunct="1">
              <a:buNone/>
            </a:pPr>
            <a:r>
              <a:rPr lang="tr-TR" dirty="0" smtClean="0"/>
              <a:t>	</a:t>
            </a:r>
            <a:r>
              <a:rPr lang="fr-FR" dirty="0" smtClean="0"/>
              <a:t>Imports </a:t>
            </a:r>
            <a:r>
              <a:rPr lang="tr-TR" dirty="0" smtClean="0"/>
              <a:t>more than </a:t>
            </a:r>
            <a:r>
              <a:rPr lang="fr-FR" dirty="0" err="1" smtClean="0"/>
              <a:t>tripled</a:t>
            </a:r>
            <a:r>
              <a:rPr lang="fr-FR" dirty="0" smtClean="0"/>
              <a:t> </a:t>
            </a:r>
            <a:r>
              <a:rPr lang="fr-FR" dirty="0" err="1" smtClean="0"/>
              <a:t>since</a:t>
            </a:r>
            <a:r>
              <a:rPr lang="fr-FR" dirty="0" smtClean="0"/>
              <a:t> 2002</a:t>
            </a:r>
          </a:p>
          <a:p>
            <a:pPr eaLnBrk="1" hangingPunct="1">
              <a:buNone/>
            </a:pPr>
            <a:r>
              <a:rPr lang="tr-TR" dirty="0" smtClean="0"/>
              <a:t>	</a:t>
            </a:r>
            <a:r>
              <a:rPr lang="fr-FR" dirty="0" err="1" smtClean="0"/>
              <a:t>Turkey</a:t>
            </a:r>
            <a:r>
              <a:rPr lang="fr-FR" dirty="0" smtClean="0"/>
              <a:t>  = 17th supplier of Flanders (in 1H14)</a:t>
            </a:r>
          </a:p>
          <a:p>
            <a:pPr eaLnBrk="1" hangingPunct="1">
              <a:buNone/>
            </a:pPr>
            <a:r>
              <a:rPr lang="fr-FR" sz="2000" dirty="0" smtClean="0"/>
              <a:t>			(</a:t>
            </a:r>
            <a:r>
              <a:rPr lang="fr-FR" sz="2000" dirty="0" err="1" smtClean="0"/>
              <a:t>was</a:t>
            </a:r>
            <a:r>
              <a:rPr lang="fr-FR" sz="2000" dirty="0" smtClean="0"/>
              <a:t> 21st in 2008)</a:t>
            </a:r>
            <a:endParaRPr lang="tr-TR" sz="2000" dirty="0" smtClean="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pPr eaLnBrk="1" hangingPunct="1"/>
            <a:r>
              <a:rPr lang="fr-FR" dirty="0" err="1" smtClean="0">
                <a:solidFill>
                  <a:schemeClr val="tx1">
                    <a:lumMod val="50000"/>
                    <a:lumOff val="50000"/>
                  </a:schemeClr>
                </a:solidFill>
              </a:rPr>
              <a:t>Belgian</a:t>
            </a:r>
            <a:r>
              <a:rPr lang="fr-FR" dirty="0" smtClean="0">
                <a:solidFill>
                  <a:schemeClr val="tx1">
                    <a:lumMod val="50000"/>
                    <a:lumOff val="50000"/>
                  </a:schemeClr>
                </a:solidFill>
              </a:rPr>
              <a:t> exports to </a:t>
            </a:r>
            <a:r>
              <a:rPr lang="fr-FR" dirty="0" err="1" smtClean="0">
                <a:solidFill>
                  <a:schemeClr val="tx1">
                    <a:lumMod val="50000"/>
                    <a:lumOff val="50000"/>
                  </a:schemeClr>
                </a:solidFill>
              </a:rPr>
              <a:t>Turkey</a:t>
            </a:r>
            <a:endParaRPr lang="tr-TR" dirty="0" smtClean="0">
              <a:solidFill>
                <a:schemeClr val="tx1">
                  <a:lumMod val="50000"/>
                  <a:lumOff val="50000"/>
                </a:schemeClr>
              </a:solidFill>
            </a:endParaRPr>
          </a:p>
        </p:txBody>
      </p:sp>
      <p:graphicFrame>
        <p:nvGraphicFramePr>
          <p:cNvPr id="4" name="Content Placeholder 3"/>
          <p:cNvGraphicFramePr>
            <a:graphicFrameLocks noGrp="1"/>
          </p:cNvGraphicFramePr>
          <p:nvPr>
            <p:ph idx="1"/>
          </p:nvPr>
        </p:nvGraphicFramePr>
        <p:xfrm>
          <a:off x="800100" y="1631315"/>
          <a:ext cx="10515633" cy="4286278"/>
        </p:xfrm>
        <a:graphic>
          <a:graphicData uri="http://schemas.openxmlformats.org/drawingml/2006/table">
            <a:tbl>
              <a:tblPr/>
              <a:tblGrid>
                <a:gridCol w="3092833"/>
                <a:gridCol w="1855700"/>
                <a:gridCol w="1855700"/>
                <a:gridCol w="1855700"/>
                <a:gridCol w="1855700"/>
              </a:tblGrid>
              <a:tr h="694012">
                <a:tc>
                  <a:txBody>
                    <a:bodyPr/>
                    <a:lstStyle/>
                    <a:p>
                      <a:pPr algn="ctr">
                        <a:spcAft>
                          <a:spcPts val="0"/>
                        </a:spcAft>
                      </a:pPr>
                      <a:r>
                        <a:rPr lang="nl-NL" sz="2800" b="1" dirty="0" smtClean="0">
                          <a:latin typeface="+mn-lt"/>
                          <a:ea typeface="Times New Roman"/>
                          <a:cs typeface="Times New Roman"/>
                        </a:rPr>
                        <a:t>BE -</a:t>
                      </a:r>
                      <a:r>
                        <a:rPr lang="tr-TR" sz="2800" b="1" dirty="0" smtClean="0">
                          <a:latin typeface="+mn-lt"/>
                          <a:ea typeface="Times New Roman"/>
                          <a:cs typeface="Times New Roman"/>
                        </a:rPr>
                        <a:t>-</a:t>
                      </a:r>
                      <a:r>
                        <a:rPr lang="nl-NL" sz="2800" b="1" dirty="0" smtClean="0">
                          <a:latin typeface="+mn-lt"/>
                          <a:ea typeface="Times New Roman"/>
                          <a:cs typeface="Times New Roman"/>
                        </a:rPr>
                        <a:t>&gt; TR</a:t>
                      </a: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gridSpan="3">
                  <a:txBody>
                    <a:bodyPr/>
                    <a:lstStyle/>
                    <a:p>
                      <a:pPr algn="ctr">
                        <a:spcAft>
                          <a:spcPts val="0"/>
                        </a:spcAft>
                      </a:pPr>
                      <a:r>
                        <a:rPr lang="nl-NL" sz="2800" b="1" dirty="0">
                          <a:latin typeface="+mn-lt"/>
                          <a:ea typeface="Times New Roman"/>
                          <a:cs typeface="Times New Roman"/>
                        </a:rPr>
                        <a:t>Value (milllion EUR)</a:t>
                      </a:r>
                      <a:endParaRPr lang="tr-TR" sz="2800" dirty="0">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tr-TR"/>
                    </a:p>
                  </a:txBody>
                  <a:tcPr/>
                </a:tc>
                <a:tc hMerge="1">
                  <a:txBody>
                    <a:bodyPr/>
                    <a:lstStyle/>
                    <a:p>
                      <a:endParaRPr lang="tr-TR"/>
                    </a:p>
                  </a:txBody>
                  <a:tcPr/>
                </a:tc>
                <a:tc>
                  <a:txBody>
                    <a:bodyPr/>
                    <a:lstStyle/>
                    <a:p>
                      <a:pPr algn="ctr">
                        <a:spcAft>
                          <a:spcPts val="0"/>
                        </a:spcAft>
                      </a:pPr>
                      <a:r>
                        <a:rPr lang="nl-NL" sz="2800" b="1" dirty="0">
                          <a:latin typeface="+mn-lt"/>
                          <a:ea typeface="Times New Roman"/>
                          <a:cs typeface="Times New Roman"/>
                        </a:rPr>
                        <a:t>Share</a:t>
                      </a:r>
                      <a:endParaRPr lang="tr-TR" sz="2800" dirty="0">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r>
              <a:tr h="883288">
                <a:tc>
                  <a:txBody>
                    <a:bodyPr/>
                    <a:lstStyle/>
                    <a:p>
                      <a:pPr algn="ctr">
                        <a:spcAft>
                          <a:spcPts val="0"/>
                        </a:spcAft>
                      </a:pPr>
                      <a:endParaRPr lang="tr-TR" sz="2800" dirty="0">
                        <a:latin typeface="+mn-lt"/>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nl-NL" sz="2800" b="1" dirty="0">
                          <a:latin typeface="Calibri"/>
                          <a:ea typeface="Calibri"/>
                          <a:cs typeface="Times New Roman"/>
                        </a:rPr>
                        <a:t>2013</a:t>
                      </a:r>
                      <a:endParaRPr lang="tr-TR" sz="2800" dirty="0">
                        <a:latin typeface="Calibri"/>
                        <a:ea typeface="Calibri"/>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2800" b="1" dirty="0">
                          <a:latin typeface="Calibri"/>
                          <a:ea typeface="Times New Roman"/>
                          <a:cs typeface="Times New Roman"/>
                        </a:rPr>
                        <a:t>2012</a:t>
                      </a:r>
                      <a:endParaRPr lang="tr-TR" sz="2800" dirty="0">
                        <a:latin typeface="Calibri"/>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nl-NL" sz="2800" b="1" dirty="0" smtClean="0">
                          <a:latin typeface="+mn-lt"/>
                          <a:ea typeface="Times New Roman"/>
                          <a:cs typeface="Times New Roman"/>
                        </a:rPr>
                        <a:t>2011</a:t>
                      </a:r>
                      <a:endParaRPr lang="tr-TR" sz="2800" dirty="0">
                        <a:latin typeface="+mn-lt"/>
                        <a:ea typeface="Times New Roman"/>
                        <a:cs typeface="Times New Roman"/>
                      </a:endParaRP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nl-NL" sz="2800" b="1" dirty="0" smtClean="0">
                          <a:latin typeface="+mn-lt"/>
                          <a:ea typeface="Times New Roman"/>
                          <a:cs typeface="Times New Roman"/>
                        </a:rPr>
                        <a:t>2013</a:t>
                      </a:r>
                    </a:p>
                  </a:txBody>
                  <a:tcPr marL="56896" marR="568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85000"/>
                      </a:schemeClr>
                    </a:solidFill>
                  </a:tcPr>
                </a:tc>
              </a:tr>
              <a:tr h="582275">
                <a:tc>
                  <a:txBody>
                    <a:bodyPr/>
                    <a:lstStyle/>
                    <a:p>
                      <a:pPr algn="ctr">
                        <a:spcAft>
                          <a:spcPts val="0"/>
                        </a:spcAft>
                      </a:pPr>
                      <a:r>
                        <a:rPr lang="nl-NL" sz="2800" b="1" dirty="0">
                          <a:solidFill>
                            <a:schemeClr val="tx1"/>
                          </a:solidFill>
                          <a:latin typeface="+mn-lt"/>
                          <a:ea typeface="Times New Roman"/>
                          <a:cs typeface="Times New Roman"/>
                        </a:rPr>
                        <a:t>Flanders</a:t>
                      </a:r>
                      <a:endParaRPr lang="tr-TR" sz="2800" dirty="0">
                        <a:solidFill>
                          <a:schemeClr val="tx1"/>
                        </a:solidFill>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dirty="0" smtClean="0">
                          <a:solidFill>
                            <a:srgbClr val="000000"/>
                          </a:solidFill>
                          <a:latin typeface="Calibri"/>
                          <a:ea typeface="Calibri"/>
                          <a:cs typeface="Times New Roman"/>
                        </a:rPr>
                        <a:t>4 </a:t>
                      </a:r>
                      <a:r>
                        <a:rPr lang="nl-NL" sz="2800" dirty="0">
                          <a:solidFill>
                            <a:srgbClr val="000000"/>
                          </a:solidFill>
                          <a:latin typeface="Calibri"/>
                          <a:ea typeface="Calibri"/>
                          <a:cs typeface="Times New Roman"/>
                        </a:rPr>
                        <a:t>226,7</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smtClean="0">
                          <a:solidFill>
                            <a:schemeClr val="tx1">
                              <a:lumMod val="65000"/>
                              <a:lumOff val="35000"/>
                            </a:schemeClr>
                          </a:solidFill>
                          <a:latin typeface="Calibri"/>
                          <a:ea typeface="Times New Roman"/>
                          <a:cs typeface="Times New Roman"/>
                        </a:rPr>
                        <a:t>4.098,3</a:t>
                      </a:r>
                      <a:endParaRPr lang="tr-TR" sz="2800" dirty="0">
                        <a:solidFill>
                          <a:schemeClr val="tx1">
                            <a:lumMod val="65000"/>
                            <a:lumOff val="35000"/>
                          </a:schemeClr>
                        </a:solidFill>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smtClean="0">
                          <a:solidFill>
                            <a:schemeClr val="bg1">
                              <a:lumMod val="50000"/>
                            </a:schemeClr>
                          </a:solidFill>
                          <a:latin typeface="Calibri"/>
                          <a:ea typeface="Times New Roman"/>
                          <a:cs typeface="Times New Roman"/>
                        </a:rPr>
                        <a:t>4.175,8</a:t>
                      </a:r>
                      <a:endParaRPr lang="tr-TR" sz="2800" dirty="0">
                        <a:solidFill>
                          <a:schemeClr val="bg1">
                            <a:lumMod val="50000"/>
                          </a:schemeClr>
                        </a:solidFill>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i="1" dirty="0">
                          <a:solidFill>
                            <a:srgbClr val="000000"/>
                          </a:solidFill>
                          <a:latin typeface="Calibri"/>
                          <a:ea typeface="Calibri"/>
                          <a:cs typeface="Times New Roman"/>
                        </a:rPr>
                        <a:t>90,67%</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582275">
                <a:tc>
                  <a:txBody>
                    <a:bodyPr/>
                    <a:lstStyle/>
                    <a:p>
                      <a:pPr algn="ctr">
                        <a:spcAft>
                          <a:spcPts val="0"/>
                        </a:spcAft>
                      </a:pPr>
                      <a:r>
                        <a:rPr lang="nl-NL" sz="2800" b="1" dirty="0">
                          <a:solidFill>
                            <a:schemeClr val="tx1"/>
                          </a:solidFill>
                          <a:latin typeface="+mn-lt"/>
                          <a:ea typeface="Times New Roman"/>
                          <a:cs typeface="Times New Roman"/>
                        </a:rPr>
                        <a:t>Wallonia</a:t>
                      </a:r>
                      <a:endParaRPr lang="tr-TR" sz="2800" dirty="0">
                        <a:solidFill>
                          <a:schemeClr val="tx1"/>
                        </a:solidFill>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dirty="0" smtClean="0">
                          <a:solidFill>
                            <a:srgbClr val="000000"/>
                          </a:solidFill>
                          <a:latin typeface="Calibri"/>
                          <a:ea typeface="Calibri"/>
                          <a:cs typeface="Times New Roman"/>
                        </a:rPr>
                        <a:t>411,0</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smtClean="0">
                          <a:solidFill>
                            <a:schemeClr val="tx1">
                              <a:lumMod val="65000"/>
                              <a:lumOff val="35000"/>
                            </a:schemeClr>
                          </a:solidFill>
                          <a:latin typeface="Calibri"/>
                          <a:ea typeface="Times New Roman"/>
                          <a:cs typeface="Times New Roman"/>
                        </a:rPr>
                        <a:t>428,1</a:t>
                      </a:r>
                      <a:endParaRPr lang="tr-TR" sz="2800" dirty="0">
                        <a:solidFill>
                          <a:schemeClr val="tx1">
                            <a:lumMod val="65000"/>
                            <a:lumOff val="35000"/>
                          </a:schemeClr>
                        </a:solidFill>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a:solidFill>
                            <a:schemeClr val="bg1">
                              <a:lumMod val="50000"/>
                            </a:schemeClr>
                          </a:solidFill>
                          <a:latin typeface="Calibri"/>
                          <a:ea typeface="Times New Roman"/>
                          <a:cs typeface="Times New Roman"/>
                        </a:rPr>
                        <a:t>518,2</a:t>
                      </a:r>
                      <a:endParaRPr lang="tr-TR" sz="2800" dirty="0">
                        <a:solidFill>
                          <a:schemeClr val="bg1">
                            <a:lumMod val="50000"/>
                          </a:schemeClr>
                        </a:solidFill>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i="1" dirty="0">
                          <a:solidFill>
                            <a:srgbClr val="000000"/>
                          </a:solidFill>
                          <a:latin typeface="Calibri"/>
                          <a:ea typeface="Calibri"/>
                          <a:cs typeface="Times New Roman"/>
                        </a:rPr>
                        <a:t>8,82%</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275">
                <a:tc>
                  <a:txBody>
                    <a:bodyPr/>
                    <a:lstStyle/>
                    <a:p>
                      <a:pPr algn="ctr">
                        <a:spcAft>
                          <a:spcPts val="0"/>
                        </a:spcAft>
                      </a:pPr>
                      <a:r>
                        <a:rPr lang="nl-NL" sz="2800" b="1" dirty="0">
                          <a:solidFill>
                            <a:schemeClr val="tx1"/>
                          </a:solidFill>
                          <a:latin typeface="+mn-lt"/>
                          <a:ea typeface="Times New Roman"/>
                          <a:cs typeface="Times New Roman"/>
                        </a:rPr>
                        <a:t>Brussels</a:t>
                      </a:r>
                      <a:endParaRPr lang="tr-TR" sz="2800" dirty="0">
                        <a:solidFill>
                          <a:schemeClr val="tx1"/>
                        </a:solidFill>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dirty="0" smtClean="0">
                          <a:solidFill>
                            <a:srgbClr val="000000"/>
                          </a:solidFill>
                          <a:latin typeface="Calibri"/>
                          <a:ea typeface="Calibri"/>
                          <a:cs typeface="Times New Roman"/>
                        </a:rPr>
                        <a:t>23,7</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smtClean="0">
                          <a:solidFill>
                            <a:schemeClr val="tx1">
                              <a:lumMod val="65000"/>
                              <a:lumOff val="35000"/>
                            </a:schemeClr>
                          </a:solidFill>
                          <a:latin typeface="Calibri"/>
                          <a:ea typeface="Times New Roman"/>
                          <a:cs typeface="Times New Roman"/>
                        </a:rPr>
                        <a:t>30,8</a:t>
                      </a:r>
                      <a:endParaRPr lang="tr-TR" sz="2800" dirty="0">
                        <a:solidFill>
                          <a:schemeClr val="tx1">
                            <a:lumMod val="65000"/>
                            <a:lumOff val="35000"/>
                          </a:schemeClr>
                        </a:solidFill>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a:solidFill>
                            <a:schemeClr val="bg1">
                              <a:lumMod val="50000"/>
                            </a:schemeClr>
                          </a:solidFill>
                          <a:latin typeface="Calibri"/>
                          <a:ea typeface="Times New Roman"/>
                          <a:cs typeface="Times New Roman"/>
                        </a:rPr>
                        <a:t>25,1</a:t>
                      </a:r>
                      <a:endParaRPr lang="tr-TR" sz="2800" dirty="0">
                        <a:solidFill>
                          <a:schemeClr val="bg1">
                            <a:lumMod val="50000"/>
                          </a:schemeClr>
                        </a:solidFill>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1200"/>
                        </a:spcAft>
                      </a:pPr>
                      <a:r>
                        <a:rPr lang="nl-NL" sz="2800" i="1" dirty="0">
                          <a:solidFill>
                            <a:srgbClr val="000000"/>
                          </a:solidFill>
                          <a:latin typeface="Calibri"/>
                          <a:ea typeface="Calibri"/>
                          <a:cs typeface="Times New Roman"/>
                        </a:rPr>
                        <a:t>0,51%</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2153">
                <a:tc>
                  <a:txBody>
                    <a:bodyPr/>
                    <a:lstStyle/>
                    <a:p>
                      <a:pPr algn="ctr">
                        <a:lnSpc>
                          <a:spcPct val="100000"/>
                        </a:lnSpc>
                        <a:spcAft>
                          <a:spcPts val="0"/>
                        </a:spcAft>
                      </a:pPr>
                      <a:r>
                        <a:rPr lang="nl-NL" sz="2400" b="1" dirty="0">
                          <a:latin typeface="+mn-lt"/>
                          <a:ea typeface="Times New Roman"/>
                          <a:cs typeface="Times New Roman"/>
                        </a:rPr>
                        <a:t>TOTAL </a:t>
                      </a:r>
                      <a:r>
                        <a:rPr lang="nl-NL" sz="2400" b="1" dirty="0" smtClean="0">
                          <a:latin typeface="+mn-lt"/>
                          <a:ea typeface="Times New Roman"/>
                          <a:cs typeface="Times New Roman"/>
                        </a:rPr>
                        <a:t>BELGIUM</a:t>
                      </a:r>
                      <a:endParaRPr lang="tr-TR" sz="2400" dirty="0">
                        <a:latin typeface="+mn-lt"/>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1200"/>
                        </a:spcAft>
                      </a:pPr>
                      <a:r>
                        <a:rPr lang="nl-NL" sz="2800" b="1" dirty="0" smtClean="0">
                          <a:solidFill>
                            <a:srgbClr val="000000"/>
                          </a:solidFill>
                          <a:latin typeface="Calibri"/>
                          <a:ea typeface="Calibri"/>
                          <a:cs typeface="Times New Roman"/>
                        </a:rPr>
                        <a:t>4 </a:t>
                      </a:r>
                      <a:r>
                        <a:rPr lang="nl-NL" sz="2800" b="1" dirty="0">
                          <a:solidFill>
                            <a:srgbClr val="000000"/>
                          </a:solidFill>
                          <a:latin typeface="Calibri"/>
                          <a:ea typeface="Calibri"/>
                          <a:cs typeface="Times New Roman"/>
                        </a:rPr>
                        <a:t>661,5</a:t>
                      </a:r>
                      <a:endParaRPr lang="tr-TR" sz="2800" dirty="0">
                        <a:latin typeface="Calibri"/>
                        <a:ea typeface="Calibri"/>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2800" b="1" dirty="0" smtClean="0">
                          <a:solidFill>
                            <a:srgbClr val="000000"/>
                          </a:solidFill>
                          <a:latin typeface="Calibri"/>
                          <a:ea typeface="Times New Roman"/>
                          <a:cs typeface="Times New Roman"/>
                        </a:rPr>
                        <a:t>4.557,2</a:t>
                      </a:r>
                      <a:endParaRPr lang="tr-TR" sz="2800" dirty="0">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2800" b="1" dirty="0" smtClean="0">
                          <a:solidFill>
                            <a:srgbClr val="000000"/>
                          </a:solidFill>
                          <a:latin typeface="Calibri"/>
                          <a:ea typeface="Times New Roman"/>
                          <a:cs typeface="Times New Roman"/>
                        </a:rPr>
                        <a:t>4.719,1</a:t>
                      </a:r>
                      <a:endParaRPr lang="tr-TR" sz="2800" dirty="0">
                        <a:latin typeface="Calibri"/>
                        <a:ea typeface="Times New Roman"/>
                        <a:cs typeface="Times New Roman"/>
                      </a:endParaRP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Bef>
                          <a:spcPts val="600"/>
                        </a:spcBef>
                        <a:spcAft>
                          <a:spcPts val="0"/>
                        </a:spcAft>
                      </a:pPr>
                      <a:r>
                        <a:rPr lang="en-US" sz="2800" b="1" i="0" dirty="0" smtClean="0">
                          <a:solidFill>
                            <a:srgbClr val="000000"/>
                          </a:solidFill>
                          <a:latin typeface="+mn-lt"/>
                          <a:ea typeface="Times New Roman"/>
                          <a:cs typeface="Times New Roman"/>
                        </a:rPr>
                        <a:t>100%</a:t>
                      </a:r>
                    </a:p>
                  </a:txBody>
                  <a:tcPr marL="56896" marR="56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
        <p:nvSpPr>
          <p:cNvPr id="5" name="Rectangle 4"/>
          <p:cNvSpPr/>
          <p:nvPr/>
        </p:nvSpPr>
        <p:spPr>
          <a:xfrm>
            <a:off x="6606534" y="6125304"/>
            <a:ext cx="3486147" cy="369332"/>
          </a:xfrm>
          <a:prstGeom prst="rect">
            <a:avLst/>
          </a:prstGeom>
        </p:spPr>
        <p:txBody>
          <a:bodyPr wrap="none">
            <a:spAutoFit/>
          </a:bodyPr>
          <a:lstStyle/>
          <a:p>
            <a:r>
              <a:rPr lang="fr-FR" dirty="0" smtClean="0"/>
              <a:t>(source : National Bank of </a:t>
            </a:r>
            <a:r>
              <a:rPr lang="fr-FR" dirty="0" err="1" smtClean="0"/>
              <a:t>Belgium</a:t>
            </a:r>
            <a:r>
              <a:rPr lang="fr-FR" dirty="0" smtClean="0"/>
              <a:t>)</a:t>
            </a:r>
            <a:endParaRPr lang="nl-BE"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r-FR" dirty="0" err="1" smtClean="0">
                <a:solidFill>
                  <a:schemeClr val="tx1">
                    <a:lumMod val="50000"/>
                    <a:lumOff val="50000"/>
                  </a:schemeClr>
                </a:solidFill>
              </a:rPr>
              <a:t>From</a:t>
            </a:r>
            <a:r>
              <a:rPr lang="fr-FR" dirty="0" smtClean="0">
                <a:solidFill>
                  <a:schemeClr val="tx1">
                    <a:lumMod val="50000"/>
                    <a:lumOff val="50000"/>
                  </a:schemeClr>
                </a:solidFill>
              </a:rPr>
              <a:t> Flanders to </a:t>
            </a:r>
            <a:r>
              <a:rPr lang="fr-FR" dirty="0" err="1" smtClean="0">
                <a:solidFill>
                  <a:schemeClr val="tx1">
                    <a:lumMod val="50000"/>
                    <a:lumOff val="50000"/>
                  </a:schemeClr>
                </a:solidFill>
              </a:rPr>
              <a:t>Turkey</a:t>
            </a:r>
            <a:r>
              <a:rPr lang="fr-FR" dirty="0" smtClean="0">
                <a:solidFill>
                  <a:schemeClr val="tx1">
                    <a:lumMod val="50000"/>
                    <a:lumOff val="50000"/>
                  </a:schemeClr>
                </a:solidFill>
              </a:rPr>
              <a:t> (2013) </a:t>
            </a:r>
            <a:br>
              <a:rPr lang="fr-FR" dirty="0" smtClean="0">
                <a:solidFill>
                  <a:schemeClr val="tx1">
                    <a:lumMod val="50000"/>
                    <a:lumOff val="50000"/>
                  </a:schemeClr>
                </a:solidFill>
              </a:rPr>
            </a:br>
            <a:r>
              <a:rPr lang="fr-FR" dirty="0" smtClean="0">
                <a:solidFill>
                  <a:schemeClr val="tx1">
                    <a:lumMod val="50000"/>
                    <a:lumOff val="50000"/>
                  </a:schemeClr>
                </a:solidFill>
              </a:rPr>
              <a:t>(in % of total)</a:t>
            </a:r>
            <a:endParaRPr lang="en-GB" dirty="0">
              <a:solidFill>
                <a:schemeClr val="tx1">
                  <a:lumMod val="50000"/>
                  <a:lumOff val="50000"/>
                </a:schemeClr>
              </a:solidFill>
            </a:endParaRPr>
          </a:p>
        </p:txBody>
      </p:sp>
      <p:graphicFrame>
        <p:nvGraphicFramePr>
          <p:cNvPr id="4" name="Content Placeholder 3"/>
          <p:cNvGraphicFramePr>
            <a:graphicFrameLocks noGrp="1"/>
          </p:cNvGraphicFramePr>
          <p:nvPr>
            <p:ph idx="1"/>
          </p:nvPr>
        </p:nvGraphicFramePr>
        <p:xfrm>
          <a:off x="838200" y="1825625"/>
          <a:ext cx="10515600" cy="4210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2"/>
          <p:cNvGraphicFramePr/>
          <p:nvPr/>
        </p:nvGraphicFramePr>
        <p:xfrm>
          <a:off x="1583499" y="1052736"/>
          <a:ext cx="9793088" cy="489654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l" eaLnBrk="1" hangingPunct="1"/>
            <a:r>
              <a:rPr lang="fr-FR" dirty="0" smtClean="0">
                <a:solidFill>
                  <a:schemeClr val="tx1">
                    <a:lumMod val="50000"/>
                    <a:lumOff val="50000"/>
                  </a:schemeClr>
                </a:solidFill>
              </a:rPr>
              <a:t>Exports (Flanders -&gt; </a:t>
            </a:r>
            <a:r>
              <a:rPr lang="fr-FR" dirty="0" err="1" smtClean="0">
                <a:solidFill>
                  <a:schemeClr val="tx1">
                    <a:lumMod val="50000"/>
                    <a:lumOff val="50000"/>
                  </a:schemeClr>
                </a:solidFill>
              </a:rPr>
              <a:t>Turkey</a:t>
            </a:r>
            <a:r>
              <a:rPr lang="fr-FR" dirty="0" smtClean="0">
                <a:solidFill>
                  <a:schemeClr val="tx1">
                    <a:lumMod val="50000"/>
                    <a:lumOff val="50000"/>
                  </a:schemeClr>
                </a:solidFill>
              </a:rPr>
              <a:t>)</a:t>
            </a:r>
            <a:endParaRPr lang="tr-TR" dirty="0" smtClean="0">
              <a:solidFill>
                <a:schemeClr val="tx1">
                  <a:lumMod val="50000"/>
                  <a:lumOff val="50000"/>
                </a:schemeClr>
              </a:solidFill>
            </a:endParaRPr>
          </a:p>
        </p:txBody>
      </p:sp>
      <p:sp>
        <p:nvSpPr>
          <p:cNvPr id="15363" name="Content Placeholder 2"/>
          <p:cNvSpPr>
            <a:spLocks noGrp="1"/>
          </p:cNvSpPr>
          <p:nvPr>
            <p:ph idx="1"/>
          </p:nvPr>
        </p:nvSpPr>
        <p:spPr/>
        <p:txBody>
          <a:bodyPr/>
          <a:lstStyle/>
          <a:p>
            <a:pPr eaLnBrk="1" hangingPunct="1"/>
            <a:endParaRPr lang="fr-FR" dirty="0" smtClean="0"/>
          </a:p>
          <a:p>
            <a:pPr eaLnBrk="1" hangingPunct="1">
              <a:buNone/>
            </a:pPr>
            <a:r>
              <a:rPr lang="fr-FR" dirty="0" smtClean="0"/>
              <a:t>2013 :		</a:t>
            </a:r>
            <a:r>
              <a:rPr lang="tr-TR" dirty="0" smtClean="0"/>
              <a:t>€ 4,</a:t>
            </a:r>
            <a:r>
              <a:rPr lang="fr-FR" dirty="0" smtClean="0"/>
              <a:t>23</a:t>
            </a:r>
            <a:r>
              <a:rPr lang="tr-TR" dirty="0" smtClean="0"/>
              <a:t> </a:t>
            </a:r>
            <a:r>
              <a:rPr lang="fr-FR" dirty="0" err="1" smtClean="0"/>
              <a:t>bn</a:t>
            </a:r>
            <a:r>
              <a:rPr lang="fr-FR" dirty="0" smtClean="0"/>
              <a:t> </a:t>
            </a:r>
            <a:r>
              <a:rPr lang="fr-FR" sz="1400" dirty="0" smtClean="0"/>
              <a:t>(incl. transit)</a:t>
            </a:r>
            <a:r>
              <a:rPr lang="fr-FR" dirty="0" smtClean="0"/>
              <a:t>	 + 3,</a:t>
            </a:r>
            <a:r>
              <a:rPr lang="tr-TR" dirty="0" smtClean="0"/>
              <a:t>1</a:t>
            </a:r>
            <a:r>
              <a:rPr lang="fr-FR" dirty="0" smtClean="0"/>
              <a:t>3%</a:t>
            </a:r>
          </a:p>
          <a:p>
            <a:pPr lvl="4" eaLnBrk="1" hangingPunct="1">
              <a:buNone/>
            </a:pPr>
            <a:r>
              <a:rPr lang="tr-TR" b="1" dirty="0" smtClean="0"/>
              <a:t>- </a:t>
            </a:r>
            <a:r>
              <a:rPr lang="fr-FR" b="1" dirty="0" smtClean="0"/>
              <a:t>1,44% of total </a:t>
            </a:r>
            <a:r>
              <a:rPr lang="fr-FR" b="1" dirty="0" err="1" smtClean="0"/>
              <a:t>Flemish</a:t>
            </a:r>
            <a:r>
              <a:rPr lang="fr-FR" b="1" dirty="0" smtClean="0"/>
              <a:t> exports</a:t>
            </a:r>
          </a:p>
          <a:p>
            <a:pPr lvl="7">
              <a:buNone/>
            </a:pPr>
            <a:r>
              <a:rPr lang="fr-FR" dirty="0" smtClean="0"/>
              <a:t>(</a:t>
            </a:r>
            <a:r>
              <a:rPr lang="fr-FR" dirty="0" err="1" smtClean="0"/>
              <a:t>was</a:t>
            </a:r>
            <a:r>
              <a:rPr lang="fr-FR" dirty="0" smtClean="0"/>
              <a:t> 1,21% in 2008)</a:t>
            </a:r>
          </a:p>
          <a:p>
            <a:pPr lvl="1">
              <a:buNone/>
            </a:pPr>
            <a:r>
              <a:rPr lang="fr-FR" dirty="0" smtClean="0"/>
              <a:t>1H2014 : 	€ 2,26 </a:t>
            </a:r>
            <a:r>
              <a:rPr lang="fr-FR" dirty="0" err="1" smtClean="0"/>
              <a:t>bn</a:t>
            </a:r>
            <a:r>
              <a:rPr lang="fr-FR" dirty="0" smtClean="0"/>
              <a:t> 			+ 5,51%</a:t>
            </a:r>
          </a:p>
          <a:p>
            <a:pPr lvl="4">
              <a:buClr>
                <a:srgbClr val="FFC51D"/>
              </a:buClr>
              <a:buNone/>
            </a:pPr>
            <a:r>
              <a:rPr lang="tr-TR" b="1" dirty="0" smtClean="0">
                <a:solidFill>
                  <a:srgbClr val="000000"/>
                </a:solidFill>
              </a:rPr>
              <a:t>- </a:t>
            </a:r>
            <a:r>
              <a:rPr lang="fr-FR" b="1" dirty="0" smtClean="0">
                <a:solidFill>
                  <a:srgbClr val="000000"/>
                </a:solidFill>
              </a:rPr>
              <a:t>1,54% of total </a:t>
            </a:r>
            <a:r>
              <a:rPr lang="fr-FR" b="1" dirty="0" err="1" smtClean="0">
                <a:solidFill>
                  <a:srgbClr val="000000"/>
                </a:solidFill>
              </a:rPr>
              <a:t>Flemish</a:t>
            </a:r>
            <a:r>
              <a:rPr lang="fr-FR" b="1" dirty="0" smtClean="0">
                <a:solidFill>
                  <a:srgbClr val="000000"/>
                </a:solidFill>
              </a:rPr>
              <a:t> exports</a:t>
            </a:r>
          </a:p>
          <a:p>
            <a:pPr eaLnBrk="1" hangingPunct="1">
              <a:buNone/>
            </a:pPr>
            <a:r>
              <a:rPr lang="tr-TR" dirty="0" smtClean="0"/>
              <a:t>	Exports </a:t>
            </a:r>
            <a:r>
              <a:rPr lang="fr-FR" dirty="0" smtClean="0"/>
              <a:t>+/- </a:t>
            </a:r>
            <a:r>
              <a:rPr lang="tr-TR" dirty="0" smtClean="0"/>
              <a:t>tripled since 2002.</a:t>
            </a:r>
          </a:p>
          <a:p>
            <a:pPr eaLnBrk="1" hangingPunct="1">
              <a:buNone/>
            </a:pPr>
            <a:r>
              <a:rPr lang="tr-TR" dirty="0" smtClean="0"/>
              <a:t>	</a:t>
            </a:r>
            <a:r>
              <a:rPr lang="fr-FR" dirty="0" err="1" smtClean="0"/>
              <a:t>Turkey</a:t>
            </a:r>
            <a:r>
              <a:rPr lang="fr-FR" dirty="0" smtClean="0"/>
              <a:t> = 11th export destination of Flanders (in 1H14)</a:t>
            </a:r>
          </a:p>
          <a:p>
            <a:pPr lvl="1" eaLnBrk="1" hangingPunct="1">
              <a:buNone/>
            </a:pPr>
            <a:r>
              <a:rPr lang="fr-FR" dirty="0" smtClean="0"/>
              <a:t>			</a:t>
            </a:r>
            <a:r>
              <a:rPr lang="fr-FR" sz="2000" dirty="0" smtClean="0"/>
              <a:t>(</a:t>
            </a:r>
            <a:r>
              <a:rPr lang="fr-FR" sz="2000" dirty="0" err="1" smtClean="0"/>
              <a:t>was</a:t>
            </a:r>
            <a:r>
              <a:rPr lang="fr-FR" sz="2000" dirty="0" smtClean="0"/>
              <a:t> 15th in 2008)</a:t>
            </a:r>
          </a:p>
          <a:p>
            <a:pPr lvl="7"/>
            <a:endParaRPr lang="tr-TR" dirty="0" smtClean="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smtClean="0"/>
              <a:t>Turkey in Flanders </a:t>
            </a:r>
            <a:br>
              <a:rPr lang="nl-BE" dirty="0" smtClean="0"/>
            </a:br>
            <a:endParaRPr lang="nl-BE" dirty="0"/>
          </a:p>
        </p:txBody>
      </p:sp>
    </p:spTree>
    <p:extLst>
      <p:ext uri="{BB962C8B-B14F-4D97-AF65-F5344CB8AC3E}">
        <p14:creationId xmlns="" xmlns:p14="http://schemas.microsoft.com/office/powerpoint/2010/main" val="1522855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r"/>
            <a:r>
              <a:rPr lang="fr-FR" dirty="0" smtClean="0">
                <a:solidFill>
                  <a:schemeClr val="accent3">
                    <a:lumMod val="75000"/>
                  </a:schemeClr>
                </a:solidFill>
              </a:rPr>
              <a:t>Turkey in </a:t>
            </a:r>
            <a:r>
              <a:rPr lang="fr-FR" dirty="0" err="1" smtClean="0">
                <a:solidFill>
                  <a:schemeClr val="accent3">
                    <a:lumMod val="75000"/>
                  </a:schemeClr>
                </a:solidFill>
              </a:rPr>
              <a:t>Flanders</a:t>
            </a:r>
            <a:endParaRPr lang="tr-TR" dirty="0" smtClean="0">
              <a:solidFill>
                <a:schemeClr val="accent3">
                  <a:lumMod val="75000"/>
                </a:schemeClr>
              </a:solidFill>
            </a:endParaRPr>
          </a:p>
        </p:txBody>
      </p:sp>
      <p:sp>
        <p:nvSpPr>
          <p:cNvPr id="86019" name="Content Placeholder 3"/>
          <p:cNvSpPr>
            <a:spLocks noGrp="1"/>
          </p:cNvSpPr>
          <p:nvPr>
            <p:ph idx="1"/>
          </p:nvPr>
        </p:nvSpPr>
        <p:spPr/>
        <p:txBody>
          <a:bodyPr>
            <a:normAutofit/>
          </a:bodyPr>
          <a:lstStyle/>
          <a:p>
            <a:pPr>
              <a:buNone/>
            </a:pPr>
            <a:r>
              <a:rPr lang="fr-FR" sz="3200" dirty="0" err="1" smtClean="0"/>
              <a:t>Normed</a:t>
            </a:r>
            <a:endParaRPr lang="fr-FR" sz="3200" dirty="0" smtClean="0"/>
          </a:p>
          <a:p>
            <a:pPr>
              <a:buNone/>
            </a:pPr>
            <a:endParaRPr lang="fr-FR" sz="3200" dirty="0" smtClean="0"/>
          </a:p>
          <a:p>
            <a:pPr>
              <a:buFont typeface="Arial" charset="0"/>
              <a:buNone/>
            </a:pPr>
            <a:endParaRPr lang="en-GB" sz="2000" dirty="0" smtClean="0"/>
          </a:p>
          <a:p>
            <a:pPr>
              <a:buFont typeface="Arial" charset="0"/>
              <a:buNone/>
            </a:pPr>
            <a:endParaRPr lang="en-GB" sz="2000" dirty="0" smtClean="0"/>
          </a:p>
          <a:p>
            <a:pPr>
              <a:buFont typeface="Arial" charset="0"/>
              <a:buNone/>
            </a:pPr>
            <a:endParaRPr lang="tr-TR" sz="2000" dirty="0" smtClean="0"/>
          </a:p>
          <a:p>
            <a:pPr>
              <a:buFont typeface="Arial" charset="0"/>
              <a:buNone/>
            </a:pPr>
            <a:r>
              <a:rPr lang="en-GB" sz="2000" dirty="0" smtClean="0"/>
              <a:t>Shipping company with</a:t>
            </a:r>
          </a:p>
          <a:p>
            <a:pPr>
              <a:buFont typeface="Arial" charset="0"/>
              <a:buNone/>
            </a:pPr>
            <a:r>
              <a:rPr lang="en-GB" sz="2000" dirty="0" smtClean="0"/>
              <a:t>strong presence </a:t>
            </a:r>
          </a:p>
          <a:p>
            <a:pPr>
              <a:buFont typeface="Arial" charset="0"/>
              <a:buNone/>
            </a:pPr>
            <a:r>
              <a:rPr lang="en-GB" sz="2000" dirty="0" smtClean="0"/>
              <a:t>in Antwerp </a:t>
            </a:r>
            <a:endParaRPr lang="tr-TR" sz="2000" dirty="0" smtClean="0"/>
          </a:p>
        </p:txBody>
      </p:sp>
      <p:pic>
        <p:nvPicPr>
          <p:cNvPr id="941058" name="Picture 2" descr="IMGP3693"/>
          <p:cNvPicPr>
            <a:picLocks noChangeAspect="1" noChangeArrowheads="1"/>
          </p:cNvPicPr>
          <p:nvPr/>
        </p:nvPicPr>
        <p:blipFill>
          <a:blip r:embed="rId3" cstate="print"/>
          <a:srcRect/>
          <a:stretch>
            <a:fillRect/>
          </a:stretch>
        </p:blipFill>
        <p:spPr bwMode="auto">
          <a:xfrm>
            <a:off x="3983765" y="1700808"/>
            <a:ext cx="7620000" cy="4286250"/>
          </a:xfrm>
          <a:prstGeom prst="rect">
            <a:avLst/>
          </a:prstGeom>
          <a:noFill/>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r"/>
            <a:r>
              <a:rPr lang="fr-FR" dirty="0" smtClean="0">
                <a:solidFill>
                  <a:schemeClr val="accent3">
                    <a:lumMod val="75000"/>
                  </a:schemeClr>
                </a:solidFill>
              </a:rPr>
              <a:t>Turkey in Flanders </a:t>
            </a:r>
            <a:endParaRPr lang="tr-TR" dirty="0" smtClean="0">
              <a:solidFill>
                <a:schemeClr val="accent3">
                  <a:lumMod val="75000"/>
                </a:schemeClr>
              </a:solidFill>
            </a:endParaRPr>
          </a:p>
        </p:txBody>
      </p:sp>
      <p:sp>
        <p:nvSpPr>
          <p:cNvPr id="86019" name="Content Placeholder 3"/>
          <p:cNvSpPr>
            <a:spLocks noGrp="1"/>
          </p:cNvSpPr>
          <p:nvPr>
            <p:ph idx="1"/>
          </p:nvPr>
        </p:nvSpPr>
        <p:spPr/>
        <p:txBody>
          <a:bodyPr/>
          <a:lstStyle/>
          <a:p>
            <a:pPr algn="r"/>
            <a:endParaRPr lang="fr-FR" sz="1600" dirty="0" smtClean="0"/>
          </a:p>
          <a:p>
            <a:pPr algn="r">
              <a:buFont typeface="Arial" charset="0"/>
              <a:buNone/>
            </a:pPr>
            <a:r>
              <a:rPr lang="fr-FR" dirty="0" smtClean="0"/>
              <a:t>BRN</a:t>
            </a:r>
          </a:p>
          <a:p>
            <a:pPr algn="r">
              <a:buFont typeface="Arial" charset="0"/>
              <a:buNone/>
            </a:pPr>
            <a:endParaRPr lang="en-GB" sz="2000" dirty="0" smtClean="0"/>
          </a:p>
          <a:p>
            <a:pPr algn="r">
              <a:buFont typeface="Arial" charset="0"/>
              <a:buNone/>
            </a:pPr>
            <a:r>
              <a:rPr lang="en-GB" sz="2000" dirty="0" smtClean="0"/>
              <a:t>Mattresses, beds,</a:t>
            </a:r>
          </a:p>
          <a:p>
            <a:pPr algn="r">
              <a:buFont typeface="Arial" charset="0"/>
              <a:buNone/>
            </a:pPr>
            <a:r>
              <a:rPr lang="en-GB" sz="2000" dirty="0" smtClean="0"/>
              <a:t>furniture. </a:t>
            </a:r>
          </a:p>
          <a:p>
            <a:pPr algn="r">
              <a:buFont typeface="Arial" charset="0"/>
              <a:buNone/>
            </a:pPr>
            <a:r>
              <a:rPr lang="fr-FR" sz="2000" dirty="0" smtClean="0"/>
              <a:t>Setting up </a:t>
            </a:r>
          </a:p>
          <a:p>
            <a:pPr algn="r">
              <a:buFont typeface="Arial" charset="0"/>
              <a:buNone/>
            </a:pPr>
            <a:r>
              <a:rPr lang="fr-FR" sz="2000" dirty="0" smtClean="0"/>
              <a:t>distribution </a:t>
            </a:r>
          </a:p>
          <a:p>
            <a:pPr algn="r">
              <a:buFont typeface="Arial" charset="0"/>
              <a:buNone/>
            </a:pPr>
            <a:r>
              <a:rPr lang="fr-FR" sz="2000" dirty="0" smtClean="0"/>
              <a:t>for Western Europe</a:t>
            </a:r>
          </a:p>
          <a:p>
            <a:pPr algn="r">
              <a:buFont typeface="Arial" charset="0"/>
              <a:buNone/>
            </a:pPr>
            <a:r>
              <a:rPr lang="fr-FR" sz="2000" dirty="0" smtClean="0"/>
              <a:t>in Antwerp</a:t>
            </a:r>
            <a:r>
              <a:rPr lang="fr-FR" sz="2000" dirty="0" smtClean="0">
                <a:solidFill>
                  <a:schemeClr val="bg1"/>
                </a:solidFill>
              </a:rPr>
              <a:t>.</a:t>
            </a:r>
            <a:endParaRPr lang="tr-TR" sz="2000" dirty="0" smtClean="0">
              <a:solidFill>
                <a:schemeClr val="bg1"/>
              </a:solidFill>
            </a:endParaRPr>
          </a:p>
        </p:txBody>
      </p:sp>
      <p:pic>
        <p:nvPicPr>
          <p:cNvPr id="210946" name="Picture 2" descr="http://brninternational.net/site_brnyatak/urunler/72_o.jpg?1321829661926"/>
          <p:cNvPicPr>
            <a:picLocks noChangeAspect="1" noChangeArrowheads="1"/>
          </p:cNvPicPr>
          <p:nvPr/>
        </p:nvPicPr>
        <p:blipFill>
          <a:blip r:embed="rId3" cstate="print"/>
          <a:srcRect/>
          <a:stretch>
            <a:fillRect/>
          </a:stretch>
        </p:blipFill>
        <p:spPr bwMode="auto">
          <a:xfrm>
            <a:off x="623392" y="1988840"/>
            <a:ext cx="7747000" cy="3024336"/>
          </a:xfrm>
          <a:prstGeom prst="rect">
            <a:avLst/>
          </a:prstGeom>
          <a:noFill/>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smtClean="0"/>
              <a:t>Flanders </a:t>
            </a:r>
            <a:r>
              <a:rPr lang="nl-BE" dirty="0" smtClean="0"/>
              <a:t>? </a:t>
            </a:r>
            <a:r>
              <a:rPr lang="nl-BE" dirty="0" smtClean="0"/>
              <a:t/>
            </a:r>
            <a:br>
              <a:rPr lang="nl-BE" dirty="0" smtClean="0"/>
            </a:br>
            <a:endParaRPr lang="nl-BE" dirty="0"/>
          </a:p>
        </p:txBody>
      </p:sp>
    </p:spTree>
    <p:extLst>
      <p:ext uri="{BB962C8B-B14F-4D97-AF65-F5344CB8AC3E}">
        <p14:creationId xmlns="" xmlns:p14="http://schemas.microsoft.com/office/powerpoint/2010/main" val="1522855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r"/>
            <a:r>
              <a:rPr lang="fr-FR" dirty="0" smtClean="0">
                <a:solidFill>
                  <a:schemeClr val="accent3">
                    <a:lumMod val="75000"/>
                  </a:schemeClr>
                </a:solidFill>
              </a:rPr>
              <a:t>Turkey in Flanders</a:t>
            </a:r>
            <a:endParaRPr lang="tr-TR" dirty="0" smtClean="0">
              <a:solidFill>
                <a:schemeClr val="accent3">
                  <a:lumMod val="75000"/>
                </a:schemeClr>
              </a:solidFill>
            </a:endParaRPr>
          </a:p>
        </p:txBody>
      </p:sp>
      <p:sp>
        <p:nvSpPr>
          <p:cNvPr id="86019" name="Content Placeholder 3"/>
          <p:cNvSpPr>
            <a:spLocks noGrp="1"/>
          </p:cNvSpPr>
          <p:nvPr>
            <p:ph idx="1"/>
          </p:nvPr>
        </p:nvSpPr>
        <p:spPr/>
        <p:txBody>
          <a:bodyPr>
            <a:normAutofit/>
          </a:bodyPr>
          <a:lstStyle/>
          <a:p>
            <a:pPr algn="r"/>
            <a:endParaRPr lang="fr-FR" sz="1600" dirty="0" smtClean="0"/>
          </a:p>
          <a:p>
            <a:pPr>
              <a:buNone/>
            </a:pPr>
            <a:r>
              <a:rPr lang="fr-FR" dirty="0" err="1" smtClean="0"/>
              <a:t>Kavaklidere</a:t>
            </a:r>
            <a:endParaRPr lang="fr-FR" dirty="0" smtClean="0"/>
          </a:p>
          <a:p>
            <a:pPr>
              <a:buFont typeface="Arial" charset="0"/>
              <a:buNone/>
            </a:pPr>
            <a:r>
              <a:rPr lang="fr-FR" dirty="0" smtClean="0"/>
              <a:t>wines</a:t>
            </a:r>
          </a:p>
          <a:p>
            <a:pPr>
              <a:buFont typeface="Arial" charset="0"/>
              <a:buNone/>
            </a:pPr>
            <a:endParaRPr lang="fr-FR" sz="2000" dirty="0" smtClean="0"/>
          </a:p>
          <a:p>
            <a:pPr>
              <a:buFont typeface="Arial" charset="0"/>
              <a:buNone/>
            </a:pPr>
            <a:endParaRPr lang="en-GB" sz="2000" dirty="0" smtClean="0"/>
          </a:p>
          <a:p>
            <a:pPr>
              <a:buFont typeface="Arial" charset="0"/>
              <a:buNone/>
            </a:pPr>
            <a:r>
              <a:rPr lang="en-GB" sz="2000" dirty="0" smtClean="0"/>
              <a:t>Distribution center</a:t>
            </a:r>
          </a:p>
          <a:p>
            <a:pPr>
              <a:buFont typeface="Arial" charset="0"/>
              <a:buNone/>
            </a:pPr>
            <a:r>
              <a:rPr lang="en-GB" sz="2000" dirty="0" smtClean="0"/>
              <a:t>for Western Europe</a:t>
            </a:r>
          </a:p>
          <a:p>
            <a:pPr>
              <a:buFont typeface="Arial" charset="0"/>
              <a:buNone/>
            </a:pPr>
            <a:r>
              <a:rPr lang="en-GB" sz="2000" dirty="0" smtClean="0"/>
              <a:t>in Flanders. </a:t>
            </a:r>
            <a:endParaRPr lang="tr-TR" sz="2000" dirty="0" smtClean="0"/>
          </a:p>
        </p:txBody>
      </p:sp>
      <p:pic>
        <p:nvPicPr>
          <p:cNvPr id="6" name="Content Placeholder 5" descr="Kavaklidere wines.jpg"/>
          <p:cNvPicPr>
            <a:picLocks noGrp="1" noChangeAspect="1"/>
          </p:cNvPicPr>
          <p:nvPr>
            <p:ph sz="half" idx="4294967295"/>
          </p:nvPr>
        </p:nvPicPr>
        <p:blipFill>
          <a:blip r:embed="rId3" cstate="print"/>
          <a:stretch>
            <a:fillRect/>
          </a:stretch>
        </p:blipFill>
        <p:spPr>
          <a:xfrm>
            <a:off x="4964113" y="1700213"/>
            <a:ext cx="7227887" cy="3962400"/>
          </a:xfr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r"/>
            <a:r>
              <a:rPr lang="fr-FR" dirty="0" err="1" smtClean="0">
                <a:solidFill>
                  <a:schemeClr val="accent3">
                    <a:lumMod val="75000"/>
                  </a:schemeClr>
                </a:solidFill>
              </a:rPr>
              <a:t>Turkey</a:t>
            </a:r>
            <a:r>
              <a:rPr lang="fr-FR" dirty="0" smtClean="0">
                <a:solidFill>
                  <a:schemeClr val="accent3">
                    <a:lumMod val="75000"/>
                  </a:schemeClr>
                </a:solidFill>
              </a:rPr>
              <a:t> in </a:t>
            </a:r>
            <a:r>
              <a:rPr lang="fr-FR" dirty="0" err="1" smtClean="0">
                <a:solidFill>
                  <a:schemeClr val="accent3">
                    <a:lumMod val="75000"/>
                  </a:schemeClr>
                </a:solidFill>
              </a:rPr>
              <a:t>Flanders</a:t>
            </a:r>
            <a:endParaRPr lang="tr-TR" dirty="0" smtClean="0">
              <a:solidFill>
                <a:schemeClr val="accent3">
                  <a:lumMod val="75000"/>
                </a:schemeClr>
              </a:solidFill>
            </a:endParaRPr>
          </a:p>
        </p:txBody>
      </p:sp>
      <p:sp>
        <p:nvSpPr>
          <p:cNvPr id="86019" name="Content Placeholder 3"/>
          <p:cNvSpPr>
            <a:spLocks noGrp="1"/>
          </p:cNvSpPr>
          <p:nvPr>
            <p:ph idx="1"/>
          </p:nvPr>
        </p:nvSpPr>
        <p:spPr/>
        <p:txBody>
          <a:bodyPr/>
          <a:lstStyle/>
          <a:p>
            <a:pPr algn="r"/>
            <a:endParaRPr lang="fr-FR" sz="1600" dirty="0" smtClean="0"/>
          </a:p>
          <a:p>
            <a:pPr algn="r"/>
            <a:endParaRPr lang="fr-FR" sz="1600" dirty="0" smtClean="0"/>
          </a:p>
          <a:p>
            <a:pPr algn="r">
              <a:buNone/>
            </a:pPr>
            <a:r>
              <a:rPr lang="fr-FR" dirty="0" err="1" smtClean="0"/>
              <a:t>Simit</a:t>
            </a:r>
            <a:r>
              <a:rPr lang="fr-FR" dirty="0" smtClean="0"/>
              <a:t> </a:t>
            </a:r>
            <a:r>
              <a:rPr lang="fr-FR" dirty="0" err="1" smtClean="0"/>
              <a:t>Saray</a:t>
            </a:r>
            <a:r>
              <a:rPr lang="tr-TR" dirty="0" smtClean="0"/>
              <a:t>ı</a:t>
            </a:r>
            <a:endParaRPr lang="fr-FR" dirty="0" smtClean="0"/>
          </a:p>
          <a:p>
            <a:pPr algn="r">
              <a:buFont typeface="Arial" charset="0"/>
              <a:buNone/>
            </a:pPr>
            <a:endParaRPr lang="fr-FR" dirty="0" smtClean="0"/>
          </a:p>
          <a:p>
            <a:pPr algn="r">
              <a:buFont typeface="Arial" charset="0"/>
              <a:buNone/>
            </a:pPr>
            <a:endParaRPr lang="en-GB" sz="2000" dirty="0" smtClean="0"/>
          </a:p>
          <a:p>
            <a:pPr algn="r">
              <a:buFont typeface="Arial" charset="0"/>
              <a:buNone/>
            </a:pPr>
            <a:endParaRPr lang="en-GB" sz="2000" dirty="0" smtClean="0"/>
          </a:p>
          <a:p>
            <a:pPr algn="r">
              <a:buFont typeface="Arial" charset="0"/>
              <a:buNone/>
            </a:pPr>
            <a:r>
              <a:rPr lang="en-GB" sz="2000" dirty="0" smtClean="0"/>
              <a:t> </a:t>
            </a:r>
          </a:p>
          <a:p>
            <a:pPr algn="r">
              <a:buFont typeface="Arial" charset="0"/>
              <a:buNone/>
            </a:pPr>
            <a:r>
              <a:rPr lang="en-GB" sz="2000" dirty="0" smtClean="0"/>
              <a:t> </a:t>
            </a:r>
            <a:r>
              <a:rPr lang="fr-FR" sz="2000" dirty="0" err="1" smtClean="0"/>
              <a:t>Opening</a:t>
            </a:r>
            <a:r>
              <a:rPr lang="fr-FR" sz="2000" dirty="0" smtClean="0"/>
              <a:t> stores in </a:t>
            </a:r>
            <a:r>
              <a:rPr lang="fr-FR" sz="2000" dirty="0" err="1" smtClean="0"/>
              <a:t>Belgium</a:t>
            </a:r>
            <a:r>
              <a:rPr lang="fr-FR" sz="2000" dirty="0" smtClean="0"/>
              <a:t>,</a:t>
            </a:r>
          </a:p>
          <a:p>
            <a:pPr algn="r">
              <a:buFont typeface="Arial" charset="0"/>
              <a:buNone/>
            </a:pPr>
            <a:r>
              <a:rPr lang="fr-FR" sz="2000" dirty="0" err="1" smtClean="0"/>
              <a:t>since</a:t>
            </a:r>
            <a:r>
              <a:rPr lang="fr-FR" sz="2000" dirty="0" smtClean="0"/>
              <a:t> 2013.</a:t>
            </a:r>
          </a:p>
          <a:p>
            <a:pPr algn="r">
              <a:buFont typeface="Arial" charset="0"/>
              <a:buNone/>
            </a:pPr>
            <a:endParaRPr lang="fr-FR" sz="2000" dirty="0" smtClean="0"/>
          </a:p>
          <a:p>
            <a:pPr algn="r">
              <a:buFont typeface="Arial" charset="0"/>
              <a:buNone/>
            </a:pPr>
            <a:endParaRPr lang="tr-TR" sz="2000" dirty="0" smtClean="0">
              <a:solidFill>
                <a:schemeClr val="bg1"/>
              </a:solidFill>
            </a:endParaRPr>
          </a:p>
        </p:txBody>
      </p:sp>
      <p:pic>
        <p:nvPicPr>
          <p:cNvPr id="503810" name="Picture 2" descr="https://fbcdn-sphotos-a-a.akamaihd.net/hphotos-ak-ash4/1011304_456093287820834_1296537857_n.jpg"/>
          <p:cNvPicPr>
            <a:picLocks noChangeAspect="1" noChangeArrowheads="1"/>
          </p:cNvPicPr>
          <p:nvPr/>
        </p:nvPicPr>
        <p:blipFill>
          <a:blip r:embed="rId3" cstate="print"/>
          <a:srcRect l="9703" t="11025" b="3926"/>
          <a:stretch>
            <a:fillRect/>
          </a:stretch>
        </p:blipFill>
        <p:spPr bwMode="auto">
          <a:xfrm>
            <a:off x="925072" y="1924371"/>
            <a:ext cx="5361187" cy="3888432"/>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r"/>
            <a:r>
              <a:rPr lang="fr-FR" dirty="0" smtClean="0">
                <a:solidFill>
                  <a:schemeClr val="bg2">
                    <a:lumMod val="50000"/>
                  </a:schemeClr>
                </a:solidFill>
              </a:rPr>
              <a:t>Turkey</a:t>
            </a:r>
            <a:r>
              <a:rPr lang="fr-FR" dirty="0" smtClean="0">
                <a:solidFill>
                  <a:schemeClr val="accent3">
                    <a:lumMod val="75000"/>
                  </a:schemeClr>
                </a:solidFill>
              </a:rPr>
              <a:t> in </a:t>
            </a:r>
            <a:r>
              <a:rPr lang="fr-FR" dirty="0" err="1" smtClean="0">
                <a:solidFill>
                  <a:schemeClr val="accent3">
                    <a:lumMod val="75000"/>
                  </a:schemeClr>
                </a:solidFill>
              </a:rPr>
              <a:t>Flanders</a:t>
            </a:r>
            <a:endParaRPr lang="tr-TR" dirty="0" smtClean="0">
              <a:solidFill>
                <a:schemeClr val="accent3">
                  <a:lumMod val="75000"/>
                </a:schemeClr>
              </a:solidFill>
            </a:endParaRPr>
          </a:p>
        </p:txBody>
      </p:sp>
      <p:sp>
        <p:nvSpPr>
          <p:cNvPr id="86019" name="Content Placeholder 3"/>
          <p:cNvSpPr>
            <a:spLocks noGrp="1"/>
          </p:cNvSpPr>
          <p:nvPr>
            <p:ph idx="1"/>
          </p:nvPr>
        </p:nvSpPr>
        <p:spPr/>
        <p:txBody>
          <a:bodyPr/>
          <a:lstStyle/>
          <a:p>
            <a:pPr>
              <a:buFont typeface="Arial" charset="0"/>
              <a:buNone/>
            </a:pPr>
            <a:endParaRPr lang="fr-FR" dirty="0" smtClean="0">
              <a:solidFill>
                <a:schemeClr val="bg1"/>
              </a:solidFill>
            </a:endParaRPr>
          </a:p>
          <a:p>
            <a:pPr>
              <a:buNone/>
            </a:pPr>
            <a:r>
              <a:rPr lang="fr-FR" dirty="0" err="1" smtClean="0"/>
              <a:t>Dünyagöz</a:t>
            </a:r>
            <a:endParaRPr lang="fr-FR" dirty="0" smtClean="0"/>
          </a:p>
          <a:p>
            <a:pPr>
              <a:buFont typeface="Arial" charset="0"/>
              <a:buNone/>
            </a:pPr>
            <a:endParaRPr lang="en-GB" sz="2000" dirty="0" smtClean="0"/>
          </a:p>
          <a:p>
            <a:pPr>
              <a:buFont typeface="Arial" charset="0"/>
              <a:buNone/>
            </a:pPr>
            <a:endParaRPr lang="en-GB" sz="2000" dirty="0" smtClean="0"/>
          </a:p>
          <a:p>
            <a:pPr>
              <a:buFont typeface="Arial" charset="0"/>
              <a:buNone/>
            </a:pPr>
            <a:r>
              <a:rPr lang="en-GB" sz="2000" dirty="0" smtClean="0"/>
              <a:t>Eye clinic </a:t>
            </a:r>
          </a:p>
          <a:p>
            <a:pPr>
              <a:buFont typeface="Arial" charset="0"/>
              <a:buNone/>
            </a:pPr>
            <a:r>
              <a:rPr lang="en-GB" sz="2000" dirty="0" smtClean="0"/>
              <a:t>in Antwerp.  </a:t>
            </a:r>
            <a:endParaRPr lang="tr-TR" sz="2000" dirty="0" smtClean="0"/>
          </a:p>
        </p:txBody>
      </p:sp>
      <p:pic>
        <p:nvPicPr>
          <p:cNvPr id="1255426" name="Picture 2" descr="http://www.dunyagoz.com/images/img-belcika.jpg"/>
          <p:cNvPicPr>
            <a:picLocks noGrp="1" noChangeAspect="1" noChangeArrowheads="1"/>
          </p:cNvPicPr>
          <p:nvPr>
            <p:ph sz="half" idx="4294967295"/>
          </p:nvPr>
        </p:nvPicPr>
        <p:blipFill>
          <a:blip r:embed="rId3" cstate="print"/>
          <a:srcRect/>
          <a:stretch>
            <a:fillRect/>
          </a:stretch>
        </p:blipFill>
        <p:spPr bwMode="auto">
          <a:xfrm>
            <a:off x="4326341" y="1653607"/>
            <a:ext cx="7620000" cy="4286250"/>
          </a:xfrm>
          <a:prstGeom prst="rect">
            <a:avLst/>
          </a:prstGeom>
          <a:noFill/>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a:xfrm>
            <a:off x="838200" y="365125"/>
            <a:ext cx="10534650" cy="1325563"/>
          </a:xfrm>
        </p:spPr>
        <p:txBody>
          <a:bodyPr/>
          <a:lstStyle/>
          <a:p>
            <a:pPr algn="r"/>
            <a:r>
              <a:rPr lang="fr-FR" dirty="0" smtClean="0">
                <a:solidFill>
                  <a:schemeClr val="accent3">
                    <a:lumMod val="75000"/>
                  </a:schemeClr>
                </a:solidFill>
              </a:rPr>
              <a:t>Turkey in </a:t>
            </a:r>
            <a:r>
              <a:rPr lang="fr-FR" dirty="0" err="1" smtClean="0">
                <a:solidFill>
                  <a:schemeClr val="accent3">
                    <a:lumMod val="75000"/>
                  </a:schemeClr>
                </a:solidFill>
              </a:rPr>
              <a:t>Flanders</a:t>
            </a:r>
            <a:endParaRPr lang="tr-TR" dirty="0" smtClean="0">
              <a:solidFill>
                <a:schemeClr val="accent3">
                  <a:lumMod val="75000"/>
                </a:schemeClr>
              </a:solidFill>
            </a:endParaRPr>
          </a:p>
        </p:txBody>
      </p:sp>
      <p:sp>
        <p:nvSpPr>
          <p:cNvPr id="86019" name="Content Placeholder 3"/>
          <p:cNvSpPr>
            <a:spLocks noGrp="1"/>
          </p:cNvSpPr>
          <p:nvPr>
            <p:ph idx="1"/>
          </p:nvPr>
        </p:nvSpPr>
        <p:spPr>
          <a:xfrm>
            <a:off x="1085850" y="835025"/>
            <a:ext cx="10515600" cy="4209415"/>
          </a:xfrm>
        </p:spPr>
        <p:txBody>
          <a:bodyPr/>
          <a:lstStyle/>
          <a:p>
            <a:pPr>
              <a:buFont typeface="Arial" charset="0"/>
              <a:buNone/>
            </a:pPr>
            <a:endParaRPr lang="fr-FR" dirty="0" smtClean="0">
              <a:solidFill>
                <a:schemeClr val="bg1"/>
              </a:solidFill>
            </a:endParaRPr>
          </a:p>
          <a:p>
            <a:pPr algn="r">
              <a:buNone/>
            </a:pPr>
            <a:endParaRPr lang="fr-FR" sz="9600" dirty="0" smtClean="0"/>
          </a:p>
          <a:p>
            <a:pPr algn="ctr">
              <a:buNone/>
            </a:pPr>
            <a:r>
              <a:rPr lang="fr-FR" sz="9600" dirty="0" smtClean="0"/>
              <a:t>And </a:t>
            </a:r>
            <a:r>
              <a:rPr lang="fr-FR" sz="9600" dirty="0" err="1" smtClean="0"/>
              <a:t>you</a:t>
            </a:r>
            <a:r>
              <a:rPr lang="fr-FR" sz="9600" dirty="0" smtClean="0"/>
              <a:t> ? </a:t>
            </a:r>
          </a:p>
          <a:p>
            <a:pPr>
              <a:buFont typeface="Arial" charset="0"/>
              <a:buNone/>
            </a:pPr>
            <a:endParaRPr lang="en-GB" sz="2000" dirty="0" smtClean="0"/>
          </a:p>
          <a:p>
            <a:pPr>
              <a:buFont typeface="Arial" charset="0"/>
              <a:buNone/>
            </a:pPr>
            <a:endParaRPr lang="en-GB" sz="2000" dirty="0" smtClean="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icture1.tif"/>
          <p:cNvPicPr preferRelativeResize="0">
            <a:picLocks noGrp="1" noChangeAspect="1"/>
          </p:cNvPicPr>
          <p:nvPr>
            <p:ph idx="1"/>
          </p:nvPr>
        </p:nvPicPr>
        <p:blipFill>
          <a:blip r:embed="rId3" cstate="print">
            <a:lum bright="-16000" contrast="-20000"/>
          </a:blip>
          <a:srcRect/>
          <a:stretch>
            <a:fillRect/>
          </a:stretch>
        </p:blipFill>
        <p:spPr bwMode="auto">
          <a:xfrm>
            <a:off x="514350" y="244475"/>
            <a:ext cx="10610850" cy="6315075"/>
          </a:xfrm>
          <a:prstGeom prst="rect">
            <a:avLst/>
          </a:prstGeom>
          <a:noFill/>
          <a:ln w="9525">
            <a:noFill/>
            <a:miter lim="800000"/>
            <a:headEnd/>
            <a:tailEnd/>
          </a:ln>
        </p:spPr>
      </p:pic>
      <p:sp>
        <p:nvSpPr>
          <p:cNvPr id="6" name="TextBox 5"/>
          <p:cNvSpPr txBox="1"/>
          <p:nvPr/>
        </p:nvSpPr>
        <p:spPr>
          <a:xfrm>
            <a:off x="2760877" y="5384428"/>
            <a:ext cx="8242321" cy="707886"/>
          </a:xfrm>
          <a:prstGeom prst="rect">
            <a:avLst/>
          </a:prstGeom>
          <a:noFill/>
        </p:spPr>
        <p:txBody>
          <a:bodyPr wrap="none" rtlCol="0">
            <a:spAutoFit/>
          </a:bodyPr>
          <a:lstStyle/>
          <a:p>
            <a:r>
              <a:rPr lang="en-GB" sz="4000" b="1" dirty="0" smtClean="0">
                <a:solidFill>
                  <a:schemeClr val="bg1"/>
                </a:solidFill>
                <a:effectLst>
                  <a:outerShdw blurRad="50800" dist="38100" algn="l" rotWithShape="0">
                    <a:prstClr val="black">
                      <a:alpha val="40000"/>
                    </a:prstClr>
                  </a:outerShdw>
                </a:effectLst>
              </a:rPr>
              <a:t>Your best link to the European market</a:t>
            </a:r>
            <a:endParaRPr lang="en-GB" sz="4000" b="1" dirty="0"/>
          </a:p>
        </p:txBody>
      </p:sp>
      <p:sp>
        <p:nvSpPr>
          <p:cNvPr id="7" name="TextBox 6"/>
          <p:cNvSpPr txBox="1"/>
          <p:nvPr/>
        </p:nvSpPr>
        <p:spPr>
          <a:xfrm>
            <a:off x="1879362" y="4285455"/>
            <a:ext cx="3439018" cy="1015663"/>
          </a:xfrm>
          <a:prstGeom prst="rect">
            <a:avLst/>
          </a:prstGeom>
          <a:noFill/>
        </p:spPr>
        <p:txBody>
          <a:bodyPr wrap="none" rtlCol="0">
            <a:spAutoFit/>
          </a:bodyPr>
          <a:lstStyle/>
          <a:p>
            <a:r>
              <a:rPr lang="nl-BE" sz="6000" b="1" dirty="0" err="1" smtClean="0">
                <a:solidFill>
                  <a:schemeClr val="bg1"/>
                </a:solidFill>
                <a:effectLst>
                  <a:outerShdw blurRad="50800" dist="38100" dir="18900000" algn="bl" rotWithShape="0">
                    <a:prstClr val="black">
                      <a:alpha val="40000"/>
                    </a:prstClr>
                  </a:outerShdw>
                </a:effectLst>
              </a:rPr>
              <a:t>Flanders</a:t>
            </a:r>
            <a:r>
              <a:rPr lang="nl-BE" sz="6000" b="1" dirty="0" smtClean="0"/>
              <a:t>…</a:t>
            </a:r>
            <a:endParaRPr lang="nl-BE" sz="6000" b="1" dirty="0">
              <a:solidFill>
                <a:schemeClr val="bg1"/>
              </a:solidFill>
              <a:latin typeface="SimHei" pitchFamily="49" charset="-122"/>
              <a:ea typeface="SimHei" pitchFamily="49" charset="-122"/>
            </a:endParaRPr>
          </a:p>
        </p:txBody>
      </p:sp>
      <p:sp>
        <p:nvSpPr>
          <p:cNvPr id="8" name="Rectangle 7"/>
          <p:cNvSpPr/>
          <p:nvPr/>
        </p:nvSpPr>
        <p:spPr>
          <a:xfrm>
            <a:off x="3467100" y="1005185"/>
            <a:ext cx="7086600" cy="1138773"/>
          </a:xfrm>
          <a:prstGeom prst="rect">
            <a:avLst/>
          </a:prstGeom>
        </p:spPr>
        <p:txBody>
          <a:bodyPr wrap="square">
            <a:spAutoFit/>
          </a:bodyPr>
          <a:lstStyle/>
          <a:p>
            <a:pPr lvl="0"/>
            <a:r>
              <a:rPr lang="en-GB" sz="3600" b="1" dirty="0" smtClean="0">
                <a:solidFill>
                  <a:srgbClr val="FFFF00"/>
                </a:solidFill>
                <a:effectLst>
                  <a:outerShdw blurRad="50800" dist="38100" algn="l" rotWithShape="0">
                    <a:prstClr val="black">
                      <a:alpha val="40000"/>
                    </a:prstClr>
                  </a:outerShdw>
                </a:effectLst>
              </a:rPr>
              <a:t>Why </a:t>
            </a:r>
            <a:r>
              <a:rPr lang="en-GB" sz="3600" b="1" dirty="0" smtClean="0">
                <a:solidFill>
                  <a:srgbClr val="FFFF00"/>
                </a:solidFill>
                <a:effectLst>
                  <a:outerShdw blurRad="50800" dist="38100" algn="l" rotWithShape="0">
                    <a:prstClr val="black">
                      <a:alpha val="40000"/>
                    </a:prstClr>
                  </a:outerShdw>
                </a:effectLst>
              </a:rPr>
              <a:t>would you invest in </a:t>
            </a:r>
            <a:r>
              <a:rPr lang="en-GB" sz="3600" b="1" dirty="0" smtClean="0">
                <a:solidFill>
                  <a:srgbClr val="FFFF00"/>
                </a:solidFill>
                <a:effectLst>
                  <a:outerShdw blurRad="50800" dist="38100" algn="l" rotWithShape="0">
                    <a:prstClr val="black">
                      <a:alpha val="40000"/>
                    </a:prstClr>
                  </a:outerShdw>
                </a:effectLst>
              </a:rPr>
              <a:t>Flanders?</a:t>
            </a:r>
            <a:endParaRPr lang="en-GB" sz="3600" b="1" dirty="0" smtClean="0">
              <a:solidFill>
                <a:srgbClr val="FFFF00"/>
              </a:solidFill>
              <a:effectLst>
                <a:outerShdw blurRad="50800" dist="38100" algn="l" rotWithShape="0">
                  <a:prstClr val="black">
                    <a:alpha val="40000"/>
                  </a:prstClr>
                </a:outerShdw>
              </a:effectLst>
            </a:endParaRPr>
          </a:p>
          <a:p>
            <a:pPr lvl="0"/>
            <a:r>
              <a:rPr lang="en-GB" sz="3200" b="1" dirty="0" smtClean="0">
                <a:solidFill>
                  <a:prstClr val="white"/>
                </a:solidFill>
                <a:effectLst>
                  <a:outerShdw blurRad="50800" dist="38100" algn="l" rotWithShape="0">
                    <a:prstClr val="black">
                      <a:alpha val="40000"/>
                    </a:prstClr>
                  </a:outerShdw>
                </a:effectLst>
              </a:rPr>
              <a:t>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solidFill>
                  <a:schemeClr val="accent3">
                    <a:lumMod val="75000"/>
                  </a:schemeClr>
                </a:solidFill>
              </a:rPr>
              <a:t>Why</a:t>
            </a:r>
            <a:r>
              <a:rPr lang="fr-FR" dirty="0" smtClean="0">
                <a:solidFill>
                  <a:schemeClr val="accent3">
                    <a:lumMod val="75000"/>
                  </a:schemeClr>
                </a:solidFill>
              </a:rPr>
              <a:t> </a:t>
            </a:r>
            <a:r>
              <a:rPr lang="fr-FR" dirty="0" err="1" smtClean="0">
                <a:solidFill>
                  <a:schemeClr val="accent3">
                    <a:lumMod val="75000"/>
                  </a:schemeClr>
                </a:solidFill>
              </a:rPr>
              <a:t>would</a:t>
            </a:r>
            <a:r>
              <a:rPr lang="fr-FR" dirty="0" smtClean="0">
                <a:solidFill>
                  <a:schemeClr val="accent3">
                    <a:lumMod val="75000"/>
                  </a:schemeClr>
                </a:solidFill>
              </a:rPr>
              <a:t> </a:t>
            </a:r>
            <a:r>
              <a:rPr lang="fr-FR" dirty="0" err="1" smtClean="0">
                <a:solidFill>
                  <a:schemeClr val="accent3">
                    <a:lumMod val="75000"/>
                  </a:schemeClr>
                </a:solidFill>
              </a:rPr>
              <a:t>you</a:t>
            </a:r>
            <a:r>
              <a:rPr lang="fr-FR" dirty="0" smtClean="0">
                <a:solidFill>
                  <a:schemeClr val="accent3">
                    <a:lumMod val="75000"/>
                  </a:schemeClr>
                </a:solidFill>
              </a:rPr>
              <a:t> </a:t>
            </a:r>
            <a:r>
              <a:rPr lang="fr-FR" dirty="0" err="1" smtClean="0">
                <a:solidFill>
                  <a:schemeClr val="accent3">
                    <a:lumMod val="75000"/>
                  </a:schemeClr>
                </a:solidFill>
              </a:rPr>
              <a:t>invest</a:t>
            </a:r>
            <a:r>
              <a:rPr lang="fr-FR" dirty="0" smtClean="0">
                <a:solidFill>
                  <a:schemeClr val="accent3">
                    <a:lumMod val="75000"/>
                  </a:schemeClr>
                </a:solidFill>
              </a:rPr>
              <a:t> in Europe? </a:t>
            </a:r>
            <a:endParaRPr lang="tr-TR" dirty="0">
              <a:solidFill>
                <a:schemeClr val="accent3">
                  <a:lumMod val="75000"/>
                </a:schemeClr>
              </a:solidFill>
            </a:endParaRPr>
          </a:p>
        </p:txBody>
      </p:sp>
      <p:sp>
        <p:nvSpPr>
          <p:cNvPr id="3" name="Content Placeholder 2"/>
          <p:cNvSpPr>
            <a:spLocks noGrp="1"/>
          </p:cNvSpPr>
          <p:nvPr>
            <p:ph idx="1"/>
          </p:nvPr>
        </p:nvSpPr>
        <p:spPr>
          <a:xfrm>
            <a:off x="705464" y="1619148"/>
            <a:ext cx="10515600" cy="4209415"/>
          </a:xfrm>
        </p:spPr>
        <p:txBody>
          <a:bodyPr>
            <a:normAutofit lnSpcReduction="10000"/>
          </a:bodyPr>
          <a:lstStyle/>
          <a:p>
            <a:pPr>
              <a:lnSpc>
                <a:spcPct val="200000"/>
              </a:lnSpc>
              <a:buNone/>
            </a:pPr>
            <a:r>
              <a:rPr lang="en-US" sz="3600" dirty="0" smtClean="0"/>
              <a:t>Follow your export potential : </a:t>
            </a:r>
          </a:p>
          <a:p>
            <a:pPr>
              <a:lnSpc>
                <a:spcPct val="100000"/>
              </a:lnSpc>
            </a:pPr>
            <a:r>
              <a:rPr lang="en-US" sz="3600" dirty="0" smtClean="0"/>
              <a:t>EU is still the largest export partner of Turkey,</a:t>
            </a:r>
          </a:p>
          <a:p>
            <a:pPr>
              <a:lnSpc>
                <a:spcPct val="100000"/>
              </a:lnSpc>
              <a:buNone/>
            </a:pPr>
            <a:r>
              <a:rPr lang="en-US" sz="3600" dirty="0" smtClean="0"/>
              <a:t>	and it’s share is rising again.</a:t>
            </a:r>
          </a:p>
          <a:p>
            <a:pPr>
              <a:lnSpc>
                <a:spcPct val="100000"/>
              </a:lnSpc>
            </a:pPr>
            <a:r>
              <a:rPr lang="en-US" sz="3600" dirty="0" smtClean="0"/>
              <a:t>EU-28's share in Turkey's exports increased to 44%</a:t>
            </a:r>
          </a:p>
          <a:p>
            <a:pPr>
              <a:lnSpc>
                <a:spcPct val="100000"/>
              </a:lnSpc>
              <a:buNone/>
            </a:pPr>
            <a:r>
              <a:rPr lang="en-US" dirty="0" smtClean="0"/>
              <a:t>		from 41.4% (Aug. 2013) to 44.3% (Aug. 2014) </a:t>
            </a:r>
          </a:p>
          <a:p>
            <a:pPr>
              <a:lnSpc>
                <a:spcPct val="100000"/>
              </a:lnSpc>
              <a:buNone/>
            </a:pPr>
            <a:r>
              <a:rPr lang="en-US" dirty="0" smtClean="0">
                <a:solidFill>
                  <a:srgbClr val="FF0000"/>
                </a:solidFill>
              </a:rPr>
              <a:t>		</a:t>
            </a:r>
            <a:r>
              <a:rPr lang="en-US" dirty="0" smtClean="0"/>
              <a:t>from 42.9% (Sept. 2013) to 43.9% (Sept. 2014)</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solidFill>
                  <a:schemeClr val="accent3">
                    <a:lumMod val="75000"/>
                  </a:schemeClr>
                </a:solidFill>
              </a:rPr>
              <a:t>Why</a:t>
            </a:r>
            <a:r>
              <a:rPr lang="fr-FR" dirty="0" smtClean="0">
                <a:solidFill>
                  <a:schemeClr val="accent3">
                    <a:lumMod val="75000"/>
                  </a:schemeClr>
                </a:solidFill>
              </a:rPr>
              <a:t> </a:t>
            </a:r>
            <a:r>
              <a:rPr lang="fr-FR" dirty="0" err="1" smtClean="0">
                <a:solidFill>
                  <a:schemeClr val="accent3">
                    <a:lumMod val="75000"/>
                  </a:schemeClr>
                </a:solidFill>
              </a:rPr>
              <a:t>would</a:t>
            </a:r>
            <a:r>
              <a:rPr lang="fr-FR" dirty="0" smtClean="0">
                <a:solidFill>
                  <a:schemeClr val="accent3">
                    <a:lumMod val="75000"/>
                  </a:schemeClr>
                </a:solidFill>
              </a:rPr>
              <a:t> </a:t>
            </a:r>
            <a:r>
              <a:rPr lang="fr-FR" dirty="0" err="1" smtClean="0">
                <a:solidFill>
                  <a:schemeClr val="accent3">
                    <a:lumMod val="75000"/>
                  </a:schemeClr>
                </a:solidFill>
              </a:rPr>
              <a:t>you</a:t>
            </a:r>
            <a:r>
              <a:rPr lang="fr-FR" dirty="0" smtClean="0">
                <a:solidFill>
                  <a:schemeClr val="accent3">
                    <a:lumMod val="75000"/>
                  </a:schemeClr>
                </a:solidFill>
              </a:rPr>
              <a:t> </a:t>
            </a:r>
            <a:r>
              <a:rPr lang="fr-FR" dirty="0" err="1" smtClean="0">
                <a:solidFill>
                  <a:schemeClr val="accent3">
                    <a:lumMod val="75000"/>
                  </a:schemeClr>
                </a:solidFill>
              </a:rPr>
              <a:t>invest</a:t>
            </a:r>
            <a:r>
              <a:rPr lang="fr-FR" dirty="0" smtClean="0">
                <a:solidFill>
                  <a:schemeClr val="accent3">
                    <a:lumMod val="75000"/>
                  </a:schemeClr>
                </a:solidFill>
              </a:rPr>
              <a:t> in Europe? </a:t>
            </a:r>
            <a:endParaRPr lang="tr-TR"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a:buNone/>
            </a:pPr>
            <a:r>
              <a:rPr lang="tr-TR" sz="2600" dirty="0" smtClean="0">
                <a:solidFill>
                  <a:schemeClr val="tx1">
                    <a:lumMod val="65000"/>
                    <a:lumOff val="35000"/>
                  </a:schemeClr>
                </a:solidFill>
              </a:rPr>
              <a:t>	</a:t>
            </a:r>
            <a:r>
              <a:rPr lang="en-US" sz="2400" i="1" dirty="0" smtClean="0"/>
              <a:t> Foreign Policy magazine :</a:t>
            </a:r>
          </a:p>
          <a:p>
            <a:pPr>
              <a:buNone/>
            </a:pPr>
            <a:r>
              <a:rPr lang="en-US" sz="2600" dirty="0" smtClean="0">
                <a:solidFill>
                  <a:schemeClr val="tx1">
                    <a:lumMod val="65000"/>
                    <a:lumOff val="35000"/>
                  </a:schemeClr>
                </a:solidFill>
              </a:rPr>
              <a:t>.… “the </a:t>
            </a:r>
            <a:r>
              <a:rPr lang="en-US" sz="2600" dirty="0" err="1" smtClean="0">
                <a:solidFill>
                  <a:schemeClr val="tx1">
                    <a:lumMod val="65000"/>
                    <a:lumOff val="35000"/>
                  </a:schemeClr>
                </a:solidFill>
              </a:rPr>
              <a:t>declinists</a:t>
            </a:r>
            <a:r>
              <a:rPr lang="en-US" sz="2600" dirty="0" smtClean="0">
                <a:solidFill>
                  <a:schemeClr val="tx1">
                    <a:lumMod val="65000"/>
                    <a:lumOff val="35000"/>
                  </a:schemeClr>
                </a:solidFill>
              </a:rPr>
              <a:t> would do well to remember a few stubborn facts. </a:t>
            </a:r>
          </a:p>
          <a:p>
            <a:r>
              <a:rPr lang="en-US" sz="2600" dirty="0" smtClean="0">
                <a:solidFill>
                  <a:schemeClr val="tx1">
                    <a:lumMod val="65000"/>
                    <a:lumOff val="35000"/>
                  </a:schemeClr>
                </a:solidFill>
              </a:rPr>
              <a:t>Not only does the European Union remain </a:t>
            </a:r>
            <a:r>
              <a:rPr lang="en-US" sz="2600" b="1" dirty="0" smtClean="0">
                <a:solidFill>
                  <a:schemeClr val="tx1">
                    <a:lumMod val="65000"/>
                    <a:lumOff val="35000"/>
                  </a:schemeClr>
                </a:solidFill>
              </a:rPr>
              <a:t>the largest single economy in the world</a:t>
            </a:r>
            <a:r>
              <a:rPr lang="en-US" sz="2600" dirty="0" smtClean="0">
                <a:solidFill>
                  <a:schemeClr val="tx1">
                    <a:lumMod val="65000"/>
                    <a:lumOff val="35000"/>
                  </a:schemeClr>
                </a:solidFill>
              </a:rPr>
              <a:t>, </a:t>
            </a:r>
          </a:p>
          <a:p>
            <a:r>
              <a:rPr lang="en-US" sz="2600" dirty="0" smtClean="0">
                <a:solidFill>
                  <a:schemeClr val="tx1">
                    <a:lumMod val="65000"/>
                    <a:lumOff val="35000"/>
                  </a:schemeClr>
                </a:solidFill>
              </a:rPr>
              <a:t>but it also has the world's </a:t>
            </a:r>
            <a:r>
              <a:rPr lang="en-US" sz="2600" b="1" dirty="0" smtClean="0">
                <a:solidFill>
                  <a:schemeClr val="tx1">
                    <a:lumMod val="65000"/>
                    <a:lumOff val="35000"/>
                  </a:schemeClr>
                </a:solidFill>
              </a:rPr>
              <a:t>second-highest defense budget </a:t>
            </a:r>
            <a:r>
              <a:rPr lang="en-US" sz="2600" dirty="0" smtClean="0">
                <a:solidFill>
                  <a:schemeClr val="tx1">
                    <a:lumMod val="65000"/>
                    <a:lumOff val="35000"/>
                  </a:schemeClr>
                </a:solidFill>
              </a:rPr>
              <a:t>after the United States, with more than 66,000 troops deployed around the world </a:t>
            </a:r>
          </a:p>
          <a:p>
            <a:r>
              <a:rPr lang="en-US" sz="2600" dirty="0" smtClean="0">
                <a:solidFill>
                  <a:schemeClr val="tx1">
                    <a:lumMod val="65000"/>
                    <a:lumOff val="35000"/>
                  </a:schemeClr>
                </a:solidFill>
              </a:rPr>
              <a:t>The EU's </a:t>
            </a:r>
            <a:r>
              <a:rPr lang="en-US" sz="2600" b="1" dirty="0" smtClean="0">
                <a:solidFill>
                  <a:schemeClr val="tx1">
                    <a:lumMod val="65000"/>
                    <a:lumOff val="35000"/>
                  </a:schemeClr>
                </a:solidFill>
              </a:rPr>
              <a:t>GDP per capita </a:t>
            </a:r>
            <a:r>
              <a:rPr lang="en-US" sz="2600" dirty="0" smtClean="0">
                <a:solidFill>
                  <a:schemeClr val="tx1">
                    <a:lumMod val="65000"/>
                    <a:lumOff val="35000"/>
                  </a:schemeClr>
                </a:solidFill>
              </a:rPr>
              <a:t>in purchasing-power terms is still nearly four times that of China, three times Brazil's, and nearly nine times India's. </a:t>
            </a:r>
          </a:p>
          <a:p>
            <a:pPr>
              <a:buNone/>
            </a:pPr>
            <a:r>
              <a:rPr lang="tr-TR" sz="2600" b="1" dirty="0" smtClean="0">
                <a:solidFill>
                  <a:srgbClr val="FF0000"/>
                </a:solidFill>
              </a:rPr>
              <a:t>	</a:t>
            </a:r>
            <a:r>
              <a:rPr lang="en-US" sz="3200" b="1" dirty="0" smtClean="0">
                <a:solidFill>
                  <a:srgbClr val="FF0000"/>
                </a:solidFill>
              </a:rPr>
              <a:t>If this is decline, it sure beats living in a rising power.</a:t>
            </a:r>
            <a:r>
              <a:rPr lang="en-US" sz="3200" b="1" dirty="0" smtClean="0">
                <a:solidFill>
                  <a:schemeClr val="tx1">
                    <a:lumMod val="65000"/>
                    <a:lumOff val="35000"/>
                  </a:schemeClr>
                </a:solidFill>
              </a:rPr>
              <a:t>”</a:t>
            </a:r>
            <a:endParaRPr lang="tr-TR" sz="3200" b="1" dirty="0">
              <a:solidFill>
                <a:schemeClr val="tx1">
                  <a:lumMod val="65000"/>
                  <a:lumOff val="35000"/>
                </a:schemeClr>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altLang="nl-BE" dirty="0" smtClean="0">
                <a:ea typeface="ＭＳ Ｐゴシック" panose="020B0600070205080204" pitchFamily="34" charset="-128"/>
                <a:cs typeface="Trebuchet MS" panose="020B0603020202020204" pitchFamily="34" charset="0"/>
              </a:rPr>
              <a:t>The heart of the European market</a:t>
            </a:r>
            <a:br>
              <a:rPr lang="nl-BE" altLang="nl-BE" dirty="0" smtClean="0">
                <a:ea typeface="ＭＳ Ｐゴシック" panose="020B0600070205080204" pitchFamily="34" charset="-128"/>
                <a:cs typeface="Trebuchet MS" panose="020B0603020202020204" pitchFamily="34" charset="0"/>
              </a:rPr>
            </a:br>
            <a:endParaRPr lang="nl-BE" dirty="0"/>
          </a:p>
        </p:txBody>
      </p:sp>
      <p:sp>
        <p:nvSpPr>
          <p:cNvPr id="3" name="Subtitle 2"/>
          <p:cNvSpPr>
            <a:spLocks noGrp="1"/>
          </p:cNvSpPr>
          <p:nvPr>
            <p:ph type="subTitle" idx="1"/>
          </p:nvPr>
        </p:nvSpPr>
        <p:spPr>
          <a:xfrm>
            <a:off x="382020" y="3530600"/>
            <a:ext cx="2259580" cy="2193161"/>
          </a:xfrm>
        </p:spPr>
        <p:txBody>
          <a:bodyPr/>
          <a:lstStyle/>
          <a:p>
            <a:r>
              <a:rPr lang="en-GB" dirty="0" smtClean="0"/>
              <a:t>I.</a:t>
            </a:r>
            <a:endParaRPr lang="nl-BE" dirty="0"/>
          </a:p>
        </p:txBody>
      </p:sp>
    </p:spTree>
    <p:extLst>
      <p:ext uri="{BB962C8B-B14F-4D97-AF65-F5344CB8AC3E}">
        <p14:creationId xmlns="" xmlns:p14="http://schemas.microsoft.com/office/powerpoint/2010/main" val="1522855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666751" y="1658938"/>
            <a:ext cx="3069167" cy="1504950"/>
          </a:xfrm>
          <a:prstGeom prst="rect">
            <a:avLst/>
          </a:prstGeom>
          <a:solidFill>
            <a:schemeClr val="accent2"/>
          </a:solidFill>
          <a:ln w="9525">
            <a:noFill/>
            <a:miter lim="800000"/>
            <a:headEnd/>
            <a:tailEnd/>
          </a:ln>
        </p:spPr>
        <p:txBody>
          <a:bodyPr wrap="none" anchor="ctr"/>
          <a:lstStyle/>
          <a:p>
            <a:endParaRPr lang="nl-BE">
              <a:solidFill>
                <a:srgbClr val="FFFFFF"/>
              </a:solidFill>
            </a:endParaRPr>
          </a:p>
        </p:txBody>
      </p:sp>
      <p:grpSp>
        <p:nvGrpSpPr>
          <p:cNvPr id="2" name="Group 3"/>
          <p:cNvGrpSpPr>
            <a:grpSpLocks/>
          </p:cNvGrpSpPr>
          <p:nvPr/>
        </p:nvGrpSpPr>
        <p:grpSpPr bwMode="auto">
          <a:xfrm>
            <a:off x="701040" y="1402080"/>
            <a:ext cx="9827261" cy="4907280"/>
            <a:chOff x="104" y="772"/>
            <a:chExt cx="4870" cy="3274"/>
          </a:xfrm>
        </p:grpSpPr>
        <p:grpSp>
          <p:nvGrpSpPr>
            <p:cNvPr id="3" name="Group 4"/>
            <p:cNvGrpSpPr>
              <a:grpSpLocks/>
            </p:cNvGrpSpPr>
            <p:nvPr/>
          </p:nvGrpSpPr>
          <p:grpSpPr bwMode="auto">
            <a:xfrm>
              <a:off x="1703" y="772"/>
              <a:ext cx="3271" cy="3274"/>
              <a:chOff x="1553" y="518"/>
              <a:chExt cx="3421" cy="3424"/>
            </a:xfrm>
          </p:grpSpPr>
          <p:sp>
            <p:nvSpPr>
              <p:cNvPr id="44069" name="Freeform 5"/>
              <p:cNvSpPr>
                <a:spLocks/>
              </p:cNvSpPr>
              <p:nvPr/>
            </p:nvSpPr>
            <p:spPr bwMode="auto">
              <a:xfrm>
                <a:off x="1682" y="2793"/>
                <a:ext cx="635" cy="840"/>
              </a:xfrm>
              <a:custGeom>
                <a:avLst/>
                <a:gdLst>
                  <a:gd name="T0" fmla="*/ 0 w 1906"/>
                  <a:gd name="T1" fmla="*/ 0 h 2521"/>
                  <a:gd name="T2" fmla="*/ 0 w 1906"/>
                  <a:gd name="T3" fmla="*/ 0 h 2521"/>
                  <a:gd name="T4" fmla="*/ 0 w 1906"/>
                  <a:gd name="T5" fmla="*/ 0 h 2521"/>
                  <a:gd name="T6" fmla="*/ 0 w 1906"/>
                  <a:gd name="T7" fmla="*/ 0 h 2521"/>
                  <a:gd name="T8" fmla="*/ 0 w 1906"/>
                  <a:gd name="T9" fmla="*/ 0 h 2521"/>
                  <a:gd name="T10" fmla="*/ 0 w 1906"/>
                  <a:gd name="T11" fmla="*/ 0 h 2521"/>
                  <a:gd name="T12" fmla="*/ 0 w 1906"/>
                  <a:gd name="T13" fmla="*/ 0 h 2521"/>
                  <a:gd name="T14" fmla="*/ 0 w 1906"/>
                  <a:gd name="T15" fmla="*/ 0 h 2521"/>
                  <a:gd name="T16" fmla="*/ 0 w 1906"/>
                  <a:gd name="T17" fmla="*/ 0 h 2521"/>
                  <a:gd name="T18" fmla="*/ 0 w 1906"/>
                  <a:gd name="T19" fmla="*/ 0 h 2521"/>
                  <a:gd name="T20" fmla="*/ 0 w 1906"/>
                  <a:gd name="T21" fmla="*/ 0 h 2521"/>
                  <a:gd name="T22" fmla="*/ 0 w 1906"/>
                  <a:gd name="T23" fmla="*/ 0 h 2521"/>
                  <a:gd name="T24" fmla="*/ 0 w 1906"/>
                  <a:gd name="T25" fmla="*/ 0 h 2521"/>
                  <a:gd name="T26" fmla="*/ 0 w 1906"/>
                  <a:gd name="T27" fmla="*/ 0 h 2521"/>
                  <a:gd name="T28" fmla="*/ 0 w 1906"/>
                  <a:gd name="T29" fmla="*/ 0 h 2521"/>
                  <a:gd name="T30" fmla="*/ 0 w 1906"/>
                  <a:gd name="T31" fmla="*/ 0 h 2521"/>
                  <a:gd name="T32" fmla="*/ 0 w 1906"/>
                  <a:gd name="T33" fmla="*/ 0 h 2521"/>
                  <a:gd name="T34" fmla="*/ 0 w 1906"/>
                  <a:gd name="T35" fmla="*/ 0 h 2521"/>
                  <a:gd name="T36" fmla="*/ 0 w 1906"/>
                  <a:gd name="T37" fmla="*/ 0 h 2521"/>
                  <a:gd name="T38" fmla="*/ 0 w 1906"/>
                  <a:gd name="T39" fmla="*/ 0 h 2521"/>
                  <a:gd name="T40" fmla="*/ 0 w 1906"/>
                  <a:gd name="T41" fmla="*/ 0 h 2521"/>
                  <a:gd name="T42" fmla="*/ 0 w 1906"/>
                  <a:gd name="T43" fmla="*/ 0 h 2521"/>
                  <a:gd name="T44" fmla="*/ 0 w 1906"/>
                  <a:gd name="T45" fmla="*/ 0 h 2521"/>
                  <a:gd name="T46" fmla="*/ 0 w 1906"/>
                  <a:gd name="T47" fmla="*/ 0 h 2521"/>
                  <a:gd name="T48" fmla="*/ 0 w 1906"/>
                  <a:gd name="T49" fmla="*/ 0 h 2521"/>
                  <a:gd name="T50" fmla="*/ 0 w 1906"/>
                  <a:gd name="T51" fmla="*/ 0 h 2521"/>
                  <a:gd name="T52" fmla="*/ 0 w 1906"/>
                  <a:gd name="T53" fmla="*/ 0 h 2521"/>
                  <a:gd name="T54" fmla="*/ 0 w 1906"/>
                  <a:gd name="T55" fmla="*/ 0 h 2521"/>
                  <a:gd name="T56" fmla="*/ 0 w 1906"/>
                  <a:gd name="T57" fmla="*/ 0 h 2521"/>
                  <a:gd name="T58" fmla="*/ 0 w 1906"/>
                  <a:gd name="T59" fmla="*/ 0 h 2521"/>
                  <a:gd name="T60" fmla="*/ 0 w 1906"/>
                  <a:gd name="T61" fmla="*/ 0 h 2521"/>
                  <a:gd name="T62" fmla="*/ 0 w 1906"/>
                  <a:gd name="T63" fmla="*/ 0 h 2521"/>
                  <a:gd name="T64" fmla="*/ 0 w 1906"/>
                  <a:gd name="T65" fmla="*/ 0 h 2521"/>
                  <a:gd name="T66" fmla="*/ 0 w 1906"/>
                  <a:gd name="T67" fmla="*/ 0 h 2521"/>
                  <a:gd name="T68" fmla="*/ 0 w 1906"/>
                  <a:gd name="T69" fmla="*/ 0 h 2521"/>
                  <a:gd name="T70" fmla="*/ 0 w 1906"/>
                  <a:gd name="T71" fmla="*/ 0 h 2521"/>
                  <a:gd name="T72" fmla="*/ 0 w 1906"/>
                  <a:gd name="T73" fmla="*/ 0 h 2521"/>
                  <a:gd name="T74" fmla="*/ 0 w 1906"/>
                  <a:gd name="T75" fmla="*/ 0 h 2521"/>
                  <a:gd name="T76" fmla="*/ 0 w 1906"/>
                  <a:gd name="T77" fmla="*/ 0 h 2521"/>
                  <a:gd name="T78" fmla="*/ 0 w 1906"/>
                  <a:gd name="T79" fmla="*/ 0 h 2521"/>
                  <a:gd name="T80" fmla="*/ 0 w 1906"/>
                  <a:gd name="T81" fmla="*/ 0 h 2521"/>
                  <a:gd name="T82" fmla="*/ 0 w 1906"/>
                  <a:gd name="T83" fmla="*/ 0 h 2521"/>
                  <a:gd name="T84" fmla="*/ 0 w 1906"/>
                  <a:gd name="T85" fmla="*/ 0 h 2521"/>
                  <a:gd name="T86" fmla="*/ 0 w 1906"/>
                  <a:gd name="T87" fmla="*/ 0 h 2521"/>
                  <a:gd name="T88" fmla="*/ 0 w 1906"/>
                  <a:gd name="T89" fmla="*/ 0 h 2521"/>
                  <a:gd name="T90" fmla="*/ 0 w 1906"/>
                  <a:gd name="T91" fmla="*/ 0 h 2521"/>
                  <a:gd name="T92" fmla="*/ 0 w 1906"/>
                  <a:gd name="T93" fmla="*/ 0 h 2521"/>
                  <a:gd name="T94" fmla="*/ 0 w 1906"/>
                  <a:gd name="T95" fmla="*/ 0 h 2521"/>
                  <a:gd name="T96" fmla="*/ 0 w 1906"/>
                  <a:gd name="T97" fmla="*/ 0 h 2521"/>
                  <a:gd name="T98" fmla="*/ 0 w 1906"/>
                  <a:gd name="T99" fmla="*/ 0 h 2521"/>
                  <a:gd name="T100" fmla="*/ 0 w 1906"/>
                  <a:gd name="T101" fmla="*/ 0 h 2521"/>
                  <a:gd name="T102" fmla="*/ 0 w 1906"/>
                  <a:gd name="T103" fmla="*/ 0 h 2521"/>
                  <a:gd name="T104" fmla="*/ 0 w 1906"/>
                  <a:gd name="T105" fmla="*/ 0 h 2521"/>
                  <a:gd name="T106" fmla="*/ 0 w 1906"/>
                  <a:gd name="T107" fmla="*/ 0 h 2521"/>
                  <a:gd name="T108" fmla="*/ 0 w 1906"/>
                  <a:gd name="T109" fmla="*/ 0 h 2521"/>
                  <a:gd name="T110" fmla="*/ 0 w 1906"/>
                  <a:gd name="T111" fmla="*/ 0 h 2521"/>
                  <a:gd name="T112" fmla="*/ 0 w 1906"/>
                  <a:gd name="T113" fmla="*/ 0 h 25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06"/>
                  <a:gd name="T172" fmla="*/ 0 h 2521"/>
                  <a:gd name="T173" fmla="*/ 1906 w 1906"/>
                  <a:gd name="T174" fmla="*/ 2521 h 25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06" h="2521">
                    <a:moveTo>
                      <a:pt x="691" y="2506"/>
                    </a:moveTo>
                    <a:lnTo>
                      <a:pt x="685" y="2496"/>
                    </a:lnTo>
                    <a:lnTo>
                      <a:pt x="668" y="2504"/>
                    </a:lnTo>
                    <a:lnTo>
                      <a:pt x="659" y="2514"/>
                    </a:lnTo>
                    <a:lnTo>
                      <a:pt x="651" y="2515"/>
                    </a:lnTo>
                    <a:lnTo>
                      <a:pt x="647" y="2519"/>
                    </a:lnTo>
                    <a:lnTo>
                      <a:pt x="639" y="2521"/>
                    </a:lnTo>
                    <a:lnTo>
                      <a:pt x="628" y="2494"/>
                    </a:lnTo>
                    <a:lnTo>
                      <a:pt x="626" y="2486"/>
                    </a:lnTo>
                    <a:lnTo>
                      <a:pt x="618" y="2475"/>
                    </a:lnTo>
                    <a:lnTo>
                      <a:pt x="610" y="2454"/>
                    </a:lnTo>
                    <a:lnTo>
                      <a:pt x="593" y="2429"/>
                    </a:lnTo>
                    <a:lnTo>
                      <a:pt x="590" y="2414"/>
                    </a:lnTo>
                    <a:lnTo>
                      <a:pt x="574" y="2404"/>
                    </a:lnTo>
                    <a:lnTo>
                      <a:pt x="583" y="2392"/>
                    </a:lnTo>
                    <a:lnTo>
                      <a:pt x="583" y="2382"/>
                    </a:lnTo>
                    <a:lnTo>
                      <a:pt x="574" y="2385"/>
                    </a:lnTo>
                    <a:lnTo>
                      <a:pt x="580" y="2365"/>
                    </a:lnTo>
                    <a:lnTo>
                      <a:pt x="582" y="2350"/>
                    </a:lnTo>
                    <a:lnTo>
                      <a:pt x="593" y="2326"/>
                    </a:lnTo>
                    <a:lnTo>
                      <a:pt x="596" y="2314"/>
                    </a:lnTo>
                    <a:lnTo>
                      <a:pt x="589" y="2310"/>
                    </a:lnTo>
                    <a:lnTo>
                      <a:pt x="590" y="2271"/>
                    </a:lnTo>
                    <a:lnTo>
                      <a:pt x="622" y="2244"/>
                    </a:lnTo>
                    <a:lnTo>
                      <a:pt x="629" y="2232"/>
                    </a:lnTo>
                    <a:lnTo>
                      <a:pt x="642" y="2229"/>
                    </a:lnTo>
                    <a:lnTo>
                      <a:pt x="652" y="2211"/>
                    </a:lnTo>
                    <a:lnTo>
                      <a:pt x="661" y="2203"/>
                    </a:lnTo>
                    <a:lnTo>
                      <a:pt x="662" y="2186"/>
                    </a:lnTo>
                    <a:lnTo>
                      <a:pt x="683" y="2151"/>
                    </a:lnTo>
                    <a:lnTo>
                      <a:pt x="687" y="2140"/>
                    </a:lnTo>
                    <a:lnTo>
                      <a:pt x="680" y="2108"/>
                    </a:lnTo>
                    <a:lnTo>
                      <a:pt x="671" y="2100"/>
                    </a:lnTo>
                    <a:lnTo>
                      <a:pt x="658" y="2096"/>
                    </a:lnTo>
                    <a:lnTo>
                      <a:pt x="641" y="2103"/>
                    </a:lnTo>
                    <a:lnTo>
                      <a:pt x="631" y="2099"/>
                    </a:lnTo>
                    <a:lnTo>
                      <a:pt x="632" y="2075"/>
                    </a:lnTo>
                    <a:lnTo>
                      <a:pt x="626" y="2067"/>
                    </a:lnTo>
                    <a:lnTo>
                      <a:pt x="612" y="2064"/>
                    </a:lnTo>
                    <a:lnTo>
                      <a:pt x="606" y="2058"/>
                    </a:lnTo>
                    <a:lnTo>
                      <a:pt x="602" y="2022"/>
                    </a:lnTo>
                    <a:lnTo>
                      <a:pt x="580" y="1990"/>
                    </a:lnTo>
                    <a:lnTo>
                      <a:pt x="583" y="1939"/>
                    </a:lnTo>
                    <a:lnTo>
                      <a:pt x="556" y="1926"/>
                    </a:lnTo>
                    <a:lnTo>
                      <a:pt x="554" y="1913"/>
                    </a:lnTo>
                    <a:lnTo>
                      <a:pt x="540" y="1910"/>
                    </a:lnTo>
                    <a:lnTo>
                      <a:pt x="534" y="1897"/>
                    </a:lnTo>
                    <a:lnTo>
                      <a:pt x="520" y="1886"/>
                    </a:lnTo>
                    <a:lnTo>
                      <a:pt x="512" y="1856"/>
                    </a:lnTo>
                    <a:lnTo>
                      <a:pt x="518" y="1853"/>
                    </a:lnTo>
                    <a:lnTo>
                      <a:pt x="534" y="1856"/>
                    </a:lnTo>
                    <a:lnTo>
                      <a:pt x="544" y="1861"/>
                    </a:lnTo>
                    <a:lnTo>
                      <a:pt x="572" y="1864"/>
                    </a:lnTo>
                    <a:lnTo>
                      <a:pt x="584" y="1858"/>
                    </a:lnTo>
                    <a:lnTo>
                      <a:pt x="597" y="1854"/>
                    </a:lnTo>
                    <a:lnTo>
                      <a:pt x="629" y="1858"/>
                    </a:lnTo>
                    <a:lnTo>
                      <a:pt x="642" y="1856"/>
                    </a:lnTo>
                    <a:lnTo>
                      <a:pt x="654" y="1857"/>
                    </a:lnTo>
                    <a:lnTo>
                      <a:pt x="672" y="1850"/>
                    </a:lnTo>
                    <a:lnTo>
                      <a:pt x="681" y="1831"/>
                    </a:lnTo>
                    <a:lnTo>
                      <a:pt x="680" y="1817"/>
                    </a:lnTo>
                    <a:lnTo>
                      <a:pt x="684" y="1806"/>
                    </a:lnTo>
                    <a:lnTo>
                      <a:pt x="680" y="1790"/>
                    </a:lnTo>
                    <a:lnTo>
                      <a:pt x="694" y="1782"/>
                    </a:lnTo>
                    <a:lnTo>
                      <a:pt x="698" y="1771"/>
                    </a:lnTo>
                    <a:lnTo>
                      <a:pt x="707" y="1761"/>
                    </a:lnTo>
                    <a:lnTo>
                      <a:pt x="706" y="1733"/>
                    </a:lnTo>
                    <a:lnTo>
                      <a:pt x="710" y="1719"/>
                    </a:lnTo>
                    <a:lnTo>
                      <a:pt x="717" y="1710"/>
                    </a:lnTo>
                    <a:lnTo>
                      <a:pt x="719" y="1697"/>
                    </a:lnTo>
                    <a:lnTo>
                      <a:pt x="710" y="1682"/>
                    </a:lnTo>
                    <a:lnTo>
                      <a:pt x="701" y="1672"/>
                    </a:lnTo>
                    <a:lnTo>
                      <a:pt x="696" y="1658"/>
                    </a:lnTo>
                    <a:lnTo>
                      <a:pt x="685" y="1653"/>
                    </a:lnTo>
                    <a:lnTo>
                      <a:pt x="672" y="1651"/>
                    </a:lnTo>
                    <a:lnTo>
                      <a:pt x="670" y="1622"/>
                    </a:lnTo>
                    <a:lnTo>
                      <a:pt x="661" y="1613"/>
                    </a:lnTo>
                    <a:lnTo>
                      <a:pt x="668" y="1606"/>
                    </a:lnTo>
                    <a:lnTo>
                      <a:pt x="671" y="1589"/>
                    </a:lnTo>
                    <a:lnTo>
                      <a:pt x="681" y="1589"/>
                    </a:lnTo>
                    <a:lnTo>
                      <a:pt x="688" y="1579"/>
                    </a:lnTo>
                    <a:lnTo>
                      <a:pt x="694" y="1576"/>
                    </a:lnTo>
                    <a:lnTo>
                      <a:pt x="701" y="1582"/>
                    </a:lnTo>
                    <a:lnTo>
                      <a:pt x="711" y="1578"/>
                    </a:lnTo>
                    <a:lnTo>
                      <a:pt x="714" y="1557"/>
                    </a:lnTo>
                    <a:lnTo>
                      <a:pt x="734" y="1535"/>
                    </a:lnTo>
                    <a:lnTo>
                      <a:pt x="734" y="1521"/>
                    </a:lnTo>
                    <a:lnTo>
                      <a:pt x="724" y="1507"/>
                    </a:lnTo>
                    <a:lnTo>
                      <a:pt x="720" y="1490"/>
                    </a:lnTo>
                    <a:lnTo>
                      <a:pt x="719" y="1478"/>
                    </a:lnTo>
                    <a:lnTo>
                      <a:pt x="732" y="1458"/>
                    </a:lnTo>
                    <a:lnTo>
                      <a:pt x="723" y="1439"/>
                    </a:lnTo>
                    <a:lnTo>
                      <a:pt x="722" y="1426"/>
                    </a:lnTo>
                    <a:lnTo>
                      <a:pt x="729" y="1401"/>
                    </a:lnTo>
                    <a:lnTo>
                      <a:pt x="730" y="1385"/>
                    </a:lnTo>
                    <a:lnTo>
                      <a:pt x="724" y="1365"/>
                    </a:lnTo>
                    <a:lnTo>
                      <a:pt x="724" y="1350"/>
                    </a:lnTo>
                    <a:lnTo>
                      <a:pt x="729" y="1326"/>
                    </a:lnTo>
                    <a:lnTo>
                      <a:pt x="726" y="1308"/>
                    </a:lnTo>
                    <a:lnTo>
                      <a:pt x="717" y="1297"/>
                    </a:lnTo>
                    <a:lnTo>
                      <a:pt x="714" y="1281"/>
                    </a:lnTo>
                    <a:lnTo>
                      <a:pt x="706" y="1268"/>
                    </a:lnTo>
                    <a:lnTo>
                      <a:pt x="691" y="1239"/>
                    </a:lnTo>
                    <a:lnTo>
                      <a:pt x="697" y="1238"/>
                    </a:lnTo>
                    <a:lnTo>
                      <a:pt x="713" y="1242"/>
                    </a:lnTo>
                    <a:lnTo>
                      <a:pt x="723" y="1239"/>
                    </a:lnTo>
                    <a:lnTo>
                      <a:pt x="730" y="1233"/>
                    </a:lnTo>
                    <a:lnTo>
                      <a:pt x="740" y="1211"/>
                    </a:lnTo>
                    <a:lnTo>
                      <a:pt x="737" y="1196"/>
                    </a:lnTo>
                    <a:lnTo>
                      <a:pt x="755" y="1174"/>
                    </a:lnTo>
                    <a:lnTo>
                      <a:pt x="760" y="1160"/>
                    </a:lnTo>
                    <a:lnTo>
                      <a:pt x="772" y="1145"/>
                    </a:lnTo>
                    <a:lnTo>
                      <a:pt x="785" y="1143"/>
                    </a:lnTo>
                    <a:lnTo>
                      <a:pt x="792" y="1146"/>
                    </a:lnTo>
                    <a:lnTo>
                      <a:pt x="807" y="1129"/>
                    </a:lnTo>
                    <a:lnTo>
                      <a:pt x="820" y="1132"/>
                    </a:lnTo>
                    <a:lnTo>
                      <a:pt x="820" y="1122"/>
                    </a:lnTo>
                    <a:lnTo>
                      <a:pt x="830" y="1115"/>
                    </a:lnTo>
                    <a:lnTo>
                      <a:pt x="837" y="1104"/>
                    </a:lnTo>
                    <a:lnTo>
                      <a:pt x="840" y="1095"/>
                    </a:lnTo>
                    <a:lnTo>
                      <a:pt x="850" y="1076"/>
                    </a:lnTo>
                    <a:lnTo>
                      <a:pt x="857" y="1071"/>
                    </a:lnTo>
                    <a:lnTo>
                      <a:pt x="861" y="1076"/>
                    </a:lnTo>
                    <a:lnTo>
                      <a:pt x="872" y="1074"/>
                    </a:lnTo>
                    <a:lnTo>
                      <a:pt x="869" y="1061"/>
                    </a:lnTo>
                    <a:lnTo>
                      <a:pt x="877" y="1056"/>
                    </a:lnTo>
                    <a:lnTo>
                      <a:pt x="877" y="1039"/>
                    </a:lnTo>
                    <a:lnTo>
                      <a:pt x="910" y="990"/>
                    </a:lnTo>
                    <a:lnTo>
                      <a:pt x="909" y="981"/>
                    </a:lnTo>
                    <a:lnTo>
                      <a:pt x="897" y="972"/>
                    </a:lnTo>
                    <a:lnTo>
                      <a:pt x="886" y="954"/>
                    </a:lnTo>
                    <a:lnTo>
                      <a:pt x="873" y="947"/>
                    </a:lnTo>
                    <a:lnTo>
                      <a:pt x="837" y="942"/>
                    </a:lnTo>
                    <a:lnTo>
                      <a:pt x="815" y="954"/>
                    </a:lnTo>
                    <a:lnTo>
                      <a:pt x="799" y="939"/>
                    </a:lnTo>
                    <a:lnTo>
                      <a:pt x="804" y="931"/>
                    </a:lnTo>
                    <a:lnTo>
                      <a:pt x="798" y="914"/>
                    </a:lnTo>
                    <a:lnTo>
                      <a:pt x="802" y="908"/>
                    </a:lnTo>
                    <a:lnTo>
                      <a:pt x="818" y="858"/>
                    </a:lnTo>
                    <a:lnTo>
                      <a:pt x="802" y="852"/>
                    </a:lnTo>
                    <a:lnTo>
                      <a:pt x="811" y="831"/>
                    </a:lnTo>
                    <a:lnTo>
                      <a:pt x="798" y="817"/>
                    </a:lnTo>
                    <a:lnTo>
                      <a:pt x="789" y="831"/>
                    </a:lnTo>
                    <a:lnTo>
                      <a:pt x="752" y="829"/>
                    </a:lnTo>
                    <a:lnTo>
                      <a:pt x="743" y="825"/>
                    </a:lnTo>
                    <a:lnTo>
                      <a:pt x="737" y="807"/>
                    </a:lnTo>
                    <a:lnTo>
                      <a:pt x="726" y="807"/>
                    </a:lnTo>
                    <a:lnTo>
                      <a:pt x="723" y="820"/>
                    </a:lnTo>
                    <a:lnTo>
                      <a:pt x="719" y="827"/>
                    </a:lnTo>
                    <a:lnTo>
                      <a:pt x="704" y="824"/>
                    </a:lnTo>
                    <a:lnTo>
                      <a:pt x="688" y="828"/>
                    </a:lnTo>
                    <a:lnTo>
                      <a:pt x="678" y="815"/>
                    </a:lnTo>
                    <a:lnTo>
                      <a:pt x="667" y="815"/>
                    </a:lnTo>
                    <a:lnTo>
                      <a:pt x="661" y="824"/>
                    </a:lnTo>
                    <a:lnTo>
                      <a:pt x="652" y="825"/>
                    </a:lnTo>
                    <a:lnTo>
                      <a:pt x="636" y="820"/>
                    </a:lnTo>
                    <a:lnTo>
                      <a:pt x="631" y="810"/>
                    </a:lnTo>
                    <a:lnTo>
                      <a:pt x="623" y="806"/>
                    </a:lnTo>
                    <a:lnTo>
                      <a:pt x="608" y="814"/>
                    </a:lnTo>
                    <a:lnTo>
                      <a:pt x="608" y="850"/>
                    </a:lnTo>
                    <a:lnTo>
                      <a:pt x="599" y="857"/>
                    </a:lnTo>
                    <a:lnTo>
                      <a:pt x="586" y="860"/>
                    </a:lnTo>
                    <a:lnTo>
                      <a:pt x="573" y="870"/>
                    </a:lnTo>
                    <a:lnTo>
                      <a:pt x="561" y="871"/>
                    </a:lnTo>
                    <a:lnTo>
                      <a:pt x="557" y="865"/>
                    </a:lnTo>
                    <a:lnTo>
                      <a:pt x="548" y="879"/>
                    </a:lnTo>
                    <a:lnTo>
                      <a:pt x="541" y="879"/>
                    </a:lnTo>
                    <a:lnTo>
                      <a:pt x="534" y="860"/>
                    </a:lnTo>
                    <a:lnTo>
                      <a:pt x="518" y="856"/>
                    </a:lnTo>
                    <a:lnTo>
                      <a:pt x="518" y="868"/>
                    </a:lnTo>
                    <a:lnTo>
                      <a:pt x="491" y="872"/>
                    </a:lnTo>
                    <a:lnTo>
                      <a:pt x="488" y="865"/>
                    </a:lnTo>
                    <a:lnTo>
                      <a:pt x="494" y="857"/>
                    </a:lnTo>
                    <a:lnTo>
                      <a:pt x="491" y="850"/>
                    </a:lnTo>
                    <a:lnTo>
                      <a:pt x="479" y="850"/>
                    </a:lnTo>
                    <a:lnTo>
                      <a:pt x="463" y="838"/>
                    </a:lnTo>
                    <a:lnTo>
                      <a:pt x="453" y="843"/>
                    </a:lnTo>
                    <a:lnTo>
                      <a:pt x="443" y="842"/>
                    </a:lnTo>
                    <a:lnTo>
                      <a:pt x="433" y="847"/>
                    </a:lnTo>
                    <a:lnTo>
                      <a:pt x="424" y="846"/>
                    </a:lnTo>
                    <a:lnTo>
                      <a:pt x="420" y="857"/>
                    </a:lnTo>
                    <a:lnTo>
                      <a:pt x="409" y="861"/>
                    </a:lnTo>
                    <a:lnTo>
                      <a:pt x="406" y="824"/>
                    </a:lnTo>
                    <a:lnTo>
                      <a:pt x="397" y="827"/>
                    </a:lnTo>
                    <a:lnTo>
                      <a:pt x="398" y="833"/>
                    </a:lnTo>
                    <a:lnTo>
                      <a:pt x="393" y="853"/>
                    </a:lnTo>
                    <a:lnTo>
                      <a:pt x="383" y="852"/>
                    </a:lnTo>
                    <a:lnTo>
                      <a:pt x="372" y="872"/>
                    </a:lnTo>
                    <a:lnTo>
                      <a:pt x="359" y="878"/>
                    </a:lnTo>
                    <a:lnTo>
                      <a:pt x="339" y="882"/>
                    </a:lnTo>
                    <a:lnTo>
                      <a:pt x="332" y="879"/>
                    </a:lnTo>
                    <a:lnTo>
                      <a:pt x="329" y="858"/>
                    </a:lnTo>
                    <a:lnTo>
                      <a:pt x="315" y="843"/>
                    </a:lnTo>
                    <a:lnTo>
                      <a:pt x="313" y="833"/>
                    </a:lnTo>
                    <a:lnTo>
                      <a:pt x="326" y="815"/>
                    </a:lnTo>
                    <a:lnTo>
                      <a:pt x="335" y="795"/>
                    </a:lnTo>
                    <a:lnTo>
                      <a:pt x="345" y="790"/>
                    </a:lnTo>
                    <a:lnTo>
                      <a:pt x="346" y="765"/>
                    </a:lnTo>
                    <a:lnTo>
                      <a:pt x="336" y="763"/>
                    </a:lnTo>
                    <a:lnTo>
                      <a:pt x="321" y="765"/>
                    </a:lnTo>
                    <a:lnTo>
                      <a:pt x="322" y="742"/>
                    </a:lnTo>
                    <a:lnTo>
                      <a:pt x="313" y="736"/>
                    </a:lnTo>
                    <a:lnTo>
                      <a:pt x="296" y="743"/>
                    </a:lnTo>
                    <a:lnTo>
                      <a:pt x="276" y="758"/>
                    </a:lnTo>
                    <a:lnTo>
                      <a:pt x="254" y="761"/>
                    </a:lnTo>
                    <a:lnTo>
                      <a:pt x="246" y="760"/>
                    </a:lnTo>
                    <a:lnTo>
                      <a:pt x="222" y="761"/>
                    </a:lnTo>
                    <a:lnTo>
                      <a:pt x="215" y="770"/>
                    </a:lnTo>
                    <a:lnTo>
                      <a:pt x="185" y="775"/>
                    </a:lnTo>
                    <a:lnTo>
                      <a:pt x="179" y="782"/>
                    </a:lnTo>
                    <a:lnTo>
                      <a:pt x="178" y="799"/>
                    </a:lnTo>
                    <a:lnTo>
                      <a:pt x="155" y="814"/>
                    </a:lnTo>
                    <a:lnTo>
                      <a:pt x="153" y="832"/>
                    </a:lnTo>
                    <a:lnTo>
                      <a:pt x="139" y="840"/>
                    </a:lnTo>
                    <a:lnTo>
                      <a:pt x="124" y="858"/>
                    </a:lnTo>
                    <a:lnTo>
                      <a:pt x="120" y="856"/>
                    </a:lnTo>
                    <a:lnTo>
                      <a:pt x="108" y="742"/>
                    </a:lnTo>
                    <a:lnTo>
                      <a:pt x="113" y="745"/>
                    </a:lnTo>
                    <a:lnTo>
                      <a:pt x="124" y="738"/>
                    </a:lnTo>
                    <a:lnTo>
                      <a:pt x="129" y="742"/>
                    </a:lnTo>
                    <a:lnTo>
                      <a:pt x="132" y="733"/>
                    </a:lnTo>
                    <a:lnTo>
                      <a:pt x="123" y="724"/>
                    </a:lnTo>
                    <a:lnTo>
                      <a:pt x="132" y="722"/>
                    </a:lnTo>
                    <a:lnTo>
                      <a:pt x="133" y="710"/>
                    </a:lnTo>
                    <a:lnTo>
                      <a:pt x="143" y="703"/>
                    </a:lnTo>
                    <a:lnTo>
                      <a:pt x="146" y="695"/>
                    </a:lnTo>
                    <a:lnTo>
                      <a:pt x="156" y="692"/>
                    </a:lnTo>
                    <a:lnTo>
                      <a:pt x="162" y="686"/>
                    </a:lnTo>
                    <a:lnTo>
                      <a:pt x="168" y="685"/>
                    </a:lnTo>
                    <a:lnTo>
                      <a:pt x="171" y="678"/>
                    </a:lnTo>
                    <a:lnTo>
                      <a:pt x="181" y="668"/>
                    </a:lnTo>
                    <a:lnTo>
                      <a:pt x="178" y="664"/>
                    </a:lnTo>
                    <a:lnTo>
                      <a:pt x="166" y="671"/>
                    </a:lnTo>
                    <a:lnTo>
                      <a:pt x="159" y="671"/>
                    </a:lnTo>
                    <a:lnTo>
                      <a:pt x="149" y="678"/>
                    </a:lnTo>
                    <a:lnTo>
                      <a:pt x="143" y="678"/>
                    </a:lnTo>
                    <a:lnTo>
                      <a:pt x="142" y="683"/>
                    </a:lnTo>
                    <a:lnTo>
                      <a:pt x="136" y="679"/>
                    </a:lnTo>
                    <a:lnTo>
                      <a:pt x="124" y="681"/>
                    </a:lnTo>
                    <a:lnTo>
                      <a:pt x="120" y="685"/>
                    </a:lnTo>
                    <a:lnTo>
                      <a:pt x="124" y="658"/>
                    </a:lnTo>
                    <a:lnTo>
                      <a:pt x="127" y="667"/>
                    </a:lnTo>
                    <a:lnTo>
                      <a:pt x="134" y="663"/>
                    </a:lnTo>
                    <a:lnTo>
                      <a:pt x="132" y="645"/>
                    </a:lnTo>
                    <a:lnTo>
                      <a:pt x="143" y="645"/>
                    </a:lnTo>
                    <a:lnTo>
                      <a:pt x="143" y="649"/>
                    </a:lnTo>
                    <a:lnTo>
                      <a:pt x="149" y="649"/>
                    </a:lnTo>
                    <a:lnTo>
                      <a:pt x="166" y="622"/>
                    </a:lnTo>
                    <a:lnTo>
                      <a:pt x="179" y="613"/>
                    </a:lnTo>
                    <a:lnTo>
                      <a:pt x="176" y="602"/>
                    </a:lnTo>
                    <a:lnTo>
                      <a:pt x="158" y="615"/>
                    </a:lnTo>
                    <a:lnTo>
                      <a:pt x="147" y="620"/>
                    </a:lnTo>
                    <a:lnTo>
                      <a:pt x="140" y="618"/>
                    </a:lnTo>
                    <a:lnTo>
                      <a:pt x="132" y="621"/>
                    </a:lnTo>
                    <a:lnTo>
                      <a:pt x="120" y="608"/>
                    </a:lnTo>
                    <a:lnTo>
                      <a:pt x="119" y="592"/>
                    </a:lnTo>
                    <a:lnTo>
                      <a:pt x="108" y="593"/>
                    </a:lnTo>
                    <a:lnTo>
                      <a:pt x="107" y="583"/>
                    </a:lnTo>
                    <a:lnTo>
                      <a:pt x="119" y="581"/>
                    </a:lnTo>
                    <a:lnTo>
                      <a:pt x="123" y="575"/>
                    </a:lnTo>
                    <a:lnTo>
                      <a:pt x="130" y="572"/>
                    </a:lnTo>
                    <a:lnTo>
                      <a:pt x="133" y="592"/>
                    </a:lnTo>
                    <a:lnTo>
                      <a:pt x="139" y="590"/>
                    </a:lnTo>
                    <a:lnTo>
                      <a:pt x="142" y="542"/>
                    </a:lnTo>
                    <a:lnTo>
                      <a:pt x="159" y="529"/>
                    </a:lnTo>
                    <a:lnTo>
                      <a:pt x="163" y="507"/>
                    </a:lnTo>
                    <a:lnTo>
                      <a:pt x="153" y="511"/>
                    </a:lnTo>
                    <a:lnTo>
                      <a:pt x="143" y="507"/>
                    </a:lnTo>
                    <a:lnTo>
                      <a:pt x="143" y="500"/>
                    </a:lnTo>
                    <a:lnTo>
                      <a:pt x="136" y="503"/>
                    </a:lnTo>
                    <a:lnTo>
                      <a:pt x="134" y="510"/>
                    </a:lnTo>
                    <a:lnTo>
                      <a:pt x="142" y="515"/>
                    </a:lnTo>
                    <a:lnTo>
                      <a:pt x="134" y="517"/>
                    </a:lnTo>
                    <a:lnTo>
                      <a:pt x="134" y="528"/>
                    </a:lnTo>
                    <a:lnTo>
                      <a:pt x="124" y="525"/>
                    </a:lnTo>
                    <a:lnTo>
                      <a:pt x="127" y="515"/>
                    </a:lnTo>
                    <a:lnTo>
                      <a:pt x="121" y="513"/>
                    </a:lnTo>
                    <a:lnTo>
                      <a:pt x="111" y="525"/>
                    </a:lnTo>
                    <a:lnTo>
                      <a:pt x="117" y="533"/>
                    </a:lnTo>
                    <a:lnTo>
                      <a:pt x="107" y="538"/>
                    </a:lnTo>
                    <a:lnTo>
                      <a:pt x="103" y="545"/>
                    </a:lnTo>
                    <a:lnTo>
                      <a:pt x="96" y="546"/>
                    </a:lnTo>
                    <a:lnTo>
                      <a:pt x="96" y="556"/>
                    </a:lnTo>
                    <a:lnTo>
                      <a:pt x="87" y="565"/>
                    </a:lnTo>
                    <a:lnTo>
                      <a:pt x="80" y="565"/>
                    </a:lnTo>
                    <a:lnTo>
                      <a:pt x="80" y="543"/>
                    </a:lnTo>
                    <a:lnTo>
                      <a:pt x="74" y="542"/>
                    </a:lnTo>
                    <a:lnTo>
                      <a:pt x="70" y="543"/>
                    </a:lnTo>
                    <a:lnTo>
                      <a:pt x="68" y="529"/>
                    </a:lnTo>
                    <a:lnTo>
                      <a:pt x="74" y="527"/>
                    </a:lnTo>
                    <a:lnTo>
                      <a:pt x="83" y="485"/>
                    </a:lnTo>
                    <a:lnTo>
                      <a:pt x="94" y="465"/>
                    </a:lnTo>
                    <a:lnTo>
                      <a:pt x="100" y="467"/>
                    </a:lnTo>
                    <a:lnTo>
                      <a:pt x="106" y="461"/>
                    </a:lnTo>
                    <a:lnTo>
                      <a:pt x="110" y="449"/>
                    </a:lnTo>
                    <a:lnTo>
                      <a:pt x="119" y="445"/>
                    </a:lnTo>
                    <a:lnTo>
                      <a:pt x="120" y="438"/>
                    </a:lnTo>
                    <a:lnTo>
                      <a:pt x="108" y="440"/>
                    </a:lnTo>
                    <a:lnTo>
                      <a:pt x="103" y="450"/>
                    </a:lnTo>
                    <a:lnTo>
                      <a:pt x="97" y="446"/>
                    </a:lnTo>
                    <a:lnTo>
                      <a:pt x="96" y="452"/>
                    </a:lnTo>
                    <a:lnTo>
                      <a:pt x="87" y="449"/>
                    </a:lnTo>
                    <a:lnTo>
                      <a:pt x="85" y="442"/>
                    </a:lnTo>
                    <a:lnTo>
                      <a:pt x="78" y="449"/>
                    </a:lnTo>
                    <a:lnTo>
                      <a:pt x="74" y="449"/>
                    </a:lnTo>
                    <a:lnTo>
                      <a:pt x="77" y="457"/>
                    </a:lnTo>
                    <a:lnTo>
                      <a:pt x="70" y="461"/>
                    </a:lnTo>
                    <a:lnTo>
                      <a:pt x="71" y="467"/>
                    </a:lnTo>
                    <a:lnTo>
                      <a:pt x="67" y="470"/>
                    </a:lnTo>
                    <a:lnTo>
                      <a:pt x="62" y="461"/>
                    </a:lnTo>
                    <a:lnTo>
                      <a:pt x="58" y="461"/>
                    </a:lnTo>
                    <a:lnTo>
                      <a:pt x="57" y="454"/>
                    </a:lnTo>
                    <a:lnTo>
                      <a:pt x="46" y="442"/>
                    </a:lnTo>
                    <a:lnTo>
                      <a:pt x="57" y="435"/>
                    </a:lnTo>
                    <a:lnTo>
                      <a:pt x="59" y="431"/>
                    </a:lnTo>
                    <a:lnTo>
                      <a:pt x="54" y="420"/>
                    </a:lnTo>
                    <a:lnTo>
                      <a:pt x="51" y="421"/>
                    </a:lnTo>
                    <a:lnTo>
                      <a:pt x="45" y="410"/>
                    </a:lnTo>
                    <a:lnTo>
                      <a:pt x="51" y="392"/>
                    </a:lnTo>
                    <a:lnTo>
                      <a:pt x="42" y="392"/>
                    </a:lnTo>
                    <a:lnTo>
                      <a:pt x="35" y="378"/>
                    </a:lnTo>
                    <a:lnTo>
                      <a:pt x="32" y="389"/>
                    </a:lnTo>
                    <a:lnTo>
                      <a:pt x="26" y="389"/>
                    </a:lnTo>
                    <a:lnTo>
                      <a:pt x="22" y="379"/>
                    </a:lnTo>
                    <a:lnTo>
                      <a:pt x="13" y="388"/>
                    </a:lnTo>
                    <a:lnTo>
                      <a:pt x="10" y="406"/>
                    </a:lnTo>
                    <a:lnTo>
                      <a:pt x="6" y="400"/>
                    </a:lnTo>
                    <a:lnTo>
                      <a:pt x="8" y="393"/>
                    </a:lnTo>
                    <a:lnTo>
                      <a:pt x="2" y="386"/>
                    </a:lnTo>
                    <a:lnTo>
                      <a:pt x="12" y="354"/>
                    </a:lnTo>
                    <a:lnTo>
                      <a:pt x="16" y="352"/>
                    </a:lnTo>
                    <a:lnTo>
                      <a:pt x="8" y="349"/>
                    </a:lnTo>
                    <a:lnTo>
                      <a:pt x="6" y="339"/>
                    </a:lnTo>
                    <a:lnTo>
                      <a:pt x="0" y="332"/>
                    </a:lnTo>
                    <a:lnTo>
                      <a:pt x="0" y="327"/>
                    </a:lnTo>
                    <a:lnTo>
                      <a:pt x="6" y="331"/>
                    </a:lnTo>
                    <a:lnTo>
                      <a:pt x="13" y="329"/>
                    </a:lnTo>
                    <a:lnTo>
                      <a:pt x="16" y="317"/>
                    </a:lnTo>
                    <a:lnTo>
                      <a:pt x="22" y="313"/>
                    </a:lnTo>
                    <a:lnTo>
                      <a:pt x="23" y="303"/>
                    </a:lnTo>
                    <a:lnTo>
                      <a:pt x="35" y="313"/>
                    </a:lnTo>
                    <a:lnTo>
                      <a:pt x="36" y="306"/>
                    </a:lnTo>
                    <a:lnTo>
                      <a:pt x="42" y="297"/>
                    </a:lnTo>
                    <a:lnTo>
                      <a:pt x="39" y="288"/>
                    </a:lnTo>
                    <a:lnTo>
                      <a:pt x="32" y="299"/>
                    </a:lnTo>
                    <a:lnTo>
                      <a:pt x="25" y="289"/>
                    </a:lnTo>
                    <a:lnTo>
                      <a:pt x="25" y="284"/>
                    </a:lnTo>
                    <a:lnTo>
                      <a:pt x="29" y="284"/>
                    </a:lnTo>
                    <a:lnTo>
                      <a:pt x="33" y="279"/>
                    </a:lnTo>
                    <a:lnTo>
                      <a:pt x="35" y="270"/>
                    </a:lnTo>
                    <a:lnTo>
                      <a:pt x="42" y="271"/>
                    </a:lnTo>
                    <a:lnTo>
                      <a:pt x="48" y="264"/>
                    </a:lnTo>
                    <a:lnTo>
                      <a:pt x="71" y="270"/>
                    </a:lnTo>
                    <a:lnTo>
                      <a:pt x="77" y="265"/>
                    </a:lnTo>
                    <a:lnTo>
                      <a:pt x="78" y="259"/>
                    </a:lnTo>
                    <a:lnTo>
                      <a:pt x="83" y="257"/>
                    </a:lnTo>
                    <a:lnTo>
                      <a:pt x="85" y="250"/>
                    </a:lnTo>
                    <a:lnTo>
                      <a:pt x="90" y="250"/>
                    </a:lnTo>
                    <a:lnTo>
                      <a:pt x="90" y="256"/>
                    </a:lnTo>
                    <a:lnTo>
                      <a:pt x="93" y="252"/>
                    </a:lnTo>
                    <a:lnTo>
                      <a:pt x="103" y="252"/>
                    </a:lnTo>
                    <a:lnTo>
                      <a:pt x="106" y="246"/>
                    </a:lnTo>
                    <a:lnTo>
                      <a:pt x="103" y="238"/>
                    </a:lnTo>
                    <a:lnTo>
                      <a:pt x="97" y="236"/>
                    </a:lnTo>
                    <a:lnTo>
                      <a:pt x="91" y="229"/>
                    </a:lnTo>
                    <a:lnTo>
                      <a:pt x="101" y="222"/>
                    </a:lnTo>
                    <a:lnTo>
                      <a:pt x="110" y="228"/>
                    </a:lnTo>
                    <a:lnTo>
                      <a:pt x="111" y="222"/>
                    </a:lnTo>
                    <a:lnTo>
                      <a:pt x="116" y="224"/>
                    </a:lnTo>
                    <a:lnTo>
                      <a:pt x="114" y="211"/>
                    </a:lnTo>
                    <a:lnTo>
                      <a:pt x="126" y="214"/>
                    </a:lnTo>
                    <a:lnTo>
                      <a:pt x="127" y="207"/>
                    </a:lnTo>
                    <a:lnTo>
                      <a:pt x="133" y="211"/>
                    </a:lnTo>
                    <a:lnTo>
                      <a:pt x="137" y="199"/>
                    </a:lnTo>
                    <a:lnTo>
                      <a:pt x="143" y="209"/>
                    </a:lnTo>
                    <a:lnTo>
                      <a:pt x="147" y="210"/>
                    </a:lnTo>
                    <a:lnTo>
                      <a:pt x="149" y="214"/>
                    </a:lnTo>
                    <a:lnTo>
                      <a:pt x="159" y="221"/>
                    </a:lnTo>
                    <a:lnTo>
                      <a:pt x="172" y="224"/>
                    </a:lnTo>
                    <a:lnTo>
                      <a:pt x="205" y="211"/>
                    </a:lnTo>
                    <a:lnTo>
                      <a:pt x="221" y="215"/>
                    </a:lnTo>
                    <a:lnTo>
                      <a:pt x="235" y="209"/>
                    </a:lnTo>
                    <a:lnTo>
                      <a:pt x="238" y="195"/>
                    </a:lnTo>
                    <a:lnTo>
                      <a:pt x="248" y="195"/>
                    </a:lnTo>
                    <a:lnTo>
                      <a:pt x="251" y="188"/>
                    </a:lnTo>
                    <a:lnTo>
                      <a:pt x="264" y="181"/>
                    </a:lnTo>
                    <a:lnTo>
                      <a:pt x="270" y="181"/>
                    </a:lnTo>
                    <a:lnTo>
                      <a:pt x="273" y="197"/>
                    </a:lnTo>
                    <a:lnTo>
                      <a:pt x="283" y="195"/>
                    </a:lnTo>
                    <a:lnTo>
                      <a:pt x="286" y="184"/>
                    </a:lnTo>
                    <a:lnTo>
                      <a:pt x="282" y="185"/>
                    </a:lnTo>
                    <a:lnTo>
                      <a:pt x="283" y="177"/>
                    </a:lnTo>
                    <a:lnTo>
                      <a:pt x="296" y="174"/>
                    </a:lnTo>
                    <a:lnTo>
                      <a:pt x="297" y="181"/>
                    </a:lnTo>
                    <a:lnTo>
                      <a:pt x="308" y="181"/>
                    </a:lnTo>
                    <a:lnTo>
                      <a:pt x="319" y="204"/>
                    </a:lnTo>
                    <a:lnTo>
                      <a:pt x="319" y="182"/>
                    </a:lnTo>
                    <a:lnTo>
                      <a:pt x="325" y="170"/>
                    </a:lnTo>
                    <a:lnTo>
                      <a:pt x="336" y="167"/>
                    </a:lnTo>
                    <a:lnTo>
                      <a:pt x="325" y="165"/>
                    </a:lnTo>
                    <a:lnTo>
                      <a:pt x="313" y="167"/>
                    </a:lnTo>
                    <a:lnTo>
                      <a:pt x="308" y="165"/>
                    </a:lnTo>
                    <a:lnTo>
                      <a:pt x="300" y="159"/>
                    </a:lnTo>
                    <a:lnTo>
                      <a:pt x="293" y="156"/>
                    </a:lnTo>
                    <a:lnTo>
                      <a:pt x="295" y="150"/>
                    </a:lnTo>
                    <a:lnTo>
                      <a:pt x="310" y="147"/>
                    </a:lnTo>
                    <a:lnTo>
                      <a:pt x="322" y="150"/>
                    </a:lnTo>
                    <a:lnTo>
                      <a:pt x="326" y="138"/>
                    </a:lnTo>
                    <a:lnTo>
                      <a:pt x="316" y="143"/>
                    </a:lnTo>
                    <a:lnTo>
                      <a:pt x="312" y="142"/>
                    </a:lnTo>
                    <a:lnTo>
                      <a:pt x="310" y="138"/>
                    </a:lnTo>
                    <a:lnTo>
                      <a:pt x="303" y="145"/>
                    </a:lnTo>
                    <a:lnTo>
                      <a:pt x="290" y="145"/>
                    </a:lnTo>
                    <a:lnTo>
                      <a:pt x="283" y="149"/>
                    </a:lnTo>
                    <a:lnTo>
                      <a:pt x="283" y="145"/>
                    </a:lnTo>
                    <a:lnTo>
                      <a:pt x="287" y="138"/>
                    </a:lnTo>
                    <a:lnTo>
                      <a:pt x="284" y="129"/>
                    </a:lnTo>
                    <a:lnTo>
                      <a:pt x="289" y="118"/>
                    </a:lnTo>
                    <a:lnTo>
                      <a:pt x="295" y="120"/>
                    </a:lnTo>
                    <a:lnTo>
                      <a:pt x="296" y="117"/>
                    </a:lnTo>
                    <a:lnTo>
                      <a:pt x="295" y="111"/>
                    </a:lnTo>
                    <a:lnTo>
                      <a:pt x="287" y="106"/>
                    </a:lnTo>
                    <a:lnTo>
                      <a:pt x="292" y="99"/>
                    </a:lnTo>
                    <a:lnTo>
                      <a:pt x="299" y="104"/>
                    </a:lnTo>
                    <a:lnTo>
                      <a:pt x="306" y="104"/>
                    </a:lnTo>
                    <a:lnTo>
                      <a:pt x="319" y="95"/>
                    </a:lnTo>
                    <a:lnTo>
                      <a:pt x="331" y="77"/>
                    </a:lnTo>
                    <a:lnTo>
                      <a:pt x="336" y="81"/>
                    </a:lnTo>
                    <a:lnTo>
                      <a:pt x="346" y="67"/>
                    </a:lnTo>
                    <a:lnTo>
                      <a:pt x="357" y="59"/>
                    </a:lnTo>
                    <a:lnTo>
                      <a:pt x="359" y="67"/>
                    </a:lnTo>
                    <a:lnTo>
                      <a:pt x="368" y="67"/>
                    </a:lnTo>
                    <a:lnTo>
                      <a:pt x="370" y="60"/>
                    </a:lnTo>
                    <a:lnTo>
                      <a:pt x="362" y="50"/>
                    </a:lnTo>
                    <a:lnTo>
                      <a:pt x="365" y="36"/>
                    </a:lnTo>
                    <a:lnTo>
                      <a:pt x="374" y="36"/>
                    </a:lnTo>
                    <a:lnTo>
                      <a:pt x="384" y="38"/>
                    </a:lnTo>
                    <a:lnTo>
                      <a:pt x="407" y="21"/>
                    </a:lnTo>
                    <a:lnTo>
                      <a:pt x="414" y="11"/>
                    </a:lnTo>
                    <a:lnTo>
                      <a:pt x="424" y="10"/>
                    </a:lnTo>
                    <a:lnTo>
                      <a:pt x="423" y="24"/>
                    </a:lnTo>
                    <a:lnTo>
                      <a:pt x="432" y="42"/>
                    </a:lnTo>
                    <a:lnTo>
                      <a:pt x="450" y="25"/>
                    </a:lnTo>
                    <a:lnTo>
                      <a:pt x="466" y="18"/>
                    </a:lnTo>
                    <a:lnTo>
                      <a:pt x="479" y="0"/>
                    </a:lnTo>
                    <a:lnTo>
                      <a:pt x="484" y="7"/>
                    </a:lnTo>
                    <a:lnTo>
                      <a:pt x="481" y="20"/>
                    </a:lnTo>
                    <a:lnTo>
                      <a:pt x="491" y="20"/>
                    </a:lnTo>
                    <a:lnTo>
                      <a:pt x="499" y="32"/>
                    </a:lnTo>
                    <a:lnTo>
                      <a:pt x="501" y="53"/>
                    </a:lnTo>
                    <a:lnTo>
                      <a:pt x="509" y="35"/>
                    </a:lnTo>
                    <a:lnTo>
                      <a:pt x="520" y="25"/>
                    </a:lnTo>
                    <a:lnTo>
                      <a:pt x="538" y="34"/>
                    </a:lnTo>
                    <a:lnTo>
                      <a:pt x="541" y="39"/>
                    </a:lnTo>
                    <a:lnTo>
                      <a:pt x="573" y="54"/>
                    </a:lnTo>
                    <a:lnTo>
                      <a:pt x="580" y="70"/>
                    </a:lnTo>
                    <a:lnTo>
                      <a:pt x="595" y="88"/>
                    </a:lnTo>
                    <a:lnTo>
                      <a:pt x="608" y="97"/>
                    </a:lnTo>
                    <a:lnTo>
                      <a:pt x="600" y="113"/>
                    </a:lnTo>
                    <a:lnTo>
                      <a:pt x="616" y="100"/>
                    </a:lnTo>
                    <a:lnTo>
                      <a:pt x="670" y="104"/>
                    </a:lnTo>
                    <a:lnTo>
                      <a:pt x="685" y="103"/>
                    </a:lnTo>
                    <a:lnTo>
                      <a:pt x="698" y="97"/>
                    </a:lnTo>
                    <a:lnTo>
                      <a:pt x="726" y="99"/>
                    </a:lnTo>
                    <a:lnTo>
                      <a:pt x="733" y="103"/>
                    </a:lnTo>
                    <a:lnTo>
                      <a:pt x="740" y="102"/>
                    </a:lnTo>
                    <a:lnTo>
                      <a:pt x="743" y="97"/>
                    </a:lnTo>
                    <a:lnTo>
                      <a:pt x="758" y="100"/>
                    </a:lnTo>
                    <a:lnTo>
                      <a:pt x="760" y="106"/>
                    </a:lnTo>
                    <a:lnTo>
                      <a:pt x="766" y="102"/>
                    </a:lnTo>
                    <a:lnTo>
                      <a:pt x="785" y="99"/>
                    </a:lnTo>
                    <a:lnTo>
                      <a:pt x="799" y="102"/>
                    </a:lnTo>
                    <a:lnTo>
                      <a:pt x="815" y="110"/>
                    </a:lnTo>
                    <a:lnTo>
                      <a:pt x="834" y="104"/>
                    </a:lnTo>
                    <a:lnTo>
                      <a:pt x="837" y="97"/>
                    </a:lnTo>
                    <a:lnTo>
                      <a:pt x="847" y="104"/>
                    </a:lnTo>
                    <a:lnTo>
                      <a:pt x="867" y="104"/>
                    </a:lnTo>
                    <a:lnTo>
                      <a:pt x="899" y="92"/>
                    </a:lnTo>
                    <a:lnTo>
                      <a:pt x="899" y="85"/>
                    </a:lnTo>
                    <a:lnTo>
                      <a:pt x="919" y="93"/>
                    </a:lnTo>
                    <a:lnTo>
                      <a:pt x="919" y="99"/>
                    </a:lnTo>
                    <a:lnTo>
                      <a:pt x="925" y="97"/>
                    </a:lnTo>
                    <a:lnTo>
                      <a:pt x="936" y="103"/>
                    </a:lnTo>
                    <a:lnTo>
                      <a:pt x="951" y="103"/>
                    </a:lnTo>
                    <a:lnTo>
                      <a:pt x="967" y="92"/>
                    </a:lnTo>
                    <a:lnTo>
                      <a:pt x="980" y="96"/>
                    </a:lnTo>
                    <a:lnTo>
                      <a:pt x="990" y="92"/>
                    </a:lnTo>
                    <a:lnTo>
                      <a:pt x="990" y="85"/>
                    </a:lnTo>
                    <a:lnTo>
                      <a:pt x="1013" y="68"/>
                    </a:lnTo>
                    <a:lnTo>
                      <a:pt x="1016" y="61"/>
                    </a:lnTo>
                    <a:lnTo>
                      <a:pt x="1035" y="71"/>
                    </a:lnTo>
                    <a:lnTo>
                      <a:pt x="1037" y="82"/>
                    </a:lnTo>
                    <a:lnTo>
                      <a:pt x="1052" y="96"/>
                    </a:lnTo>
                    <a:lnTo>
                      <a:pt x="1060" y="93"/>
                    </a:lnTo>
                    <a:lnTo>
                      <a:pt x="1062" y="109"/>
                    </a:lnTo>
                    <a:lnTo>
                      <a:pt x="1076" y="107"/>
                    </a:lnTo>
                    <a:lnTo>
                      <a:pt x="1084" y="103"/>
                    </a:lnTo>
                    <a:lnTo>
                      <a:pt x="1098" y="109"/>
                    </a:lnTo>
                    <a:lnTo>
                      <a:pt x="1151" y="104"/>
                    </a:lnTo>
                    <a:lnTo>
                      <a:pt x="1148" y="124"/>
                    </a:lnTo>
                    <a:lnTo>
                      <a:pt x="1161" y="113"/>
                    </a:lnTo>
                    <a:lnTo>
                      <a:pt x="1183" y="111"/>
                    </a:lnTo>
                    <a:lnTo>
                      <a:pt x="1208" y="138"/>
                    </a:lnTo>
                    <a:lnTo>
                      <a:pt x="1221" y="138"/>
                    </a:lnTo>
                    <a:lnTo>
                      <a:pt x="1232" y="134"/>
                    </a:lnTo>
                    <a:lnTo>
                      <a:pt x="1245" y="139"/>
                    </a:lnTo>
                    <a:lnTo>
                      <a:pt x="1249" y="145"/>
                    </a:lnTo>
                    <a:lnTo>
                      <a:pt x="1285" y="142"/>
                    </a:lnTo>
                    <a:lnTo>
                      <a:pt x="1307" y="157"/>
                    </a:lnTo>
                    <a:lnTo>
                      <a:pt x="1335" y="159"/>
                    </a:lnTo>
                    <a:lnTo>
                      <a:pt x="1358" y="170"/>
                    </a:lnTo>
                    <a:lnTo>
                      <a:pt x="1389" y="174"/>
                    </a:lnTo>
                    <a:lnTo>
                      <a:pt x="1401" y="170"/>
                    </a:lnTo>
                    <a:lnTo>
                      <a:pt x="1407" y="178"/>
                    </a:lnTo>
                    <a:lnTo>
                      <a:pt x="1420" y="178"/>
                    </a:lnTo>
                    <a:lnTo>
                      <a:pt x="1434" y="171"/>
                    </a:lnTo>
                    <a:lnTo>
                      <a:pt x="1441" y="175"/>
                    </a:lnTo>
                    <a:lnTo>
                      <a:pt x="1451" y="171"/>
                    </a:lnTo>
                    <a:lnTo>
                      <a:pt x="1461" y="186"/>
                    </a:lnTo>
                    <a:lnTo>
                      <a:pt x="1464" y="175"/>
                    </a:lnTo>
                    <a:lnTo>
                      <a:pt x="1498" y="174"/>
                    </a:lnTo>
                    <a:lnTo>
                      <a:pt x="1513" y="167"/>
                    </a:lnTo>
                    <a:lnTo>
                      <a:pt x="1521" y="160"/>
                    </a:lnTo>
                    <a:lnTo>
                      <a:pt x="1532" y="157"/>
                    </a:lnTo>
                    <a:lnTo>
                      <a:pt x="1539" y="163"/>
                    </a:lnTo>
                    <a:lnTo>
                      <a:pt x="1541" y="153"/>
                    </a:lnTo>
                    <a:lnTo>
                      <a:pt x="1555" y="157"/>
                    </a:lnTo>
                    <a:lnTo>
                      <a:pt x="1561" y="145"/>
                    </a:lnTo>
                    <a:lnTo>
                      <a:pt x="1580" y="139"/>
                    </a:lnTo>
                    <a:lnTo>
                      <a:pt x="1594" y="138"/>
                    </a:lnTo>
                    <a:lnTo>
                      <a:pt x="1600" y="134"/>
                    </a:lnTo>
                    <a:lnTo>
                      <a:pt x="1610" y="135"/>
                    </a:lnTo>
                    <a:lnTo>
                      <a:pt x="1610" y="142"/>
                    </a:lnTo>
                    <a:lnTo>
                      <a:pt x="1614" y="146"/>
                    </a:lnTo>
                    <a:lnTo>
                      <a:pt x="1604" y="150"/>
                    </a:lnTo>
                    <a:lnTo>
                      <a:pt x="1596" y="157"/>
                    </a:lnTo>
                    <a:lnTo>
                      <a:pt x="1600" y="170"/>
                    </a:lnTo>
                    <a:lnTo>
                      <a:pt x="1609" y="167"/>
                    </a:lnTo>
                    <a:lnTo>
                      <a:pt x="1614" y="156"/>
                    </a:lnTo>
                    <a:lnTo>
                      <a:pt x="1629" y="143"/>
                    </a:lnTo>
                    <a:lnTo>
                      <a:pt x="1642" y="142"/>
                    </a:lnTo>
                    <a:lnTo>
                      <a:pt x="1653" y="132"/>
                    </a:lnTo>
                    <a:lnTo>
                      <a:pt x="1655" y="142"/>
                    </a:lnTo>
                    <a:lnTo>
                      <a:pt x="1661" y="129"/>
                    </a:lnTo>
                    <a:lnTo>
                      <a:pt x="1668" y="125"/>
                    </a:lnTo>
                    <a:lnTo>
                      <a:pt x="1668" y="135"/>
                    </a:lnTo>
                    <a:lnTo>
                      <a:pt x="1678" y="129"/>
                    </a:lnTo>
                    <a:lnTo>
                      <a:pt x="1686" y="135"/>
                    </a:lnTo>
                    <a:lnTo>
                      <a:pt x="1686" y="145"/>
                    </a:lnTo>
                    <a:lnTo>
                      <a:pt x="1702" y="143"/>
                    </a:lnTo>
                    <a:lnTo>
                      <a:pt x="1712" y="149"/>
                    </a:lnTo>
                    <a:lnTo>
                      <a:pt x="1711" y="156"/>
                    </a:lnTo>
                    <a:lnTo>
                      <a:pt x="1699" y="156"/>
                    </a:lnTo>
                    <a:lnTo>
                      <a:pt x="1697" y="163"/>
                    </a:lnTo>
                    <a:lnTo>
                      <a:pt x="1710" y="160"/>
                    </a:lnTo>
                    <a:lnTo>
                      <a:pt x="1715" y="167"/>
                    </a:lnTo>
                    <a:lnTo>
                      <a:pt x="1750" y="167"/>
                    </a:lnTo>
                    <a:lnTo>
                      <a:pt x="1749" y="175"/>
                    </a:lnTo>
                    <a:lnTo>
                      <a:pt x="1753" y="171"/>
                    </a:lnTo>
                    <a:lnTo>
                      <a:pt x="1767" y="171"/>
                    </a:lnTo>
                    <a:lnTo>
                      <a:pt x="1780" y="177"/>
                    </a:lnTo>
                    <a:lnTo>
                      <a:pt x="1782" y="184"/>
                    </a:lnTo>
                    <a:lnTo>
                      <a:pt x="1802" y="197"/>
                    </a:lnTo>
                    <a:lnTo>
                      <a:pt x="1811" y="200"/>
                    </a:lnTo>
                    <a:lnTo>
                      <a:pt x="1812" y="192"/>
                    </a:lnTo>
                    <a:lnTo>
                      <a:pt x="1818" y="190"/>
                    </a:lnTo>
                    <a:lnTo>
                      <a:pt x="1831" y="199"/>
                    </a:lnTo>
                    <a:lnTo>
                      <a:pt x="1837" y="199"/>
                    </a:lnTo>
                    <a:lnTo>
                      <a:pt x="1838" y="206"/>
                    </a:lnTo>
                    <a:lnTo>
                      <a:pt x="1851" y="211"/>
                    </a:lnTo>
                    <a:lnTo>
                      <a:pt x="1841" y="197"/>
                    </a:lnTo>
                    <a:lnTo>
                      <a:pt x="1842" y="186"/>
                    </a:lnTo>
                    <a:lnTo>
                      <a:pt x="1852" y="181"/>
                    </a:lnTo>
                    <a:lnTo>
                      <a:pt x="1867" y="163"/>
                    </a:lnTo>
                    <a:lnTo>
                      <a:pt x="1886" y="161"/>
                    </a:lnTo>
                    <a:lnTo>
                      <a:pt x="1891" y="164"/>
                    </a:lnTo>
                    <a:lnTo>
                      <a:pt x="1906" y="161"/>
                    </a:lnTo>
                  </a:path>
                </a:pathLst>
              </a:custGeom>
              <a:noFill/>
              <a:ln w="0">
                <a:solidFill>
                  <a:schemeClr val="tx1"/>
                </a:solidFill>
                <a:round/>
                <a:headEnd/>
                <a:tailEnd/>
              </a:ln>
            </p:spPr>
            <p:txBody>
              <a:bodyPr/>
              <a:lstStyle/>
              <a:p>
                <a:endParaRPr lang="tr-TR">
                  <a:solidFill>
                    <a:srgbClr val="FFFFFF"/>
                  </a:solidFill>
                </a:endParaRPr>
              </a:p>
            </p:txBody>
          </p:sp>
          <p:sp>
            <p:nvSpPr>
              <p:cNvPr id="44070" name="Freeform 6"/>
              <p:cNvSpPr>
                <a:spLocks/>
              </p:cNvSpPr>
              <p:nvPr/>
            </p:nvSpPr>
            <p:spPr bwMode="auto">
              <a:xfrm>
                <a:off x="2457" y="2454"/>
                <a:ext cx="21" cy="35"/>
              </a:xfrm>
              <a:custGeom>
                <a:avLst/>
                <a:gdLst>
                  <a:gd name="T0" fmla="*/ 0 w 64"/>
                  <a:gd name="T1" fmla="*/ 0 h 107"/>
                  <a:gd name="T2" fmla="*/ 0 w 64"/>
                  <a:gd name="T3" fmla="*/ 0 h 107"/>
                  <a:gd name="T4" fmla="*/ 0 w 64"/>
                  <a:gd name="T5" fmla="*/ 0 h 107"/>
                  <a:gd name="T6" fmla="*/ 0 w 64"/>
                  <a:gd name="T7" fmla="*/ 0 h 107"/>
                  <a:gd name="T8" fmla="*/ 0 w 64"/>
                  <a:gd name="T9" fmla="*/ 0 h 107"/>
                  <a:gd name="T10" fmla="*/ 0 w 64"/>
                  <a:gd name="T11" fmla="*/ 0 h 107"/>
                  <a:gd name="T12" fmla="*/ 0 w 64"/>
                  <a:gd name="T13" fmla="*/ 0 h 107"/>
                  <a:gd name="T14" fmla="*/ 0 w 64"/>
                  <a:gd name="T15" fmla="*/ 0 h 107"/>
                  <a:gd name="T16" fmla="*/ 0 w 64"/>
                  <a:gd name="T17" fmla="*/ 0 h 107"/>
                  <a:gd name="T18" fmla="*/ 0 w 64"/>
                  <a:gd name="T19" fmla="*/ 0 h 107"/>
                  <a:gd name="T20" fmla="*/ 0 w 64"/>
                  <a:gd name="T21" fmla="*/ 0 h 107"/>
                  <a:gd name="T22" fmla="*/ 0 w 64"/>
                  <a:gd name="T23" fmla="*/ 0 h 107"/>
                  <a:gd name="T24" fmla="*/ 0 w 64"/>
                  <a:gd name="T25" fmla="*/ 0 h 107"/>
                  <a:gd name="T26" fmla="*/ 0 w 64"/>
                  <a:gd name="T27" fmla="*/ 0 h 107"/>
                  <a:gd name="T28" fmla="*/ 0 w 64"/>
                  <a:gd name="T29" fmla="*/ 0 h 107"/>
                  <a:gd name="T30" fmla="*/ 0 w 64"/>
                  <a:gd name="T31" fmla="*/ 0 h 107"/>
                  <a:gd name="T32" fmla="*/ 0 w 64"/>
                  <a:gd name="T33" fmla="*/ 0 h 107"/>
                  <a:gd name="T34" fmla="*/ 0 w 64"/>
                  <a:gd name="T35" fmla="*/ 0 h 107"/>
                  <a:gd name="T36" fmla="*/ 0 w 64"/>
                  <a:gd name="T37" fmla="*/ 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107"/>
                  <a:gd name="T59" fmla="*/ 64 w 64"/>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107">
                    <a:moveTo>
                      <a:pt x="0" y="2"/>
                    </a:moveTo>
                    <a:lnTo>
                      <a:pt x="6" y="22"/>
                    </a:lnTo>
                    <a:lnTo>
                      <a:pt x="0" y="34"/>
                    </a:lnTo>
                    <a:lnTo>
                      <a:pt x="22" y="59"/>
                    </a:lnTo>
                    <a:lnTo>
                      <a:pt x="34" y="64"/>
                    </a:lnTo>
                    <a:lnTo>
                      <a:pt x="42" y="72"/>
                    </a:lnTo>
                    <a:lnTo>
                      <a:pt x="50" y="107"/>
                    </a:lnTo>
                    <a:lnTo>
                      <a:pt x="58" y="100"/>
                    </a:lnTo>
                    <a:lnTo>
                      <a:pt x="60" y="82"/>
                    </a:lnTo>
                    <a:lnTo>
                      <a:pt x="64" y="78"/>
                    </a:lnTo>
                    <a:lnTo>
                      <a:pt x="63" y="70"/>
                    </a:lnTo>
                    <a:lnTo>
                      <a:pt x="61" y="60"/>
                    </a:lnTo>
                    <a:lnTo>
                      <a:pt x="52" y="47"/>
                    </a:lnTo>
                    <a:lnTo>
                      <a:pt x="52" y="29"/>
                    </a:lnTo>
                    <a:lnTo>
                      <a:pt x="48" y="22"/>
                    </a:lnTo>
                    <a:lnTo>
                      <a:pt x="41" y="22"/>
                    </a:lnTo>
                    <a:lnTo>
                      <a:pt x="26" y="17"/>
                    </a:lnTo>
                    <a:lnTo>
                      <a:pt x="12" y="0"/>
                    </a:lnTo>
                    <a:lnTo>
                      <a:pt x="0" y="2"/>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71" name="Freeform 7"/>
              <p:cNvSpPr>
                <a:spLocks/>
              </p:cNvSpPr>
              <p:nvPr/>
            </p:nvSpPr>
            <p:spPr bwMode="auto">
              <a:xfrm>
                <a:off x="2442" y="2420"/>
                <a:ext cx="29" cy="17"/>
              </a:xfrm>
              <a:custGeom>
                <a:avLst/>
                <a:gdLst>
                  <a:gd name="T0" fmla="*/ 0 w 88"/>
                  <a:gd name="T1" fmla="*/ 0 h 50"/>
                  <a:gd name="T2" fmla="*/ 0 w 88"/>
                  <a:gd name="T3" fmla="*/ 0 h 50"/>
                  <a:gd name="T4" fmla="*/ 0 w 88"/>
                  <a:gd name="T5" fmla="*/ 0 h 50"/>
                  <a:gd name="T6" fmla="*/ 0 w 88"/>
                  <a:gd name="T7" fmla="*/ 0 h 50"/>
                  <a:gd name="T8" fmla="*/ 0 w 88"/>
                  <a:gd name="T9" fmla="*/ 0 h 50"/>
                  <a:gd name="T10" fmla="*/ 0 w 88"/>
                  <a:gd name="T11" fmla="*/ 0 h 50"/>
                  <a:gd name="T12" fmla="*/ 0 w 88"/>
                  <a:gd name="T13" fmla="*/ 0 h 50"/>
                  <a:gd name="T14" fmla="*/ 0 w 88"/>
                  <a:gd name="T15" fmla="*/ 0 h 50"/>
                  <a:gd name="T16" fmla="*/ 0 w 88"/>
                  <a:gd name="T17" fmla="*/ 0 h 50"/>
                  <a:gd name="T18" fmla="*/ 0 w 88"/>
                  <a:gd name="T19" fmla="*/ 0 h 50"/>
                  <a:gd name="T20" fmla="*/ 0 w 88"/>
                  <a:gd name="T21" fmla="*/ 0 h 50"/>
                  <a:gd name="T22" fmla="*/ 0 w 88"/>
                  <a:gd name="T23" fmla="*/ 0 h 50"/>
                  <a:gd name="T24" fmla="*/ 0 w 88"/>
                  <a:gd name="T25" fmla="*/ 0 h 50"/>
                  <a:gd name="T26" fmla="*/ 0 w 88"/>
                  <a:gd name="T27" fmla="*/ 0 h 50"/>
                  <a:gd name="T28" fmla="*/ 0 w 88"/>
                  <a:gd name="T29" fmla="*/ 0 h 50"/>
                  <a:gd name="T30" fmla="*/ 0 w 88"/>
                  <a:gd name="T31" fmla="*/ 0 h 50"/>
                  <a:gd name="T32" fmla="*/ 0 w 88"/>
                  <a:gd name="T33" fmla="*/ 0 h 50"/>
                  <a:gd name="T34" fmla="*/ 0 w 88"/>
                  <a:gd name="T35" fmla="*/ 0 h 50"/>
                  <a:gd name="T36" fmla="*/ 0 w 88"/>
                  <a:gd name="T37" fmla="*/ 0 h 50"/>
                  <a:gd name="T38" fmla="*/ 0 w 88"/>
                  <a:gd name="T39" fmla="*/ 0 h 50"/>
                  <a:gd name="T40" fmla="*/ 0 w 88"/>
                  <a:gd name="T41" fmla="*/ 0 h 50"/>
                  <a:gd name="T42" fmla="*/ 0 w 88"/>
                  <a:gd name="T43" fmla="*/ 0 h 50"/>
                  <a:gd name="T44" fmla="*/ 0 w 88"/>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50"/>
                  <a:gd name="T71" fmla="*/ 88 w 88"/>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50">
                    <a:moveTo>
                      <a:pt x="0" y="10"/>
                    </a:moveTo>
                    <a:lnTo>
                      <a:pt x="4" y="28"/>
                    </a:lnTo>
                    <a:lnTo>
                      <a:pt x="16" y="31"/>
                    </a:lnTo>
                    <a:lnTo>
                      <a:pt x="23" y="28"/>
                    </a:lnTo>
                    <a:lnTo>
                      <a:pt x="56" y="42"/>
                    </a:lnTo>
                    <a:lnTo>
                      <a:pt x="68" y="50"/>
                    </a:lnTo>
                    <a:lnTo>
                      <a:pt x="83" y="50"/>
                    </a:lnTo>
                    <a:lnTo>
                      <a:pt x="88" y="43"/>
                    </a:lnTo>
                    <a:lnTo>
                      <a:pt x="83" y="39"/>
                    </a:lnTo>
                    <a:lnTo>
                      <a:pt x="79" y="31"/>
                    </a:lnTo>
                    <a:lnTo>
                      <a:pt x="69" y="31"/>
                    </a:lnTo>
                    <a:lnTo>
                      <a:pt x="57" y="22"/>
                    </a:lnTo>
                    <a:lnTo>
                      <a:pt x="39" y="21"/>
                    </a:lnTo>
                    <a:lnTo>
                      <a:pt x="40" y="16"/>
                    </a:lnTo>
                    <a:lnTo>
                      <a:pt x="29" y="16"/>
                    </a:lnTo>
                    <a:lnTo>
                      <a:pt x="24" y="20"/>
                    </a:lnTo>
                    <a:lnTo>
                      <a:pt x="20" y="20"/>
                    </a:lnTo>
                    <a:lnTo>
                      <a:pt x="16" y="17"/>
                    </a:lnTo>
                    <a:lnTo>
                      <a:pt x="17" y="11"/>
                    </a:lnTo>
                    <a:lnTo>
                      <a:pt x="24" y="10"/>
                    </a:lnTo>
                    <a:lnTo>
                      <a:pt x="23" y="2"/>
                    </a:lnTo>
                    <a:lnTo>
                      <a:pt x="16" y="0"/>
                    </a:lnTo>
                    <a:lnTo>
                      <a:pt x="0" y="1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72" name="Freeform 8"/>
              <p:cNvSpPr>
                <a:spLocks/>
              </p:cNvSpPr>
              <p:nvPr/>
            </p:nvSpPr>
            <p:spPr bwMode="auto">
              <a:xfrm>
                <a:off x="2275" y="2252"/>
                <a:ext cx="20" cy="17"/>
              </a:xfrm>
              <a:custGeom>
                <a:avLst/>
                <a:gdLst>
                  <a:gd name="T0" fmla="*/ 0 w 59"/>
                  <a:gd name="T1" fmla="*/ 0 h 49"/>
                  <a:gd name="T2" fmla="*/ 0 w 59"/>
                  <a:gd name="T3" fmla="*/ 0 h 49"/>
                  <a:gd name="T4" fmla="*/ 0 w 59"/>
                  <a:gd name="T5" fmla="*/ 0 h 49"/>
                  <a:gd name="T6" fmla="*/ 0 w 59"/>
                  <a:gd name="T7" fmla="*/ 0 h 49"/>
                  <a:gd name="T8" fmla="*/ 0 w 59"/>
                  <a:gd name="T9" fmla="*/ 0 h 49"/>
                  <a:gd name="T10" fmla="*/ 0 w 59"/>
                  <a:gd name="T11" fmla="*/ 0 h 49"/>
                  <a:gd name="T12" fmla="*/ 0 w 59"/>
                  <a:gd name="T13" fmla="*/ 0 h 49"/>
                  <a:gd name="T14" fmla="*/ 0 w 59"/>
                  <a:gd name="T15" fmla="*/ 0 h 49"/>
                  <a:gd name="T16" fmla="*/ 0 w 59"/>
                  <a:gd name="T17" fmla="*/ 0 h 49"/>
                  <a:gd name="T18" fmla="*/ 0 w 59"/>
                  <a:gd name="T19" fmla="*/ 0 h 49"/>
                  <a:gd name="T20" fmla="*/ 0 w 59"/>
                  <a:gd name="T21" fmla="*/ 0 h 49"/>
                  <a:gd name="T22" fmla="*/ 0 w 59"/>
                  <a:gd name="T23" fmla="*/ 0 h 49"/>
                  <a:gd name="T24" fmla="*/ 0 w 59"/>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49"/>
                  <a:gd name="T41" fmla="*/ 59 w 59"/>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49">
                    <a:moveTo>
                      <a:pt x="0" y="11"/>
                    </a:moveTo>
                    <a:lnTo>
                      <a:pt x="9" y="28"/>
                    </a:lnTo>
                    <a:lnTo>
                      <a:pt x="7" y="35"/>
                    </a:lnTo>
                    <a:lnTo>
                      <a:pt x="18" y="43"/>
                    </a:lnTo>
                    <a:lnTo>
                      <a:pt x="26" y="40"/>
                    </a:lnTo>
                    <a:lnTo>
                      <a:pt x="49" y="49"/>
                    </a:lnTo>
                    <a:lnTo>
                      <a:pt x="59" y="36"/>
                    </a:lnTo>
                    <a:lnTo>
                      <a:pt x="39" y="29"/>
                    </a:lnTo>
                    <a:lnTo>
                      <a:pt x="33" y="22"/>
                    </a:lnTo>
                    <a:lnTo>
                      <a:pt x="31" y="13"/>
                    </a:lnTo>
                    <a:lnTo>
                      <a:pt x="18" y="8"/>
                    </a:lnTo>
                    <a:lnTo>
                      <a:pt x="7" y="0"/>
                    </a:lnTo>
                    <a:lnTo>
                      <a:pt x="0" y="11"/>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73" name="Freeform 9"/>
              <p:cNvSpPr>
                <a:spLocks/>
              </p:cNvSpPr>
              <p:nvPr/>
            </p:nvSpPr>
            <p:spPr bwMode="auto">
              <a:xfrm>
                <a:off x="3161" y="1833"/>
                <a:ext cx="77" cy="112"/>
              </a:xfrm>
              <a:custGeom>
                <a:avLst/>
                <a:gdLst>
                  <a:gd name="T0" fmla="*/ 0 w 231"/>
                  <a:gd name="T1" fmla="*/ 0 h 336"/>
                  <a:gd name="T2" fmla="*/ 0 w 231"/>
                  <a:gd name="T3" fmla="*/ 0 h 336"/>
                  <a:gd name="T4" fmla="*/ 0 w 231"/>
                  <a:gd name="T5" fmla="*/ 0 h 336"/>
                  <a:gd name="T6" fmla="*/ 0 w 231"/>
                  <a:gd name="T7" fmla="*/ 0 h 336"/>
                  <a:gd name="T8" fmla="*/ 0 w 231"/>
                  <a:gd name="T9" fmla="*/ 0 h 336"/>
                  <a:gd name="T10" fmla="*/ 0 w 231"/>
                  <a:gd name="T11" fmla="*/ 0 h 336"/>
                  <a:gd name="T12" fmla="*/ 0 w 231"/>
                  <a:gd name="T13" fmla="*/ 0 h 336"/>
                  <a:gd name="T14" fmla="*/ 0 w 231"/>
                  <a:gd name="T15" fmla="*/ 0 h 336"/>
                  <a:gd name="T16" fmla="*/ 0 w 231"/>
                  <a:gd name="T17" fmla="*/ 0 h 336"/>
                  <a:gd name="T18" fmla="*/ 0 w 231"/>
                  <a:gd name="T19" fmla="*/ 0 h 336"/>
                  <a:gd name="T20" fmla="*/ 0 w 231"/>
                  <a:gd name="T21" fmla="*/ 0 h 336"/>
                  <a:gd name="T22" fmla="*/ 0 w 231"/>
                  <a:gd name="T23" fmla="*/ 0 h 336"/>
                  <a:gd name="T24" fmla="*/ 0 w 231"/>
                  <a:gd name="T25" fmla="*/ 0 h 336"/>
                  <a:gd name="T26" fmla="*/ 0 w 231"/>
                  <a:gd name="T27" fmla="*/ 0 h 336"/>
                  <a:gd name="T28" fmla="*/ 0 w 231"/>
                  <a:gd name="T29" fmla="*/ 0 h 336"/>
                  <a:gd name="T30" fmla="*/ 0 w 231"/>
                  <a:gd name="T31" fmla="*/ 0 h 336"/>
                  <a:gd name="T32" fmla="*/ 0 w 231"/>
                  <a:gd name="T33" fmla="*/ 0 h 336"/>
                  <a:gd name="T34" fmla="*/ 0 w 231"/>
                  <a:gd name="T35" fmla="*/ 0 h 336"/>
                  <a:gd name="T36" fmla="*/ 0 w 231"/>
                  <a:gd name="T37" fmla="*/ 0 h 336"/>
                  <a:gd name="T38" fmla="*/ 0 w 231"/>
                  <a:gd name="T39" fmla="*/ 0 h 336"/>
                  <a:gd name="T40" fmla="*/ 0 w 231"/>
                  <a:gd name="T41" fmla="*/ 0 h 336"/>
                  <a:gd name="T42" fmla="*/ 0 w 231"/>
                  <a:gd name="T43" fmla="*/ 0 h 336"/>
                  <a:gd name="T44" fmla="*/ 0 w 231"/>
                  <a:gd name="T45" fmla="*/ 0 h 336"/>
                  <a:gd name="T46" fmla="*/ 0 w 231"/>
                  <a:gd name="T47" fmla="*/ 0 h 336"/>
                  <a:gd name="T48" fmla="*/ 0 w 231"/>
                  <a:gd name="T49" fmla="*/ 0 h 336"/>
                  <a:gd name="T50" fmla="*/ 0 w 231"/>
                  <a:gd name="T51" fmla="*/ 0 h 336"/>
                  <a:gd name="T52" fmla="*/ 0 w 231"/>
                  <a:gd name="T53" fmla="*/ 0 h 336"/>
                  <a:gd name="T54" fmla="*/ 0 w 231"/>
                  <a:gd name="T55" fmla="*/ 0 h 336"/>
                  <a:gd name="T56" fmla="*/ 0 w 231"/>
                  <a:gd name="T57" fmla="*/ 0 h 336"/>
                  <a:gd name="T58" fmla="*/ 0 w 231"/>
                  <a:gd name="T59" fmla="*/ 0 h 336"/>
                  <a:gd name="T60" fmla="*/ 0 w 231"/>
                  <a:gd name="T61" fmla="*/ 0 h 336"/>
                  <a:gd name="T62" fmla="*/ 0 w 231"/>
                  <a:gd name="T63" fmla="*/ 0 h 336"/>
                  <a:gd name="T64" fmla="*/ 0 w 231"/>
                  <a:gd name="T65" fmla="*/ 0 h 336"/>
                  <a:gd name="T66" fmla="*/ 0 w 231"/>
                  <a:gd name="T67" fmla="*/ 0 h 336"/>
                  <a:gd name="T68" fmla="*/ 0 w 231"/>
                  <a:gd name="T69" fmla="*/ 0 h 336"/>
                  <a:gd name="T70" fmla="*/ 0 w 231"/>
                  <a:gd name="T71" fmla="*/ 0 h 336"/>
                  <a:gd name="T72" fmla="*/ 0 w 231"/>
                  <a:gd name="T73" fmla="*/ 0 h 336"/>
                  <a:gd name="T74" fmla="*/ 0 w 231"/>
                  <a:gd name="T75" fmla="*/ 0 h 336"/>
                  <a:gd name="T76" fmla="*/ 0 w 231"/>
                  <a:gd name="T77" fmla="*/ 0 h 336"/>
                  <a:gd name="T78" fmla="*/ 0 w 231"/>
                  <a:gd name="T79" fmla="*/ 0 h 336"/>
                  <a:gd name="T80" fmla="*/ 0 w 231"/>
                  <a:gd name="T81" fmla="*/ 0 h 336"/>
                  <a:gd name="T82" fmla="*/ 0 w 231"/>
                  <a:gd name="T83" fmla="*/ 0 h 336"/>
                  <a:gd name="T84" fmla="*/ 0 w 231"/>
                  <a:gd name="T85" fmla="*/ 0 h 336"/>
                  <a:gd name="T86" fmla="*/ 0 w 231"/>
                  <a:gd name="T87" fmla="*/ 0 h 3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1"/>
                  <a:gd name="T133" fmla="*/ 0 h 336"/>
                  <a:gd name="T134" fmla="*/ 231 w 231"/>
                  <a:gd name="T135" fmla="*/ 336 h 3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1" h="336">
                    <a:moveTo>
                      <a:pt x="0" y="139"/>
                    </a:moveTo>
                    <a:lnTo>
                      <a:pt x="7" y="129"/>
                    </a:lnTo>
                    <a:lnTo>
                      <a:pt x="12" y="107"/>
                    </a:lnTo>
                    <a:lnTo>
                      <a:pt x="20" y="105"/>
                    </a:lnTo>
                    <a:lnTo>
                      <a:pt x="22" y="101"/>
                    </a:lnTo>
                    <a:lnTo>
                      <a:pt x="29" y="97"/>
                    </a:lnTo>
                    <a:lnTo>
                      <a:pt x="29" y="93"/>
                    </a:lnTo>
                    <a:lnTo>
                      <a:pt x="25" y="87"/>
                    </a:lnTo>
                    <a:lnTo>
                      <a:pt x="25" y="82"/>
                    </a:lnTo>
                    <a:lnTo>
                      <a:pt x="35" y="74"/>
                    </a:lnTo>
                    <a:lnTo>
                      <a:pt x="35" y="69"/>
                    </a:lnTo>
                    <a:lnTo>
                      <a:pt x="38" y="62"/>
                    </a:lnTo>
                    <a:lnTo>
                      <a:pt x="33" y="60"/>
                    </a:lnTo>
                    <a:lnTo>
                      <a:pt x="36" y="53"/>
                    </a:lnTo>
                    <a:lnTo>
                      <a:pt x="43" y="50"/>
                    </a:lnTo>
                    <a:lnTo>
                      <a:pt x="46" y="33"/>
                    </a:lnTo>
                    <a:lnTo>
                      <a:pt x="52" y="28"/>
                    </a:lnTo>
                    <a:lnTo>
                      <a:pt x="64" y="25"/>
                    </a:lnTo>
                    <a:lnTo>
                      <a:pt x="67" y="5"/>
                    </a:lnTo>
                    <a:lnTo>
                      <a:pt x="75" y="5"/>
                    </a:lnTo>
                    <a:lnTo>
                      <a:pt x="84" y="0"/>
                    </a:lnTo>
                    <a:lnTo>
                      <a:pt x="85" y="8"/>
                    </a:lnTo>
                    <a:lnTo>
                      <a:pt x="95" y="14"/>
                    </a:lnTo>
                    <a:lnTo>
                      <a:pt x="103" y="11"/>
                    </a:lnTo>
                    <a:lnTo>
                      <a:pt x="101" y="5"/>
                    </a:lnTo>
                    <a:lnTo>
                      <a:pt x="107" y="5"/>
                    </a:lnTo>
                    <a:lnTo>
                      <a:pt x="111" y="10"/>
                    </a:lnTo>
                    <a:lnTo>
                      <a:pt x="111" y="22"/>
                    </a:lnTo>
                    <a:lnTo>
                      <a:pt x="117" y="25"/>
                    </a:lnTo>
                    <a:lnTo>
                      <a:pt x="110" y="40"/>
                    </a:lnTo>
                    <a:lnTo>
                      <a:pt x="114" y="67"/>
                    </a:lnTo>
                    <a:lnTo>
                      <a:pt x="124" y="90"/>
                    </a:lnTo>
                    <a:lnTo>
                      <a:pt x="134" y="92"/>
                    </a:lnTo>
                    <a:lnTo>
                      <a:pt x="144" y="118"/>
                    </a:lnTo>
                    <a:lnTo>
                      <a:pt x="160" y="135"/>
                    </a:lnTo>
                    <a:lnTo>
                      <a:pt x="172" y="153"/>
                    </a:lnTo>
                    <a:lnTo>
                      <a:pt x="180" y="149"/>
                    </a:lnTo>
                    <a:lnTo>
                      <a:pt x="193" y="162"/>
                    </a:lnTo>
                    <a:lnTo>
                      <a:pt x="205" y="167"/>
                    </a:lnTo>
                    <a:lnTo>
                      <a:pt x="221" y="164"/>
                    </a:lnTo>
                    <a:lnTo>
                      <a:pt x="231" y="171"/>
                    </a:lnTo>
                    <a:lnTo>
                      <a:pt x="224" y="200"/>
                    </a:lnTo>
                    <a:lnTo>
                      <a:pt x="204" y="230"/>
                    </a:lnTo>
                    <a:lnTo>
                      <a:pt x="195" y="257"/>
                    </a:lnTo>
                    <a:lnTo>
                      <a:pt x="185" y="264"/>
                    </a:lnTo>
                    <a:lnTo>
                      <a:pt x="185" y="280"/>
                    </a:lnTo>
                    <a:lnTo>
                      <a:pt x="176" y="293"/>
                    </a:lnTo>
                    <a:lnTo>
                      <a:pt x="180" y="321"/>
                    </a:lnTo>
                    <a:lnTo>
                      <a:pt x="176" y="333"/>
                    </a:lnTo>
                    <a:lnTo>
                      <a:pt x="144" y="312"/>
                    </a:lnTo>
                    <a:lnTo>
                      <a:pt x="118" y="314"/>
                    </a:lnTo>
                    <a:lnTo>
                      <a:pt x="88" y="336"/>
                    </a:lnTo>
                    <a:lnTo>
                      <a:pt x="77" y="332"/>
                    </a:lnTo>
                    <a:lnTo>
                      <a:pt x="75" y="322"/>
                    </a:lnTo>
                    <a:lnTo>
                      <a:pt x="52" y="317"/>
                    </a:lnTo>
                    <a:lnTo>
                      <a:pt x="30" y="307"/>
                    </a:lnTo>
                    <a:lnTo>
                      <a:pt x="28" y="294"/>
                    </a:lnTo>
                    <a:lnTo>
                      <a:pt x="38" y="287"/>
                    </a:lnTo>
                    <a:lnTo>
                      <a:pt x="36" y="285"/>
                    </a:lnTo>
                    <a:lnTo>
                      <a:pt x="38" y="282"/>
                    </a:lnTo>
                    <a:lnTo>
                      <a:pt x="32" y="280"/>
                    </a:lnTo>
                    <a:lnTo>
                      <a:pt x="30" y="278"/>
                    </a:lnTo>
                    <a:lnTo>
                      <a:pt x="39" y="272"/>
                    </a:lnTo>
                    <a:lnTo>
                      <a:pt x="39" y="268"/>
                    </a:lnTo>
                    <a:lnTo>
                      <a:pt x="43" y="260"/>
                    </a:lnTo>
                    <a:lnTo>
                      <a:pt x="45" y="261"/>
                    </a:lnTo>
                    <a:lnTo>
                      <a:pt x="48" y="260"/>
                    </a:lnTo>
                    <a:lnTo>
                      <a:pt x="49" y="247"/>
                    </a:lnTo>
                    <a:lnTo>
                      <a:pt x="38" y="242"/>
                    </a:lnTo>
                    <a:lnTo>
                      <a:pt x="36" y="237"/>
                    </a:lnTo>
                    <a:lnTo>
                      <a:pt x="43" y="226"/>
                    </a:lnTo>
                    <a:lnTo>
                      <a:pt x="35" y="218"/>
                    </a:lnTo>
                    <a:lnTo>
                      <a:pt x="32" y="221"/>
                    </a:lnTo>
                    <a:lnTo>
                      <a:pt x="26" y="219"/>
                    </a:lnTo>
                    <a:lnTo>
                      <a:pt x="28" y="208"/>
                    </a:lnTo>
                    <a:lnTo>
                      <a:pt x="25" y="207"/>
                    </a:lnTo>
                    <a:lnTo>
                      <a:pt x="15" y="186"/>
                    </a:lnTo>
                    <a:lnTo>
                      <a:pt x="5" y="187"/>
                    </a:lnTo>
                    <a:lnTo>
                      <a:pt x="0" y="167"/>
                    </a:lnTo>
                    <a:lnTo>
                      <a:pt x="5" y="165"/>
                    </a:lnTo>
                    <a:lnTo>
                      <a:pt x="3" y="164"/>
                    </a:lnTo>
                    <a:lnTo>
                      <a:pt x="6" y="161"/>
                    </a:lnTo>
                    <a:lnTo>
                      <a:pt x="3" y="160"/>
                    </a:lnTo>
                    <a:lnTo>
                      <a:pt x="6" y="158"/>
                    </a:lnTo>
                    <a:lnTo>
                      <a:pt x="5" y="151"/>
                    </a:lnTo>
                    <a:lnTo>
                      <a:pt x="10" y="153"/>
                    </a:lnTo>
                    <a:lnTo>
                      <a:pt x="12" y="150"/>
                    </a:lnTo>
                    <a:lnTo>
                      <a:pt x="12" y="144"/>
                    </a:lnTo>
                    <a:lnTo>
                      <a:pt x="0" y="139"/>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074" name="Freeform 10"/>
              <p:cNvSpPr>
                <a:spLocks/>
              </p:cNvSpPr>
              <p:nvPr/>
            </p:nvSpPr>
            <p:spPr bwMode="auto">
              <a:xfrm>
                <a:off x="2931" y="1340"/>
                <a:ext cx="374" cy="407"/>
              </a:xfrm>
              <a:custGeom>
                <a:avLst/>
                <a:gdLst>
                  <a:gd name="T0" fmla="*/ 0 w 1122"/>
                  <a:gd name="T1" fmla="*/ 0 h 1222"/>
                  <a:gd name="T2" fmla="*/ 0 w 1122"/>
                  <a:gd name="T3" fmla="*/ 0 h 1222"/>
                  <a:gd name="T4" fmla="*/ 0 w 1122"/>
                  <a:gd name="T5" fmla="*/ 0 h 1222"/>
                  <a:gd name="T6" fmla="*/ 0 w 1122"/>
                  <a:gd name="T7" fmla="*/ 0 h 1222"/>
                  <a:gd name="T8" fmla="*/ 0 w 1122"/>
                  <a:gd name="T9" fmla="*/ 0 h 1222"/>
                  <a:gd name="T10" fmla="*/ 0 w 1122"/>
                  <a:gd name="T11" fmla="*/ 0 h 1222"/>
                  <a:gd name="T12" fmla="*/ 0 w 1122"/>
                  <a:gd name="T13" fmla="*/ 0 h 1222"/>
                  <a:gd name="T14" fmla="*/ 0 w 1122"/>
                  <a:gd name="T15" fmla="*/ 0 h 1222"/>
                  <a:gd name="T16" fmla="*/ 0 w 1122"/>
                  <a:gd name="T17" fmla="*/ 0 h 1222"/>
                  <a:gd name="T18" fmla="*/ 0 w 1122"/>
                  <a:gd name="T19" fmla="*/ 0 h 1222"/>
                  <a:gd name="T20" fmla="*/ 0 w 1122"/>
                  <a:gd name="T21" fmla="*/ 0 h 1222"/>
                  <a:gd name="T22" fmla="*/ 0 w 1122"/>
                  <a:gd name="T23" fmla="*/ 0 h 1222"/>
                  <a:gd name="T24" fmla="*/ 0 w 1122"/>
                  <a:gd name="T25" fmla="*/ 0 h 1222"/>
                  <a:gd name="T26" fmla="*/ 0 w 1122"/>
                  <a:gd name="T27" fmla="*/ 0 h 1222"/>
                  <a:gd name="T28" fmla="*/ 0 w 1122"/>
                  <a:gd name="T29" fmla="*/ 0 h 1222"/>
                  <a:gd name="T30" fmla="*/ 0 w 1122"/>
                  <a:gd name="T31" fmla="*/ 0 h 1222"/>
                  <a:gd name="T32" fmla="*/ 0 w 1122"/>
                  <a:gd name="T33" fmla="*/ 0 h 1222"/>
                  <a:gd name="T34" fmla="*/ 0 w 1122"/>
                  <a:gd name="T35" fmla="*/ 0 h 1222"/>
                  <a:gd name="T36" fmla="*/ 0 w 1122"/>
                  <a:gd name="T37" fmla="*/ 0 h 1222"/>
                  <a:gd name="T38" fmla="*/ 0 w 1122"/>
                  <a:gd name="T39" fmla="*/ 0 h 1222"/>
                  <a:gd name="T40" fmla="*/ 0 w 1122"/>
                  <a:gd name="T41" fmla="*/ 0 h 1222"/>
                  <a:gd name="T42" fmla="*/ 0 w 1122"/>
                  <a:gd name="T43" fmla="*/ 0 h 1222"/>
                  <a:gd name="T44" fmla="*/ 0 w 1122"/>
                  <a:gd name="T45" fmla="*/ 0 h 1222"/>
                  <a:gd name="T46" fmla="*/ 0 w 1122"/>
                  <a:gd name="T47" fmla="*/ 0 h 1222"/>
                  <a:gd name="T48" fmla="*/ 0 w 1122"/>
                  <a:gd name="T49" fmla="*/ 0 h 1222"/>
                  <a:gd name="T50" fmla="*/ 0 w 1122"/>
                  <a:gd name="T51" fmla="*/ 0 h 1222"/>
                  <a:gd name="T52" fmla="*/ 0 w 1122"/>
                  <a:gd name="T53" fmla="*/ 0 h 1222"/>
                  <a:gd name="T54" fmla="*/ 0 w 1122"/>
                  <a:gd name="T55" fmla="*/ 0 h 1222"/>
                  <a:gd name="T56" fmla="*/ 0 w 1122"/>
                  <a:gd name="T57" fmla="*/ 0 h 1222"/>
                  <a:gd name="T58" fmla="*/ 0 w 1122"/>
                  <a:gd name="T59" fmla="*/ 0 h 1222"/>
                  <a:gd name="T60" fmla="*/ 0 w 1122"/>
                  <a:gd name="T61" fmla="*/ 0 h 1222"/>
                  <a:gd name="T62" fmla="*/ 0 w 1122"/>
                  <a:gd name="T63" fmla="*/ 0 h 1222"/>
                  <a:gd name="T64" fmla="*/ 0 w 1122"/>
                  <a:gd name="T65" fmla="*/ 0 h 1222"/>
                  <a:gd name="T66" fmla="*/ 0 w 1122"/>
                  <a:gd name="T67" fmla="*/ 0 h 1222"/>
                  <a:gd name="T68" fmla="*/ 0 w 1122"/>
                  <a:gd name="T69" fmla="*/ 0 h 1222"/>
                  <a:gd name="T70" fmla="*/ 0 w 1122"/>
                  <a:gd name="T71" fmla="*/ 0 h 1222"/>
                  <a:gd name="T72" fmla="*/ 0 w 1122"/>
                  <a:gd name="T73" fmla="*/ 0 h 1222"/>
                  <a:gd name="T74" fmla="*/ 0 w 1122"/>
                  <a:gd name="T75" fmla="*/ 0 h 1222"/>
                  <a:gd name="T76" fmla="*/ 0 w 1122"/>
                  <a:gd name="T77" fmla="*/ 0 h 1222"/>
                  <a:gd name="T78" fmla="*/ 0 w 1122"/>
                  <a:gd name="T79" fmla="*/ 0 h 1222"/>
                  <a:gd name="T80" fmla="*/ 0 w 1122"/>
                  <a:gd name="T81" fmla="*/ 0 h 1222"/>
                  <a:gd name="T82" fmla="*/ 0 w 1122"/>
                  <a:gd name="T83" fmla="*/ 0 h 1222"/>
                  <a:gd name="T84" fmla="*/ 0 w 1122"/>
                  <a:gd name="T85" fmla="*/ 0 h 1222"/>
                  <a:gd name="T86" fmla="*/ 0 w 1122"/>
                  <a:gd name="T87" fmla="*/ 0 h 1222"/>
                  <a:gd name="T88" fmla="*/ 0 w 1122"/>
                  <a:gd name="T89" fmla="*/ 0 h 1222"/>
                  <a:gd name="T90" fmla="*/ 0 w 1122"/>
                  <a:gd name="T91" fmla="*/ 0 h 1222"/>
                  <a:gd name="T92" fmla="*/ 0 w 1122"/>
                  <a:gd name="T93" fmla="*/ 0 h 1222"/>
                  <a:gd name="T94" fmla="*/ 0 w 1122"/>
                  <a:gd name="T95" fmla="*/ 0 h 1222"/>
                  <a:gd name="T96" fmla="*/ 0 w 1122"/>
                  <a:gd name="T97" fmla="*/ 0 h 1222"/>
                  <a:gd name="T98" fmla="*/ 0 w 1122"/>
                  <a:gd name="T99" fmla="*/ 0 h 1222"/>
                  <a:gd name="T100" fmla="*/ 0 w 1122"/>
                  <a:gd name="T101" fmla="*/ 0 h 1222"/>
                  <a:gd name="T102" fmla="*/ 0 w 1122"/>
                  <a:gd name="T103" fmla="*/ 0 h 1222"/>
                  <a:gd name="T104" fmla="*/ 0 w 1122"/>
                  <a:gd name="T105" fmla="*/ 0 h 1222"/>
                  <a:gd name="T106" fmla="*/ 0 w 1122"/>
                  <a:gd name="T107" fmla="*/ 0 h 1222"/>
                  <a:gd name="T108" fmla="*/ 0 w 1122"/>
                  <a:gd name="T109" fmla="*/ 0 h 1222"/>
                  <a:gd name="T110" fmla="*/ 0 w 1122"/>
                  <a:gd name="T111" fmla="*/ 0 h 1222"/>
                  <a:gd name="T112" fmla="*/ 0 w 1122"/>
                  <a:gd name="T113" fmla="*/ 0 h 1222"/>
                  <a:gd name="T114" fmla="*/ 0 w 1122"/>
                  <a:gd name="T115" fmla="*/ 0 h 1222"/>
                  <a:gd name="T116" fmla="*/ 0 w 1122"/>
                  <a:gd name="T117" fmla="*/ 0 h 1222"/>
                  <a:gd name="T118" fmla="*/ 0 w 1122"/>
                  <a:gd name="T119" fmla="*/ 0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2"/>
                  <a:gd name="T181" fmla="*/ 0 h 1222"/>
                  <a:gd name="T182" fmla="*/ 1122 w 1122"/>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2" h="1222">
                    <a:moveTo>
                      <a:pt x="590" y="548"/>
                    </a:moveTo>
                    <a:lnTo>
                      <a:pt x="606" y="546"/>
                    </a:lnTo>
                    <a:lnTo>
                      <a:pt x="617" y="546"/>
                    </a:lnTo>
                    <a:lnTo>
                      <a:pt x="621" y="542"/>
                    </a:lnTo>
                    <a:lnTo>
                      <a:pt x="594" y="546"/>
                    </a:lnTo>
                    <a:lnTo>
                      <a:pt x="588" y="544"/>
                    </a:lnTo>
                    <a:lnTo>
                      <a:pt x="554" y="518"/>
                    </a:lnTo>
                    <a:lnTo>
                      <a:pt x="528" y="510"/>
                    </a:lnTo>
                    <a:lnTo>
                      <a:pt x="513" y="512"/>
                    </a:lnTo>
                    <a:lnTo>
                      <a:pt x="507" y="494"/>
                    </a:lnTo>
                    <a:lnTo>
                      <a:pt x="522" y="480"/>
                    </a:lnTo>
                    <a:lnTo>
                      <a:pt x="535" y="473"/>
                    </a:lnTo>
                    <a:lnTo>
                      <a:pt x="595" y="433"/>
                    </a:lnTo>
                    <a:lnTo>
                      <a:pt x="600" y="423"/>
                    </a:lnTo>
                    <a:lnTo>
                      <a:pt x="600" y="421"/>
                    </a:lnTo>
                    <a:lnTo>
                      <a:pt x="606" y="410"/>
                    </a:lnTo>
                    <a:lnTo>
                      <a:pt x="581" y="379"/>
                    </a:lnTo>
                    <a:lnTo>
                      <a:pt x="607" y="410"/>
                    </a:lnTo>
                    <a:lnTo>
                      <a:pt x="601" y="419"/>
                    </a:lnTo>
                    <a:lnTo>
                      <a:pt x="601" y="422"/>
                    </a:lnTo>
                    <a:lnTo>
                      <a:pt x="607" y="412"/>
                    </a:lnTo>
                    <a:lnTo>
                      <a:pt x="619" y="411"/>
                    </a:lnTo>
                    <a:lnTo>
                      <a:pt x="637" y="394"/>
                    </a:lnTo>
                    <a:lnTo>
                      <a:pt x="659" y="387"/>
                    </a:lnTo>
                    <a:lnTo>
                      <a:pt x="663" y="394"/>
                    </a:lnTo>
                    <a:lnTo>
                      <a:pt x="694" y="401"/>
                    </a:lnTo>
                    <a:lnTo>
                      <a:pt x="706" y="403"/>
                    </a:lnTo>
                    <a:lnTo>
                      <a:pt x="715" y="410"/>
                    </a:lnTo>
                    <a:lnTo>
                      <a:pt x="725" y="428"/>
                    </a:lnTo>
                    <a:lnTo>
                      <a:pt x="722" y="440"/>
                    </a:lnTo>
                    <a:lnTo>
                      <a:pt x="712" y="458"/>
                    </a:lnTo>
                    <a:lnTo>
                      <a:pt x="691" y="476"/>
                    </a:lnTo>
                    <a:lnTo>
                      <a:pt x="685" y="475"/>
                    </a:lnTo>
                    <a:lnTo>
                      <a:pt x="665" y="483"/>
                    </a:lnTo>
                    <a:lnTo>
                      <a:pt x="644" y="498"/>
                    </a:lnTo>
                    <a:lnTo>
                      <a:pt x="637" y="496"/>
                    </a:lnTo>
                    <a:lnTo>
                      <a:pt x="630" y="503"/>
                    </a:lnTo>
                    <a:lnTo>
                      <a:pt x="631" y="510"/>
                    </a:lnTo>
                    <a:lnTo>
                      <a:pt x="634" y="511"/>
                    </a:lnTo>
                    <a:lnTo>
                      <a:pt x="629" y="537"/>
                    </a:lnTo>
                    <a:lnTo>
                      <a:pt x="631" y="537"/>
                    </a:lnTo>
                    <a:lnTo>
                      <a:pt x="637" y="519"/>
                    </a:lnTo>
                    <a:lnTo>
                      <a:pt x="647" y="510"/>
                    </a:lnTo>
                    <a:lnTo>
                      <a:pt x="653" y="501"/>
                    </a:lnTo>
                    <a:lnTo>
                      <a:pt x="663" y="497"/>
                    </a:lnTo>
                    <a:lnTo>
                      <a:pt x="670" y="492"/>
                    </a:lnTo>
                    <a:lnTo>
                      <a:pt x="682" y="489"/>
                    </a:lnTo>
                    <a:lnTo>
                      <a:pt x="709" y="467"/>
                    </a:lnTo>
                    <a:lnTo>
                      <a:pt x="727" y="437"/>
                    </a:lnTo>
                    <a:lnTo>
                      <a:pt x="728" y="429"/>
                    </a:lnTo>
                    <a:lnTo>
                      <a:pt x="715" y="404"/>
                    </a:lnTo>
                    <a:lnTo>
                      <a:pt x="711" y="400"/>
                    </a:lnTo>
                    <a:lnTo>
                      <a:pt x="717" y="397"/>
                    </a:lnTo>
                    <a:lnTo>
                      <a:pt x="718" y="389"/>
                    </a:lnTo>
                    <a:lnTo>
                      <a:pt x="663" y="386"/>
                    </a:lnTo>
                    <a:lnTo>
                      <a:pt x="652" y="371"/>
                    </a:lnTo>
                    <a:lnTo>
                      <a:pt x="644" y="365"/>
                    </a:lnTo>
                    <a:lnTo>
                      <a:pt x="646" y="319"/>
                    </a:lnTo>
                    <a:lnTo>
                      <a:pt x="665" y="290"/>
                    </a:lnTo>
                    <a:lnTo>
                      <a:pt x="679" y="286"/>
                    </a:lnTo>
                    <a:lnTo>
                      <a:pt x="673" y="282"/>
                    </a:lnTo>
                    <a:lnTo>
                      <a:pt x="666" y="283"/>
                    </a:lnTo>
                    <a:lnTo>
                      <a:pt x="663" y="278"/>
                    </a:lnTo>
                    <a:lnTo>
                      <a:pt x="657" y="276"/>
                    </a:lnTo>
                    <a:lnTo>
                      <a:pt x="650" y="279"/>
                    </a:lnTo>
                    <a:lnTo>
                      <a:pt x="643" y="280"/>
                    </a:lnTo>
                    <a:lnTo>
                      <a:pt x="640" y="286"/>
                    </a:lnTo>
                    <a:lnTo>
                      <a:pt x="633" y="287"/>
                    </a:lnTo>
                    <a:lnTo>
                      <a:pt x="606" y="279"/>
                    </a:lnTo>
                    <a:lnTo>
                      <a:pt x="591" y="280"/>
                    </a:lnTo>
                    <a:lnTo>
                      <a:pt x="575" y="265"/>
                    </a:lnTo>
                    <a:lnTo>
                      <a:pt x="578" y="260"/>
                    </a:lnTo>
                    <a:lnTo>
                      <a:pt x="590" y="253"/>
                    </a:lnTo>
                    <a:lnTo>
                      <a:pt x="587" y="239"/>
                    </a:lnTo>
                    <a:lnTo>
                      <a:pt x="591" y="233"/>
                    </a:lnTo>
                    <a:lnTo>
                      <a:pt x="591" y="219"/>
                    </a:lnTo>
                    <a:lnTo>
                      <a:pt x="588" y="214"/>
                    </a:lnTo>
                    <a:lnTo>
                      <a:pt x="591" y="200"/>
                    </a:lnTo>
                    <a:lnTo>
                      <a:pt x="588" y="197"/>
                    </a:lnTo>
                    <a:lnTo>
                      <a:pt x="581" y="183"/>
                    </a:lnTo>
                    <a:lnTo>
                      <a:pt x="585" y="179"/>
                    </a:lnTo>
                    <a:lnTo>
                      <a:pt x="582" y="168"/>
                    </a:lnTo>
                    <a:lnTo>
                      <a:pt x="575" y="176"/>
                    </a:lnTo>
                    <a:lnTo>
                      <a:pt x="529" y="205"/>
                    </a:lnTo>
                    <a:lnTo>
                      <a:pt x="568" y="179"/>
                    </a:lnTo>
                    <a:lnTo>
                      <a:pt x="575" y="176"/>
                    </a:lnTo>
                    <a:lnTo>
                      <a:pt x="582" y="167"/>
                    </a:lnTo>
                    <a:lnTo>
                      <a:pt x="584" y="161"/>
                    </a:lnTo>
                    <a:lnTo>
                      <a:pt x="590" y="157"/>
                    </a:lnTo>
                    <a:lnTo>
                      <a:pt x="593" y="142"/>
                    </a:lnTo>
                    <a:lnTo>
                      <a:pt x="594" y="129"/>
                    </a:lnTo>
                    <a:lnTo>
                      <a:pt x="604" y="111"/>
                    </a:lnTo>
                    <a:lnTo>
                      <a:pt x="627" y="94"/>
                    </a:lnTo>
                    <a:lnTo>
                      <a:pt x="647" y="74"/>
                    </a:lnTo>
                    <a:lnTo>
                      <a:pt x="675" y="62"/>
                    </a:lnTo>
                    <a:lnTo>
                      <a:pt x="695" y="51"/>
                    </a:lnTo>
                    <a:lnTo>
                      <a:pt x="734" y="33"/>
                    </a:lnTo>
                    <a:lnTo>
                      <a:pt x="743" y="35"/>
                    </a:lnTo>
                    <a:lnTo>
                      <a:pt x="771" y="29"/>
                    </a:lnTo>
                    <a:lnTo>
                      <a:pt x="809" y="28"/>
                    </a:lnTo>
                    <a:lnTo>
                      <a:pt x="812" y="53"/>
                    </a:lnTo>
                    <a:lnTo>
                      <a:pt x="820" y="53"/>
                    </a:lnTo>
                    <a:lnTo>
                      <a:pt x="829" y="57"/>
                    </a:lnTo>
                    <a:lnTo>
                      <a:pt x="832" y="50"/>
                    </a:lnTo>
                    <a:lnTo>
                      <a:pt x="819" y="40"/>
                    </a:lnTo>
                    <a:lnTo>
                      <a:pt x="818" y="35"/>
                    </a:lnTo>
                    <a:lnTo>
                      <a:pt x="823" y="30"/>
                    </a:lnTo>
                    <a:lnTo>
                      <a:pt x="820" y="26"/>
                    </a:lnTo>
                    <a:lnTo>
                      <a:pt x="833" y="25"/>
                    </a:lnTo>
                    <a:lnTo>
                      <a:pt x="851" y="36"/>
                    </a:lnTo>
                    <a:lnTo>
                      <a:pt x="890" y="21"/>
                    </a:lnTo>
                    <a:lnTo>
                      <a:pt x="924" y="14"/>
                    </a:lnTo>
                    <a:lnTo>
                      <a:pt x="950" y="4"/>
                    </a:lnTo>
                    <a:lnTo>
                      <a:pt x="981" y="0"/>
                    </a:lnTo>
                    <a:lnTo>
                      <a:pt x="998" y="8"/>
                    </a:lnTo>
                    <a:lnTo>
                      <a:pt x="1004" y="4"/>
                    </a:lnTo>
                    <a:lnTo>
                      <a:pt x="1005" y="10"/>
                    </a:lnTo>
                    <a:lnTo>
                      <a:pt x="1011" y="8"/>
                    </a:lnTo>
                    <a:lnTo>
                      <a:pt x="1017" y="14"/>
                    </a:lnTo>
                    <a:lnTo>
                      <a:pt x="1014" y="25"/>
                    </a:lnTo>
                    <a:lnTo>
                      <a:pt x="1017" y="32"/>
                    </a:lnTo>
                    <a:lnTo>
                      <a:pt x="1024" y="57"/>
                    </a:lnTo>
                    <a:lnTo>
                      <a:pt x="1037" y="65"/>
                    </a:lnTo>
                    <a:lnTo>
                      <a:pt x="1077" y="71"/>
                    </a:lnTo>
                    <a:lnTo>
                      <a:pt x="1077" y="75"/>
                    </a:lnTo>
                    <a:lnTo>
                      <a:pt x="1074" y="82"/>
                    </a:lnTo>
                    <a:lnTo>
                      <a:pt x="1076" y="90"/>
                    </a:lnTo>
                    <a:lnTo>
                      <a:pt x="1100" y="97"/>
                    </a:lnTo>
                    <a:lnTo>
                      <a:pt x="1103" y="94"/>
                    </a:lnTo>
                    <a:lnTo>
                      <a:pt x="1112" y="97"/>
                    </a:lnTo>
                    <a:lnTo>
                      <a:pt x="1118" y="114"/>
                    </a:lnTo>
                    <a:lnTo>
                      <a:pt x="1118" y="122"/>
                    </a:lnTo>
                    <a:lnTo>
                      <a:pt x="1115" y="126"/>
                    </a:lnTo>
                    <a:lnTo>
                      <a:pt x="1122" y="133"/>
                    </a:lnTo>
                    <a:lnTo>
                      <a:pt x="1113" y="130"/>
                    </a:lnTo>
                    <a:lnTo>
                      <a:pt x="1109" y="135"/>
                    </a:lnTo>
                    <a:lnTo>
                      <a:pt x="1109" y="142"/>
                    </a:lnTo>
                    <a:lnTo>
                      <a:pt x="1106" y="146"/>
                    </a:lnTo>
                    <a:lnTo>
                      <a:pt x="1106" y="150"/>
                    </a:lnTo>
                    <a:lnTo>
                      <a:pt x="1113" y="158"/>
                    </a:lnTo>
                    <a:lnTo>
                      <a:pt x="1112" y="172"/>
                    </a:lnTo>
                    <a:lnTo>
                      <a:pt x="1118" y="207"/>
                    </a:lnTo>
                    <a:lnTo>
                      <a:pt x="1116" y="208"/>
                    </a:lnTo>
                    <a:lnTo>
                      <a:pt x="1107" y="235"/>
                    </a:lnTo>
                    <a:lnTo>
                      <a:pt x="1080" y="275"/>
                    </a:lnTo>
                    <a:lnTo>
                      <a:pt x="1082" y="280"/>
                    </a:lnTo>
                    <a:lnTo>
                      <a:pt x="1076" y="293"/>
                    </a:lnTo>
                    <a:lnTo>
                      <a:pt x="1074" y="364"/>
                    </a:lnTo>
                    <a:lnTo>
                      <a:pt x="1073" y="373"/>
                    </a:lnTo>
                    <a:lnTo>
                      <a:pt x="1053" y="368"/>
                    </a:lnTo>
                    <a:lnTo>
                      <a:pt x="1038" y="371"/>
                    </a:lnTo>
                    <a:lnTo>
                      <a:pt x="1025" y="367"/>
                    </a:lnTo>
                    <a:lnTo>
                      <a:pt x="982" y="371"/>
                    </a:lnTo>
                    <a:lnTo>
                      <a:pt x="970" y="379"/>
                    </a:lnTo>
                    <a:lnTo>
                      <a:pt x="973" y="385"/>
                    </a:lnTo>
                    <a:lnTo>
                      <a:pt x="973" y="396"/>
                    </a:lnTo>
                    <a:lnTo>
                      <a:pt x="985" y="404"/>
                    </a:lnTo>
                    <a:lnTo>
                      <a:pt x="985" y="407"/>
                    </a:lnTo>
                    <a:lnTo>
                      <a:pt x="979" y="404"/>
                    </a:lnTo>
                    <a:lnTo>
                      <a:pt x="976" y="408"/>
                    </a:lnTo>
                    <a:lnTo>
                      <a:pt x="966" y="410"/>
                    </a:lnTo>
                    <a:lnTo>
                      <a:pt x="973" y="422"/>
                    </a:lnTo>
                    <a:lnTo>
                      <a:pt x="970" y="437"/>
                    </a:lnTo>
                    <a:lnTo>
                      <a:pt x="989" y="448"/>
                    </a:lnTo>
                    <a:lnTo>
                      <a:pt x="1011" y="448"/>
                    </a:lnTo>
                    <a:lnTo>
                      <a:pt x="1041" y="458"/>
                    </a:lnTo>
                    <a:lnTo>
                      <a:pt x="1047" y="455"/>
                    </a:lnTo>
                    <a:lnTo>
                      <a:pt x="1056" y="443"/>
                    </a:lnTo>
                    <a:lnTo>
                      <a:pt x="1058" y="448"/>
                    </a:lnTo>
                    <a:lnTo>
                      <a:pt x="1063" y="461"/>
                    </a:lnTo>
                    <a:lnTo>
                      <a:pt x="1069" y="473"/>
                    </a:lnTo>
                    <a:lnTo>
                      <a:pt x="1076" y="476"/>
                    </a:lnTo>
                    <a:lnTo>
                      <a:pt x="1080" y="497"/>
                    </a:lnTo>
                    <a:lnTo>
                      <a:pt x="1067" y="528"/>
                    </a:lnTo>
                    <a:lnTo>
                      <a:pt x="1069" y="535"/>
                    </a:lnTo>
                    <a:lnTo>
                      <a:pt x="1080" y="548"/>
                    </a:lnTo>
                    <a:lnTo>
                      <a:pt x="1066" y="557"/>
                    </a:lnTo>
                    <a:lnTo>
                      <a:pt x="1058" y="558"/>
                    </a:lnTo>
                    <a:lnTo>
                      <a:pt x="1044" y="580"/>
                    </a:lnTo>
                    <a:lnTo>
                      <a:pt x="1037" y="580"/>
                    </a:lnTo>
                    <a:lnTo>
                      <a:pt x="1027" y="590"/>
                    </a:lnTo>
                    <a:lnTo>
                      <a:pt x="1022" y="603"/>
                    </a:lnTo>
                    <a:lnTo>
                      <a:pt x="1017" y="607"/>
                    </a:lnTo>
                    <a:lnTo>
                      <a:pt x="991" y="607"/>
                    </a:lnTo>
                    <a:lnTo>
                      <a:pt x="989" y="615"/>
                    </a:lnTo>
                    <a:lnTo>
                      <a:pt x="983" y="626"/>
                    </a:lnTo>
                    <a:lnTo>
                      <a:pt x="972" y="629"/>
                    </a:lnTo>
                    <a:lnTo>
                      <a:pt x="970" y="642"/>
                    </a:lnTo>
                    <a:lnTo>
                      <a:pt x="978" y="642"/>
                    </a:lnTo>
                    <a:lnTo>
                      <a:pt x="1011" y="664"/>
                    </a:lnTo>
                    <a:lnTo>
                      <a:pt x="1011" y="678"/>
                    </a:lnTo>
                    <a:lnTo>
                      <a:pt x="1002" y="679"/>
                    </a:lnTo>
                    <a:lnTo>
                      <a:pt x="1001" y="690"/>
                    </a:lnTo>
                    <a:lnTo>
                      <a:pt x="994" y="698"/>
                    </a:lnTo>
                    <a:lnTo>
                      <a:pt x="981" y="707"/>
                    </a:lnTo>
                    <a:lnTo>
                      <a:pt x="972" y="698"/>
                    </a:lnTo>
                    <a:lnTo>
                      <a:pt x="966" y="698"/>
                    </a:lnTo>
                    <a:lnTo>
                      <a:pt x="955" y="705"/>
                    </a:lnTo>
                    <a:lnTo>
                      <a:pt x="940" y="708"/>
                    </a:lnTo>
                    <a:lnTo>
                      <a:pt x="933" y="712"/>
                    </a:lnTo>
                    <a:lnTo>
                      <a:pt x="929" y="712"/>
                    </a:lnTo>
                    <a:lnTo>
                      <a:pt x="916" y="722"/>
                    </a:lnTo>
                    <a:lnTo>
                      <a:pt x="906" y="725"/>
                    </a:lnTo>
                    <a:lnTo>
                      <a:pt x="901" y="721"/>
                    </a:lnTo>
                    <a:lnTo>
                      <a:pt x="895" y="723"/>
                    </a:lnTo>
                    <a:lnTo>
                      <a:pt x="884" y="717"/>
                    </a:lnTo>
                    <a:lnTo>
                      <a:pt x="888" y="737"/>
                    </a:lnTo>
                    <a:lnTo>
                      <a:pt x="874" y="733"/>
                    </a:lnTo>
                    <a:lnTo>
                      <a:pt x="871" y="728"/>
                    </a:lnTo>
                    <a:lnTo>
                      <a:pt x="857" y="725"/>
                    </a:lnTo>
                    <a:lnTo>
                      <a:pt x="854" y="719"/>
                    </a:lnTo>
                    <a:lnTo>
                      <a:pt x="848" y="717"/>
                    </a:lnTo>
                    <a:lnTo>
                      <a:pt x="841" y="719"/>
                    </a:lnTo>
                    <a:lnTo>
                      <a:pt x="826" y="717"/>
                    </a:lnTo>
                    <a:lnTo>
                      <a:pt x="813" y="703"/>
                    </a:lnTo>
                    <a:lnTo>
                      <a:pt x="800" y="707"/>
                    </a:lnTo>
                    <a:lnTo>
                      <a:pt x="815" y="722"/>
                    </a:lnTo>
                    <a:lnTo>
                      <a:pt x="818" y="729"/>
                    </a:lnTo>
                    <a:lnTo>
                      <a:pt x="797" y="728"/>
                    </a:lnTo>
                    <a:lnTo>
                      <a:pt x="784" y="722"/>
                    </a:lnTo>
                    <a:lnTo>
                      <a:pt x="780" y="729"/>
                    </a:lnTo>
                    <a:lnTo>
                      <a:pt x="769" y="735"/>
                    </a:lnTo>
                    <a:lnTo>
                      <a:pt x="754" y="736"/>
                    </a:lnTo>
                    <a:lnTo>
                      <a:pt x="753" y="743"/>
                    </a:lnTo>
                    <a:lnTo>
                      <a:pt x="758" y="748"/>
                    </a:lnTo>
                    <a:lnTo>
                      <a:pt x="760" y="768"/>
                    </a:lnTo>
                    <a:lnTo>
                      <a:pt x="751" y="775"/>
                    </a:lnTo>
                    <a:lnTo>
                      <a:pt x="766" y="778"/>
                    </a:lnTo>
                    <a:lnTo>
                      <a:pt x="777" y="785"/>
                    </a:lnTo>
                    <a:lnTo>
                      <a:pt x="779" y="807"/>
                    </a:lnTo>
                    <a:lnTo>
                      <a:pt x="800" y="814"/>
                    </a:lnTo>
                    <a:lnTo>
                      <a:pt x="794" y="837"/>
                    </a:lnTo>
                    <a:lnTo>
                      <a:pt x="815" y="857"/>
                    </a:lnTo>
                    <a:lnTo>
                      <a:pt x="822" y="868"/>
                    </a:lnTo>
                    <a:lnTo>
                      <a:pt x="828" y="872"/>
                    </a:lnTo>
                    <a:lnTo>
                      <a:pt x="833" y="898"/>
                    </a:lnTo>
                    <a:lnTo>
                      <a:pt x="829" y="925"/>
                    </a:lnTo>
                    <a:lnTo>
                      <a:pt x="833" y="930"/>
                    </a:lnTo>
                    <a:lnTo>
                      <a:pt x="832" y="940"/>
                    </a:lnTo>
                    <a:lnTo>
                      <a:pt x="835" y="947"/>
                    </a:lnTo>
                    <a:lnTo>
                      <a:pt x="816" y="962"/>
                    </a:lnTo>
                    <a:lnTo>
                      <a:pt x="803" y="987"/>
                    </a:lnTo>
                    <a:lnTo>
                      <a:pt x="789" y="1000"/>
                    </a:lnTo>
                    <a:lnTo>
                      <a:pt x="793" y="1007"/>
                    </a:lnTo>
                    <a:lnTo>
                      <a:pt x="789" y="1010"/>
                    </a:lnTo>
                    <a:lnTo>
                      <a:pt x="790" y="1029"/>
                    </a:lnTo>
                    <a:lnTo>
                      <a:pt x="794" y="1033"/>
                    </a:lnTo>
                    <a:lnTo>
                      <a:pt x="813" y="1022"/>
                    </a:lnTo>
                    <a:lnTo>
                      <a:pt x="820" y="1025"/>
                    </a:lnTo>
                    <a:lnTo>
                      <a:pt x="813" y="1029"/>
                    </a:lnTo>
                    <a:lnTo>
                      <a:pt x="810" y="1032"/>
                    </a:lnTo>
                    <a:lnTo>
                      <a:pt x="818" y="1036"/>
                    </a:lnTo>
                    <a:lnTo>
                      <a:pt x="816" y="1040"/>
                    </a:lnTo>
                    <a:lnTo>
                      <a:pt x="797" y="1048"/>
                    </a:lnTo>
                    <a:lnTo>
                      <a:pt x="793" y="1053"/>
                    </a:lnTo>
                    <a:lnTo>
                      <a:pt x="787" y="1057"/>
                    </a:lnTo>
                    <a:lnTo>
                      <a:pt x="777" y="1066"/>
                    </a:lnTo>
                    <a:lnTo>
                      <a:pt x="771" y="1069"/>
                    </a:lnTo>
                    <a:lnTo>
                      <a:pt x="761" y="1078"/>
                    </a:lnTo>
                    <a:lnTo>
                      <a:pt x="756" y="1090"/>
                    </a:lnTo>
                    <a:lnTo>
                      <a:pt x="751" y="1093"/>
                    </a:lnTo>
                    <a:lnTo>
                      <a:pt x="743" y="1079"/>
                    </a:lnTo>
                    <a:lnTo>
                      <a:pt x="737" y="1085"/>
                    </a:lnTo>
                    <a:lnTo>
                      <a:pt x="730" y="1086"/>
                    </a:lnTo>
                    <a:lnTo>
                      <a:pt x="734" y="1103"/>
                    </a:lnTo>
                    <a:lnTo>
                      <a:pt x="738" y="1108"/>
                    </a:lnTo>
                    <a:lnTo>
                      <a:pt x="740" y="1114"/>
                    </a:lnTo>
                    <a:lnTo>
                      <a:pt x="737" y="1119"/>
                    </a:lnTo>
                    <a:lnTo>
                      <a:pt x="743" y="1119"/>
                    </a:lnTo>
                    <a:lnTo>
                      <a:pt x="748" y="1115"/>
                    </a:lnTo>
                    <a:lnTo>
                      <a:pt x="776" y="1116"/>
                    </a:lnTo>
                    <a:lnTo>
                      <a:pt x="770" y="1128"/>
                    </a:lnTo>
                    <a:lnTo>
                      <a:pt x="776" y="1140"/>
                    </a:lnTo>
                    <a:lnTo>
                      <a:pt x="783" y="1140"/>
                    </a:lnTo>
                    <a:lnTo>
                      <a:pt x="786" y="1144"/>
                    </a:lnTo>
                    <a:lnTo>
                      <a:pt x="794" y="1146"/>
                    </a:lnTo>
                    <a:lnTo>
                      <a:pt x="790" y="1157"/>
                    </a:lnTo>
                    <a:lnTo>
                      <a:pt x="793" y="1164"/>
                    </a:lnTo>
                    <a:lnTo>
                      <a:pt x="790" y="1178"/>
                    </a:lnTo>
                    <a:lnTo>
                      <a:pt x="784" y="1173"/>
                    </a:lnTo>
                    <a:lnTo>
                      <a:pt x="773" y="1179"/>
                    </a:lnTo>
                    <a:lnTo>
                      <a:pt x="773" y="1186"/>
                    </a:lnTo>
                    <a:lnTo>
                      <a:pt x="776" y="1190"/>
                    </a:lnTo>
                    <a:lnTo>
                      <a:pt x="769" y="1198"/>
                    </a:lnTo>
                    <a:lnTo>
                      <a:pt x="763" y="1194"/>
                    </a:lnTo>
                    <a:lnTo>
                      <a:pt x="760" y="1200"/>
                    </a:lnTo>
                    <a:lnTo>
                      <a:pt x="776" y="1211"/>
                    </a:lnTo>
                    <a:lnTo>
                      <a:pt x="773" y="1215"/>
                    </a:lnTo>
                    <a:lnTo>
                      <a:pt x="774" y="1219"/>
                    </a:lnTo>
                    <a:lnTo>
                      <a:pt x="760" y="1219"/>
                    </a:lnTo>
                    <a:lnTo>
                      <a:pt x="760" y="1218"/>
                    </a:lnTo>
                    <a:lnTo>
                      <a:pt x="754" y="1216"/>
                    </a:lnTo>
                    <a:lnTo>
                      <a:pt x="743" y="1222"/>
                    </a:lnTo>
                    <a:lnTo>
                      <a:pt x="743" y="1219"/>
                    </a:lnTo>
                    <a:lnTo>
                      <a:pt x="735" y="1219"/>
                    </a:lnTo>
                    <a:lnTo>
                      <a:pt x="734" y="1212"/>
                    </a:lnTo>
                    <a:lnTo>
                      <a:pt x="722" y="1219"/>
                    </a:lnTo>
                    <a:lnTo>
                      <a:pt x="719" y="1216"/>
                    </a:lnTo>
                    <a:lnTo>
                      <a:pt x="712" y="1219"/>
                    </a:lnTo>
                    <a:lnTo>
                      <a:pt x="708" y="1214"/>
                    </a:lnTo>
                    <a:lnTo>
                      <a:pt x="704" y="1212"/>
                    </a:lnTo>
                    <a:lnTo>
                      <a:pt x="701" y="1207"/>
                    </a:lnTo>
                    <a:lnTo>
                      <a:pt x="691" y="1216"/>
                    </a:lnTo>
                    <a:lnTo>
                      <a:pt x="673" y="1218"/>
                    </a:lnTo>
                    <a:lnTo>
                      <a:pt x="679" y="1205"/>
                    </a:lnTo>
                    <a:lnTo>
                      <a:pt x="675" y="1193"/>
                    </a:lnTo>
                    <a:lnTo>
                      <a:pt x="669" y="1191"/>
                    </a:lnTo>
                    <a:lnTo>
                      <a:pt x="662" y="1179"/>
                    </a:lnTo>
                    <a:lnTo>
                      <a:pt x="666" y="1165"/>
                    </a:lnTo>
                    <a:lnTo>
                      <a:pt x="676" y="1157"/>
                    </a:lnTo>
                    <a:lnTo>
                      <a:pt x="681" y="1151"/>
                    </a:lnTo>
                    <a:lnTo>
                      <a:pt x="686" y="1148"/>
                    </a:lnTo>
                    <a:lnTo>
                      <a:pt x="688" y="1141"/>
                    </a:lnTo>
                    <a:lnTo>
                      <a:pt x="696" y="1130"/>
                    </a:lnTo>
                    <a:lnTo>
                      <a:pt x="686" y="1126"/>
                    </a:lnTo>
                    <a:lnTo>
                      <a:pt x="695" y="1115"/>
                    </a:lnTo>
                    <a:lnTo>
                      <a:pt x="702" y="1098"/>
                    </a:lnTo>
                    <a:lnTo>
                      <a:pt x="696" y="1094"/>
                    </a:lnTo>
                    <a:lnTo>
                      <a:pt x="701" y="1082"/>
                    </a:lnTo>
                    <a:lnTo>
                      <a:pt x="708" y="1082"/>
                    </a:lnTo>
                    <a:lnTo>
                      <a:pt x="708" y="1075"/>
                    </a:lnTo>
                    <a:lnTo>
                      <a:pt x="714" y="1066"/>
                    </a:lnTo>
                    <a:lnTo>
                      <a:pt x="718" y="1066"/>
                    </a:lnTo>
                    <a:lnTo>
                      <a:pt x="717" y="1061"/>
                    </a:lnTo>
                    <a:lnTo>
                      <a:pt x="711" y="1057"/>
                    </a:lnTo>
                    <a:lnTo>
                      <a:pt x="715" y="1051"/>
                    </a:lnTo>
                    <a:lnTo>
                      <a:pt x="721" y="1048"/>
                    </a:lnTo>
                    <a:lnTo>
                      <a:pt x="725" y="1044"/>
                    </a:lnTo>
                    <a:lnTo>
                      <a:pt x="714" y="1036"/>
                    </a:lnTo>
                    <a:lnTo>
                      <a:pt x="704" y="1040"/>
                    </a:lnTo>
                    <a:lnTo>
                      <a:pt x="702" y="1030"/>
                    </a:lnTo>
                    <a:lnTo>
                      <a:pt x="696" y="1026"/>
                    </a:lnTo>
                    <a:lnTo>
                      <a:pt x="670" y="1026"/>
                    </a:lnTo>
                    <a:lnTo>
                      <a:pt x="646" y="1012"/>
                    </a:lnTo>
                    <a:lnTo>
                      <a:pt x="637" y="1014"/>
                    </a:lnTo>
                    <a:lnTo>
                      <a:pt x="634" y="989"/>
                    </a:lnTo>
                    <a:lnTo>
                      <a:pt x="624" y="982"/>
                    </a:lnTo>
                    <a:lnTo>
                      <a:pt x="616" y="980"/>
                    </a:lnTo>
                    <a:lnTo>
                      <a:pt x="594" y="996"/>
                    </a:lnTo>
                    <a:lnTo>
                      <a:pt x="575" y="991"/>
                    </a:lnTo>
                    <a:lnTo>
                      <a:pt x="571" y="996"/>
                    </a:lnTo>
                    <a:lnTo>
                      <a:pt x="556" y="997"/>
                    </a:lnTo>
                    <a:lnTo>
                      <a:pt x="549" y="996"/>
                    </a:lnTo>
                    <a:lnTo>
                      <a:pt x="539" y="997"/>
                    </a:lnTo>
                    <a:lnTo>
                      <a:pt x="535" y="993"/>
                    </a:lnTo>
                    <a:lnTo>
                      <a:pt x="539" y="973"/>
                    </a:lnTo>
                    <a:lnTo>
                      <a:pt x="535" y="969"/>
                    </a:lnTo>
                    <a:lnTo>
                      <a:pt x="528" y="965"/>
                    </a:lnTo>
                    <a:lnTo>
                      <a:pt x="515" y="971"/>
                    </a:lnTo>
                    <a:lnTo>
                      <a:pt x="507" y="969"/>
                    </a:lnTo>
                    <a:lnTo>
                      <a:pt x="506" y="957"/>
                    </a:lnTo>
                    <a:lnTo>
                      <a:pt x="502" y="948"/>
                    </a:lnTo>
                    <a:lnTo>
                      <a:pt x="492" y="941"/>
                    </a:lnTo>
                    <a:lnTo>
                      <a:pt x="489" y="936"/>
                    </a:lnTo>
                    <a:lnTo>
                      <a:pt x="494" y="915"/>
                    </a:lnTo>
                    <a:lnTo>
                      <a:pt x="490" y="901"/>
                    </a:lnTo>
                    <a:lnTo>
                      <a:pt x="479" y="900"/>
                    </a:lnTo>
                    <a:lnTo>
                      <a:pt x="477" y="894"/>
                    </a:lnTo>
                    <a:lnTo>
                      <a:pt x="468" y="904"/>
                    </a:lnTo>
                    <a:lnTo>
                      <a:pt x="468" y="911"/>
                    </a:lnTo>
                    <a:lnTo>
                      <a:pt x="445" y="933"/>
                    </a:lnTo>
                    <a:lnTo>
                      <a:pt x="440" y="930"/>
                    </a:lnTo>
                    <a:lnTo>
                      <a:pt x="438" y="926"/>
                    </a:lnTo>
                    <a:lnTo>
                      <a:pt x="402" y="928"/>
                    </a:lnTo>
                    <a:lnTo>
                      <a:pt x="396" y="923"/>
                    </a:lnTo>
                    <a:lnTo>
                      <a:pt x="396" y="918"/>
                    </a:lnTo>
                    <a:lnTo>
                      <a:pt x="402" y="918"/>
                    </a:lnTo>
                    <a:lnTo>
                      <a:pt x="417" y="922"/>
                    </a:lnTo>
                    <a:lnTo>
                      <a:pt x="412" y="911"/>
                    </a:lnTo>
                    <a:lnTo>
                      <a:pt x="417" y="905"/>
                    </a:lnTo>
                    <a:lnTo>
                      <a:pt x="418" y="896"/>
                    </a:lnTo>
                    <a:lnTo>
                      <a:pt x="412" y="894"/>
                    </a:lnTo>
                    <a:lnTo>
                      <a:pt x="411" y="889"/>
                    </a:lnTo>
                    <a:lnTo>
                      <a:pt x="398" y="883"/>
                    </a:lnTo>
                    <a:lnTo>
                      <a:pt x="392" y="885"/>
                    </a:lnTo>
                    <a:lnTo>
                      <a:pt x="389" y="890"/>
                    </a:lnTo>
                    <a:lnTo>
                      <a:pt x="378" y="900"/>
                    </a:lnTo>
                    <a:lnTo>
                      <a:pt x="375" y="908"/>
                    </a:lnTo>
                    <a:lnTo>
                      <a:pt x="366" y="911"/>
                    </a:lnTo>
                    <a:lnTo>
                      <a:pt x="368" y="919"/>
                    </a:lnTo>
                    <a:lnTo>
                      <a:pt x="359" y="922"/>
                    </a:lnTo>
                    <a:lnTo>
                      <a:pt x="339" y="916"/>
                    </a:lnTo>
                    <a:lnTo>
                      <a:pt x="327" y="922"/>
                    </a:lnTo>
                    <a:lnTo>
                      <a:pt x="326" y="908"/>
                    </a:lnTo>
                    <a:lnTo>
                      <a:pt x="331" y="897"/>
                    </a:lnTo>
                    <a:lnTo>
                      <a:pt x="329" y="893"/>
                    </a:lnTo>
                    <a:lnTo>
                      <a:pt x="310" y="894"/>
                    </a:lnTo>
                    <a:lnTo>
                      <a:pt x="284" y="908"/>
                    </a:lnTo>
                    <a:lnTo>
                      <a:pt x="282" y="911"/>
                    </a:lnTo>
                    <a:lnTo>
                      <a:pt x="285" y="911"/>
                    </a:lnTo>
                    <a:lnTo>
                      <a:pt x="285" y="926"/>
                    </a:lnTo>
                    <a:lnTo>
                      <a:pt x="295" y="940"/>
                    </a:lnTo>
                    <a:lnTo>
                      <a:pt x="295" y="944"/>
                    </a:lnTo>
                    <a:lnTo>
                      <a:pt x="281" y="950"/>
                    </a:lnTo>
                    <a:lnTo>
                      <a:pt x="268" y="948"/>
                    </a:lnTo>
                    <a:lnTo>
                      <a:pt x="267" y="940"/>
                    </a:lnTo>
                    <a:lnTo>
                      <a:pt x="239" y="941"/>
                    </a:lnTo>
                    <a:lnTo>
                      <a:pt x="239" y="935"/>
                    </a:lnTo>
                    <a:lnTo>
                      <a:pt x="228" y="926"/>
                    </a:lnTo>
                    <a:lnTo>
                      <a:pt x="213" y="932"/>
                    </a:lnTo>
                    <a:lnTo>
                      <a:pt x="186" y="922"/>
                    </a:lnTo>
                    <a:lnTo>
                      <a:pt x="160" y="900"/>
                    </a:lnTo>
                    <a:lnTo>
                      <a:pt x="148" y="905"/>
                    </a:lnTo>
                    <a:lnTo>
                      <a:pt x="137" y="930"/>
                    </a:lnTo>
                    <a:lnTo>
                      <a:pt x="130" y="929"/>
                    </a:lnTo>
                    <a:lnTo>
                      <a:pt x="109" y="933"/>
                    </a:lnTo>
                    <a:lnTo>
                      <a:pt x="101" y="923"/>
                    </a:lnTo>
                    <a:lnTo>
                      <a:pt x="95" y="921"/>
                    </a:lnTo>
                    <a:lnTo>
                      <a:pt x="88" y="921"/>
                    </a:lnTo>
                    <a:lnTo>
                      <a:pt x="75" y="907"/>
                    </a:lnTo>
                    <a:lnTo>
                      <a:pt x="75" y="900"/>
                    </a:lnTo>
                    <a:lnTo>
                      <a:pt x="68" y="901"/>
                    </a:lnTo>
                    <a:lnTo>
                      <a:pt x="60" y="907"/>
                    </a:lnTo>
                    <a:lnTo>
                      <a:pt x="40" y="908"/>
                    </a:lnTo>
                    <a:lnTo>
                      <a:pt x="23" y="893"/>
                    </a:lnTo>
                    <a:lnTo>
                      <a:pt x="16" y="882"/>
                    </a:lnTo>
                    <a:lnTo>
                      <a:pt x="0" y="871"/>
                    </a:lnTo>
                    <a:lnTo>
                      <a:pt x="0" y="864"/>
                    </a:lnTo>
                    <a:lnTo>
                      <a:pt x="14" y="851"/>
                    </a:lnTo>
                    <a:lnTo>
                      <a:pt x="43" y="837"/>
                    </a:lnTo>
                    <a:lnTo>
                      <a:pt x="60" y="843"/>
                    </a:lnTo>
                    <a:lnTo>
                      <a:pt x="60" y="848"/>
                    </a:lnTo>
                    <a:lnTo>
                      <a:pt x="70" y="860"/>
                    </a:lnTo>
                    <a:lnTo>
                      <a:pt x="78" y="873"/>
                    </a:lnTo>
                    <a:lnTo>
                      <a:pt x="93" y="875"/>
                    </a:lnTo>
                    <a:lnTo>
                      <a:pt x="86" y="871"/>
                    </a:lnTo>
                    <a:lnTo>
                      <a:pt x="92" y="864"/>
                    </a:lnTo>
                    <a:lnTo>
                      <a:pt x="130" y="865"/>
                    </a:lnTo>
                    <a:lnTo>
                      <a:pt x="144" y="864"/>
                    </a:lnTo>
                    <a:lnTo>
                      <a:pt x="148" y="865"/>
                    </a:lnTo>
                    <a:lnTo>
                      <a:pt x="151" y="871"/>
                    </a:lnTo>
                    <a:lnTo>
                      <a:pt x="158" y="869"/>
                    </a:lnTo>
                    <a:lnTo>
                      <a:pt x="171" y="873"/>
                    </a:lnTo>
                    <a:lnTo>
                      <a:pt x="181" y="882"/>
                    </a:lnTo>
                    <a:lnTo>
                      <a:pt x="184" y="894"/>
                    </a:lnTo>
                    <a:lnTo>
                      <a:pt x="193" y="907"/>
                    </a:lnTo>
                    <a:lnTo>
                      <a:pt x="210" y="915"/>
                    </a:lnTo>
                    <a:lnTo>
                      <a:pt x="218" y="911"/>
                    </a:lnTo>
                    <a:lnTo>
                      <a:pt x="230" y="914"/>
                    </a:lnTo>
                    <a:lnTo>
                      <a:pt x="238" y="907"/>
                    </a:lnTo>
                    <a:lnTo>
                      <a:pt x="248" y="911"/>
                    </a:lnTo>
                    <a:lnTo>
                      <a:pt x="255" y="910"/>
                    </a:lnTo>
                    <a:lnTo>
                      <a:pt x="258" y="904"/>
                    </a:lnTo>
                    <a:lnTo>
                      <a:pt x="254" y="890"/>
                    </a:lnTo>
                    <a:lnTo>
                      <a:pt x="232" y="876"/>
                    </a:lnTo>
                    <a:lnTo>
                      <a:pt x="228" y="880"/>
                    </a:lnTo>
                    <a:lnTo>
                      <a:pt x="216" y="873"/>
                    </a:lnTo>
                    <a:lnTo>
                      <a:pt x="196" y="872"/>
                    </a:lnTo>
                    <a:lnTo>
                      <a:pt x="189" y="869"/>
                    </a:lnTo>
                    <a:lnTo>
                      <a:pt x="181" y="858"/>
                    </a:lnTo>
                    <a:lnTo>
                      <a:pt x="163" y="844"/>
                    </a:lnTo>
                    <a:lnTo>
                      <a:pt x="189" y="833"/>
                    </a:lnTo>
                    <a:lnTo>
                      <a:pt x="197" y="833"/>
                    </a:lnTo>
                    <a:lnTo>
                      <a:pt x="209" y="839"/>
                    </a:lnTo>
                    <a:lnTo>
                      <a:pt x="226" y="835"/>
                    </a:lnTo>
                    <a:lnTo>
                      <a:pt x="225" y="832"/>
                    </a:lnTo>
                    <a:lnTo>
                      <a:pt x="212" y="833"/>
                    </a:lnTo>
                    <a:lnTo>
                      <a:pt x="202" y="825"/>
                    </a:lnTo>
                    <a:lnTo>
                      <a:pt x="200" y="819"/>
                    </a:lnTo>
                    <a:lnTo>
                      <a:pt x="206" y="814"/>
                    </a:lnTo>
                    <a:lnTo>
                      <a:pt x="215" y="815"/>
                    </a:lnTo>
                    <a:lnTo>
                      <a:pt x="219" y="821"/>
                    </a:lnTo>
                    <a:lnTo>
                      <a:pt x="235" y="825"/>
                    </a:lnTo>
                    <a:lnTo>
                      <a:pt x="248" y="828"/>
                    </a:lnTo>
                    <a:lnTo>
                      <a:pt x="275" y="817"/>
                    </a:lnTo>
                    <a:lnTo>
                      <a:pt x="295" y="800"/>
                    </a:lnTo>
                    <a:lnTo>
                      <a:pt x="307" y="803"/>
                    </a:lnTo>
                    <a:lnTo>
                      <a:pt x="331" y="803"/>
                    </a:lnTo>
                    <a:lnTo>
                      <a:pt x="349" y="797"/>
                    </a:lnTo>
                    <a:lnTo>
                      <a:pt x="352" y="800"/>
                    </a:lnTo>
                    <a:lnTo>
                      <a:pt x="352" y="796"/>
                    </a:lnTo>
                    <a:lnTo>
                      <a:pt x="363" y="790"/>
                    </a:lnTo>
                    <a:lnTo>
                      <a:pt x="383" y="787"/>
                    </a:lnTo>
                    <a:lnTo>
                      <a:pt x="386" y="785"/>
                    </a:lnTo>
                    <a:lnTo>
                      <a:pt x="393" y="783"/>
                    </a:lnTo>
                    <a:lnTo>
                      <a:pt x="401" y="789"/>
                    </a:lnTo>
                    <a:lnTo>
                      <a:pt x="408" y="786"/>
                    </a:lnTo>
                    <a:lnTo>
                      <a:pt x="412" y="787"/>
                    </a:lnTo>
                    <a:lnTo>
                      <a:pt x="411" y="782"/>
                    </a:lnTo>
                    <a:lnTo>
                      <a:pt x="401" y="783"/>
                    </a:lnTo>
                    <a:lnTo>
                      <a:pt x="401" y="772"/>
                    </a:lnTo>
                    <a:lnTo>
                      <a:pt x="389" y="776"/>
                    </a:lnTo>
                    <a:lnTo>
                      <a:pt x="386" y="779"/>
                    </a:lnTo>
                    <a:lnTo>
                      <a:pt x="392" y="764"/>
                    </a:lnTo>
                    <a:lnTo>
                      <a:pt x="389" y="769"/>
                    </a:lnTo>
                    <a:lnTo>
                      <a:pt x="373" y="782"/>
                    </a:lnTo>
                    <a:lnTo>
                      <a:pt x="366" y="785"/>
                    </a:lnTo>
                    <a:lnTo>
                      <a:pt x="368" y="773"/>
                    </a:lnTo>
                    <a:lnTo>
                      <a:pt x="363" y="778"/>
                    </a:lnTo>
                    <a:lnTo>
                      <a:pt x="362" y="783"/>
                    </a:lnTo>
                    <a:lnTo>
                      <a:pt x="356" y="787"/>
                    </a:lnTo>
                    <a:lnTo>
                      <a:pt x="356" y="785"/>
                    </a:lnTo>
                    <a:lnTo>
                      <a:pt x="344" y="792"/>
                    </a:lnTo>
                    <a:lnTo>
                      <a:pt x="330" y="796"/>
                    </a:lnTo>
                    <a:lnTo>
                      <a:pt x="291" y="785"/>
                    </a:lnTo>
                    <a:lnTo>
                      <a:pt x="272" y="773"/>
                    </a:lnTo>
                    <a:lnTo>
                      <a:pt x="245" y="764"/>
                    </a:lnTo>
                    <a:lnTo>
                      <a:pt x="235" y="748"/>
                    </a:lnTo>
                    <a:lnTo>
                      <a:pt x="228" y="747"/>
                    </a:lnTo>
                    <a:lnTo>
                      <a:pt x="223" y="743"/>
                    </a:lnTo>
                    <a:lnTo>
                      <a:pt x="203" y="737"/>
                    </a:lnTo>
                    <a:lnTo>
                      <a:pt x="193" y="729"/>
                    </a:lnTo>
                    <a:lnTo>
                      <a:pt x="181" y="708"/>
                    </a:lnTo>
                    <a:lnTo>
                      <a:pt x="184" y="694"/>
                    </a:lnTo>
                    <a:lnTo>
                      <a:pt x="177" y="696"/>
                    </a:lnTo>
                    <a:lnTo>
                      <a:pt x="179" y="668"/>
                    </a:lnTo>
                    <a:lnTo>
                      <a:pt x="186" y="665"/>
                    </a:lnTo>
                    <a:lnTo>
                      <a:pt x="199" y="669"/>
                    </a:lnTo>
                    <a:lnTo>
                      <a:pt x="213" y="658"/>
                    </a:lnTo>
                    <a:lnTo>
                      <a:pt x="215" y="655"/>
                    </a:lnTo>
                    <a:lnTo>
                      <a:pt x="220" y="650"/>
                    </a:lnTo>
                    <a:lnTo>
                      <a:pt x="235" y="635"/>
                    </a:lnTo>
                    <a:lnTo>
                      <a:pt x="258" y="608"/>
                    </a:lnTo>
                    <a:lnTo>
                      <a:pt x="262" y="604"/>
                    </a:lnTo>
                    <a:lnTo>
                      <a:pt x="287" y="575"/>
                    </a:lnTo>
                    <a:lnTo>
                      <a:pt x="290" y="571"/>
                    </a:lnTo>
                    <a:lnTo>
                      <a:pt x="306" y="544"/>
                    </a:lnTo>
                    <a:lnTo>
                      <a:pt x="321" y="512"/>
                    </a:lnTo>
                    <a:lnTo>
                      <a:pt x="323" y="507"/>
                    </a:lnTo>
                    <a:lnTo>
                      <a:pt x="326" y="500"/>
                    </a:lnTo>
                    <a:lnTo>
                      <a:pt x="342" y="462"/>
                    </a:lnTo>
                    <a:lnTo>
                      <a:pt x="342" y="455"/>
                    </a:lnTo>
                    <a:lnTo>
                      <a:pt x="346" y="450"/>
                    </a:lnTo>
                    <a:lnTo>
                      <a:pt x="346" y="444"/>
                    </a:lnTo>
                    <a:lnTo>
                      <a:pt x="353" y="425"/>
                    </a:lnTo>
                    <a:lnTo>
                      <a:pt x="359" y="400"/>
                    </a:lnTo>
                    <a:lnTo>
                      <a:pt x="363" y="365"/>
                    </a:lnTo>
                    <a:lnTo>
                      <a:pt x="369" y="332"/>
                    </a:lnTo>
                    <a:lnTo>
                      <a:pt x="372" y="317"/>
                    </a:lnTo>
                    <a:lnTo>
                      <a:pt x="379" y="298"/>
                    </a:lnTo>
                    <a:lnTo>
                      <a:pt x="389" y="260"/>
                    </a:lnTo>
                    <a:lnTo>
                      <a:pt x="391" y="235"/>
                    </a:lnTo>
                    <a:lnTo>
                      <a:pt x="395" y="230"/>
                    </a:lnTo>
                    <a:lnTo>
                      <a:pt x="411" y="226"/>
                    </a:lnTo>
                    <a:lnTo>
                      <a:pt x="417" y="229"/>
                    </a:lnTo>
                    <a:lnTo>
                      <a:pt x="415" y="235"/>
                    </a:lnTo>
                    <a:lnTo>
                      <a:pt x="419" y="247"/>
                    </a:lnTo>
                    <a:lnTo>
                      <a:pt x="437" y="262"/>
                    </a:lnTo>
                    <a:lnTo>
                      <a:pt x="443" y="262"/>
                    </a:lnTo>
                    <a:lnTo>
                      <a:pt x="456" y="255"/>
                    </a:lnTo>
                    <a:lnTo>
                      <a:pt x="464" y="244"/>
                    </a:lnTo>
                    <a:lnTo>
                      <a:pt x="484" y="242"/>
                    </a:lnTo>
                    <a:lnTo>
                      <a:pt x="528" y="208"/>
                    </a:lnTo>
                    <a:lnTo>
                      <a:pt x="486" y="243"/>
                    </a:lnTo>
                    <a:lnTo>
                      <a:pt x="503" y="273"/>
                    </a:lnTo>
                    <a:lnTo>
                      <a:pt x="506" y="279"/>
                    </a:lnTo>
                    <a:lnTo>
                      <a:pt x="503" y="307"/>
                    </a:lnTo>
                    <a:lnTo>
                      <a:pt x="507" y="319"/>
                    </a:lnTo>
                    <a:lnTo>
                      <a:pt x="519" y="328"/>
                    </a:lnTo>
                    <a:lnTo>
                      <a:pt x="525" y="326"/>
                    </a:lnTo>
                    <a:lnTo>
                      <a:pt x="529" y="321"/>
                    </a:lnTo>
                    <a:lnTo>
                      <a:pt x="549" y="323"/>
                    </a:lnTo>
                    <a:lnTo>
                      <a:pt x="555" y="326"/>
                    </a:lnTo>
                    <a:lnTo>
                      <a:pt x="555" y="333"/>
                    </a:lnTo>
                    <a:lnTo>
                      <a:pt x="559" y="339"/>
                    </a:lnTo>
                    <a:lnTo>
                      <a:pt x="555" y="347"/>
                    </a:lnTo>
                    <a:lnTo>
                      <a:pt x="580" y="376"/>
                    </a:lnTo>
                    <a:lnTo>
                      <a:pt x="555" y="348"/>
                    </a:lnTo>
                    <a:lnTo>
                      <a:pt x="545" y="354"/>
                    </a:lnTo>
                    <a:lnTo>
                      <a:pt x="539" y="367"/>
                    </a:lnTo>
                    <a:lnTo>
                      <a:pt x="513" y="380"/>
                    </a:lnTo>
                    <a:lnTo>
                      <a:pt x="507" y="380"/>
                    </a:lnTo>
                    <a:lnTo>
                      <a:pt x="497" y="371"/>
                    </a:lnTo>
                    <a:lnTo>
                      <a:pt x="481" y="372"/>
                    </a:lnTo>
                    <a:lnTo>
                      <a:pt x="477" y="383"/>
                    </a:lnTo>
                    <a:lnTo>
                      <a:pt x="480" y="403"/>
                    </a:lnTo>
                    <a:lnTo>
                      <a:pt x="484" y="408"/>
                    </a:lnTo>
                    <a:lnTo>
                      <a:pt x="494" y="436"/>
                    </a:lnTo>
                    <a:lnTo>
                      <a:pt x="487" y="447"/>
                    </a:lnTo>
                    <a:lnTo>
                      <a:pt x="489" y="451"/>
                    </a:lnTo>
                    <a:lnTo>
                      <a:pt x="483" y="455"/>
                    </a:lnTo>
                    <a:lnTo>
                      <a:pt x="486" y="462"/>
                    </a:lnTo>
                    <a:lnTo>
                      <a:pt x="497" y="467"/>
                    </a:lnTo>
                    <a:lnTo>
                      <a:pt x="471" y="494"/>
                    </a:lnTo>
                    <a:lnTo>
                      <a:pt x="458" y="498"/>
                    </a:lnTo>
                    <a:lnTo>
                      <a:pt x="470" y="505"/>
                    </a:lnTo>
                    <a:lnTo>
                      <a:pt x="476" y="507"/>
                    </a:lnTo>
                    <a:lnTo>
                      <a:pt x="479" y="511"/>
                    </a:lnTo>
                    <a:lnTo>
                      <a:pt x="493" y="510"/>
                    </a:lnTo>
                    <a:lnTo>
                      <a:pt x="512" y="517"/>
                    </a:lnTo>
                    <a:lnTo>
                      <a:pt x="516" y="522"/>
                    </a:lnTo>
                    <a:lnTo>
                      <a:pt x="522" y="525"/>
                    </a:lnTo>
                    <a:lnTo>
                      <a:pt x="544" y="519"/>
                    </a:lnTo>
                    <a:lnTo>
                      <a:pt x="554" y="525"/>
                    </a:lnTo>
                    <a:lnTo>
                      <a:pt x="559" y="533"/>
                    </a:lnTo>
                    <a:lnTo>
                      <a:pt x="564" y="537"/>
                    </a:lnTo>
                    <a:lnTo>
                      <a:pt x="580" y="540"/>
                    </a:lnTo>
                    <a:lnTo>
                      <a:pt x="590" y="548"/>
                    </a:lnTo>
                    <a:lnTo>
                      <a:pt x="443" y="915"/>
                    </a:lnTo>
                    <a:lnTo>
                      <a:pt x="447" y="911"/>
                    </a:lnTo>
                    <a:lnTo>
                      <a:pt x="448" y="916"/>
                    </a:lnTo>
                    <a:lnTo>
                      <a:pt x="445" y="918"/>
                    </a:lnTo>
                    <a:lnTo>
                      <a:pt x="443" y="915"/>
                    </a:lnTo>
                    <a:lnTo>
                      <a:pt x="590" y="548"/>
                    </a:lnTo>
                    <a:lnTo>
                      <a:pt x="445" y="926"/>
                    </a:lnTo>
                    <a:lnTo>
                      <a:pt x="448" y="926"/>
                    </a:lnTo>
                    <a:lnTo>
                      <a:pt x="447" y="929"/>
                    </a:lnTo>
                    <a:lnTo>
                      <a:pt x="445" y="926"/>
                    </a:lnTo>
                    <a:lnTo>
                      <a:pt x="590" y="548"/>
                    </a:lnTo>
                    <a:lnTo>
                      <a:pt x="432" y="919"/>
                    </a:lnTo>
                    <a:lnTo>
                      <a:pt x="434" y="922"/>
                    </a:lnTo>
                    <a:lnTo>
                      <a:pt x="435" y="919"/>
                    </a:lnTo>
                    <a:lnTo>
                      <a:pt x="432" y="919"/>
                    </a:lnTo>
                    <a:lnTo>
                      <a:pt x="590" y="548"/>
                    </a:lnTo>
                    <a:close/>
                  </a:path>
                </a:pathLst>
              </a:custGeom>
              <a:solidFill>
                <a:srgbClr val="FFFFFF"/>
              </a:solidFill>
              <a:ln w="9525">
                <a:solidFill>
                  <a:schemeClr val="tx1"/>
                </a:solidFill>
                <a:round/>
                <a:headEnd/>
                <a:tailEnd/>
              </a:ln>
            </p:spPr>
            <p:txBody>
              <a:bodyPr/>
              <a:lstStyle/>
              <a:p>
                <a:endParaRPr lang="tr-TR">
                  <a:solidFill>
                    <a:srgbClr val="FFFFFF"/>
                  </a:solidFill>
                </a:endParaRPr>
              </a:p>
            </p:txBody>
          </p:sp>
          <p:sp>
            <p:nvSpPr>
              <p:cNvPr id="44075" name="Freeform 11"/>
              <p:cNvSpPr>
                <a:spLocks/>
              </p:cNvSpPr>
              <p:nvPr/>
            </p:nvSpPr>
            <p:spPr bwMode="auto">
              <a:xfrm>
                <a:off x="2931" y="1340"/>
                <a:ext cx="374" cy="407"/>
              </a:xfrm>
              <a:custGeom>
                <a:avLst/>
                <a:gdLst>
                  <a:gd name="T0" fmla="*/ 0 w 1122"/>
                  <a:gd name="T1" fmla="*/ 0 h 1222"/>
                  <a:gd name="T2" fmla="*/ 0 w 1122"/>
                  <a:gd name="T3" fmla="*/ 0 h 1222"/>
                  <a:gd name="T4" fmla="*/ 0 w 1122"/>
                  <a:gd name="T5" fmla="*/ 0 h 1222"/>
                  <a:gd name="T6" fmla="*/ 0 w 1122"/>
                  <a:gd name="T7" fmla="*/ 0 h 1222"/>
                  <a:gd name="T8" fmla="*/ 0 w 1122"/>
                  <a:gd name="T9" fmla="*/ 0 h 1222"/>
                  <a:gd name="T10" fmla="*/ 0 w 1122"/>
                  <a:gd name="T11" fmla="*/ 0 h 1222"/>
                  <a:gd name="T12" fmla="*/ 0 w 1122"/>
                  <a:gd name="T13" fmla="*/ 0 h 1222"/>
                  <a:gd name="T14" fmla="*/ 0 w 1122"/>
                  <a:gd name="T15" fmla="*/ 0 h 1222"/>
                  <a:gd name="T16" fmla="*/ 0 w 1122"/>
                  <a:gd name="T17" fmla="*/ 0 h 1222"/>
                  <a:gd name="T18" fmla="*/ 0 w 1122"/>
                  <a:gd name="T19" fmla="*/ 0 h 1222"/>
                  <a:gd name="T20" fmla="*/ 0 w 1122"/>
                  <a:gd name="T21" fmla="*/ 0 h 1222"/>
                  <a:gd name="T22" fmla="*/ 0 w 1122"/>
                  <a:gd name="T23" fmla="*/ 0 h 1222"/>
                  <a:gd name="T24" fmla="*/ 0 w 1122"/>
                  <a:gd name="T25" fmla="*/ 0 h 1222"/>
                  <a:gd name="T26" fmla="*/ 0 w 1122"/>
                  <a:gd name="T27" fmla="*/ 0 h 1222"/>
                  <a:gd name="T28" fmla="*/ 0 w 1122"/>
                  <a:gd name="T29" fmla="*/ 0 h 1222"/>
                  <a:gd name="T30" fmla="*/ 0 w 1122"/>
                  <a:gd name="T31" fmla="*/ 0 h 1222"/>
                  <a:gd name="T32" fmla="*/ 0 w 1122"/>
                  <a:gd name="T33" fmla="*/ 0 h 1222"/>
                  <a:gd name="T34" fmla="*/ 0 w 1122"/>
                  <a:gd name="T35" fmla="*/ 0 h 1222"/>
                  <a:gd name="T36" fmla="*/ 0 w 1122"/>
                  <a:gd name="T37" fmla="*/ 0 h 1222"/>
                  <a:gd name="T38" fmla="*/ 0 w 1122"/>
                  <a:gd name="T39" fmla="*/ 0 h 1222"/>
                  <a:gd name="T40" fmla="*/ 0 w 1122"/>
                  <a:gd name="T41" fmla="*/ 0 h 1222"/>
                  <a:gd name="T42" fmla="*/ 0 w 1122"/>
                  <a:gd name="T43" fmla="*/ 0 h 1222"/>
                  <a:gd name="T44" fmla="*/ 0 w 1122"/>
                  <a:gd name="T45" fmla="*/ 0 h 1222"/>
                  <a:gd name="T46" fmla="*/ 0 w 1122"/>
                  <a:gd name="T47" fmla="*/ 0 h 1222"/>
                  <a:gd name="T48" fmla="*/ 0 w 1122"/>
                  <a:gd name="T49" fmla="*/ 0 h 1222"/>
                  <a:gd name="T50" fmla="*/ 0 w 1122"/>
                  <a:gd name="T51" fmla="*/ 0 h 1222"/>
                  <a:gd name="T52" fmla="*/ 0 w 1122"/>
                  <a:gd name="T53" fmla="*/ 0 h 1222"/>
                  <a:gd name="T54" fmla="*/ 0 w 1122"/>
                  <a:gd name="T55" fmla="*/ 0 h 1222"/>
                  <a:gd name="T56" fmla="*/ 0 w 1122"/>
                  <a:gd name="T57" fmla="*/ 0 h 1222"/>
                  <a:gd name="T58" fmla="*/ 0 w 1122"/>
                  <a:gd name="T59" fmla="*/ 0 h 1222"/>
                  <a:gd name="T60" fmla="*/ 0 w 1122"/>
                  <a:gd name="T61" fmla="*/ 0 h 1222"/>
                  <a:gd name="T62" fmla="*/ 0 w 1122"/>
                  <a:gd name="T63" fmla="*/ 0 h 1222"/>
                  <a:gd name="T64" fmla="*/ 0 w 1122"/>
                  <a:gd name="T65" fmla="*/ 0 h 1222"/>
                  <a:gd name="T66" fmla="*/ 0 w 1122"/>
                  <a:gd name="T67" fmla="*/ 0 h 1222"/>
                  <a:gd name="T68" fmla="*/ 0 w 1122"/>
                  <a:gd name="T69" fmla="*/ 0 h 1222"/>
                  <a:gd name="T70" fmla="*/ 0 w 1122"/>
                  <a:gd name="T71" fmla="*/ 0 h 1222"/>
                  <a:gd name="T72" fmla="*/ 0 w 1122"/>
                  <a:gd name="T73" fmla="*/ 0 h 1222"/>
                  <a:gd name="T74" fmla="*/ 0 w 1122"/>
                  <a:gd name="T75" fmla="*/ 0 h 1222"/>
                  <a:gd name="T76" fmla="*/ 0 w 1122"/>
                  <a:gd name="T77" fmla="*/ 0 h 1222"/>
                  <a:gd name="T78" fmla="*/ 0 w 1122"/>
                  <a:gd name="T79" fmla="*/ 0 h 1222"/>
                  <a:gd name="T80" fmla="*/ 0 w 1122"/>
                  <a:gd name="T81" fmla="*/ 0 h 1222"/>
                  <a:gd name="T82" fmla="*/ 0 w 1122"/>
                  <a:gd name="T83" fmla="*/ 0 h 1222"/>
                  <a:gd name="T84" fmla="*/ 0 w 1122"/>
                  <a:gd name="T85" fmla="*/ 0 h 1222"/>
                  <a:gd name="T86" fmla="*/ 0 w 1122"/>
                  <a:gd name="T87" fmla="*/ 0 h 1222"/>
                  <a:gd name="T88" fmla="*/ 0 w 1122"/>
                  <a:gd name="T89" fmla="*/ 0 h 1222"/>
                  <a:gd name="T90" fmla="*/ 0 w 1122"/>
                  <a:gd name="T91" fmla="*/ 0 h 1222"/>
                  <a:gd name="T92" fmla="*/ 0 w 1122"/>
                  <a:gd name="T93" fmla="*/ 0 h 1222"/>
                  <a:gd name="T94" fmla="*/ 0 w 1122"/>
                  <a:gd name="T95" fmla="*/ 0 h 1222"/>
                  <a:gd name="T96" fmla="*/ 0 w 1122"/>
                  <a:gd name="T97" fmla="*/ 0 h 1222"/>
                  <a:gd name="T98" fmla="*/ 0 w 1122"/>
                  <a:gd name="T99" fmla="*/ 0 h 1222"/>
                  <a:gd name="T100" fmla="*/ 0 w 1122"/>
                  <a:gd name="T101" fmla="*/ 0 h 1222"/>
                  <a:gd name="T102" fmla="*/ 0 w 1122"/>
                  <a:gd name="T103" fmla="*/ 0 h 1222"/>
                  <a:gd name="T104" fmla="*/ 0 w 1122"/>
                  <a:gd name="T105" fmla="*/ 0 h 1222"/>
                  <a:gd name="T106" fmla="*/ 0 w 1122"/>
                  <a:gd name="T107" fmla="*/ 0 h 1222"/>
                  <a:gd name="T108" fmla="*/ 0 w 1122"/>
                  <a:gd name="T109" fmla="*/ 0 h 1222"/>
                  <a:gd name="T110" fmla="*/ 0 w 1122"/>
                  <a:gd name="T111" fmla="*/ 0 h 1222"/>
                  <a:gd name="T112" fmla="*/ 0 w 1122"/>
                  <a:gd name="T113" fmla="*/ 0 h 1222"/>
                  <a:gd name="T114" fmla="*/ 0 w 1122"/>
                  <a:gd name="T115" fmla="*/ 0 h 12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2"/>
                  <a:gd name="T175" fmla="*/ 0 h 1222"/>
                  <a:gd name="T176" fmla="*/ 1122 w 1122"/>
                  <a:gd name="T177" fmla="*/ 1222 h 12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2" h="1222">
                    <a:moveTo>
                      <a:pt x="590" y="548"/>
                    </a:moveTo>
                    <a:lnTo>
                      <a:pt x="606" y="546"/>
                    </a:lnTo>
                    <a:lnTo>
                      <a:pt x="617" y="546"/>
                    </a:lnTo>
                    <a:lnTo>
                      <a:pt x="621" y="542"/>
                    </a:lnTo>
                    <a:lnTo>
                      <a:pt x="594" y="546"/>
                    </a:lnTo>
                    <a:lnTo>
                      <a:pt x="588" y="544"/>
                    </a:lnTo>
                    <a:lnTo>
                      <a:pt x="554" y="518"/>
                    </a:lnTo>
                    <a:lnTo>
                      <a:pt x="528" y="510"/>
                    </a:lnTo>
                    <a:lnTo>
                      <a:pt x="513" y="512"/>
                    </a:lnTo>
                    <a:lnTo>
                      <a:pt x="507" y="494"/>
                    </a:lnTo>
                    <a:lnTo>
                      <a:pt x="522" y="480"/>
                    </a:lnTo>
                    <a:lnTo>
                      <a:pt x="535" y="473"/>
                    </a:lnTo>
                    <a:lnTo>
                      <a:pt x="595" y="433"/>
                    </a:lnTo>
                    <a:lnTo>
                      <a:pt x="600" y="423"/>
                    </a:lnTo>
                    <a:lnTo>
                      <a:pt x="600" y="421"/>
                    </a:lnTo>
                    <a:lnTo>
                      <a:pt x="606" y="410"/>
                    </a:lnTo>
                    <a:lnTo>
                      <a:pt x="581" y="379"/>
                    </a:lnTo>
                    <a:lnTo>
                      <a:pt x="607" y="410"/>
                    </a:lnTo>
                    <a:lnTo>
                      <a:pt x="601" y="419"/>
                    </a:lnTo>
                    <a:lnTo>
                      <a:pt x="601" y="422"/>
                    </a:lnTo>
                    <a:lnTo>
                      <a:pt x="607" y="412"/>
                    </a:lnTo>
                    <a:lnTo>
                      <a:pt x="619" y="411"/>
                    </a:lnTo>
                    <a:lnTo>
                      <a:pt x="637" y="394"/>
                    </a:lnTo>
                    <a:lnTo>
                      <a:pt x="659" y="387"/>
                    </a:lnTo>
                    <a:lnTo>
                      <a:pt x="663" y="394"/>
                    </a:lnTo>
                    <a:lnTo>
                      <a:pt x="694" y="401"/>
                    </a:lnTo>
                    <a:lnTo>
                      <a:pt x="706" y="403"/>
                    </a:lnTo>
                    <a:lnTo>
                      <a:pt x="715" y="410"/>
                    </a:lnTo>
                    <a:lnTo>
                      <a:pt x="725" y="428"/>
                    </a:lnTo>
                    <a:lnTo>
                      <a:pt x="722" y="440"/>
                    </a:lnTo>
                    <a:lnTo>
                      <a:pt x="712" y="458"/>
                    </a:lnTo>
                    <a:lnTo>
                      <a:pt x="691" y="476"/>
                    </a:lnTo>
                    <a:lnTo>
                      <a:pt x="685" y="475"/>
                    </a:lnTo>
                    <a:lnTo>
                      <a:pt x="665" y="483"/>
                    </a:lnTo>
                    <a:lnTo>
                      <a:pt x="644" y="498"/>
                    </a:lnTo>
                    <a:lnTo>
                      <a:pt x="637" y="496"/>
                    </a:lnTo>
                    <a:lnTo>
                      <a:pt x="630" y="503"/>
                    </a:lnTo>
                    <a:lnTo>
                      <a:pt x="631" y="510"/>
                    </a:lnTo>
                    <a:lnTo>
                      <a:pt x="634" y="511"/>
                    </a:lnTo>
                    <a:lnTo>
                      <a:pt x="629" y="537"/>
                    </a:lnTo>
                    <a:lnTo>
                      <a:pt x="631" y="537"/>
                    </a:lnTo>
                    <a:lnTo>
                      <a:pt x="637" y="519"/>
                    </a:lnTo>
                    <a:lnTo>
                      <a:pt x="647" y="510"/>
                    </a:lnTo>
                    <a:lnTo>
                      <a:pt x="653" y="501"/>
                    </a:lnTo>
                    <a:lnTo>
                      <a:pt x="663" y="497"/>
                    </a:lnTo>
                    <a:lnTo>
                      <a:pt x="670" y="492"/>
                    </a:lnTo>
                    <a:lnTo>
                      <a:pt x="682" y="489"/>
                    </a:lnTo>
                    <a:lnTo>
                      <a:pt x="709" y="467"/>
                    </a:lnTo>
                    <a:lnTo>
                      <a:pt x="727" y="437"/>
                    </a:lnTo>
                    <a:lnTo>
                      <a:pt x="728" y="429"/>
                    </a:lnTo>
                    <a:lnTo>
                      <a:pt x="715" y="404"/>
                    </a:lnTo>
                    <a:lnTo>
                      <a:pt x="711" y="400"/>
                    </a:lnTo>
                    <a:lnTo>
                      <a:pt x="717" y="397"/>
                    </a:lnTo>
                    <a:lnTo>
                      <a:pt x="718" y="389"/>
                    </a:lnTo>
                    <a:lnTo>
                      <a:pt x="663" y="386"/>
                    </a:lnTo>
                    <a:lnTo>
                      <a:pt x="652" y="371"/>
                    </a:lnTo>
                    <a:lnTo>
                      <a:pt x="644" y="365"/>
                    </a:lnTo>
                    <a:lnTo>
                      <a:pt x="646" y="319"/>
                    </a:lnTo>
                    <a:lnTo>
                      <a:pt x="665" y="290"/>
                    </a:lnTo>
                    <a:lnTo>
                      <a:pt x="679" y="286"/>
                    </a:lnTo>
                    <a:lnTo>
                      <a:pt x="673" y="282"/>
                    </a:lnTo>
                    <a:lnTo>
                      <a:pt x="666" y="283"/>
                    </a:lnTo>
                    <a:lnTo>
                      <a:pt x="663" y="278"/>
                    </a:lnTo>
                    <a:lnTo>
                      <a:pt x="657" y="276"/>
                    </a:lnTo>
                    <a:lnTo>
                      <a:pt x="650" y="279"/>
                    </a:lnTo>
                    <a:lnTo>
                      <a:pt x="643" y="280"/>
                    </a:lnTo>
                    <a:lnTo>
                      <a:pt x="640" y="286"/>
                    </a:lnTo>
                    <a:lnTo>
                      <a:pt x="633" y="287"/>
                    </a:lnTo>
                    <a:lnTo>
                      <a:pt x="606" y="279"/>
                    </a:lnTo>
                    <a:lnTo>
                      <a:pt x="591" y="280"/>
                    </a:lnTo>
                    <a:lnTo>
                      <a:pt x="575" y="265"/>
                    </a:lnTo>
                    <a:lnTo>
                      <a:pt x="578" y="260"/>
                    </a:lnTo>
                    <a:lnTo>
                      <a:pt x="590" y="253"/>
                    </a:lnTo>
                    <a:lnTo>
                      <a:pt x="587" y="239"/>
                    </a:lnTo>
                    <a:lnTo>
                      <a:pt x="591" y="233"/>
                    </a:lnTo>
                    <a:lnTo>
                      <a:pt x="591" y="219"/>
                    </a:lnTo>
                    <a:lnTo>
                      <a:pt x="588" y="214"/>
                    </a:lnTo>
                    <a:lnTo>
                      <a:pt x="591" y="200"/>
                    </a:lnTo>
                    <a:lnTo>
                      <a:pt x="588" y="197"/>
                    </a:lnTo>
                    <a:lnTo>
                      <a:pt x="581" y="183"/>
                    </a:lnTo>
                    <a:lnTo>
                      <a:pt x="585" y="179"/>
                    </a:lnTo>
                    <a:lnTo>
                      <a:pt x="582" y="168"/>
                    </a:lnTo>
                    <a:lnTo>
                      <a:pt x="575" y="176"/>
                    </a:lnTo>
                    <a:lnTo>
                      <a:pt x="529" y="205"/>
                    </a:lnTo>
                    <a:lnTo>
                      <a:pt x="568" y="179"/>
                    </a:lnTo>
                    <a:lnTo>
                      <a:pt x="575" y="176"/>
                    </a:lnTo>
                    <a:lnTo>
                      <a:pt x="582" y="167"/>
                    </a:lnTo>
                    <a:lnTo>
                      <a:pt x="584" y="161"/>
                    </a:lnTo>
                    <a:lnTo>
                      <a:pt x="590" y="157"/>
                    </a:lnTo>
                    <a:lnTo>
                      <a:pt x="593" y="142"/>
                    </a:lnTo>
                    <a:lnTo>
                      <a:pt x="594" y="129"/>
                    </a:lnTo>
                    <a:lnTo>
                      <a:pt x="604" y="111"/>
                    </a:lnTo>
                    <a:lnTo>
                      <a:pt x="627" y="94"/>
                    </a:lnTo>
                    <a:lnTo>
                      <a:pt x="647" y="74"/>
                    </a:lnTo>
                    <a:lnTo>
                      <a:pt x="675" y="62"/>
                    </a:lnTo>
                    <a:lnTo>
                      <a:pt x="695" y="51"/>
                    </a:lnTo>
                    <a:lnTo>
                      <a:pt x="734" y="33"/>
                    </a:lnTo>
                    <a:lnTo>
                      <a:pt x="743" y="35"/>
                    </a:lnTo>
                    <a:lnTo>
                      <a:pt x="771" y="29"/>
                    </a:lnTo>
                    <a:lnTo>
                      <a:pt x="809" y="28"/>
                    </a:lnTo>
                    <a:lnTo>
                      <a:pt x="812" y="53"/>
                    </a:lnTo>
                    <a:lnTo>
                      <a:pt x="820" y="53"/>
                    </a:lnTo>
                    <a:lnTo>
                      <a:pt x="829" y="57"/>
                    </a:lnTo>
                    <a:lnTo>
                      <a:pt x="832" y="50"/>
                    </a:lnTo>
                    <a:lnTo>
                      <a:pt x="819" y="40"/>
                    </a:lnTo>
                    <a:lnTo>
                      <a:pt x="818" y="35"/>
                    </a:lnTo>
                    <a:lnTo>
                      <a:pt x="823" y="30"/>
                    </a:lnTo>
                    <a:lnTo>
                      <a:pt x="820" y="26"/>
                    </a:lnTo>
                    <a:lnTo>
                      <a:pt x="833" y="25"/>
                    </a:lnTo>
                    <a:lnTo>
                      <a:pt x="851" y="36"/>
                    </a:lnTo>
                    <a:lnTo>
                      <a:pt x="890" y="21"/>
                    </a:lnTo>
                    <a:lnTo>
                      <a:pt x="924" y="14"/>
                    </a:lnTo>
                    <a:lnTo>
                      <a:pt x="950" y="4"/>
                    </a:lnTo>
                    <a:lnTo>
                      <a:pt x="981" y="0"/>
                    </a:lnTo>
                    <a:lnTo>
                      <a:pt x="998" y="8"/>
                    </a:lnTo>
                    <a:lnTo>
                      <a:pt x="1004" y="4"/>
                    </a:lnTo>
                    <a:lnTo>
                      <a:pt x="1005" y="10"/>
                    </a:lnTo>
                    <a:lnTo>
                      <a:pt x="1011" y="8"/>
                    </a:lnTo>
                    <a:lnTo>
                      <a:pt x="1017" y="14"/>
                    </a:lnTo>
                    <a:lnTo>
                      <a:pt x="1014" y="25"/>
                    </a:lnTo>
                    <a:lnTo>
                      <a:pt x="1017" y="32"/>
                    </a:lnTo>
                    <a:lnTo>
                      <a:pt x="1024" y="57"/>
                    </a:lnTo>
                    <a:lnTo>
                      <a:pt x="1037" y="65"/>
                    </a:lnTo>
                    <a:lnTo>
                      <a:pt x="1077" y="71"/>
                    </a:lnTo>
                    <a:lnTo>
                      <a:pt x="1077" y="75"/>
                    </a:lnTo>
                    <a:lnTo>
                      <a:pt x="1074" y="82"/>
                    </a:lnTo>
                    <a:lnTo>
                      <a:pt x="1076" y="90"/>
                    </a:lnTo>
                    <a:lnTo>
                      <a:pt x="1100" y="97"/>
                    </a:lnTo>
                    <a:lnTo>
                      <a:pt x="1103" y="94"/>
                    </a:lnTo>
                    <a:lnTo>
                      <a:pt x="1112" y="97"/>
                    </a:lnTo>
                    <a:lnTo>
                      <a:pt x="1118" y="114"/>
                    </a:lnTo>
                    <a:lnTo>
                      <a:pt x="1118" y="122"/>
                    </a:lnTo>
                    <a:lnTo>
                      <a:pt x="1115" y="126"/>
                    </a:lnTo>
                    <a:lnTo>
                      <a:pt x="1122" y="133"/>
                    </a:lnTo>
                    <a:lnTo>
                      <a:pt x="1113" y="130"/>
                    </a:lnTo>
                    <a:lnTo>
                      <a:pt x="1109" y="135"/>
                    </a:lnTo>
                    <a:lnTo>
                      <a:pt x="1109" y="142"/>
                    </a:lnTo>
                    <a:lnTo>
                      <a:pt x="1106" y="146"/>
                    </a:lnTo>
                    <a:lnTo>
                      <a:pt x="1106" y="150"/>
                    </a:lnTo>
                    <a:lnTo>
                      <a:pt x="1113" y="158"/>
                    </a:lnTo>
                    <a:lnTo>
                      <a:pt x="1112" y="172"/>
                    </a:lnTo>
                    <a:lnTo>
                      <a:pt x="1118" y="207"/>
                    </a:lnTo>
                    <a:lnTo>
                      <a:pt x="1116" y="208"/>
                    </a:lnTo>
                    <a:lnTo>
                      <a:pt x="1107" y="235"/>
                    </a:lnTo>
                    <a:lnTo>
                      <a:pt x="1080" y="275"/>
                    </a:lnTo>
                    <a:lnTo>
                      <a:pt x="1082" y="280"/>
                    </a:lnTo>
                    <a:lnTo>
                      <a:pt x="1076" y="293"/>
                    </a:lnTo>
                    <a:lnTo>
                      <a:pt x="1074" y="364"/>
                    </a:lnTo>
                    <a:lnTo>
                      <a:pt x="1073" y="373"/>
                    </a:lnTo>
                    <a:lnTo>
                      <a:pt x="1053" y="368"/>
                    </a:lnTo>
                    <a:lnTo>
                      <a:pt x="1038" y="371"/>
                    </a:lnTo>
                    <a:lnTo>
                      <a:pt x="1025" y="367"/>
                    </a:lnTo>
                    <a:lnTo>
                      <a:pt x="982" y="371"/>
                    </a:lnTo>
                    <a:lnTo>
                      <a:pt x="970" y="379"/>
                    </a:lnTo>
                    <a:lnTo>
                      <a:pt x="973" y="385"/>
                    </a:lnTo>
                    <a:lnTo>
                      <a:pt x="973" y="396"/>
                    </a:lnTo>
                    <a:lnTo>
                      <a:pt x="985" y="404"/>
                    </a:lnTo>
                    <a:lnTo>
                      <a:pt x="985" y="407"/>
                    </a:lnTo>
                    <a:lnTo>
                      <a:pt x="979" y="404"/>
                    </a:lnTo>
                    <a:lnTo>
                      <a:pt x="976" y="408"/>
                    </a:lnTo>
                    <a:lnTo>
                      <a:pt x="966" y="410"/>
                    </a:lnTo>
                    <a:lnTo>
                      <a:pt x="973" y="422"/>
                    </a:lnTo>
                    <a:lnTo>
                      <a:pt x="970" y="437"/>
                    </a:lnTo>
                    <a:lnTo>
                      <a:pt x="989" y="448"/>
                    </a:lnTo>
                    <a:lnTo>
                      <a:pt x="1011" y="448"/>
                    </a:lnTo>
                    <a:lnTo>
                      <a:pt x="1041" y="458"/>
                    </a:lnTo>
                    <a:lnTo>
                      <a:pt x="1047" y="455"/>
                    </a:lnTo>
                    <a:lnTo>
                      <a:pt x="1056" y="443"/>
                    </a:lnTo>
                    <a:lnTo>
                      <a:pt x="1058" y="448"/>
                    </a:lnTo>
                    <a:lnTo>
                      <a:pt x="1063" y="461"/>
                    </a:lnTo>
                    <a:lnTo>
                      <a:pt x="1069" y="473"/>
                    </a:lnTo>
                    <a:lnTo>
                      <a:pt x="1076" y="476"/>
                    </a:lnTo>
                    <a:lnTo>
                      <a:pt x="1080" y="497"/>
                    </a:lnTo>
                    <a:lnTo>
                      <a:pt x="1067" y="528"/>
                    </a:lnTo>
                    <a:lnTo>
                      <a:pt x="1069" y="535"/>
                    </a:lnTo>
                    <a:lnTo>
                      <a:pt x="1080" y="548"/>
                    </a:lnTo>
                    <a:lnTo>
                      <a:pt x="1066" y="557"/>
                    </a:lnTo>
                    <a:lnTo>
                      <a:pt x="1058" y="558"/>
                    </a:lnTo>
                    <a:lnTo>
                      <a:pt x="1044" y="580"/>
                    </a:lnTo>
                    <a:lnTo>
                      <a:pt x="1037" y="580"/>
                    </a:lnTo>
                    <a:lnTo>
                      <a:pt x="1027" y="590"/>
                    </a:lnTo>
                    <a:lnTo>
                      <a:pt x="1022" y="603"/>
                    </a:lnTo>
                    <a:lnTo>
                      <a:pt x="1017" y="607"/>
                    </a:lnTo>
                    <a:lnTo>
                      <a:pt x="991" y="607"/>
                    </a:lnTo>
                    <a:lnTo>
                      <a:pt x="989" y="615"/>
                    </a:lnTo>
                    <a:lnTo>
                      <a:pt x="983" y="626"/>
                    </a:lnTo>
                    <a:lnTo>
                      <a:pt x="972" y="629"/>
                    </a:lnTo>
                    <a:lnTo>
                      <a:pt x="970" y="642"/>
                    </a:lnTo>
                    <a:lnTo>
                      <a:pt x="978" y="642"/>
                    </a:lnTo>
                    <a:lnTo>
                      <a:pt x="1011" y="664"/>
                    </a:lnTo>
                    <a:lnTo>
                      <a:pt x="1011" y="678"/>
                    </a:lnTo>
                    <a:lnTo>
                      <a:pt x="1002" y="679"/>
                    </a:lnTo>
                    <a:lnTo>
                      <a:pt x="1001" y="690"/>
                    </a:lnTo>
                    <a:lnTo>
                      <a:pt x="994" y="698"/>
                    </a:lnTo>
                    <a:lnTo>
                      <a:pt x="981" y="707"/>
                    </a:lnTo>
                    <a:lnTo>
                      <a:pt x="972" y="698"/>
                    </a:lnTo>
                    <a:lnTo>
                      <a:pt x="966" y="698"/>
                    </a:lnTo>
                    <a:lnTo>
                      <a:pt x="955" y="705"/>
                    </a:lnTo>
                    <a:lnTo>
                      <a:pt x="940" y="708"/>
                    </a:lnTo>
                    <a:lnTo>
                      <a:pt x="933" y="712"/>
                    </a:lnTo>
                    <a:lnTo>
                      <a:pt x="929" y="712"/>
                    </a:lnTo>
                    <a:lnTo>
                      <a:pt x="916" y="722"/>
                    </a:lnTo>
                    <a:lnTo>
                      <a:pt x="906" y="725"/>
                    </a:lnTo>
                    <a:lnTo>
                      <a:pt x="901" y="721"/>
                    </a:lnTo>
                    <a:lnTo>
                      <a:pt x="895" y="723"/>
                    </a:lnTo>
                    <a:lnTo>
                      <a:pt x="884" y="717"/>
                    </a:lnTo>
                    <a:lnTo>
                      <a:pt x="888" y="737"/>
                    </a:lnTo>
                    <a:lnTo>
                      <a:pt x="874" y="733"/>
                    </a:lnTo>
                    <a:lnTo>
                      <a:pt x="871" y="728"/>
                    </a:lnTo>
                    <a:lnTo>
                      <a:pt x="857" y="725"/>
                    </a:lnTo>
                    <a:lnTo>
                      <a:pt x="854" y="719"/>
                    </a:lnTo>
                    <a:lnTo>
                      <a:pt x="848" y="717"/>
                    </a:lnTo>
                    <a:lnTo>
                      <a:pt x="841" y="719"/>
                    </a:lnTo>
                    <a:lnTo>
                      <a:pt x="826" y="717"/>
                    </a:lnTo>
                    <a:lnTo>
                      <a:pt x="813" y="703"/>
                    </a:lnTo>
                    <a:lnTo>
                      <a:pt x="800" y="707"/>
                    </a:lnTo>
                    <a:lnTo>
                      <a:pt x="815" y="722"/>
                    </a:lnTo>
                    <a:lnTo>
                      <a:pt x="818" y="729"/>
                    </a:lnTo>
                    <a:lnTo>
                      <a:pt x="797" y="728"/>
                    </a:lnTo>
                    <a:lnTo>
                      <a:pt x="784" y="722"/>
                    </a:lnTo>
                    <a:lnTo>
                      <a:pt x="780" y="729"/>
                    </a:lnTo>
                    <a:lnTo>
                      <a:pt x="769" y="735"/>
                    </a:lnTo>
                    <a:lnTo>
                      <a:pt x="754" y="736"/>
                    </a:lnTo>
                    <a:lnTo>
                      <a:pt x="753" y="743"/>
                    </a:lnTo>
                    <a:lnTo>
                      <a:pt x="758" y="748"/>
                    </a:lnTo>
                    <a:lnTo>
                      <a:pt x="760" y="768"/>
                    </a:lnTo>
                    <a:lnTo>
                      <a:pt x="751" y="775"/>
                    </a:lnTo>
                    <a:lnTo>
                      <a:pt x="766" y="778"/>
                    </a:lnTo>
                    <a:lnTo>
                      <a:pt x="777" y="785"/>
                    </a:lnTo>
                    <a:lnTo>
                      <a:pt x="779" y="807"/>
                    </a:lnTo>
                    <a:lnTo>
                      <a:pt x="800" y="814"/>
                    </a:lnTo>
                    <a:lnTo>
                      <a:pt x="794" y="837"/>
                    </a:lnTo>
                    <a:lnTo>
                      <a:pt x="815" y="857"/>
                    </a:lnTo>
                    <a:lnTo>
                      <a:pt x="822" y="868"/>
                    </a:lnTo>
                    <a:lnTo>
                      <a:pt x="828" y="872"/>
                    </a:lnTo>
                    <a:lnTo>
                      <a:pt x="833" y="898"/>
                    </a:lnTo>
                    <a:lnTo>
                      <a:pt x="829" y="925"/>
                    </a:lnTo>
                    <a:lnTo>
                      <a:pt x="833" y="930"/>
                    </a:lnTo>
                    <a:lnTo>
                      <a:pt x="832" y="940"/>
                    </a:lnTo>
                    <a:lnTo>
                      <a:pt x="835" y="947"/>
                    </a:lnTo>
                    <a:lnTo>
                      <a:pt x="816" y="962"/>
                    </a:lnTo>
                    <a:lnTo>
                      <a:pt x="803" y="987"/>
                    </a:lnTo>
                    <a:lnTo>
                      <a:pt x="789" y="1000"/>
                    </a:lnTo>
                    <a:lnTo>
                      <a:pt x="793" y="1007"/>
                    </a:lnTo>
                    <a:lnTo>
                      <a:pt x="789" y="1010"/>
                    </a:lnTo>
                    <a:lnTo>
                      <a:pt x="790" y="1029"/>
                    </a:lnTo>
                    <a:lnTo>
                      <a:pt x="794" y="1033"/>
                    </a:lnTo>
                    <a:lnTo>
                      <a:pt x="813" y="1022"/>
                    </a:lnTo>
                    <a:lnTo>
                      <a:pt x="820" y="1025"/>
                    </a:lnTo>
                    <a:lnTo>
                      <a:pt x="813" y="1029"/>
                    </a:lnTo>
                    <a:lnTo>
                      <a:pt x="810" y="1032"/>
                    </a:lnTo>
                    <a:lnTo>
                      <a:pt x="818" y="1036"/>
                    </a:lnTo>
                    <a:lnTo>
                      <a:pt x="816" y="1040"/>
                    </a:lnTo>
                    <a:lnTo>
                      <a:pt x="797" y="1048"/>
                    </a:lnTo>
                    <a:lnTo>
                      <a:pt x="793" y="1053"/>
                    </a:lnTo>
                    <a:lnTo>
                      <a:pt x="787" y="1057"/>
                    </a:lnTo>
                    <a:lnTo>
                      <a:pt x="777" y="1066"/>
                    </a:lnTo>
                    <a:lnTo>
                      <a:pt x="771" y="1069"/>
                    </a:lnTo>
                    <a:lnTo>
                      <a:pt x="761" y="1078"/>
                    </a:lnTo>
                    <a:lnTo>
                      <a:pt x="756" y="1090"/>
                    </a:lnTo>
                    <a:lnTo>
                      <a:pt x="751" y="1093"/>
                    </a:lnTo>
                    <a:lnTo>
                      <a:pt x="743" y="1079"/>
                    </a:lnTo>
                    <a:lnTo>
                      <a:pt x="737" y="1085"/>
                    </a:lnTo>
                    <a:lnTo>
                      <a:pt x="730" y="1086"/>
                    </a:lnTo>
                    <a:lnTo>
                      <a:pt x="734" y="1103"/>
                    </a:lnTo>
                    <a:lnTo>
                      <a:pt x="738" y="1108"/>
                    </a:lnTo>
                    <a:lnTo>
                      <a:pt x="740" y="1114"/>
                    </a:lnTo>
                    <a:lnTo>
                      <a:pt x="737" y="1119"/>
                    </a:lnTo>
                    <a:lnTo>
                      <a:pt x="743" y="1119"/>
                    </a:lnTo>
                    <a:lnTo>
                      <a:pt x="748" y="1115"/>
                    </a:lnTo>
                    <a:lnTo>
                      <a:pt x="776" y="1116"/>
                    </a:lnTo>
                    <a:lnTo>
                      <a:pt x="770" y="1128"/>
                    </a:lnTo>
                    <a:lnTo>
                      <a:pt x="776" y="1140"/>
                    </a:lnTo>
                    <a:lnTo>
                      <a:pt x="783" y="1140"/>
                    </a:lnTo>
                    <a:lnTo>
                      <a:pt x="786" y="1144"/>
                    </a:lnTo>
                    <a:lnTo>
                      <a:pt x="794" y="1146"/>
                    </a:lnTo>
                    <a:lnTo>
                      <a:pt x="790" y="1157"/>
                    </a:lnTo>
                    <a:lnTo>
                      <a:pt x="793" y="1164"/>
                    </a:lnTo>
                    <a:lnTo>
                      <a:pt x="790" y="1178"/>
                    </a:lnTo>
                    <a:lnTo>
                      <a:pt x="784" y="1173"/>
                    </a:lnTo>
                    <a:lnTo>
                      <a:pt x="773" y="1179"/>
                    </a:lnTo>
                    <a:lnTo>
                      <a:pt x="773" y="1186"/>
                    </a:lnTo>
                    <a:lnTo>
                      <a:pt x="776" y="1190"/>
                    </a:lnTo>
                    <a:lnTo>
                      <a:pt x="769" y="1198"/>
                    </a:lnTo>
                    <a:lnTo>
                      <a:pt x="763" y="1194"/>
                    </a:lnTo>
                    <a:lnTo>
                      <a:pt x="760" y="1200"/>
                    </a:lnTo>
                    <a:lnTo>
                      <a:pt x="776" y="1211"/>
                    </a:lnTo>
                    <a:lnTo>
                      <a:pt x="773" y="1215"/>
                    </a:lnTo>
                    <a:lnTo>
                      <a:pt x="774" y="1219"/>
                    </a:lnTo>
                    <a:lnTo>
                      <a:pt x="760" y="1219"/>
                    </a:lnTo>
                    <a:lnTo>
                      <a:pt x="760" y="1218"/>
                    </a:lnTo>
                    <a:lnTo>
                      <a:pt x="754" y="1216"/>
                    </a:lnTo>
                    <a:lnTo>
                      <a:pt x="743" y="1222"/>
                    </a:lnTo>
                    <a:lnTo>
                      <a:pt x="743" y="1219"/>
                    </a:lnTo>
                    <a:lnTo>
                      <a:pt x="735" y="1219"/>
                    </a:lnTo>
                    <a:lnTo>
                      <a:pt x="734" y="1212"/>
                    </a:lnTo>
                    <a:lnTo>
                      <a:pt x="722" y="1219"/>
                    </a:lnTo>
                    <a:lnTo>
                      <a:pt x="719" y="1216"/>
                    </a:lnTo>
                    <a:lnTo>
                      <a:pt x="712" y="1219"/>
                    </a:lnTo>
                    <a:lnTo>
                      <a:pt x="708" y="1214"/>
                    </a:lnTo>
                    <a:lnTo>
                      <a:pt x="704" y="1212"/>
                    </a:lnTo>
                    <a:lnTo>
                      <a:pt x="701" y="1207"/>
                    </a:lnTo>
                    <a:lnTo>
                      <a:pt x="691" y="1216"/>
                    </a:lnTo>
                    <a:lnTo>
                      <a:pt x="673" y="1218"/>
                    </a:lnTo>
                    <a:lnTo>
                      <a:pt x="679" y="1205"/>
                    </a:lnTo>
                    <a:lnTo>
                      <a:pt x="675" y="1193"/>
                    </a:lnTo>
                    <a:lnTo>
                      <a:pt x="669" y="1191"/>
                    </a:lnTo>
                    <a:lnTo>
                      <a:pt x="662" y="1179"/>
                    </a:lnTo>
                    <a:lnTo>
                      <a:pt x="666" y="1165"/>
                    </a:lnTo>
                    <a:lnTo>
                      <a:pt x="676" y="1157"/>
                    </a:lnTo>
                    <a:lnTo>
                      <a:pt x="681" y="1151"/>
                    </a:lnTo>
                    <a:lnTo>
                      <a:pt x="686" y="1148"/>
                    </a:lnTo>
                    <a:lnTo>
                      <a:pt x="688" y="1141"/>
                    </a:lnTo>
                    <a:lnTo>
                      <a:pt x="696" y="1130"/>
                    </a:lnTo>
                    <a:lnTo>
                      <a:pt x="686" y="1126"/>
                    </a:lnTo>
                    <a:lnTo>
                      <a:pt x="695" y="1115"/>
                    </a:lnTo>
                    <a:lnTo>
                      <a:pt x="702" y="1098"/>
                    </a:lnTo>
                    <a:lnTo>
                      <a:pt x="696" y="1094"/>
                    </a:lnTo>
                    <a:lnTo>
                      <a:pt x="701" y="1082"/>
                    </a:lnTo>
                    <a:lnTo>
                      <a:pt x="708" y="1082"/>
                    </a:lnTo>
                    <a:lnTo>
                      <a:pt x="708" y="1075"/>
                    </a:lnTo>
                    <a:lnTo>
                      <a:pt x="714" y="1066"/>
                    </a:lnTo>
                    <a:lnTo>
                      <a:pt x="718" y="1066"/>
                    </a:lnTo>
                    <a:lnTo>
                      <a:pt x="717" y="1061"/>
                    </a:lnTo>
                    <a:lnTo>
                      <a:pt x="711" y="1057"/>
                    </a:lnTo>
                    <a:lnTo>
                      <a:pt x="715" y="1051"/>
                    </a:lnTo>
                    <a:lnTo>
                      <a:pt x="721" y="1048"/>
                    </a:lnTo>
                    <a:lnTo>
                      <a:pt x="725" y="1044"/>
                    </a:lnTo>
                    <a:lnTo>
                      <a:pt x="714" y="1036"/>
                    </a:lnTo>
                    <a:lnTo>
                      <a:pt x="704" y="1040"/>
                    </a:lnTo>
                    <a:lnTo>
                      <a:pt x="702" y="1030"/>
                    </a:lnTo>
                    <a:lnTo>
                      <a:pt x="696" y="1026"/>
                    </a:lnTo>
                    <a:lnTo>
                      <a:pt x="670" y="1026"/>
                    </a:lnTo>
                    <a:lnTo>
                      <a:pt x="646" y="1012"/>
                    </a:lnTo>
                    <a:lnTo>
                      <a:pt x="637" y="1014"/>
                    </a:lnTo>
                    <a:lnTo>
                      <a:pt x="634" y="989"/>
                    </a:lnTo>
                    <a:lnTo>
                      <a:pt x="624" y="982"/>
                    </a:lnTo>
                    <a:lnTo>
                      <a:pt x="616" y="980"/>
                    </a:lnTo>
                    <a:lnTo>
                      <a:pt x="594" y="996"/>
                    </a:lnTo>
                    <a:lnTo>
                      <a:pt x="575" y="991"/>
                    </a:lnTo>
                    <a:lnTo>
                      <a:pt x="571" y="996"/>
                    </a:lnTo>
                    <a:lnTo>
                      <a:pt x="556" y="997"/>
                    </a:lnTo>
                    <a:lnTo>
                      <a:pt x="549" y="996"/>
                    </a:lnTo>
                    <a:lnTo>
                      <a:pt x="539" y="997"/>
                    </a:lnTo>
                    <a:lnTo>
                      <a:pt x="535" y="993"/>
                    </a:lnTo>
                    <a:lnTo>
                      <a:pt x="539" y="973"/>
                    </a:lnTo>
                    <a:lnTo>
                      <a:pt x="535" y="969"/>
                    </a:lnTo>
                    <a:lnTo>
                      <a:pt x="528" y="965"/>
                    </a:lnTo>
                    <a:lnTo>
                      <a:pt x="515" y="971"/>
                    </a:lnTo>
                    <a:lnTo>
                      <a:pt x="507" y="969"/>
                    </a:lnTo>
                    <a:lnTo>
                      <a:pt x="506" y="957"/>
                    </a:lnTo>
                    <a:lnTo>
                      <a:pt x="502" y="948"/>
                    </a:lnTo>
                    <a:lnTo>
                      <a:pt x="492" y="941"/>
                    </a:lnTo>
                    <a:lnTo>
                      <a:pt x="489" y="936"/>
                    </a:lnTo>
                    <a:lnTo>
                      <a:pt x="494" y="915"/>
                    </a:lnTo>
                    <a:lnTo>
                      <a:pt x="490" y="901"/>
                    </a:lnTo>
                    <a:lnTo>
                      <a:pt x="479" y="900"/>
                    </a:lnTo>
                    <a:lnTo>
                      <a:pt x="477" y="894"/>
                    </a:lnTo>
                    <a:lnTo>
                      <a:pt x="468" y="904"/>
                    </a:lnTo>
                    <a:lnTo>
                      <a:pt x="468" y="911"/>
                    </a:lnTo>
                    <a:lnTo>
                      <a:pt x="445" y="933"/>
                    </a:lnTo>
                    <a:lnTo>
                      <a:pt x="440" y="930"/>
                    </a:lnTo>
                    <a:lnTo>
                      <a:pt x="438" y="926"/>
                    </a:lnTo>
                    <a:lnTo>
                      <a:pt x="402" y="928"/>
                    </a:lnTo>
                    <a:lnTo>
                      <a:pt x="396" y="923"/>
                    </a:lnTo>
                    <a:lnTo>
                      <a:pt x="396" y="918"/>
                    </a:lnTo>
                    <a:lnTo>
                      <a:pt x="402" y="918"/>
                    </a:lnTo>
                    <a:lnTo>
                      <a:pt x="417" y="922"/>
                    </a:lnTo>
                    <a:lnTo>
                      <a:pt x="412" y="911"/>
                    </a:lnTo>
                    <a:lnTo>
                      <a:pt x="417" y="905"/>
                    </a:lnTo>
                    <a:lnTo>
                      <a:pt x="418" y="896"/>
                    </a:lnTo>
                    <a:lnTo>
                      <a:pt x="412" y="894"/>
                    </a:lnTo>
                    <a:lnTo>
                      <a:pt x="411" y="889"/>
                    </a:lnTo>
                    <a:lnTo>
                      <a:pt x="398" y="883"/>
                    </a:lnTo>
                    <a:lnTo>
                      <a:pt x="392" y="885"/>
                    </a:lnTo>
                    <a:lnTo>
                      <a:pt x="389" y="890"/>
                    </a:lnTo>
                    <a:lnTo>
                      <a:pt x="378" y="900"/>
                    </a:lnTo>
                    <a:lnTo>
                      <a:pt x="375" y="908"/>
                    </a:lnTo>
                    <a:lnTo>
                      <a:pt x="366" y="911"/>
                    </a:lnTo>
                    <a:lnTo>
                      <a:pt x="368" y="919"/>
                    </a:lnTo>
                    <a:lnTo>
                      <a:pt x="359" y="922"/>
                    </a:lnTo>
                    <a:lnTo>
                      <a:pt x="339" y="916"/>
                    </a:lnTo>
                    <a:lnTo>
                      <a:pt x="327" y="922"/>
                    </a:lnTo>
                    <a:lnTo>
                      <a:pt x="326" y="908"/>
                    </a:lnTo>
                    <a:lnTo>
                      <a:pt x="331" y="897"/>
                    </a:lnTo>
                    <a:lnTo>
                      <a:pt x="329" y="893"/>
                    </a:lnTo>
                    <a:lnTo>
                      <a:pt x="310" y="894"/>
                    </a:lnTo>
                    <a:lnTo>
                      <a:pt x="284" y="908"/>
                    </a:lnTo>
                    <a:lnTo>
                      <a:pt x="282" y="911"/>
                    </a:lnTo>
                    <a:lnTo>
                      <a:pt x="285" y="911"/>
                    </a:lnTo>
                    <a:lnTo>
                      <a:pt x="285" y="926"/>
                    </a:lnTo>
                    <a:lnTo>
                      <a:pt x="295" y="940"/>
                    </a:lnTo>
                    <a:lnTo>
                      <a:pt x="295" y="944"/>
                    </a:lnTo>
                    <a:lnTo>
                      <a:pt x="281" y="950"/>
                    </a:lnTo>
                    <a:lnTo>
                      <a:pt x="268" y="948"/>
                    </a:lnTo>
                    <a:lnTo>
                      <a:pt x="267" y="940"/>
                    </a:lnTo>
                    <a:lnTo>
                      <a:pt x="239" y="941"/>
                    </a:lnTo>
                    <a:lnTo>
                      <a:pt x="239" y="935"/>
                    </a:lnTo>
                    <a:lnTo>
                      <a:pt x="228" y="926"/>
                    </a:lnTo>
                    <a:lnTo>
                      <a:pt x="213" y="932"/>
                    </a:lnTo>
                    <a:lnTo>
                      <a:pt x="186" y="922"/>
                    </a:lnTo>
                    <a:lnTo>
                      <a:pt x="160" y="900"/>
                    </a:lnTo>
                    <a:lnTo>
                      <a:pt x="148" y="905"/>
                    </a:lnTo>
                    <a:lnTo>
                      <a:pt x="137" y="930"/>
                    </a:lnTo>
                    <a:lnTo>
                      <a:pt x="130" y="929"/>
                    </a:lnTo>
                    <a:lnTo>
                      <a:pt x="109" y="933"/>
                    </a:lnTo>
                    <a:lnTo>
                      <a:pt x="101" y="923"/>
                    </a:lnTo>
                    <a:lnTo>
                      <a:pt x="95" y="921"/>
                    </a:lnTo>
                    <a:lnTo>
                      <a:pt x="88" y="921"/>
                    </a:lnTo>
                    <a:lnTo>
                      <a:pt x="75" y="907"/>
                    </a:lnTo>
                    <a:lnTo>
                      <a:pt x="75" y="900"/>
                    </a:lnTo>
                    <a:lnTo>
                      <a:pt x="68" y="901"/>
                    </a:lnTo>
                    <a:lnTo>
                      <a:pt x="60" y="907"/>
                    </a:lnTo>
                    <a:lnTo>
                      <a:pt x="40" y="908"/>
                    </a:lnTo>
                    <a:lnTo>
                      <a:pt x="23" y="893"/>
                    </a:lnTo>
                    <a:lnTo>
                      <a:pt x="16" y="882"/>
                    </a:lnTo>
                    <a:lnTo>
                      <a:pt x="0" y="871"/>
                    </a:lnTo>
                    <a:lnTo>
                      <a:pt x="0" y="864"/>
                    </a:lnTo>
                    <a:lnTo>
                      <a:pt x="14" y="851"/>
                    </a:lnTo>
                    <a:lnTo>
                      <a:pt x="43" y="837"/>
                    </a:lnTo>
                    <a:lnTo>
                      <a:pt x="60" y="843"/>
                    </a:lnTo>
                    <a:lnTo>
                      <a:pt x="60" y="848"/>
                    </a:lnTo>
                    <a:lnTo>
                      <a:pt x="70" y="860"/>
                    </a:lnTo>
                    <a:lnTo>
                      <a:pt x="78" y="873"/>
                    </a:lnTo>
                    <a:lnTo>
                      <a:pt x="93" y="875"/>
                    </a:lnTo>
                    <a:lnTo>
                      <a:pt x="86" y="871"/>
                    </a:lnTo>
                    <a:lnTo>
                      <a:pt x="92" y="864"/>
                    </a:lnTo>
                    <a:lnTo>
                      <a:pt x="130" y="865"/>
                    </a:lnTo>
                    <a:lnTo>
                      <a:pt x="144" y="864"/>
                    </a:lnTo>
                    <a:lnTo>
                      <a:pt x="148" y="865"/>
                    </a:lnTo>
                    <a:lnTo>
                      <a:pt x="151" y="871"/>
                    </a:lnTo>
                    <a:lnTo>
                      <a:pt x="158" y="869"/>
                    </a:lnTo>
                    <a:lnTo>
                      <a:pt x="171" y="873"/>
                    </a:lnTo>
                    <a:lnTo>
                      <a:pt x="181" y="882"/>
                    </a:lnTo>
                    <a:lnTo>
                      <a:pt x="184" y="894"/>
                    </a:lnTo>
                    <a:lnTo>
                      <a:pt x="193" y="907"/>
                    </a:lnTo>
                    <a:lnTo>
                      <a:pt x="210" y="915"/>
                    </a:lnTo>
                    <a:lnTo>
                      <a:pt x="218" y="911"/>
                    </a:lnTo>
                    <a:lnTo>
                      <a:pt x="230" y="914"/>
                    </a:lnTo>
                    <a:lnTo>
                      <a:pt x="238" y="907"/>
                    </a:lnTo>
                    <a:lnTo>
                      <a:pt x="248" y="911"/>
                    </a:lnTo>
                    <a:lnTo>
                      <a:pt x="255" y="910"/>
                    </a:lnTo>
                    <a:lnTo>
                      <a:pt x="258" y="904"/>
                    </a:lnTo>
                    <a:lnTo>
                      <a:pt x="254" y="890"/>
                    </a:lnTo>
                    <a:lnTo>
                      <a:pt x="232" y="876"/>
                    </a:lnTo>
                    <a:lnTo>
                      <a:pt x="228" y="880"/>
                    </a:lnTo>
                    <a:lnTo>
                      <a:pt x="216" y="873"/>
                    </a:lnTo>
                    <a:lnTo>
                      <a:pt x="196" y="872"/>
                    </a:lnTo>
                    <a:lnTo>
                      <a:pt x="189" y="869"/>
                    </a:lnTo>
                    <a:lnTo>
                      <a:pt x="181" y="858"/>
                    </a:lnTo>
                    <a:lnTo>
                      <a:pt x="163" y="844"/>
                    </a:lnTo>
                    <a:lnTo>
                      <a:pt x="189" y="833"/>
                    </a:lnTo>
                    <a:lnTo>
                      <a:pt x="197" y="833"/>
                    </a:lnTo>
                    <a:lnTo>
                      <a:pt x="209" y="839"/>
                    </a:lnTo>
                    <a:lnTo>
                      <a:pt x="226" y="835"/>
                    </a:lnTo>
                    <a:lnTo>
                      <a:pt x="225" y="832"/>
                    </a:lnTo>
                    <a:lnTo>
                      <a:pt x="212" y="833"/>
                    </a:lnTo>
                    <a:lnTo>
                      <a:pt x="202" y="825"/>
                    </a:lnTo>
                    <a:lnTo>
                      <a:pt x="200" y="819"/>
                    </a:lnTo>
                    <a:lnTo>
                      <a:pt x="206" y="814"/>
                    </a:lnTo>
                    <a:lnTo>
                      <a:pt x="215" y="815"/>
                    </a:lnTo>
                    <a:lnTo>
                      <a:pt x="219" y="821"/>
                    </a:lnTo>
                    <a:lnTo>
                      <a:pt x="235" y="825"/>
                    </a:lnTo>
                    <a:lnTo>
                      <a:pt x="248" y="828"/>
                    </a:lnTo>
                    <a:lnTo>
                      <a:pt x="275" y="817"/>
                    </a:lnTo>
                    <a:lnTo>
                      <a:pt x="295" y="800"/>
                    </a:lnTo>
                    <a:lnTo>
                      <a:pt x="307" y="803"/>
                    </a:lnTo>
                    <a:lnTo>
                      <a:pt x="331" y="803"/>
                    </a:lnTo>
                    <a:lnTo>
                      <a:pt x="349" y="797"/>
                    </a:lnTo>
                    <a:lnTo>
                      <a:pt x="352" y="800"/>
                    </a:lnTo>
                    <a:lnTo>
                      <a:pt x="352" y="796"/>
                    </a:lnTo>
                    <a:lnTo>
                      <a:pt x="363" y="790"/>
                    </a:lnTo>
                    <a:lnTo>
                      <a:pt x="383" y="787"/>
                    </a:lnTo>
                    <a:lnTo>
                      <a:pt x="386" y="785"/>
                    </a:lnTo>
                    <a:lnTo>
                      <a:pt x="393" y="783"/>
                    </a:lnTo>
                    <a:lnTo>
                      <a:pt x="401" y="789"/>
                    </a:lnTo>
                    <a:lnTo>
                      <a:pt x="408" y="786"/>
                    </a:lnTo>
                    <a:lnTo>
                      <a:pt x="412" y="787"/>
                    </a:lnTo>
                    <a:lnTo>
                      <a:pt x="411" y="782"/>
                    </a:lnTo>
                    <a:lnTo>
                      <a:pt x="401" y="783"/>
                    </a:lnTo>
                    <a:lnTo>
                      <a:pt x="401" y="772"/>
                    </a:lnTo>
                    <a:lnTo>
                      <a:pt x="389" y="776"/>
                    </a:lnTo>
                    <a:lnTo>
                      <a:pt x="386" y="779"/>
                    </a:lnTo>
                    <a:lnTo>
                      <a:pt x="392" y="764"/>
                    </a:lnTo>
                    <a:lnTo>
                      <a:pt x="389" y="769"/>
                    </a:lnTo>
                    <a:lnTo>
                      <a:pt x="373" y="782"/>
                    </a:lnTo>
                    <a:lnTo>
                      <a:pt x="366" y="785"/>
                    </a:lnTo>
                    <a:lnTo>
                      <a:pt x="368" y="773"/>
                    </a:lnTo>
                    <a:lnTo>
                      <a:pt x="363" y="778"/>
                    </a:lnTo>
                    <a:lnTo>
                      <a:pt x="362" y="783"/>
                    </a:lnTo>
                    <a:lnTo>
                      <a:pt x="356" y="787"/>
                    </a:lnTo>
                    <a:lnTo>
                      <a:pt x="356" y="785"/>
                    </a:lnTo>
                    <a:lnTo>
                      <a:pt x="344" y="792"/>
                    </a:lnTo>
                    <a:lnTo>
                      <a:pt x="330" y="796"/>
                    </a:lnTo>
                    <a:lnTo>
                      <a:pt x="291" y="785"/>
                    </a:lnTo>
                    <a:lnTo>
                      <a:pt x="272" y="773"/>
                    </a:lnTo>
                    <a:lnTo>
                      <a:pt x="245" y="764"/>
                    </a:lnTo>
                    <a:lnTo>
                      <a:pt x="235" y="748"/>
                    </a:lnTo>
                    <a:lnTo>
                      <a:pt x="228" y="747"/>
                    </a:lnTo>
                    <a:lnTo>
                      <a:pt x="223" y="743"/>
                    </a:lnTo>
                    <a:lnTo>
                      <a:pt x="203" y="737"/>
                    </a:lnTo>
                    <a:lnTo>
                      <a:pt x="193" y="729"/>
                    </a:lnTo>
                    <a:lnTo>
                      <a:pt x="181" y="708"/>
                    </a:lnTo>
                    <a:lnTo>
                      <a:pt x="184" y="694"/>
                    </a:lnTo>
                    <a:lnTo>
                      <a:pt x="177" y="696"/>
                    </a:lnTo>
                    <a:lnTo>
                      <a:pt x="179" y="668"/>
                    </a:lnTo>
                    <a:lnTo>
                      <a:pt x="186" y="665"/>
                    </a:lnTo>
                    <a:lnTo>
                      <a:pt x="199" y="669"/>
                    </a:lnTo>
                    <a:lnTo>
                      <a:pt x="213" y="658"/>
                    </a:lnTo>
                    <a:lnTo>
                      <a:pt x="215" y="655"/>
                    </a:lnTo>
                    <a:lnTo>
                      <a:pt x="220" y="650"/>
                    </a:lnTo>
                    <a:lnTo>
                      <a:pt x="235" y="635"/>
                    </a:lnTo>
                    <a:lnTo>
                      <a:pt x="258" y="608"/>
                    </a:lnTo>
                    <a:lnTo>
                      <a:pt x="262" y="604"/>
                    </a:lnTo>
                    <a:lnTo>
                      <a:pt x="287" y="575"/>
                    </a:lnTo>
                    <a:lnTo>
                      <a:pt x="290" y="571"/>
                    </a:lnTo>
                    <a:lnTo>
                      <a:pt x="306" y="544"/>
                    </a:lnTo>
                    <a:lnTo>
                      <a:pt x="321" y="512"/>
                    </a:lnTo>
                    <a:lnTo>
                      <a:pt x="323" y="507"/>
                    </a:lnTo>
                    <a:lnTo>
                      <a:pt x="326" y="500"/>
                    </a:lnTo>
                    <a:lnTo>
                      <a:pt x="342" y="462"/>
                    </a:lnTo>
                    <a:lnTo>
                      <a:pt x="342" y="455"/>
                    </a:lnTo>
                    <a:lnTo>
                      <a:pt x="346" y="450"/>
                    </a:lnTo>
                    <a:lnTo>
                      <a:pt x="346" y="444"/>
                    </a:lnTo>
                    <a:lnTo>
                      <a:pt x="353" y="425"/>
                    </a:lnTo>
                    <a:lnTo>
                      <a:pt x="359" y="400"/>
                    </a:lnTo>
                    <a:lnTo>
                      <a:pt x="363" y="365"/>
                    </a:lnTo>
                    <a:lnTo>
                      <a:pt x="369" y="332"/>
                    </a:lnTo>
                    <a:lnTo>
                      <a:pt x="372" y="317"/>
                    </a:lnTo>
                    <a:lnTo>
                      <a:pt x="379" y="298"/>
                    </a:lnTo>
                    <a:lnTo>
                      <a:pt x="389" y="260"/>
                    </a:lnTo>
                    <a:lnTo>
                      <a:pt x="391" y="235"/>
                    </a:lnTo>
                    <a:lnTo>
                      <a:pt x="395" y="230"/>
                    </a:lnTo>
                    <a:lnTo>
                      <a:pt x="411" y="226"/>
                    </a:lnTo>
                    <a:lnTo>
                      <a:pt x="417" y="229"/>
                    </a:lnTo>
                    <a:lnTo>
                      <a:pt x="415" y="235"/>
                    </a:lnTo>
                    <a:lnTo>
                      <a:pt x="419" y="247"/>
                    </a:lnTo>
                    <a:lnTo>
                      <a:pt x="437" y="262"/>
                    </a:lnTo>
                    <a:lnTo>
                      <a:pt x="443" y="262"/>
                    </a:lnTo>
                    <a:lnTo>
                      <a:pt x="456" y="255"/>
                    </a:lnTo>
                    <a:lnTo>
                      <a:pt x="464" y="244"/>
                    </a:lnTo>
                    <a:lnTo>
                      <a:pt x="484" y="242"/>
                    </a:lnTo>
                    <a:lnTo>
                      <a:pt x="528" y="208"/>
                    </a:lnTo>
                    <a:lnTo>
                      <a:pt x="486" y="243"/>
                    </a:lnTo>
                    <a:lnTo>
                      <a:pt x="503" y="273"/>
                    </a:lnTo>
                    <a:lnTo>
                      <a:pt x="506" y="279"/>
                    </a:lnTo>
                    <a:lnTo>
                      <a:pt x="503" y="307"/>
                    </a:lnTo>
                    <a:lnTo>
                      <a:pt x="507" y="319"/>
                    </a:lnTo>
                    <a:lnTo>
                      <a:pt x="519" y="328"/>
                    </a:lnTo>
                    <a:lnTo>
                      <a:pt x="525" y="326"/>
                    </a:lnTo>
                    <a:lnTo>
                      <a:pt x="529" y="321"/>
                    </a:lnTo>
                    <a:lnTo>
                      <a:pt x="549" y="323"/>
                    </a:lnTo>
                    <a:lnTo>
                      <a:pt x="555" y="326"/>
                    </a:lnTo>
                    <a:lnTo>
                      <a:pt x="555" y="333"/>
                    </a:lnTo>
                    <a:lnTo>
                      <a:pt x="559" y="339"/>
                    </a:lnTo>
                    <a:lnTo>
                      <a:pt x="555" y="347"/>
                    </a:lnTo>
                    <a:lnTo>
                      <a:pt x="580" y="376"/>
                    </a:lnTo>
                    <a:lnTo>
                      <a:pt x="555" y="348"/>
                    </a:lnTo>
                    <a:lnTo>
                      <a:pt x="545" y="354"/>
                    </a:lnTo>
                    <a:lnTo>
                      <a:pt x="539" y="367"/>
                    </a:lnTo>
                    <a:lnTo>
                      <a:pt x="513" y="380"/>
                    </a:lnTo>
                    <a:lnTo>
                      <a:pt x="507" y="380"/>
                    </a:lnTo>
                    <a:lnTo>
                      <a:pt x="497" y="371"/>
                    </a:lnTo>
                    <a:lnTo>
                      <a:pt x="481" y="372"/>
                    </a:lnTo>
                    <a:lnTo>
                      <a:pt x="477" y="383"/>
                    </a:lnTo>
                    <a:lnTo>
                      <a:pt x="480" y="403"/>
                    </a:lnTo>
                    <a:lnTo>
                      <a:pt x="484" y="408"/>
                    </a:lnTo>
                    <a:lnTo>
                      <a:pt x="494" y="436"/>
                    </a:lnTo>
                    <a:lnTo>
                      <a:pt x="487" y="447"/>
                    </a:lnTo>
                    <a:lnTo>
                      <a:pt x="489" y="451"/>
                    </a:lnTo>
                    <a:lnTo>
                      <a:pt x="483" y="455"/>
                    </a:lnTo>
                    <a:lnTo>
                      <a:pt x="486" y="462"/>
                    </a:lnTo>
                    <a:lnTo>
                      <a:pt x="497" y="467"/>
                    </a:lnTo>
                    <a:lnTo>
                      <a:pt x="471" y="494"/>
                    </a:lnTo>
                    <a:lnTo>
                      <a:pt x="458" y="498"/>
                    </a:lnTo>
                    <a:lnTo>
                      <a:pt x="470" y="505"/>
                    </a:lnTo>
                    <a:lnTo>
                      <a:pt x="476" y="507"/>
                    </a:lnTo>
                    <a:lnTo>
                      <a:pt x="479" y="511"/>
                    </a:lnTo>
                    <a:lnTo>
                      <a:pt x="493" y="510"/>
                    </a:lnTo>
                    <a:lnTo>
                      <a:pt x="512" y="517"/>
                    </a:lnTo>
                    <a:lnTo>
                      <a:pt x="516" y="522"/>
                    </a:lnTo>
                    <a:lnTo>
                      <a:pt x="522" y="525"/>
                    </a:lnTo>
                    <a:lnTo>
                      <a:pt x="544" y="519"/>
                    </a:lnTo>
                    <a:lnTo>
                      <a:pt x="554" y="525"/>
                    </a:lnTo>
                    <a:lnTo>
                      <a:pt x="559" y="533"/>
                    </a:lnTo>
                    <a:lnTo>
                      <a:pt x="564" y="537"/>
                    </a:lnTo>
                    <a:lnTo>
                      <a:pt x="580" y="540"/>
                    </a:lnTo>
                    <a:lnTo>
                      <a:pt x="590" y="548"/>
                    </a:lnTo>
                    <a:close/>
                  </a:path>
                </a:pathLst>
              </a:custGeom>
              <a:noFill/>
              <a:ln w="0">
                <a:solidFill>
                  <a:schemeClr val="tx1"/>
                </a:solidFill>
                <a:round/>
                <a:headEnd/>
                <a:tailEnd/>
              </a:ln>
            </p:spPr>
            <p:txBody>
              <a:bodyPr/>
              <a:lstStyle/>
              <a:p>
                <a:endParaRPr lang="tr-TR">
                  <a:solidFill>
                    <a:srgbClr val="FFFFFF"/>
                  </a:solidFill>
                </a:endParaRPr>
              </a:p>
            </p:txBody>
          </p:sp>
          <p:sp>
            <p:nvSpPr>
              <p:cNvPr id="44076" name="Freeform 12"/>
              <p:cNvSpPr>
                <a:spLocks/>
              </p:cNvSpPr>
              <p:nvPr/>
            </p:nvSpPr>
            <p:spPr bwMode="auto">
              <a:xfrm>
                <a:off x="3079" y="1644"/>
                <a:ext cx="1" cy="2"/>
              </a:xfrm>
              <a:custGeom>
                <a:avLst/>
                <a:gdLst>
                  <a:gd name="T0" fmla="*/ 0 w 5"/>
                  <a:gd name="T1" fmla="*/ 0 h 7"/>
                  <a:gd name="T2" fmla="*/ 0 w 5"/>
                  <a:gd name="T3" fmla="*/ 0 h 7"/>
                  <a:gd name="T4" fmla="*/ 0 w 5"/>
                  <a:gd name="T5" fmla="*/ 0 h 7"/>
                  <a:gd name="T6" fmla="*/ 0 w 5"/>
                  <a:gd name="T7" fmla="*/ 0 h 7"/>
                  <a:gd name="T8" fmla="*/ 0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4"/>
                    </a:moveTo>
                    <a:lnTo>
                      <a:pt x="4" y="0"/>
                    </a:lnTo>
                    <a:lnTo>
                      <a:pt x="5" y="5"/>
                    </a:lnTo>
                    <a:lnTo>
                      <a:pt x="2" y="7"/>
                    </a:lnTo>
                    <a:lnTo>
                      <a:pt x="0" y="4"/>
                    </a:lnTo>
                    <a:close/>
                  </a:path>
                </a:pathLst>
              </a:custGeom>
              <a:noFill/>
              <a:ln w="0">
                <a:solidFill>
                  <a:schemeClr val="tx1"/>
                </a:solidFill>
                <a:round/>
                <a:headEnd/>
                <a:tailEnd/>
              </a:ln>
            </p:spPr>
            <p:txBody>
              <a:bodyPr/>
              <a:lstStyle/>
              <a:p>
                <a:endParaRPr lang="tr-TR">
                  <a:solidFill>
                    <a:srgbClr val="FFFFFF"/>
                  </a:solidFill>
                </a:endParaRPr>
              </a:p>
            </p:txBody>
          </p:sp>
          <p:sp>
            <p:nvSpPr>
              <p:cNvPr id="44077" name="Freeform 13"/>
              <p:cNvSpPr>
                <a:spLocks/>
              </p:cNvSpPr>
              <p:nvPr/>
            </p:nvSpPr>
            <p:spPr bwMode="auto">
              <a:xfrm>
                <a:off x="3079" y="1649"/>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2" y="3"/>
                    </a:lnTo>
                    <a:lnTo>
                      <a:pt x="0" y="0"/>
                    </a:lnTo>
                    <a:close/>
                  </a:path>
                </a:pathLst>
              </a:custGeom>
              <a:noFill/>
              <a:ln w="0">
                <a:solidFill>
                  <a:schemeClr val="tx1"/>
                </a:solidFill>
                <a:round/>
                <a:headEnd/>
                <a:tailEnd/>
              </a:ln>
            </p:spPr>
            <p:txBody>
              <a:bodyPr/>
              <a:lstStyle/>
              <a:p>
                <a:endParaRPr lang="tr-TR">
                  <a:solidFill>
                    <a:srgbClr val="FFFFFF"/>
                  </a:solidFill>
                </a:endParaRPr>
              </a:p>
            </p:txBody>
          </p:sp>
          <p:sp>
            <p:nvSpPr>
              <p:cNvPr id="44078" name="Freeform 14"/>
              <p:cNvSpPr>
                <a:spLocks/>
              </p:cNvSpPr>
              <p:nvPr/>
            </p:nvSpPr>
            <p:spPr bwMode="auto">
              <a:xfrm>
                <a:off x="3075" y="1646"/>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2" y="3"/>
                    </a:lnTo>
                    <a:lnTo>
                      <a:pt x="3" y="0"/>
                    </a:lnTo>
                    <a:lnTo>
                      <a:pt x="0" y="0"/>
                    </a:lnTo>
                    <a:close/>
                  </a:path>
                </a:pathLst>
              </a:custGeom>
              <a:noFill/>
              <a:ln w="0">
                <a:solidFill>
                  <a:schemeClr val="tx1"/>
                </a:solidFill>
                <a:round/>
                <a:headEnd/>
                <a:tailEnd/>
              </a:ln>
            </p:spPr>
            <p:txBody>
              <a:bodyPr/>
              <a:lstStyle/>
              <a:p>
                <a:endParaRPr lang="tr-TR">
                  <a:solidFill>
                    <a:srgbClr val="FFFFFF"/>
                  </a:solidFill>
                </a:endParaRPr>
              </a:p>
            </p:txBody>
          </p:sp>
          <p:sp>
            <p:nvSpPr>
              <p:cNvPr id="44079" name="Freeform 15"/>
              <p:cNvSpPr>
                <a:spLocks/>
              </p:cNvSpPr>
              <p:nvPr/>
            </p:nvSpPr>
            <p:spPr bwMode="auto">
              <a:xfrm>
                <a:off x="2922" y="1647"/>
                <a:ext cx="87" cy="32"/>
              </a:xfrm>
              <a:custGeom>
                <a:avLst/>
                <a:gdLst>
                  <a:gd name="T0" fmla="*/ 0 w 261"/>
                  <a:gd name="T1" fmla="*/ 0 h 95"/>
                  <a:gd name="T2" fmla="*/ 0 w 261"/>
                  <a:gd name="T3" fmla="*/ 0 h 95"/>
                  <a:gd name="T4" fmla="*/ 0 w 261"/>
                  <a:gd name="T5" fmla="*/ 0 h 95"/>
                  <a:gd name="T6" fmla="*/ 0 w 261"/>
                  <a:gd name="T7" fmla="*/ 0 h 95"/>
                  <a:gd name="T8" fmla="*/ 0 w 261"/>
                  <a:gd name="T9" fmla="*/ 0 h 95"/>
                  <a:gd name="T10" fmla="*/ 0 w 261"/>
                  <a:gd name="T11" fmla="*/ 0 h 95"/>
                  <a:gd name="T12" fmla="*/ 0 w 261"/>
                  <a:gd name="T13" fmla="*/ 0 h 95"/>
                  <a:gd name="T14" fmla="*/ 0 w 261"/>
                  <a:gd name="T15" fmla="*/ 0 h 95"/>
                  <a:gd name="T16" fmla="*/ 0 w 261"/>
                  <a:gd name="T17" fmla="*/ 0 h 95"/>
                  <a:gd name="T18" fmla="*/ 0 w 261"/>
                  <a:gd name="T19" fmla="*/ 0 h 95"/>
                  <a:gd name="T20" fmla="*/ 0 w 261"/>
                  <a:gd name="T21" fmla="*/ 0 h 95"/>
                  <a:gd name="T22" fmla="*/ 0 w 261"/>
                  <a:gd name="T23" fmla="*/ 0 h 95"/>
                  <a:gd name="T24" fmla="*/ 0 w 261"/>
                  <a:gd name="T25" fmla="*/ 0 h 95"/>
                  <a:gd name="T26" fmla="*/ 0 w 261"/>
                  <a:gd name="T27" fmla="*/ 0 h 95"/>
                  <a:gd name="T28" fmla="*/ 0 w 261"/>
                  <a:gd name="T29" fmla="*/ 0 h 95"/>
                  <a:gd name="T30" fmla="*/ 0 w 261"/>
                  <a:gd name="T31" fmla="*/ 0 h 95"/>
                  <a:gd name="T32" fmla="*/ 0 w 261"/>
                  <a:gd name="T33" fmla="*/ 0 h 95"/>
                  <a:gd name="T34" fmla="*/ 0 w 261"/>
                  <a:gd name="T35" fmla="*/ 0 h 95"/>
                  <a:gd name="T36" fmla="*/ 0 w 261"/>
                  <a:gd name="T37" fmla="*/ 0 h 95"/>
                  <a:gd name="T38" fmla="*/ 0 w 261"/>
                  <a:gd name="T39" fmla="*/ 0 h 95"/>
                  <a:gd name="T40" fmla="*/ 0 w 261"/>
                  <a:gd name="T41" fmla="*/ 0 h 95"/>
                  <a:gd name="T42" fmla="*/ 0 w 261"/>
                  <a:gd name="T43" fmla="*/ 0 h 95"/>
                  <a:gd name="T44" fmla="*/ 0 w 261"/>
                  <a:gd name="T45" fmla="*/ 0 h 95"/>
                  <a:gd name="T46" fmla="*/ 0 w 261"/>
                  <a:gd name="T47" fmla="*/ 0 h 95"/>
                  <a:gd name="T48" fmla="*/ 0 w 261"/>
                  <a:gd name="T49" fmla="*/ 0 h 95"/>
                  <a:gd name="T50" fmla="*/ 0 w 261"/>
                  <a:gd name="T51" fmla="*/ 0 h 95"/>
                  <a:gd name="T52" fmla="*/ 0 w 261"/>
                  <a:gd name="T53" fmla="*/ 0 h 95"/>
                  <a:gd name="T54" fmla="*/ 0 w 261"/>
                  <a:gd name="T55" fmla="*/ 0 h 95"/>
                  <a:gd name="T56" fmla="*/ 0 w 261"/>
                  <a:gd name="T57" fmla="*/ 0 h 95"/>
                  <a:gd name="T58" fmla="*/ 0 w 261"/>
                  <a:gd name="T59" fmla="*/ 0 h 95"/>
                  <a:gd name="T60" fmla="*/ 0 w 261"/>
                  <a:gd name="T61" fmla="*/ 0 h 95"/>
                  <a:gd name="T62" fmla="*/ 0 w 261"/>
                  <a:gd name="T63" fmla="*/ 0 h 95"/>
                  <a:gd name="T64" fmla="*/ 0 w 261"/>
                  <a:gd name="T65" fmla="*/ 0 h 95"/>
                  <a:gd name="T66" fmla="*/ 0 w 261"/>
                  <a:gd name="T67" fmla="*/ 0 h 95"/>
                  <a:gd name="T68" fmla="*/ 0 w 261"/>
                  <a:gd name="T69" fmla="*/ 0 h 95"/>
                  <a:gd name="T70" fmla="*/ 0 w 261"/>
                  <a:gd name="T71" fmla="*/ 0 h 95"/>
                  <a:gd name="T72" fmla="*/ 0 w 261"/>
                  <a:gd name="T73" fmla="*/ 0 h 95"/>
                  <a:gd name="T74" fmla="*/ 0 w 261"/>
                  <a:gd name="T75" fmla="*/ 0 h 95"/>
                  <a:gd name="T76" fmla="*/ 0 w 261"/>
                  <a:gd name="T77" fmla="*/ 0 h 95"/>
                  <a:gd name="T78" fmla="*/ 0 w 261"/>
                  <a:gd name="T79" fmla="*/ 0 h 95"/>
                  <a:gd name="T80" fmla="*/ 0 w 261"/>
                  <a:gd name="T81" fmla="*/ 0 h 95"/>
                  <a:gd name="T82" fmla="*/ 0 w 261"/>
                  <a:gd name="T83" fmla="*/ 0 h 95"/>
                  <a:gd name="T84" fmla="*/ 0 w 261"/>
                  <a:gd name="T85" fmla="*/ 0 h 95"/>
                  <a:gd name="T86" fmla="*/ 0 w 261"/>
                  <a:gd name="T87" fmla="*/ 0 h 95"/>
                  <a:gd name="T88" fmla="*/ 0 w 261"/>
                  <a:gd name="T89" fmla="*/ 0 h 95"/>
                  <a:gd name="T90" fmla="*/ 0 w 261"/>
                  <a:gd name="T91" fmla="*/ 0 h 95"/>
                  <a:gd name="T92" fmla="*/ 0 w 261"/>
                  <a:gd name="T93" fmla="*/ 0 h 95"/>
                  <a:gd name="T94" fmla="*/ 0 w 261"/>
                  <a:gd name="T95" fmla="*/ 0 h 95"/>
                  <a:gd name="T96" fmla="*/ 0 w 261"/>
                  <a:gd name="T97" fmla="*/ 0 h 95"/>
                  <a:gd name="T98" fmla="*/ 0 w 261"/>
                  <a:gd name="T99" fmla="*/ 0 h 95"/>
                  <a:gd name="T100" fmla="*/ 0 w 261"/>
                  <a:gd name="T101" fmla="*/ 0 h 95"/>
                  <a:gd name="T102" fmla="*/ 0 w 261"/>
                  <a:gd name="T103" fmla="*/ 0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1"/>
                  <a:gd name="T157" fmla="*/ 0 h 95"/>
                  <a:gd name="T158" fmla="*/ 261 w 261"/>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1" h="95">
                    <a:moveTo>
                      <a:pt x="0" y="41"/>
                    </a:moveTo>
                    <a:lnTo>
                      <a:pt x="7" y="52"/>
                    </a:lnTo>
                    <a:lnTo>
                      <a:pt x="7" y="59"/>
                    </a:lnTo>
                    <a:lnTo>
                      <a:pt x="26" y="76"/>
                    </a:lnTo>
                    <a:lnTo>
                      <a:pt x="40" y="73"/>
                    </a:lnTo>
                    <a:lnTo>
                      <a:pt x="47" y="79"/>
                    </a:lnTo>
                    <a:lnTo>
                      <a:pt x="49" y="69"/>
                    </a:lnTo>
                    <a:lnTo>
                      <a:pt x="47" y="54"/>
                    </a:lnTo>
                    <a:lnTo>
                      <a:pt x="50" y="58"/>
                    </a:lnTo>
                    <a:lnTo>
                      <a:pt x="62" y="51"/>
                    </a:lnTo>
                    <a:lnTo>
                      <a:pt x="70" y="52"/>
                    </a:lnTo>
                    <a:lnTo>
                      <a:pt x="70" y="45"/>
                    </a:lnTo>
                    <a:lnTo>
                      <a:pt x="76" y="47"/>
                    </a:lnTo>
                    <a:lnTo>
                      <a:pt x="82" y="52"/>
                    </a:lnTo>
                    <a:lnTo>
                      <a:pt x="106" y="64"/>
                    </a:lnTo>
                    <a:lnTo>
                      <a:pt x="125" y="68"/>
                    </a:lnTo>
                    <a:lnTo>
                      <a:pt x="131" y="70"/>
                    </a:lnTo>
                    <a:lnTo>
                      <a:pt x="127" y="87"/>
                    </a:lnTo>
                    <a:lnTo>
                      <a:pt x="131" y="93"/>
                    </a:lnTo>
                    <a:lnTo>
                      <a:pt x="153" y="90"/>
                    </a:lnTo>
                    <a:lnTo>
                      <a:pt x="160" y="86"/>
                    </a:lnTo>
                    <a:lnTo>
                      <a:pt x="157" y="93"/>
                    </a:lnTo>
                    <a:lnTo>
                      <a:pt x="161" y="95"/>
                    </a:lnTo>
                    <a:lnTo>
                      <a:pt x="167" y="93"/>
                    </a:lnTo>
                    <a:lnTo>
                      <a:pt x="170" y="89"/>
                    </a:lnTo>
                    <a:lnTo>
                      <a:pt x="174" y="90"/>
                    </a:lnTo>
                    <a:lnTo>
                      <a:pt x="186" y="84"/>
                    </a:lnTo>
                    <a:lnTo>
                      <a:pt x="194" y="76"/>
                    </a:lnTo>
                    <a:lnTo>
                      <a:pt x="207" y="77"/>
                    </a:lnTo>
                    <a:lnTo>
                      <a:pt x="242" y="52"/>
                    </a:lnTo>
                    <a:lnTo>
                      <a:pt x="261" y="33"/>
                    </a:lnTo>
                    <a:lnTo>
                      <a:pt x="251" y="37"/>
                    </a:lnTo>
                    <a:lnTo>
                      <a:pt x="238" y="41"/>
                    </a:lnTo>
                    <a:lnTo>
                      <a:pt x="231" y="37"/>
                    </a:lnTo>
                    <a:lnTo>
                      <a:pt x="222" y="27"/>
                    </a:lnTo>
                    <a:lnTo>
                      <a:pt x="207" y="23"/>
                    </a:lnTo>
                    <a:lnTo>
                      <a:pt x="199" y="5"/>
                    </a:lnTo>
                    <a:lnTo>
                      <a:pt x="186" y="4"/>
                    </a:lnTo>
                    <a:lnTo>
                      <a:pt x="177" y="23"/>
                    </a:lnTo>
                    <a:lnTo>
                      <a:pt x="164" y="26"/>
                    </a:lnTo>
                    <a:lnTo>
                      <a:pt x="151" y="33"/>
                    </a:lnTo>
                    <a:lnTo>
                      <a:pt x="124" y="29"/>
                    </a:lnTo>
                    <a:lnTo>
                      <a:pt x="122" y="34"/>
                    </a:lnTo>
                    <a:lnTo>
                      <a:pt x="119" y="29"/>
                    </a:lnTo>
                    <a:lnTo>
                      <a:pt x="106" y="27"/>
                    </a:lnTo>
                    <a:lnTo>
                      <a:pt x="96" y="18"/>
                    </a:lnTo>
                    <a:lnTo>
                      <a:pt x="75" y="12"/>
                    </a:lnTo>
                    <a:lnTo>
                      <a:pt x="56" y="0"/>
                    </a:lnTo>
                    <a:lnTo>
                      <a:pt x="20" y="8"/>
                    </a:lnTo>
                    <a:lnTo>
                      <a:pt x="1" y="16"/>
                    </a:lnTo>
                    <a:lnTo>
                      <a:pt x="7" y="34"/>
                    </a:lnTo>
                    <a:lnTo>
                      <a:pt x="0" y="41"/>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0" name="Freeform 16"/>
              <p:cNvSpPr>
                <a:spLocks/>
              </p:cNvSpPr>
              <p:nvPr/>
            </p:nvSpPr>
            <p:spPr bwMode="auto">
              <a:xfrm>
                <a:off x="2975" y="1583"/>
                <a:ext cx="49" cy="28"/>
              </a:xfrm>
              <a:custGeom>
                <a:avLst/>
                <a:gdLst>
                  <a:gd name="T0" fmla="*/ 0 w 146"/>
                  <a:gd name="T1" fmla="*/ 0 h 85"/>
                  <a:gd name="T2" fmla="*/ 0 w 146"/>
                  <a:gd name="T3" fmla="*/ 0 h 85"/>
                  <a:gd name="T4" fmla="*/ 0 w 146"/>
                  <a:gd name="T5" fmla="*/ 0 h 85"/>
                  <a:gd name="T6" fmla="*/ 0 w 146"/>
                  <a:gd name="T7" fmla="*/ 0 h 85"/>
                  <a:gd name="T8" fmla="*/ 0 w 146"/>
                  <a:gd name="T9" fmla="*/ 0 h 85"/>
                  <a:gd name="T10" fmla="*/ 0 w 146"/>
                  <a:gd name="T11" fmla="*/ 0 h 85"/>
                  <a:gd name="T12" fmla="*/ 0 w 146"/>
                  <a:gd name="T13" fmla="*/ 0 h 85"/>
                  <a:gd name="T14" fmla="*/ 0 w 146"/>
                  <a:gd name="T15" fmla="*/ 0 h 85"/>
                  <a:gd name="T16" fmla="*/ 0 w 146"/>
                  <a:gd name="T17" fmla="*/ 0 h 85"/>
                  <a:gd name="T18" fmla="*/ 0 w 146"/>
                  <a:gd name="T19" fmla="*/ 0 h 85"/>
                  <a:gd name="T20" fmla="*/ 0 w 146"/>
                  <a:gd name="T21" fmla="*/ 0 h 85"/>
                  <a:gd name="T22" fmla="*/ 0 w 146"/>
                  <a:gd name="T23" fmla="*/ 0 h 85"/>
                  <a:gd name="T24" fmla="*/ 0 w 146"/>
                  <a:gd name="T25" fmla="*/ 0 h 85"/>
                  <a:gd name="T26" fmla="*/ 0 w 146"/>
                  <a:gd name="T27" fmla="*/ 0 h 85"/>
                  <a:gd name="T28" fmla="*/ 0 w 146"/>
                  <a:gd name="T29" fmla="*/ 0 h 85"/>
                  <a:gd name="T30" fmla="*/ 0 w 146"/>
                  <a:gd name="T31" fmla="*/ 0 h 85"/>
                  <a:gd name="T32" fmla="*/ 0 w 146"/>
                  <a:gd name="T33" fmla="*/ 0 h 85"/>
                  <a:gd name="T34" fmla="*/ 0 w 146"/>
                  <a:gd name="T35" fmla="*/ 0 h 85"/>
                  <a:gd name="T36" fmla="*/ 0 w 146"/>
                  <a:gd name="T37" fmla="*/ 0 h 85"/>
                  <a:gd name="T38" fmla="*/ 0 w 146"/>
                  <a:gd name="T39" fmla="*/ 0 h 85"/>
                  <a:gd name="T40" fmla="*/ 0 w 146"/>
                  <a:gd name="T41" fmla="*/ 0 h 85"/>
                  <a:gd name="T42" fmla="*/ 0 w 146"/>
                  <a:gd name="T43" fmla="*/ 0 h 85"/>
                  <a:gd name="T44" fmla="*/ 0 w 146"/>
                  <a:gd name="T45" fmla="*/ 0 h 85"/>
                  <a:gd name="T46" fmla="*/ 0 w 146"/>
                  <a:gd name="T47" fmla="*/ 0 h 85"/>
                  <a:gd name="T48" fmla="*/ 0 w 146"/>
                  <a:gd name="T49" fmla="*/ 0 h 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6"/>
                  <a:gd name="T76" fmla="*/ 0 h 85"/>
                  <a:gd name="T77" fmla="*/ 146 w 146"/>
                  <a:gd name="T78" fmla="*/ 85 h 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6" h="85">
                    <a:moveTo>
                      <a:pt x="0" y="29"/>
                    </a:moveTo>
                    <a:lnTo>
                      <a:pt x="6" y="29"/>
                    </a:lnTo>
                    <a:lnTo>
                      <a:pt x="9" y="22"/>
                    </a:lnTo>
                    <a:lnTo>
                      <a:pt x="25" y="18"/>
                    </a:lnTo>
                    <a:lnTo>
                      <a:pt x="42" y="19"/>
                    </a:lnTo>
                    <a:lnTo>
                      <a:pt x="47" y="26"/>
                    </a:lnTo>
                    <a:lnTo>
                      <a:pt x="55" y="60"/>
                    </a:lnTo>
                    <a:lnTo>
                      <a:pt x="74" y="61"/>
                    </a:lnTo>
                    <a:lnTo>
                      <a:pt x="84" y="65"/>
                    </a:lnTo>
                    <a:lnTo>
                      <a:pt x="84" y="74"/>
                    </a:lnTo>
                    <a:lnTo>
                      <a:pt x="94" y="71"/>
                    </a:lnTo>
                    <a:lnTo>
                      <a:pt x="117" y="85"/>
                    </a:lnTo>
                    <a:lnTo>
                      <a:pt x="132" y="83"/>
                    </a:lnTo>
                    <a:lnTo>
                      <a:pt x="145" y="76"/>
                    </a:lnTo>
                    <a:lnTo>
                      <a:pt x="145" y="71"/>
                    </a:lnTo>
                    <a:lnTo>
                      <a:pt x="146" y="64"/>
                    </a:lnTo>
                    <a:lnTo>
                      <a:pt x="136" y="64"/>
                    </a:lnTo>
                    <a:lnTo>
                      <a:pt x="120" y="54"/>
                    </a:lnTo>
                    <a:lnTo>
                      <a:pt x="97" y="32"/>
                    </a:lnTo>
                    <a:lnTo>
                      <a:pt x="60" y="14"/>
                    </a:lnTo>
                    <a:lnTo>
                      <a:pt x="47" y="7"/>
                    </a:lnTo>
                    <a:lnTo>
                      <a:pt x="42" y="0"/>
                    </a:lnTo>
                    <a:lnTo>
                      <a:pt x="35" y="0"/>
                    </a:lnTo>
                    <a:lnTo>
                      <a:pt x="3" y="8"/>
                    </a:lnTo>
                    <a:lnTo>
                      <a:pt x="0" y="2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1" name="Freeform 17"/>
              <p:cNvSpPr>
                <a:spLocks/>
              </p:cNvSpPr>
              <p:nvPr/>
            </p:nvSpPr>
            <p:spPr bwMode="auto">
              <a:xfrm>
                <a:off x="2956" y="1596"/>
                <a:ext cx="42" cy="21"/>
              </a:xfrm>
              <a:custGeom>
                <a:avLst/>
                <a:gdLst>
                  <a:gd name="T0" fmla="*/ 0 w 127"/>
                  <a:gd name="T1" fmla="*/ 0 h 63"/>
                  <a:gd name="T2" fmla="*/ 0 w 127"/>
                  <a:gd name="T3" fmla="*/ 0 h 63"/>
                  <a:gd name="T4" fmla="*/ 0 w 127"/>
                  <a:gd name="T5" fmla="*/ 0 h 63"/>
                  <a:gd name="T6" fmla="*/ 0 w 127"/>
                  <a:gd name="T7" fmla="*/ 0 h 63"/>
                  <a:gd name="T8" fmla="*/ 0 w 127"/>
                  <a:gd name="T9" fmla="*/ 0 h 63"/>
                  <a:gd name="T10" fmla="*/ 0 w 127"/>
                  <a:gd name="T11" fmla="*/ 0 h 63"/>
                  <a:gd name="T12" fmla="*/ 0 w 127"/>
                  <a:gd name="T13" fmla="*/ 0 h 63"/>
                  <a:gd name="T14" fmla="*/ 0 w 127"/>
                  <a:gd name="T15" fmla="*/ 0 h 63"/>
                  <a:gd name="T16" fmla="*/ 0 w 127"/>
                  <a:gd name="T17" fmla="*/ 0 h 63"/>
                  <a:gd name="T18" fmla="*/ 0 w 127"/>
                  <a:gd name="T19" fmla="*/ 0 h 63"/>
                  <a:gd name="T20" fmla="*/ 0 w 127"/>
                  <a:gd name="T21" fmla="*/ 0 h 63"/>
                  <a:gd name="T22" fmla="*/ 0 w 127"/>
                  <a:gd name="T23" fmla="*/ 0 h 63"/>
                  <a:gd name="T24" fmla="*/ 0 w 127"/>
                  <a:gd name="T25" fmla="*/ 0 h 63"/>
                  <a:gd name="T26" fmla="*/ 0 w 127"/>
                  <a:gd name="T27" fmla="*/ 0 h 63"/>
                  <a:gd name="T28" fmla="*/ 0 w 127"/>
                  <a:gd name="T29" fmla="*/ 0 h 63"/>
                  <a:gd name="T30" fmla="*/ 0 w 127"/>
                  <a:gd name="T31" fmla="*/ 0 h 63"/>
                  <a:gd name="T32" fmla="*/ 0 w 127"/>
                  <a:gd name="T33" fmla="*/ 0 h 63"/>
                  <a:gd name="T34" fmla="*/ 0 w 127"/>
                  <a:gd name="T35" fmla="*/ 0 h 63"/>
                  <a:gd name="T36" fmla="*/ 0 w 127"/>
                  <a:gd name="T37" fmla="*/ 0 h 63"/>
                  <a:gd name="T38" fmla="*/ 0 w 127"/>
                  <a:gd name="T39" fmla="*/ 0 h 63"/>
                  <a:gd name="T40" fmla="*/ 0 w 127"/>
                  <a:gd name="T41" fmla="*/ 0 h 63"/>
                  <a:gd name="T42" fmla="*/ 0 w 127"/>
                  <a:gd name="T43" fmla="*/ 0 h 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
                  <a:gd name="T67" fmla="*/ 0 h 63"/>
                  <a:gd name="T68" fmla="*/ 127 w 127"/>
                  <a:gd name="T69" fmla="*/ 63 h 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 h="63">
                    <a:moveTo>
                      <a:pt x="0" y="29"/>
                    </a:moveTo>
                    <a:lnTo>
                      <a:pt x="7" y="38"/>
                    </a:lnTo>
                    <a:lnTo>
                      <a:pt x="23" y="35"/>
                    </a:lnTo>
                    <a:lnTo>
                      <a:pt x="37" y="24"/>
                    </a:lnTo>
                    <a:lnTo>
                      <a:pt x="55" y="34"/>
                    </a:lnTo>
                    <a:lnTo>
                      <a:pt x="63" y="53"/>
                    </a:lnTo>
                    <a:lnTo>
                      <a:pt x="75" y="56"/>
                    </a:lnTo>
                    <a:lnTo>
                      <a:pt x="82" y="63"/>
                    </a:lnTo>
                    <a:lnTo>
                      <a:pt x="95" y="61"/>
                    </a:lnTo>
                    <a:lnTo>
                      <a:pt x="115" y="54"/>
                    </a:lnTo>
                    <a:lnTo>
                      <a:pt x="127" y="43"/>
                    </a:lnTo>
                    <a:lnTo>
                      <a:pt x="122" y="38"/>
                    </a:lnTo>
                    <a:lnTo>
                      <a:pt x="101" y="32"/>
                    </a:lnTo>
                    <a:lnTo>
                      <a:pt x="82" y="9"/>
                    </a:lnTo>
                    <a:lnTo>
                      <a:pt x="68" y="10"/>
                    </a:lnTo>
                    <a:lnTo>
                      <a:pt x="63" y="4"/>
                    </a:lnTo>
                    <a:lnTo>
                      <a:pt x="49" y="6"/>
                    </a:lnTo>
                    <a:lnTo>
                      <a:pt x="43" y="0"/>
                    </a:lnTo>
                    <a:lnTo>
                      <a:pt x="39" y="4"/>
                    </a:lnTo>
                    <a:lnTo>
                      <a:pt x="31" y="3"/>
                    </a:lnTo>
                    <a:lnTo>
                      <a:pt x="4" y="11"/>
                    </a:lnTo>
                    <a:lnTo>
                      <a:pt x="0" y="2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2" name="Freeform 18"/>
              <p:cNvSpPr>
                <a:spLocks/>
              </p:cNvSpPr>
              <p:nvPr/>
            </p:nvSpPr>
            <p:spPr bwMode="auto">
              <a:xfrm>
                <a:off x="3061" y="1383"/>
                <a:ext cx="19" cy="31"/>
              </a:xfrm>
              <a:custGeom>
                <a:avLst/>
                <a:gdLst>
                  <a:gd name="T0" fmla="*/ 0 w 56"/>
                  <a:gd name="T1" fmla="*/ 0 h 92"/>
                  <a:gd name="T2" fmla="*/ 0 w 56"/>
                  <a:gd name="T3" fmla="*/ 0 h 92"/>
                  <a:gd name="T4" fmla="*/ 0 w 56"/>
                  <a:gd name="T5" fmla="*/ 0 h 92"/>
                  <a:gd name="T6" fmla="*/ 0 w 56"/>
                  <a:gd name="T7" fmla="*/ 0 h 92"/>
                  <a:gd name="T8" fmla="*/ 0 w 56"/>
                  <a:gd name="T9" fmla="*/ 0 h 92"/>
                  <a:gd name="T10" fmla="*/ 0 w 56"/>
                  <a:gd name="T11" fmla="*/ 0 h 92"/>
                  <a:gd name="T12" fmla="*/ 0 w 56"/>
                  <a:gd name="T13" fmla="*/ 0 h 92"/>
                  <a:gd name="T14" fmla="*/ 0 w 56"/>
                  <a:gd name="T15" fmla="*/ 0 h 92"/>
                  <a:gd name="T16" fmla="*/ 0 w 56"/>
                  <a:gd name="T17" fmla="*/ 0 h 92"/>
                  <a:gd name="T18" fmla="*/ 0 w 56"/>
                  <a:gd name="T19" fmla="*/ 0 h 92"/>
                  <a:gd name="T20" fmla="*/ 0 w 56"/>
                  <a:gd name="T21" fmla="*/ 0 h 92"/>
                  <a:gd name="T22" fmla="*/ 0 w 56"/>
                  <a:gd name="T23" fmla="*/ 0 h 92"/>
                  <a:gd name="T24" fmla="*/ 0 w 56"/>
                  <a:gd name="T25" fmla="*/ 0 h 92"/>
                  <a:gd name="T26" fmla="*/ 0 w 56"/>
                  <a:gd name="T27" fmla="*/ 0 h 92"/>
                  <a:gd name="T28" fmla="*/ 0 w 56"/>
                  <a:gd name="T29" fmla="*/ 0 h 92"/>
                  <a:gd name="T30" fmla="*/ 0 w 56"/>
                  <a:gd name="T31" fmla="*/ 0 h 92"/>
                  <a:gd name="T32" fmla="*/ 0 w 56"/>
                  <a:gd name="T33" fmla="*/ 0 h 92"/>
                  <a:gd name="T34" fmla="*/ 0 w 56"/>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92"/>
                  <a:gd name="T56" fmla="*/ 56 w 56"/>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92">
                    <a:moveTo>
                      <a:pt x="0" y="81"/>
                    </a:moveTo>
                    <a:lnTo>
                      <a:pt x="1" y="60"/>
                    </a:lnTo>
                    <a:lnTo>
                      <a:pt x="7" y="47"/>
                    </a:lnTo>
                    <a:lnTo>
                      <a:pt x="30" y="11"/>
                    </a:lnTo>
                    <a:lnTo>
                      <a:pt x="43" y="0"/>
                    </a:lnTo>
                    <a:lnTo>
                      <a:pt x="49" y="6"/>
                    </a:lnTo>
                    <a:lnTo>
                      <a:pt x="50" y="11"/>
                    </a:lnTo>
                    <a:lnTo>
                      <a:pt x="54" y="15"/>
                    </a:lnTo>
                    <a:lnTo>
                      <a:pt x="56" y="29"/>
                    </a:lnTo>
                    <a:lnTo>
                      <a:pt x="56" y="43"/>
                    </a:lnTo>
                    <a:lnTo>
                      <a:pt x="53" y="49"/>
                    </a:lnTo>
                    <a:lnTo>
                      <a:pt x="49" y="54"/>
                    </a:lnTo>
                    <a:lnTo>
                      <a:pt x="41" y="65"/>
                    </a:lnTo>
                    <a:lnTo>
                      <a:pt x="30" y="74"/>
                    </a:lnTo>
                    <a:lnTo>
                      <a:pt x="21" y="82"/>
                    </a:lnTo>
                    <a:lnTo>
                      <a:pt x="5" y="92"/>
                    </a:lnTo>
                    <a:lnTo>
                      <a:pt x="1" y="88"/>
                    </a:lnTo>
                    <a:lnTo>
                      <a:pt x="0" y="81"/>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3" name="Freeform 19"/>
              <p:cNvSpPr>
                <a:spLocks/>
              </p:cNvSpPr>
              <p:nvPr/>
            </p:nvSpPr>
            <p:spPr bwMode="auto">
              <a:xfrm>
                <a:off x="3104" y="1343"/>
                <a:ext cx="39" cy="16"/>
              </a:xfrm>
              <a:custGeom>
                <a:avLst/>
                <a:gdLst>
                  <a:gd name="T0" fmla="*/ 0 w 117"/>
                  <a:gd name="T1" fmla="*/ 0 h 47"/>
                  <a:gd name="T2" fmla="*/ 0 w 117"/>
                  <a:gd name="T3" fmla="*/ 0 h 47"/>
                  <a:gd name="T4" fmla="*/ 0 w 117"/>
                  <a:gd name="T5" fmla="*/ 0 h 47"/>
                  <a:gd name="T6" fmla="*/ 0 w 117"/>
                  <a:gd name="T7" fmla="*/ 0 h 47"/>
                  <a:gd name="T8" fmla="*/ 0 w 117"/>
                  <a:gd name="T9" fmla="*/ 0 h 47"/>
                  <a:gd name="T10" fmla="*/ 0 w 117"/>
                  <a:gd name="T11" fmla="*/ 0 h 47"/>
                  <a:gd name="T12" fmla="*/ 0 w 117"/>
                  <a:gd name="T13" fmla="*/ 0 h 47"/>
                  <a:gd name="T14" fmla="*/ 0 w 117"/>
                  <a:gd name="T15" fmla="*/ 0 h 47"/>
                  <a:gd name="T16" fmla="*/ 0 w 117"/>
                  <a:gd name="T17" fmla="*/ 0 h 47"/>
                  <a:gd name="T18" fmla="*/ 0 w 117"/>
                  <a:gd name="T19" fmla="*/ 0 h 47"/>
                  <a:gd name="T20" fmla="*/ 0 w 117"/>
                  <a:gd name="T21" fmla="*/ 0 h 47"/>
                  <a:gd name="T22" fmla="*/ 0 w 117"/>
                  <a:gd name="T23" fmla="*/ 0 h 47"/>
                  <a:gd name="T24" fmla="*/ 0 w 117"/>
                  <a:gd name="T25" fmla="*/ 0 h 47"/>
                  <a:gd name="T26" fmla="*/ 0 w 117"/>
                  <a:gd name="T27" fmla="*/ 0 h 47"/>
                  <a:gd name="T28" fmla="*/ 0 w 117"/>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47"/>
                  <a:gd name="T47" fmla="*/ 117 w 117"/>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47">
                    <a:moveTo>
                      <a:pt x="0" y="39"/>
                    </a:moveTo>
                    <a:lnTo>
                      <a:pt x="13" y="20"/>
                    </a:lnTo>
                    <a:lnTo>
                      <a:pt x="50" y="15"/>
                    </a:lnTo>
                    <a:lnTo>
                      <a:pt x="105" y="0"/>
                    </a:lnTo>
                    <a:lnTo>
                      <a:pt x="112" y="0"/>
                    </a:lnTo>
                    <a:lnTo>
                      <a:pt x="117" y="4"/>
                    </a:lnTo>
                    <a:lnTo>
                      <a:pt x="111" y="7"/>
                    </a:lnTo>
                    <a:lnTo>
                      <a:pt x="92" y="14"/>
                    </a:lnTo>
                    <a:lnTo>
                      <a:pt x="89" y="19"/>
                    </a:lnTo>
                    <a:lnTo>
                      <a:pt x="68" y="20"/>
                    </a:lnTo>
                    <a:lnTo>
                      <a:pt x="56" y="29"/>
                    </a:lnTo>
                    <a:lnTo>
                      <a:pt x="22" y="39"/>
                    </a:lnTo>
                    <a:lnTo>
                      <a:pt x="7" y="47"/>
                    </a:lnTo>
                    <a:lnTo>
                      <a:pt x="1" y="44"/>
                    </a:lnTo>
                    <a:lnTo>
                      <a:pt x="0" y="3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4" name="Freeform 20"/>
              <p:cNvSpPr>
                <a:spLocks/>
              </p:cNvSpPr>
              <p:nvPr/>
            </p:nvSpPr>
            <p:spPr bwMode="auto">
              <a:xfrm>
                <a:off x="2952" y="1619"/>
                <a:ext cx="25" cy="11"/>
              </a:xfrm>
              <a:custGeom>
                <a:avLst/>
                <a:gdLst>
                  <a:gd name="T0" fmla="*/ 0 w 75"/>
                  <a:gd name="T1" fmla="*/ 0 h 35"/>
                  <a:gd name="T2" fmla="*/ 0 w 75"/>
                  <a:gd name="T3" fmla="*/ 0 h 35"/>
                  <a:gd name="T4" fmla="*/ 0 w 75"/>
                  <a:gd name="T5" fmla="*/ 0 h 35"/>
                  <a:gd name="T6" fmla="*/ 0 w 75"/>
                  <a:gd name="T7" fmla="*/ 0 h 35"/>
                  <a:gd name="T8" fmla="*/ 0 w 75"/>
                  <a:gd name="T9" fmla="*/ 0 h 35"/>
                  <a:gd name="T10" fmla="*/ 0 w 75"/>
                  <a:gd name="T11" fmla="*/ 0 h 35"/>
                  <a:gd name="T12" fmla="*/ 0 w 75"/>
                  <a:gd name="T13" fmla="*/ 0 h 35"/>
                  <a:gd name="T14" fmla="*/ 0 w 75"/>
                  <a:gd name="T15" fmla="*/ 0 h 35"/>
                  <a:gd name="T16" fmla="*/ 0 w 75"/>
                  <a:gd name="T17" fmla="*/ 0 h 35"/>
                  <a:gd name="T18" fmla="*/ 0 w 75"/>
                  <a:gd name="T19" fmla="*/ 0 h 35"/>
                  <a:gd name="T20" fmla="*/ 0 w 75"/>
                  <a:gd name="T21" fmla="*/ 0 h 35"/>
                  <a:gd name="T22" fmla="*/ 0 w 7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35"/>
                  <a:gd name="T38" fmla="*/ 75 w 7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35">
                    <a:moveTo>
                      <a:pt x="0" y="4"/>
                    </a:moveTo>
                    <a:lnTo>
                      <a:pt x="3" y="12"/>
                    </a:lnTo>
                    <a:lnTo>
                      <a:pt x="15" y="21"/>
                    </a:lnTo>
                    <a:lnTo>
                      <a:pt x="17" y="35"/>
                    </a:lnTo>
                    <a:lnTo>
                      <a:pt x="32" y="21"/>
                    </a:lnTo>
                    <a:lnTo>
                      <a:pt x="68" y="26"/>
                    </a:lnTo>
                    <a:lnTo>
                      <a:pt x="75" y="18"/>
                    </a:lnTo>
                    <a:lnTo>
                      <a:pt x="74" y="14"/>
                    </a:lnTo>
                    <a:lnTo>
                      <a:pt x="64" y="0"/>
                    </a:lnTo>
                    <a:lnTo>
                      <a:pt x="26" y="3"/>
                    </a:lnTo>
                    <a:lnTo>
                      <a:pt x="12" y="0"/>
                    </a:lnTo>
                    <a:lnTo>
                      <a:pt x="0" y="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5" name="Freeform 21"/>
              <p:cNvSpPr>
                <a:spLocks/>
              </p:cNvSpPr>
              <p:nvPr/>
            </p:nvSpPr>
            <p:spPr bwMode="auto">
              <a:xfrm>
                <a:off x="3148" y="1340"/>
                <a:ext cx="33" cy="7"/>
              </a:xfrm>
              <a:custGeom>
                <a:avLst/>
                <a:gdLst>
                  <a:gd name="T0" fmla="*/ 0 w 98"/>
                  <a:gd name="T1" fmla="*/ 0 h 21"/>
                  <a:gd name="T2" fmla="*/ 0 w 98"/>
                  <a:gd name="T3" fmla="*/ 0 h 21"/>
                  <a:gd name="T4" fmla="*/ 0 w 98"/>
                  <a:gd name="T5" fmla="*/ 0 h 21"/>
                  <a:gd name="T6" fmla="*/ 0 w 98"/>
                  <a:gd name="T7" fmla="*/ 0 h 21"/>
                  <a:gd name="T8" fmla="*/ 0 w 98"/>
                  <a:gd name="T9" fmla="*/ 0 h 21"/>
                  <a:gd name="T10" fmla="*/ 0 w 98"/>
                  <a:gd name="T11" fmla="*/ 0 h 21"/>
                  <a:gd name="T12" fmla="*/ 0 w 98"/>
                  <a:gd name="T13" fmla="*/ 0 h 21"/>
                  <a:gd name="T14" fmla="*/ 0 w 98"/>
                  <a:gd name="T15" fmla="*/ 0 h 21"/>
                  <a:gd name="T16" fmla="*/ 0 w 98"/>
                  <a:gd name="T17" fmla="*/ 0 h 21"/>
                  <a:gd name="T18" fmla="*/ 0 w 98"/>
                  <a:gd name="T19" fmla="*/ 0 h 21"/>
                  <a:gd name="T20" fmla="*/ 0 w 98"/>
                  <a:gd name="T21" fmla="*/ 0 h 21"/>
                  <a:gd name="T22" fmla="*/ 0 w 98"/>
                  <a:gd name="T23" fmla="*/ 0 h 21"/>
                  <a:gd name="T24" fmla="*/ 0 w 98"/>
                  <a:gd name="T25" fmla="*/ 0 h 21"/>
                  <a:gd name="T26" fmla="*/ 0 w 98"/>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
                  <a:gd name="T43" fmla="*/ 0 h 21"/>
                  <a:gd name="T44" fmla="*/ 98 w 9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 h="21">
                    <a:moveTo>
                      <a:pt x="0" y="7"/>
                    </a:moveTo>
                    <a:lnTo>
                      <a:pt x="4" y="1"/>
                    </a:lnTo>
                    <a:lnTo>
                      <a:pt x="33" y="5"/>
                    </a:lnTo>
                    <a:lnTo>
                      <a:pt x="72" y="0"/>
                    </a:lnTo>
                    <a:lnTo>
                      <a:pt x="91" y="1"/>
                    </a:lnTo>
                    <a:lnTo>
                      <a:pt x="98" y="5"/>
                    </a:lnTo>
                    <a:lnTo>
                      <a:pt x="91" y="7"/>
                    </a:lnTo>
                    <a:lnTo>
                      <a:pt x="85" y="7"/>
                    </a:lnTo>
                    <a:lnTo>
                      <a:pt x="59" y="12"/>
                    </a:lnTo>
                    <a:lnTo>
                      <a:pt x="33" y="12"/>
                    </a:lnTo>
                    <a:lnTo>
                      <a:pt x="20" y="21"/>
                    </a:lnTo>
                    <a:lnTo>
                      <a:pt x="5" y="19"/>
                    </a:lnTo>
                    <a:lnTo>
                      <a:pt x="1" y="14"/>
                    </a:lnTo>
                    <a:lnTo>
                      <a:pt x="0" y="7"/>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6" name="Freeform 22"/>
              <p:cNvSpPr>
                <a:spLocks/>
              </p:cNvSpPr>
              <p:nvPr/>
            </p:nvSpPr>
            <p:spPr bwMode="auto">
              <a:xfrm>
                <a:off x="3074" y="1364"/>
                <a:ext cx="25" cy="16"/>
              </a:xfrm>
              <a:custGeom>
                <a:avLst/>
                <a:gdLst>
                  <a:gd name="T0" fmla="*/ 0 w 75"/>
                  <a:gd name="T1" fmla="*/ 0 h 48"/>
                  <a:gd name="T2" fmla="*/ 0 w 75"/>
                  <a:gd name="T3" fmla="*/ 0 h 48"/>
                  <a:gd name="T4" fmla="*/ 0 w 75"/>
                  <a:gd name="T5" fmla="*/ 0 h 48"/>
                  <a:gd name="T6" fmla="*/ 0 w 75"/>
                  <a:gd name="T7" fmla="*/ 0 h 48"/>
                  <a:gd name="T8" fmla="*/ 0 w 75"/>
                  <a:gd name="T9" fmla="*/ 0 h 48"/>
                  <a:gd name="T10" fmla="*/ 0 w 75"/>
                  <a:gd name="T11" fmla="*/ 0 h 48"/>
                  <a:gd name="T12" fmla="*/ 0 w 75"/>
                  <a:gd name="T13" fmla="*/ 0 h 48"/>
                  <a:gd name="T14" fmla="*/ 0 w 75"/>
                  <a:gd name="T15" fmla="*/ 0 h 48"/>
                  <a:gd name="T16" fmla="*/ 0 w 75"/>
                  <a:gd name="T17" fmla="*/ 0 h 48"/>
                  <a:gd name="T18" fmla="*/ 0 w 75"/>
                  <a:gd name="T19" fmla="*/ 0 h 48"/>
                  <a:gd name="T20" fmla="*/ 0 w 75"/>
                  <a:gd name="T21" fmla="*/ 0 h 48"/>
                  <a:gd name="T22" fmla="*/ 0 w 75"/>
                  <a:gd name="T23" fmla="*/ 0 h 48"/>
                  <a:gd name="T24" fmla="*/ 0 w 75"/>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48"/>
                  <a:gd name="T41" fmla="*/ 75 w 7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48">
                    <a:moveTo>
                      <a:pt x="0" y="44"/>
                    </a:moveTo>
                    <a:lnTo>
                      <a:pt x="29" y="23"/>
                    </a:lnTo>
                    <a:lnTo>
                      <a:pt x="39" y="12"/>
                    </a:lnTo>
                    <a:lnTo>
                      <a:pt x="56" y="1"/>
                    </a:lnTo>
                    <a:lnTo>
                      <a:pt x="71" y="0"/>
                    </a:lnTo>
                    <a:lnTo>
                      <a:pt x="75" y="4"/>
                    </a:lnTo>
                    <a:lnTo>
                      <a:pt x="68" y="5"/>
                    </a:lnTo>
                    <a:lnTo>
                      <a:pt x="43" y="15"/>
                    </a:lnTo>
                    <a:lnTo>
                      <a:pt x="40" y="26"/>
                    </a:lnTo>
                    <a:lnTo>
                      <a:pt x="35" y="30"/>
                    </a:lnTo>
                    <a:lnTo>
                      <a:pt x="25" y="44"/>
                    </a:lnTo>
                    <a:lnTo>
                      <a:pt x="4" y="48"/>
                    </a:lnTo>
                    <a:lnTo>
                      <a:pt x="0" y="4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7" name="Freeform 23"/>
              <p:cNvSpPr>
                <a:spLocks/>
              </p:cNvSpPr>
              <p:nvPr/>
            </p:nvSpPr>
            <p:spPr bwMode="auto">
              <a:xfrm>
                <a:off x="3197" y="1334"/>
                <a:ext cx="19" cy="8"/>
              </a:xfrm>
              <a:custGeom>
                <a:avLst/>
                <a:gdLst>
                  <a:gd name="T0" fmla="*/ 0 w 58"/>
                  <a:gd name="T1" fmla="*/ 0 h 22"/>
                  <a:gd name="T2" fmla="*/ 0 w 58"/>
                  <a:gd name="T3" fmla="*/ 0 h 22"/>
                  <a:gd name="T4" fmla="*/ 0 w 58"/>
                  <a:gd name="T5" fmla="*/ 0 h 22"/>
                  <a:gd name="T6" fmla="*/ 0 w 58"/>
                  <a:gd name="T7" fmla="*/ 0 h 22"/>
                  <a:gd name="T8" fmla="*/ 0 w 58"/>
                  <a:gd name="T9" fmla="*/ 0 h 22"/>
                  <a:gd name="T10" fmla="*/ 0 w 58"/>
                  <a:gd name="T11" fmla="*/ 0 h 22"/>
                  <a:gd name="T12" fmla="*/ 0 w 58"/>
                  <a:gd name="T13" fmla="*/ 0 h 22"/>
                  <a:gd name="T14" fmla="*/ 0 w 58"/>
                  <a:gd name="T15" fmla="*/ 0 h 22"/>
                  <a:gd name="T16" fmla="*/ 0 w 58"/>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2"/>
                  <a:gd name="T29" fmla="*/ 58 w 58"/>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2">
                    <a:moveTo>
                      <a:pt x="0" y="20"/>
                    </a:moveTo>
                    <a:lnTo>
                      <a:pt x="6" y="22"/>
                    </a:lnTo>
                    <a:lnTo>
                      <a:pt x="16" y="16"/>
                    </a:lnTo>
                    <a:lnTo>
                      <a:pt x="36" y="13"/>
                    </a:lnTo>
                    <a:lnTo>
                      <a:pt x="58" y="2"/>
                    </a:lnTo>
                    <a:lnTo>
                      <a:pt x="51" y="0"/>
                    </a:lnTo>
                    <a:lnTo>
                      <a:pt x="12" y="2"/>
                    </a:lnTo>
                    <a:lnTo>
                      <a:pt x="2" y="14"/>
                    </a:lnTo>
                    <a:lnTo>
                      <a:pt x="0" y="2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8" name="Freeform 24"/>
              <p:cNvSpPr>
                <a:spLocks/>
              </p:cNvSpPr>
              <p:nvPr/>
            </p:nvSpPr>
            <p:spPr bwMode="auto">
              <a:xfrm>
                <a:off x="3014" y="1596"/>
                <a:ext cx="9" cy="5"/>
              </a:xfrm>
              <a:custGeom>
                <a:avLst/>
                <a:gdLst>
                  <a:gd name="T0" fmla="*/ 0 w 28"/>
                  <a:gd name="T1" fmla="*/ 0 h 13"/>
                  <a:gd name="T2" fmla="*/ 0 w 28"/>
                  <a:gd name="T3" fmla="*/ 0 h 13"/>
                  <a:gd name="T4" fmla="*/ 0 w 28"/>
                  <a:gd name="T5" fmla="*/ 0 h 13"/>
                  <a:gd name="T6" fmla="*/ 0 w 28"/>
                  <a:gd name="T7" fmla="*/ 0 h 13"/>
                  <a:gd name="T8" fmla="*/ 0 w 28"/>
                  <a:gd name="T9" fmla="*/ 0 h 13"/>
                  <a:gd name="T10" fmla="*/ 0 w 28"/>
                  <a:gd name="T11" fmla="*/ 0 h 13"/>
                  <a:gd name="T12" fmla="*/ 0 60000 65536"/>
                  <a:gd name="T13" fmla="*/ 0 60000 65536"/>
                  <a:gd name="T14" fmla="*/ 0 60000 65536"/>
                  <a:gd name="T15" fmla="*/ 0 60000 65536"/>
                  <a:gd name="T16" fmla="*/ 0 60000 65536"/>
                  <a:gd name="T17" fmla="*/ 0 60000 65536"/>
                  <a:gd name="T18" fmla="*/ 0 w 28"/>
                  <a:gd name="T19" fmla="*/ 0 h 13"/>
                  <a:gd name="T20" fmla="*/ 28 w 2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8" h="13">
                    <a:moveTo>
                      <a:pt x="0" y="4"/>
                    </a:moveTo>
                    <a:lnTo>
                      <a:pt x="3" y="0"/>
                    </a:lnTo>
                    <a:lnTo>
                      <a:pt x="23" y="7"/>
                    </a:lnTo>
                    <a:lnTo>
                      <a:pt x="28" y="11"/>
                    </a:lnTo>
                    <a:lnTo>
                      <a:pt x="19" y="13"/>
                    </a:lnTo>
                    <a:lnTo>
                      <a:pt x="0" y="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89" name="Freeform 25"/>
              <p:cNvSpPr>
                <a:spLocks/>
              </p:cNvSpPr>
              <p:nvPr/>
            </p:nvSpPr>
            <p:spPr bwMode="auto">
              <a:xfrm>
                <a:off x="3226" y="1329"/>
                <a:ext cx="7" cy="2"/>
              </a:xfrm>
              <a:custGeom>
                <a:avLst/>
                <a:gdLst>
                  <a:gd name="T0" fmla="*/ 0 w 21"/>
                  <a:gd name="T1" fmla="*/ 0 h 5"/>
                  <a:gd name="T2" fmla="*/ 0 w 21"/>
                  <a:gd name="T3" fmla="*/ 0 h 5"/>
                  <a:gd name="T4" fmla="*/ 0 w 21"/>
                  <a:gd name="T5" fmla="*/ 0 h 5"/>
                  <a:gd name="T6" fmla="*/ 0 w 21"/>
                  <a:gd name="T7" fmla="*/ 0 h 5"/>
                  <a:gd name="T8" fmla="*/ 0 w 21"/>
                  <a:gd name="T9" fmla="*/ 0 h 5"/>
                  <a:gd name="T10" fmla="*/ 0 60000 65536"/>
                  <a:gd name="T11" fmla="*/ 0 60000 65536"/>
                  <a:gd name="T12" fmla="*/ 0 60000 65536"/>
                  <a:gd name="T13" fmla="*/ 0 60000 65536"/>
                  <a:gd name="T14" fmla="*/ 0 60000 65536"/>
                  <a:gd name="T15" fmla="*/ 0 w 21"/>
                  <a:gd name="T16" fmla="*/ 0 h 5"/>
                  <a:gd name="T17" fmla="*/ 21 w 21"/>
                  <a:gd name="T18" fmla="*/ 5 h 5"/>
                </a:gdLst>
                <a:ahLst/>
                <a:cxnLst>
                  <a:cxn ang="T10">
                    <a:pos x="T0" y="T1"/>
                  </a:cxn>
                  <a:cxn ang="T11">
                    <a:pos x="T2" y="T3"/>
                  </a:cxn>
                  <a:cxn ang="T12">
                    <a:pos x="T4" y="T5"/>
                  </a:cxn>
                  <a:cxn ang="T13">
                    <a:pos x="T6" y="T7"/>
                  </a:cxn>
                  <a:cxn ang="T14">
                    <a:pos x="T8" y="T9"/>
                  </a:cxn>
                </a:cxnLst>
                <a:rect l="T15" t="T16" r="T17" b="T18"/>
                <a:pathLst>
                  <a:path w="21" h="5">
                    <a:moveTo>
                      <a:pt x="0" y="1"/>
                    </a:moveTo>
                    <a:lnTo>
                      <a:pt x="5" y="0"/>
                    </a:lnTo>
                    <a:lnTo>
                      <a:pt x="21" y="5"/>
                    </a:lnTo>
                    <a:lnTo>
                      <a:pt x="12" y="5"/>
                    </a:lnTo>
                    <a:lnTo>
                      <a:pt x="0" y="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090" name="Freeform 26"/>
              <p:cNvSpPr>
                <a:spLocks/>
              </p:cNvSpPr>
              <p:nvPr/>
            </p:nvSpPr>
            <p:spPr bwMode="auto">
              <a:xfrm>
                <a:off x="3240" y="1327"/>
                <a:ext cx="3" cy="2"/>
              </a:xfrm>
              <a:custGeom>
                <a:avLst/>
                <a:gdLst>
                  <a:gd name="T0" fmla="*/ 0 w 10"/>
                  <a:gd name="T1" fmla="*/ 0 h 6"/>
                  <a:gd name="T2" fmla="*/ 0 w 10"/>
                  <a:gd name="T3" fmla="*/ 0 h 6"/>
                  <a:gd name="T4" fmla="*/ 0 w 10"/>
                  <a:gd name="T5" fmla="*/ 0 h 6"/>
                  <a:gd name="T6" fmla="*/ 0 w 10"/>
                  <a:gd name="T7" fmla="*/ 0 h 6"/>
                  <a:gd name="T8" fmla="*/ 0 w 10"/>
                  <a:gd name="T9" fmla="*/ 0 h 6"/>
                  <a:gd name="T10" fmla="*/ 0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0" y="0"/>
                    </a:moveTo>
                    <a:lnTo>
                      <a:pt x="10" y="2"/>
                    </a:lnTo>
                    <a:lnTo>
                      <a:pt x="8" y="2"/>
                    </a:lnTo>
                    <a:lnTo>
                      <a:pt x="7" y="6"/>
                    </a:lnTo>
                    <a:lnTo>
                      <a:pt x="0" y="2"/>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091" name="Freeform 27"/>
              <p:cNvSpPr>
                <a:spLocks/>
              </p:cNvSpPr>
              <p:nvPr/>
            </p:nvSpPr>
            <p:spPr bwMode="auto">
              <a:xfrm>
                <a:off x="2847" y="1634"/>
                <a:ext cx="380" cy="304"/>
              </a:xfrm>
              <a:custGeom>
                <a:avLst/>
                <a:gdLst>
                  <a:gd name="T0" fmla="*/ 0 w 1140"/>
                  <a:gd name="T1" fmla="*/ 0 h 911"/>
                  <a:gd name="T2" fmla="*/ 0 w 1140"/>
                  <a:gd name="T3" fmla="*/ 0 h 911"/>
                  <a:gd name="T4" fmla="*/ 0 w 1140"/>
                  <a:gd name="T5" fmla="*/ 0 h 911"/>
                  <a:gd name="T6" fmla="*/ 0 w 1140"/>
                  <a:gd name="T7" fmla="*/ 0 h 911"/>
                  <a:gd name="T8" fmla="*/ 0 w 1140"/>
                  <a:gd name="T9" fmla="*/ 0 h 911"/>
                  <a:gd name="T10" fmla="*/ 0 w 1140"/>
                  <a:gd name="T11" fmla="*/ 0 h 911"/>
                  <a:gd name="T12" fmla="*/ 0 w 1140"/>
                  <a:gd name="T13" fmla="*/ 0 h 911"/>
                  <a:gd name="T14" fmla="*/ 0 w 1140"/>
                  <a:gd name="T15" fmla="*/ 0 h 911"/>
                  <a:gd name="T16" fmla="*/ 0 w 1140"/>
                  <a:gd name="T17" fmla="*/ 0 h 911"/>
                  <a:gd name="T18" fmla="*/ 0 w 1140"/>
                  <a:gd name="T19" fmla="*/ 0 h 911"/>
                  <a:gd name="T20" fmla="*/ 0 w 1140"/>
                  <a:gd name="T21" fmla="*/ 0 h 911"/>
                  <a:gd name="T22" fmla="*/ 0 w 1140"/>
                  <a:gd name="T23" fmla="*/ 0 h 911"/>
                  <a:gd name="T24" fmla="*/ 0 w 1140"/>
                  <a:gd name="T25" fmla="*/ 0 h 911"/>
                  <a:gd name="T26" fmla="*/ 0 w 1140"/>
                  <a:gd name="T27" fmla="*/ 0 h 911"/>
                  <a:gd name="T28" fmla="*/ 0 w 1140"/>
                  <a:gd name="T29" fmla="*/ 0 h 911"/>
                  <a:gd name="T30" fmla="*/ 0 w 1140"/>
                  <a:gd name="T31" fmla="*/ 0 h 911"/>
                  <a:gd name="T32" fmla="*/ 0 w 1140"/>
                  <a:gd name="T33" fmla="*/ 0 h 911"/>
                  <a:gd name="T34" fmla="*/ 0 w 1140"/>
                  <a:gd name="T35" fmla="*/ 0 h 911"/>
                  <a:gd name="T36" fmla="*/ 0 w 1140"/>
                  <a:gd name="T37" fmla="*/ 0 h 911"/>
                  <a:gd name="T38" fmla="*/ 0 w 1140"/>
                  <a:gd name="T39" fmla="*/ 0 h 911"/>
                  <a:gd name="T40" fmla="*/ 0 w 1140"/>
                  <a:gd name="T41" fmla="*/ 0 h 911"/>
                  <a:gd name="T42" fmla="*/ 0 w 1140"/>
                  <a:gd name="T43" fmla="*/ 0 h 911"/>
                  <a:gd name="T44" fmla="*/ 0 w 1140"/>
                  <a:gd name="T45" fmla="*/ 0 h 911"/>
                  <a:gd name="T46" fmla="*/ 0 w 1140"/>
                  <a:gd name="T47" fmla="*/ 0 h 911"/>
                  <a:gd name="T48" fmla="*/ 0 w 1140"/>
                  <a:gd name="T49" fmla="*/ 0 h 911"/>
                  <a:gd name="T50" fmla="*/ 0 w 1140"/>
                  <a:gd name="T51" fmla="*/ 0 h 911"/>
                  <a:gd name="T52" fmla="*/ 0 w 1140"/>
                  <a:gd name="T53" fmla="*/ 0 h 911"/>
                  <a:gd name="T54" fmla="*/ 0 w 1140"/>
                  <a:gd name="T55" fmla="*/ 0 h 911"/>
                  <a:gd name="T56" fmla="*/ 0 w 1140"/>
                  <a:gd name="T57" fmla="*/ 0 h 911"/>
                  <a:gd name="T58" fmla="*/ 0 w 1140"/>
                  <a:gd name="T59" fmla="*/ 0 h 911"/>
                  <a:gd name="T60" fmla="*/ 0 w 1140"/>
                  <a:gd name="T61" fmla="*/ 0 h 911"/>
                  <a:gd name="T62" fmla="*/ 0 w 1140"/>
                  <a:gd name="T63" fmla="*/ 0 h 911"/>
                  <a:gd name="T64" fmla="*/ 0 w 1140"/>
                  <a:gd name="T65" fmla="*/ 0 h 911"/>
                  <a:gd name="T66" fmla="*/ 0 w 1140"/>
                  <a:gd name="T67" fmla="*/ 0 h 911"/>
                  <a:gd name="T68" fmla="*/ 0 w 1140"/>
                  <a:gd name="T69" fmla="*/ 0 h 911"/>
                  <a:gd name="T70" fmla="*/ 0 w 1140"/>
                  <a:gd name="T71" fmla="*/ 0 h 911"/>
                  <a:gd name="T72" fmla="*/ 0 w 1140"/>
                  <a:gd name="T73" fmla="*/ 0 h 911"/>
                  <a:gd name="T74" fmla="*/ 0 w 1140"/>
                  <a:gd name="T75" fmla="*/ 0 h 911"/>
                  <a:gd name="T76" fmla="*/ 0 w 1140"/>
                  <a:gd name="T77" fmla="*/ 0 h 911"/>
                  <a:gd name="T78" fmla="*/ 0 w 1140"/>
                  <a:gd name="T79" fmla="*/ 0 h 911"/>
                  <a:gd name="T80" fmla="*/ 0 w 1140"/>
                  <a:gd name="T81" fmla="*/ 0 h 911"/>
                  <a:gd name="T82" fmla="*/ 0 w 1140"/>
                  <a:gd name="T83" fmla="*/ 0 h 911"/>
                  <a:gd name="T84" fmla="*/ 0 w 1140"/>
                  <a:gd name="T85" fmla="*/ 0 h 911"/>
                  <a:gd name="T86" fmla="*/ 0 w 1140"/>
                  <a:gd name="T87" fmla="*/ 0 h 911"/>
                  <a:gd name="T88" fmla="*/ 0 w 1140"/>
                  <a:gd name="T89" fmla="*/ 0 h 911"/>
                  <a:gd name="T90" fmla="*/ 0 w 1140"/>
                  <a:gd name="T91" fmla="*/ 0 h 911"/>
                  <a:gd name="T92" fmla="*/ 0 w 1140"/>
                  <a:gd name="T93" fmla="*/ 0 h 911"/>
                  <a:gd name="T94" fmla="*/ 0 w 1140"/>
                  <a:gd name="T95" fmla="*/ 0 h 911"/>
                  <a:gd name="T96" fmla="*/ 0 w 1140"/>
                  <a:gd name="T97" fmla="*/ 0 h 911"/>
                  <a:gd name="T98" fmla="*/ 0 w 1140"/>
                  <a:gd name="T99" fmla="*/ 0 h 911"/>
                  <a:gd name="T100" fmla="*/ 0 w 1140"/>
                  <a:gd name="T101" fmla="*/ 0 h 911"/>
                  <a:gd name="T102" fmla="*/ 0 w 1140"/>
                  <a:gd name="T103" fmla="*/ 0 h 911"/>
                  <a:gd name="T104" fmla="*/ 0 w 1140"/>
                  <a:gd name="T105" fmla="*/ 0 h 911"/>
                  <a:gd name="T106" fmla="*/ 0 w 1140"/>
                  <a:gd name="T107" fmla="*/ 0 h 911"/>
                  <a:gd name="T108" fmla="*/ 0 w 1140"/>
                  <a:gd name="T109" fmla="*/ 0 h 911"/>
                  <a:gd name="T110" fmla="*/ 0 w 1140"/>
                  <a:gd name="T111" fmla="*/ 0 h 911"/>
                  <a:gd name="T112" fmla="*/ 0 w 1140"/>
                  <a:gd name="T113" fmla="*/ 0 h 911"/>
                  <a:gd name="T114" fmla="*/ 0 w 1140"/>
                  <a:gd name="T115" fmla="*/ 0 h 911"/>
                  <a:gd name="T116" fmla="*/ 0 w 1140"/>
                  <a:gd name="T117" fmla="*/ 0 h 911"/>
                  <a:gd name="T118" fmla="*/ 0 w 1140"/>
                  <a:gd name="T119" fmla="*/ 0 h 911"/>
                  <a:gd name="T120" fmla="*/ 0 w 1140"/>
                  <a:gd name="T121" fmla="*/ 0 h 9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0"/>
                  <a:gd name="T184" fmla="*/ 0 h 911"/>
                  <a:gd name="T185" fmla="*/ 1140 w 1140"/>
                  <a:gd name="T186" fmla="*/ 911 h 9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0" h="911">
                    <a:moveTo>
                      <a:pt x="140" y="327"/>
                    </a:moveTo>
                    <a:lnTo>
                      <a:pt x="160" y="325"/>
                    </a:lnTo>
                    <a:lnTo>
                      <a:pt x="169" y="318"/>
                    </a:lnTo>
                    <a:lnTo>
                      <a:pt x="178" y="322"/>
                    </a:lnTo>
                    <a:lnTo>
                      <a:pt x="192" y="343"/>
                    </a:lnTo>
                    <a:lnTo>
                      <a:pt x="189" y="349"/>
                    </a:lnTo>
                    <a:lnTo>
                      <a:pt x="195" y="353"/>
                    </a:lnTo>
                    <a:lnTo>
                      <a:pt x="208" y="356"/>
                    </a:lnTo>
                    <a:lnTo>
                      <a:pt x="211" y="368"/>
                    </a:lnTo>
                    <a:lnTo>
                      <a:pt x="204" y="374"/>
                    </a:lnTo>
                    <a:lnTo>
                      <a:pt x="215" y="408"/>
                    </a:lnTo>
                    <a:lnTo>
                      <a:pt x="215" y="429"/>
                    </a:lnTo>
                    <a:lnTo>
                      <a:pt x="218" y="436"/>
                    </a:lnTo>
                    <a:lnTo>
                      <a:pt x="237" y="446"/>
                    </a:lnTo>
                    <a:lnTo>
                      <a:pt x="241" y="450"/>
                    </a:lnTo>
                    <a:lnTo>
                      <a:pt x="247" y="452"/>
                    </a:lnTo>
                    <a:lnTo>
                      <a:pt x="260" y="445"/>
                    </a:lnTo>
                    <a:lnTo>
                      <a:pt x="266" y="446"/>
                    </a:lnTo>
                    <a:lnTo>
                      <a:pt x="270" y="440"/>
                    </a:lnTo>
                    <a:lnTo>
                      <a:pt x="284" y="445"/>
                    </a:lnTo>
                    <a:lnTo>
                      <a:pt x="279" y="449"/>
                    </a:lnTo>
                    <a:lnTo>
                      <a:pt x="280" y="454"/>
                    </a:lnTo>
                    <a:lnTo>
                      <a:pt x="300" y="449"/>
                    </a:lnTo>
                    <a:lnTo>
                      <a:pt x="305" y="453"/>
                    </a:lnTo>
                    <a:lnTo>
                      <a:pt x="312" y="450"/>
                    </a:lnTo>
                    <a:lnTo>
                      <a:pt x="323" y="465"/>
                    </a:lnTo>
                    <a:lnTo>
                      <a:pt x="329" y="470"/>
                    </a:lnTo>
                    <a:lnTo>
                      <a:pt x="331" y="483"/>
                    </a:lnTo>
                    <a:lnTo>
                      <a:pt x="331" y="504"/>
                    </a:lnTo>
                    <a:lnTo>
                      <a:pt x="326" y="510"/>
                    </a:lnTo>
                    <a:lnTo>
                      <a:pt x="333" y="528"/>
                    </a:lnTo>
                    <a:lnTo>
                      <a:pt x="344" y="538"/>
                    </a:lnTo>
                    <a:lnTo>
                      <a:pt x="342" y="531"/>
                    </a:lnTo>
                    <a:lnTo>
                      <a:pt x="346" y="535"/>
                    </a:lnTo>
                    <a:lnTo>
                      <a:pt x="351" y="521"/>
                    </a:lnTo>
                    <a:lnTo>
                      <a:pt x="355" y="517"/>
                    </a:lnTo>
                    <a:lnTo>
                      <a:pt x="372" y="515"/>
                    </a:lnTo>
                    <a:lnTo>
                      <a:pt x="375" y="518"/>
                    </a:lnTo>
                    <a:lnTo>
                      <a:pt x="380" y="514"/>
                    </a:lnTo>
                    <a:lnTo>
                      <a:pt x="398" y="528"/>
                    </a:lnTo>
                    <a:lnTo>
                      <a:pt x="417" y="518"/>
                    </a:lnTo>
                    <a:lnTo>
                      <a:pt x="424" y="520"/>
                    </a:lnTo>
                    <a:lnTo>
                      <a:pt x="430" y="517"/>
                    </a:lnTo>
                    <a:lnTo>
                      <a:pt x="437" y="518"/>
                    </a:lnTo>
                    <a:lnTo>
                      <a:pt x="440" y="525"/>
                    </a:lnTo>
                    <a:lnTo>
                      <a:pt x="450" y="532"/>
                    </a:lnTo>
                    <a:lnTo>
                      <a:pt x="452" y="539"/>
                    </a:lnTo>
                    <a:lnTo>
                      <a:pt x="458" y="538"/>
                    </a:lnTo>
                    <a:lnTo>
                      <a:pt x="466" y="549"/>
                    </a:lnTo>
                    <a:lnTo>
                      <a:pt x="465" y="554"/>
                    </a:lnTo>
                    <a:lnTo>
                      <a:pt x="473" y="563"/>
                    </a:lnTo>
                    <a:lnTo>
                      <a:pt x="479" y="558"/>
                    </a:lnTo>
                    <a:lnTo>
                      <a:pt x="473" y="554"/>
                    </a:lnTo>
                    <a:lnTo>
                      <a:pt x="476" y="549"/>
                    </a:lnTo>
                    <a:lnTo>
                      <a:pt x="481" y="554"/>
                    </a:lnTo>
                    <a:lnTo>
                      <a:pt x="492" y="558"/>
                    </a:lnTo>
                    <a:lnTo>
                      <a:pt x="494" y="565"/>
                    </a:lnTo>
                    <a:lnTo>
                      <a:pt x="473" y="583"/>
                    </a:lnTo>
                    <a:lnTo>
                      <a:pt x="476" y="590"/>
                    </a:lnTo>
                    <a:lnTo>
                      <a:pt x="473" y="608"/>
                    </a:lnTo>
                    <a:lnTo>
                      <a:pt x="469" y="614"/>
                    </a:lnTo>
                    <a:lnTo>
                      <a:pt x="469" y="620"/>
                    </a:lnTo>
                    <a:lnTo>
                      <a:pt x="475" y="621"/>
                    </a:lnTo>
                    <a:lnTo>
                      <a:pt x="479" y="618"/>
                    </a:lnTo>
                    <a:lnTo>
                      <a:pt x="486" y="618"/>
                    </a:lnTo>
                    <a:lnTo>
                      <a:pt x="489" y="631"/>
                    </a:lnTo>
                    <a:lnTo>
                      <a:pt x="498" y="647"/>
                    </a:lnTo>
                    <a:lnTo>
                      <a:pt x="488" y="656"/>
                    </a:lnTo>
                    <a:lnTo>
                      <a:pt x="476" y="660"/>
                    </a:lnTo>
                    <a:lnTo>
                      <a:pt x="469" y="671"/>
                    </a:lnTo>
                    <a:lnTo>
                      <a:pt x="475" y="676"/>
                    </a:lnTo>
                    <a:lnTo>
                      <a:pt x="469" y="682"/>
                    </a:lnTo>
                    <a:lnTo>
                      <a:pt x="472" y="685"/>
                    </a:lnTo>
                    <a:lnTo>
                      <a:pt x="486" y="690"/>
                    </a:lnTo>
                    <a:lnTo>
                      <a:pt x="491" y="695"/>
                    </a:lnTo>
                    <a:lnTo>
                      <a:pt x="501" y="692"/>
                    </a:lnTo>
                    <a:lnTo>
                      <a:pt x="517" y="688"/>
                    </a:lnTo>
                    <a:lnTo>
                      <a:pt x="528" y="695"/>
                    </a:lnTo>
                    <a:lnTo>
                      <a:pt x="563" y="701"/>
                    </a:lnTo>
                    <a:lnTo>
                      <a:pt x="606" y="681"/>
                    </a:lnTo>
                    <a:lnTo>
                      <a:pt x="616" y="679"/>
                    </a:lnTo>
                    <a:lnTo>
                      <a:pt x="623" y="676"/>
                    </a:lnTo>
                    <a:lnTo>
                      <a:pt x="631" y="676"/>
                    </a:lnTo>
                    <a:lnTo>
                      <a:pt x="629" y="665"/>
                    </a:lnTo>
                    <a:lnTo>
                      <a:pt x="634" y="657"/>
                    </a:lnTo>
                    <a:lnTo>
                      <a:pt x="636" y="636"/>
                    </a:lnTo>
                    <a:lnTo>
                      <a:pt x="638" y="629"/>
                    </a:lnTo>
                    <a:lnTo>
                      <a:pt x="649" y="625"/>
                    </a:lnTo>
                    <a:lnTo>
                      <a:pt x="651" y="618"/>
                    </a:lnTo>
                    <a:lnTo>
                      <a:pt x="672" y="601"/>
                    </a:lnTo>
                    <a:lnTo>
                      <a:pt x="687" y="607"/>
                    </a:lnTo>
                    <a:lnTo>
                      <a:pt x="691" y="613"/>
                    </a:lnTo>
                    <a:lnTo>
                      <a:pt x="684" y="622"/>
                    </a:lnTo>
                    <a:lnTo>
                      <a:pt x="684" y="629"/>
                    </a:lnTo>
                    <a:lnTo>
                      <a:pt x="683" y="632"/>
                    </a:lnTo>
                    <a:lnTo>
                      <a:pt x="680" y="629"/>
                    </a:lnTo>
                    <a:lnTo>
                      <a:pt x="675" y="632"/>
                    </a:lnTo>
                    <a:lnTo>
                      <a:pt x="675" y="645"/>
                    </a:lnTo>
                    <a:lnTo>
                      <a:pt x="670" y="646"/>
                    </a:lnTo>
                    <a:lnTo>
                      <a:pt x="677" y="656"/>
                    </a:lnTo>
                    <a:lnTo>
                      <a:pt x="670" y="663"/>
                    </a:lnTo>
                    <a:lnTo>
                      <a:pt x="667" y="682"/>
                    </a:lnTo>
                    <a:lnTo>
                      <a:pt x="661" y="683"/>
                    </a:lnTo>
                    <a:lnTo>
                      <a:pt x="661" y="693"/>
                    </a:lnTo>
                    <a:lnTo>
                      <a:pt x="677" y="697"/>
                    </a:lnTo>
                    <a:lnTo>
                      <a:pt x="681" y="706"/>
                    </a:lnTo>
                    <a:lnTo>
                      <a:pt x="687" y="710"/>
                    </a:lnTo>
                    <a:lnTo>
                      <a:pt x="688" y="722"/>
                    </a:lnTo>
                    <a:lnTo>
                      <a:pt x="681" y="735"/>
                    </a:lnTo>
                    <a:lnTo>
                      <a:pt x="677" y="735"/>
                    </a:lnTo>
                    <a:lnTo>
                      <a:pt x="685" y="757"/>
                    </a:lnTo>
                    <a:lnTo>
                      <a:pt x="680" y="770"/>
                    </a:lnTo>
                    <a:lnTo>
                      <a:pt x="701" y="772"/>
                    </a:lnTo>
                    <a:lnTo>
                      <a:pt x="707" y="767"/>
                    </a:lnTo>
                    <a:lnTo>
                      <a:pt x="721" y="767"/>
                    </a:lnTo>
                    <a:lnTo>
                      <a:pt x="724" y="775"/>
                    </a:lnTo>
                    <a:lnTo>
                      <a:pt x="740" y="783"/>
                    </a:lnTo>
                    <a:lnTo>
                      <a:pt x="742" y="786"/>
                    </a:lnTo>
                    <a:lnTo>
                      <a:pt x="749" y="783"/>
                    </a:lnTo>
                    <a:lnTo>
                      <a:pt x="758" y="797"/>
                    </a:lnTo>
                    <a:lnTo>
                      <a:pt x="759" y="807"/>
                    </a:lnTo>
                    <a:lnTo>
                      <a:pt x="765" y="810"/>
                    </a:lnTo>
                    <a:lnTo>
                      <a:pt x="768" y="806"/>
                    </a:lnTo>
                    <a:lnTo>
                      <a:pt x="771" y="807"/>
                    </a:lnTo>
                    <a:lnTo>
                      <a:pt x="772" y="818"/>
                    </a:lnTo>
                    <a:lnTo>
                      <a:pt x="795" y="822"/>
                    </a:lnTo>
                    <a:lnTo>
                      <a:pt x="798" y="820"/>
                    </a:lnTo>
                    <a:lnTo>
                      <a:pt x="805" y="821"/>
                    </a:lnTo>
                    <a:lnTo>
                      <a:pt x="821" y="839"/>
                    </a:lnTo>
                    <a:lnTo>
                      <a:pt x="812" y="849"/>
                    </a:lnTo>
                    <a:lnTo>
                      <a:pt x="815" y="856"/>
                    </a:lnTo>
                    <a:lnTo>
                      <a:pt x="822" y="853"/>
                    </a:lnTo>
                    <a:lnTo>
                      <a:pt x="825" y="854"/>
                    </a:lnTo>
                    <a:lnTo>
                      <a:pt x="837" y="853"/>
                    </a:lnTo>
                    <a:lnTo>
                      <a:pt x="848" y="864"/>
                    </a:lnTo>
                    <a:lnTo>
                      <a:pt x="851" y="876"/>
                    </a:lnTo>
                    <a:lnTo>
                      <a:pt x="856" y="878"/>
                    </a:lnTo>
                    <a:lnTo>
                      <a:pt x="851" y="886"/>
                    </a:lnTo>
                    <a:lnTo>
                      <a:pt x="857" y="890"/>
                    </a:lnTo>
                    <a:lnTo>
                      <a:pt x="854" y="903"/>
                    </a:lnTo>
                    <a:lnTo>
                      <a:pt x="861" y="911"/>
                    </a:lnTo>
                    <a:lnTo>
                      <a:pt x="864" y="906"/>
                    </a:lnTo>
                    <a:lnTo>
                      <a:pt x="890" y="899"/>
                    </a:lnTo>
                    <a:lnTo>
                      <a:pt x="895" y="900"/>
                    </a:lnTo>
                    <a:lnTo>
                      <a:pt x="899" y="907"/>
                    </a:lnTo>
                    <a:lnTo>
                      <a:pt x="903" y="901"/>
                    </a:lnTo>
                    <a:lnTo>
                      <a:pt x="903" y="896"/>
                    </a:lnTo>
                    <a:lnTo>
                      <a:pt x="922" y="890"/>
                    </a:lnTo>
                    <a:lnTo>
                      <a:pt x="929" y="893"/>
                    </a:lnTo>
                    <a:lnTo>
                      <a:pt x="935" y="890"/>
                    </a:lnTo>
                    <a:lnTo>
                      <a:pt x="939" y="893"/>
                    </a:lnTo>
                    <a:lnTo>
                      <a:pt x="942" y="892"/>
                    </a:lnTo>
                    <a:lnTo>
                      <a:pt x="944" y="885"/>
                    </a:lnTo>
                    <a:lnTo>
                      <a:pt x="948" y="885"/>
                    </a:lnTo>
                    <a:lnTo>
                      <a:pt x="959" y="892"/>
                    </a:lnTo>
                    <a:lnTo>
                      <a:pt x="968" y="885"/>
                    </a:lnTo>
                    <a:lnTo>
                      <a:pt x="970" y="890"/>
                    </a:lnTo>
                    <a:lnTo>
                      <a:pt x="980" y="883"/>
                    </a:lnTo>
                    <a:lnTo>
                      <a:pt x="978" y="881"/>
                    </a:lnTo>
                    <a:lnTo>
                      <a:pt x="980" y="878"/>
                    </a:lnTo>
                    <a:lnTo>
                      <a:pt x="974" y="876"/>
                    </a:lnTo>
                    <a:lnTo>
                      <a:pt x="972" y="874"/>
                    </a:lnTo>
                    <a:lnTo>
                      <a:pt x="981" y="868"/>
                    </a:lnTo>
                    <a:lnTo>
                      <a:pt x="981" y="864"/>
                    </a:lnTo>
                    <a:lnTo>
                      <a:pt x="985" y="856"/>
                    </a:lnTo>
                    <a:lnTo>
                      <a:pt x="987" y="857"/>
                    </a:lnTo>
                    <a:lnTo>
                      <a:pt x="990" y="856"/>
                    </a:lnTo>
                    <a:lnTo>
                      <a:pt x="991" y="843"/>
                    </a:lnTo>
                    <a:lnTo>
                      <a:pt x="980" y="838"/>
                    </a:lnTo>
                    <a:lnTo>
                      <a:pt x="978" y="833"/>
                    </a:lnTo>
                    <a:lnTo>
                      <a:pt x="985" y="822"/>
                    </a:lnTo>
                    <a:lnTo>
                      <a:pt x="977" y="814"/>
                    </a:lnTo>
                    <a:lnTo>
                      <a:pt x="974" y="817"/>
                    </a:lnTo>
                    <a:lnTo>
                      <a:pt x="968" y="815"/>
                    </a:lnTo>
                    <a:lnTo>
                      <a:pt x="970" y="804"/>
                    </a:lnTo>
                    <a:lnTo>
                      <a:pt x="967" y="803"/>
                    </a:lnTo>
                    <a:lnTo>
                      <a:pt x="957" y="782"/>
                    </a:lnTo>
                    <a:lnTo>
                      <a:pt x="947" y="783"/>
                    </a:lnTo>
                    <a:lnTo>
                      <a:pt x="942" y="763"/>
                    </a:lnTo>
                    <a:lnTo>
                      <a:pt x="947" y="761"/>
                    </a:lnTo>
                    <a:lnTo>
                      <a:pt x="945" y="760"/>
                    </a:lnTo>
                    <a:lnTo>
                      <a:pt x="948" y="757"/>
                    </a:lnTo>
                    <a:lnTo>
                      <a:pt x="945" y="756"/>
                    </a:lnTo>
                    <a:lnTo>
                      <a:pt x="948" y="754"/>
                    </a:lnTo>
                    <a:lnTo>
                      <a:pt x="947" y="747"/>
                    </a:lnTo>
                    <a:lnTo>
                      <a:pt x="952" y="749"/>
                    </a:lnTo>
                    <a:lnTo>
                      <a:pt x="954" y="746"/>
                    </a:lnTo>
                    <a:lnTo>
                      <a:pt x="954" y="740"/>
                    </a:lnTo>
                    <a:lnTo>
                      <a:pt x="942" y="735"/>
                    </a:lnTo>
                    <a:lnTo>
                      <a:pt x="949" y="725"/>
                    </a:lnTo>
                    <a:lnTo>
                      <a:pt x="954" y="703"/>
                    </a:lnTo>
                    <a:lnTo>
                      <a:pt x="962" y="701"/>
                    </a:lnTo>
                    <a:lnTo>
                      <a:pt x="964" y="697"/>
                    </a:lnTo>
                    <a:lnTo>
                      <a:pt x="971" y="693"/>
                    </a:lnTo>
                    <a:lnTo>
                      <a:pt x="971" y="689"/>
                    </a:lnTo>
                    <a:lnTo>
                      <a:pt x="967" y="683"/>
                    </a:lnTo>
                    <a:lnTo>
                      <a:pt x="967" y="678"/>
                    </a:lnTo>
                    <a:lnTo>
                      <a:pt x="977" y="670"/>
                    </a:lnTo>
                    <a:lnTo>
                      <a:pt x="977" y="665"/>
                    </a:lnTo>
                    <a:lnTo>
                      <a:pt x="980" y="658"/>
                    </a:lnTo>
                    <a:lnTo>
                      <a:pt x="975" y="656"/>
                    </a:lnTo>
                    <a:lnTo>
                      <a:pt x="978" y="649"/>
                    </a:lnTo>
                    <a:lnTo>
                      <a:pt x="985" y="646"/>
                    </a:lnTo>
                    <a:lnTo>
                      <a:pt x="988" y="629"/>
                    </a:lnTo>
                    <a:lnTo>
                      <a:pt x="994" y="624"/>
                    </a:lnTo>
                    <a:lnTo>
                      <a:pt x="1006" y="621"/>
                    </a:lnTo>
                    <a:lnTo>
                      <a:pt x="1009" y="601"/>
                    </a:lnTo>
                    <a:lnTo>
                      <a:pt x="1017" y="601"/>
                    </a:lnTo>
                    <a:lnTo>
                      <a:pt x="1026" y="596"/>
                    </a:lnTo>
                    <a:lnTo>
                      <a:pt x="1027" y="604"/>
                    </a:lnTo>
                    <a:lnTo>
                      <a:pt x="1037" y="610"/>
                    </a:lnTo>
                    <a:lnTo>
                      <a:pt x="1045" y="607"/>
                    </a:lnTo>
                    <a:lnTo>
                      <a:pt x="1043" y="601"/>
                    </a:lnTo>
                    <a:lnTo>
                      <a:pt x="1049" y="601"/>
                    </a:lnTo>
                    <a:lnTo>
                      <a:pt x="1053" y="606"/>
                    </a:lnTo>
                    <a:lnTo>
                      <a:pt x="1053" y="618"/>
                    </a:lnTo>
                    <a:lnTo>
                      <a:pt x="1059" y="621"/>
                    </a:lnTo>
                    <a:lnTo>
                      <a:pt x="1065" y="615"/>
                    </a:lnTo>
                    <a:lnTo>
                      <a:pt x="1063" y="611"/>
                    </a:lnTo>
                    <a:lnTo>
                      <a:pt x="1060" y="613"/>
                    </a:lnTo>
                    <a:lnTo>
                      <a:pt x="1058" y="608"/>
                    </a:lnTo>
                    <a:lnTo>
                      <a:pt x="1062" y="608"/>
                    </a:lnTo>
                    <a:lnTo>
                      <a:pt x="1060" y="603"/>
                    </a:lnTo>
                    <a:lnTo>
                      <a:pt x="1062" y="599"/>
                    </a:lnTo>
                    <a:lnTo>
                      <a:pt x="1066" y="601"/>
                    </a:lnTo>
                    <a:lnTo>
                      <a:pt x="1068" y="597"/>
                    </a:lnTo>
                    <a:lnTo>
                      <a:pt x="1076" y="597"/>
                    </a:lnTo>
                    <a:lnTo>
                      <a:pt x="1073" y="593"/>
                    </a:lnTo>
                    <a:lnTo>
                      <a:pt x="1075" y="586"/>
                    </a:lnTo>
                    <a:lnTo>
                      <a:pt x="1072" y="583"/>
                    </a:lnTo>
                    <a:lnTo>
                      <a:pt x="1072" y="579"/>
                    </a:lnTo>
                    <a:lnTo>
                      <a:pt x="1069" y="579"/>
                    </a:lnTo>
                    <a:lnTo>
                      <a:pt x="1068" y="578"/>
                    </a:lnTo>
                    <a:lnTo>
                      <a:pt x="1072" y="576"/>
                    </a:lnTo>
                    <a:lnTo>
                      <a:pt x="1072" y="571"/>
                    </a:lnTo>
                    <a:lnTo>
                      <a:pt x="1076" y="571"/>
                    </a:lnTo>
                    <a:lnTo>
                      <a:pt x="1081" y="564"/>
                    </a:lnTo>
                    <a:lnTo>
                      <a:pt x="1095" y="558"/>
                    </a:lnTo>
                    <a:lnTo>
                      <a:pt x="1102" y="557"/>
                    </a:lnTo>
                    <a:lnTo>
                      <a:pt x="1107" y="551"/>
                    </a:lnTo>
                    <a:lnTo>
                      <a:pt x="1104" y="550"/>
                    </a:lnTo>
                    <a:lnTo>
                      <a:pt x="1104" y="545"/>
                    </a:lnTo>
                    <a:lnTo>
                      <a:pt x="1110" y="538"/>
                    </a:lnTo>
                    <a:lnTo>
                      <a:pt x="1110" y="533"/>
                    </a:lnTo>
                    <a:lnTo>
                      <a:pt x="1117" y="532"/>
                    </a:lnTo>
                    <a:lnTo>
                      <a:pt x="1127" y="539"/>
                    </a:lnTo>
                    <a:lnTo>
                      <a:pt x="1125" y="536"/>
                    </a:lnTo>
                    <a:lnTo>
                      <a:pt x="1130" y="538"/>
                    </a:lnTo>
                    <a:lnTo>
                      <a:pt x="1131" y="533"/>
                    </a:lnTo>
                    <a:lnTo>
                      <a:pt x="1138" y="532"/>
                    </a:lnTo>
                    <a:lnTo>
                      <a:pt x="1140" y="526"/>
                    </a:lnTo>
                    <a:lnTo>
                      <a:pt x="1137" y="525"/>
                    </a:lnTo>
                    <a:lnTo>
                      <a:pt x="1137" y="522"/>
                    </a:lnTo>
                    <a:lnTo>
                      <a:pt x="1127" y="515"/>
                    </a:lnTo>
                    <a:lnTo>
                      <a:pt x="1127" y="513"/>
                    </a:lnTo>
                    <a:lnTo>
                      <a:pt x="1121" y="506"/>
                    </a:lnTo>
                    <a:lnTo>
                      <a:pt x="1125" y="502"/>
                    </a:lnTo>
                    <a:lnTo>
                      <a:pt x="1128" y="495"/>
                    </a:lnTo>
                    <a:lnTo>
                      <a:pt x="1128" y="489"/>
                    </a:lnTo>
                    <a:lnTo>
                      <a:pt x="1131" y="482"/>
                    </a:lnTo>
                    <a:lnTo>
                      <a:pt x="1130" y="472"/>
                    </a:lnTo>
                    <a:lnTo>
                      <a:pt x="1121" y="470"/>
                    </a:lnTo>
                    <a:lnTo>
                      <a:pt x="1121" y="465"/>
                    </a:lnTo>
                    <a:lnTo>
                      <a:pt x="1120" y="464"/>
                    </a:lnTo>
                    <a:lnTo>
                      <a:pt x="1122" y="458"/>
                    </a:lnTo>
                    <a:lnTo>
                      <a:pt x="1111" y="452"/>
                    </a:lnTo>
                    <a:lnTo>
                      <a:pt x="1108" y="454"/>
                    </a:lnTo>
                    <a:lnTo>
                      <a:pt x="1099" y="450"/>
                    </a:lnTo>
                    <a:lnTo>
                      <a:pt x="1098" y="453"/>
                    </a:lnTo>
                    <a:lnTo>
                      <a:pt x="1094" y="450"/>
                    </a:lnTo>
                    <a:lnTo>
                      <a:pt x="1085" y="454"/>
                    </a:lnTo>
                    <a:lnTo>
                      <a:pt x="1079" y="443"/>
                    </a:lnTo>
                    <a:lnTo>
                      <a:pt x="1076" y="443"/>
                    </a:lnTo>
                    <a:lnTo>
                      <a:pt x="1075" y="439"/>
                    </a:lnTo>
                    <a:lnTo>
                      <a:pt x="1078" y="439"/>
                    </a:lnTo>
                    <a:lnTo>
                      <a:pt x="1078" y="435"/>
                    </a:lnTo>
                    <a:lnTo>
                      <a:pt x="1072" y="432"/>
                    </a:lnTo>
                    <a:lnTo>
                      <a:pt x="1072" y="425"/>
                    </a:lnTo>
                    <a:lnTo>
                      <a:pt x="1079" y="421"/>
                    </a:lnTo>
                    <a:lnTo>
                      <a:pt x="1086" y="411"/>
                    </a:lnTo>
                    <a:lnTo>
                      <a:pt x="1092" y="411"/>
                    </a:lnTo>
                    <a:lnTo>
                      <a:pt x="1092" y="404"/>
                    </a:lnTo>
                    <a:lnTo>
                      <a:pt x="1099" y="400"/>
                    </a:lnTo>
                    <a:lnTo>
                      <a:pt x="1097" y="395"/>
                    </a:lnTo>
                    <a:lnTo>
                      <a:pt x="1088" y="396"/>
                    </a:lnTo>
                    <a:lnTo>
                      <a:pt x="1082" y="392"/>
                    </a:lnTo>
                    <a:lnTo>
                      <a:pt x="1073" y="393"/>
                    </a:lnTo>
                    <a:lnTo>
                      <a:pt x="1069" y="388"/>
                    </a:lnTo>
                    <a:lnTo>
                      <a:pt x="1073" y="388"/>
                    </a:lnTo>
                    <a:lnTo>
                      <a:pt x="1073" y="383"/>
                    </a:lnTo>
                    <a:lnTo>
                      <a:pt x="1068" y="379"/>
                    </a:lnTo>
                    <a:lnTo>
                      <a:pt x="1066" y="372"/>
                    </a:lnTo>
                    <a:lnTo>
                      <a:pt x="1062" y="371"/>
                    </a:lnTo>
                    <a:lnTo>
                      <a:pt x="1053" y="352"/>
                    </a:lnTo>
                    <a:lnTo>
                      <a:pt x="1043" y="353"/>
                    </a:lnTo>
                    <a:lnTo>
                      <a:pt x="1033" y="350"/>
                    </a:lnTo>
                    <a:lnTo>
                      <a:pt x="1030" y="354"/>
                    </a:lnTo>
                    <a:lnTo>
                      <a:pt x="1032" y="340"/>
                    </a:lnTo>
                    <a:lnTo>
                      <a:pt x="1027" y="336"/>
                    </a:lnTo>
                    <a:lnTo>
                      <a:pt x="1013" y="336"/>
                    </a:lnTo>
                    <a:lnTo>
                      <a:pt x="1013" y="335"/>
                    </a:lnTo>
                    <a:lnTo>
                      <a:pt x="1007" y="333"/>
                    </a:lnTo>
                    <a:lnTo>
                      <a:pt x="996" y="339"/>
                    </a:lnTo>
                    <a:lnTo>
                      <a:pt x="996" y="336"/>
                    </a:lnTo>
                    <a:lnTo>
                      <a:pt x="988" y="336"/>
                    </a:lnTo>
                    <a:lnTo>
                      <a:pt x="987" y="329"/>
                    </a:lnTo>
                    <a:lnTo>
                      <a:pt x="975" y="336"/>
                    </a:lnTo>
                    <a:lnTo>
                      <a:pt x="972" y="333"/>
                    </a:lnTo>
                    <a:lnTo>
                      <a:pt x="965" y="336"/>
                    </a:lnTo>
                    <a:lnTo>
                      <a:pt x="961" y="331"/>
                    </a:lnTo>
                    <a:lnTo>
                      <a:pt x="957" y="329"/>
                    </a:lnTo>
                    <a:lnTo>
                      <a:pt x="954" y="324"/>
                    </a:lnTo>
                    <a:lnTo>
                      <a:pt x="944" y="333"/>
                    </a:lnTo>
                    <a:lnTo>
                      <a:pt x="926" y="335"/>
                    </a:lnTo>
                    <a:lnTo>
                      <a:pt x="932" y="322"/>
                    </a:lnTo>
                    <a:lnTo>
                      <a:pt x="928" y="310"/>
                    </a:lnTo>
                    <a:lnTo>
                      <a:pt x="922" y="308"/>
                    </a:lnTo>
                    <a:lnTo>
                      <a:pt x="915" y="296"/>
                    </a:lnTo>
                    <a:lnTo>
                      <a:pt x="919" y="282"/>
                    </a:lnTo>
                    <a:lnTo>
                      <a:pt x="929" y="274"/>
                    </a:lnTo>
                    <a:lnTo>
                      <a:pt x="934" y="268"/>
                    </a:lnTo>
                    <a:lnTo>
                      <a:pt x="939" y="265"/>
                    </a:lnTo>
                    <a:lnTo>
                      <a:pt x="941" y="258"/>
                    </a:lnTo>
                    <a:lnTo>
                      <a:pt x="949" y="247"/>
                    </a:lnTo>
                    <a:lnTo>
                      <a:pt x="939" y="243"/>
                    </a:lnTo>
                    <a:lnTo>
                      <a:pt x="948" y="232"/>
                    </a:lnTo>
                    <a:lnTo>
                      <a:pt x="955" y="215"/>
                    </a:lnTo>
                    <a:lnTo>
                      <a:pt x="949" y="211"/>
                    </a:lnTo>
                    <a:lnTo>
                      <a:pt x="954" y="199"/>
                    </a:lnTo>
                    <a:lnTo>
                      <a:pt x="961" y="199"/>
                    </a:lnTo>
                    <a:lnTo>
                      <a:pt x="961" y="192"/>
                    </a:lnTo>
                    <a:lnTo>
                      <a:pt x="967" y="183"/>
                    </a:lnTo>
                    <a:lnTo>
                      <a:pt x="971" y="183"/>
                    </a:lnTo>
                    <a:lnTo>
                      <a:pt x="970" y="178"/>
                    </a:lnTo>
                    <a:lnTo>
                      <a:pt x="964" y="174"/>
                    </a:lnTo>
                    <a:lnTo>
                      <a:pt x="968" y="168"/>
                    </a:lnTo>
                    <a:lnTo>
                      <a:pt x="974" y="165"/>
                    </a:lnTo>
                    <a:lnTo>
                      <a:pt x="978" y="161"/>
                    </a:lnTo>
                    <a:lnTo>
                      <a:pt x="967" y="153"/>
                    </a:lnTo>
                    <a:lnTo>
                      <a:pt x="957" y="157"/>
                    </a:lnTo>
                    <a:lnTo>
                      <a:pt x="955" y="147"/>
                    </a:lnTo>
                    <a:lnTo>
                      <a:pt x="949" y="143"/>
                    </a:lnTo>
                    <a:lnTo>
                      <a:pt x="923" y="143"/>
                    </a:lnTo>
                    <a:lnTo>
                      <a:pt x="899" y="129"/>
                    </a:lnTo>
                    <a:lnTo>
                      <a:pt x="890" y="131"/>
                    </a:lnTo>
                    <a:lnTo>
                      <a:pt x="887" y="106"/>
                    </a:lnTo>
                    <a:lnTo>
                      <a:pt x="877" y="99"/>
                    </a:lnTo>
                    <a:lnTo>
                      <a:pt x="869" y="97"/>
                    </a:lnTo>
                    <a:lnTo>
                      <a:pt x="847" y="113"/>
                    </a:lnTo>
                    <a:lnTo>
                      <a:pt x="828" y="108"/>
                    </a:lnTo>
                    <a:lnTo>
                      <a:pt x="824" y="113"/>
                    </a:lnTo>
                    <a:lnTo>
                      <a:pt x="809" y="114"/>
                    </a:lnTo>
                    <a:lnTo>
                      <a:pt x="802" y="113"/>
                    </a:lnTo>
                    <a:lnTo>
                      <a:pt x="792" y="114"/>
                    </a:lnTo>
                    <a:lnTo>
                      <a:pt x="788" y="110"/>
                    </a:lnTo>
                    <a:lnTo>
                      <a:pt x="792" y="90"/>
                    </a:lnTo>
                    <a:lnTo>
                      <a:pt x="788" y="86"/>
                    </a:lnTo>
                    <a:lnTo>
                      <a:pt x="781" y="82"/>
                    </a:lnTo>
                    <a:lnTo>
                      <a:pt x="768" y="88"/>
                    </a:lnTo>
                    <a:lnTo>
                      <a:pt x="760" y="86"/>
                    </a:lnTo>
                    <a:lnTo>
                      <a:pt x="759" y="74"/>
                    </a:lnTo>
                    <a:lnTo>
                      <a:pt x="755" y="65"/>
                    </a:lnTo>
                    <a:lnTo>
                      <a:pt x="745" y="58"/>
                    </a:lnTo>
                    <a:lnTo>
                      <a:pt x="742" y="53"/>
                    </a:lnTo>
                    <a:lnTo>
                      <a:pt x="747" y="32"/>
                    </a:lnTo>
                    <a:lnTo>
                      <a:pt x="743" y="18"/>
                    </a:lnTo>
                    <a:lnTo>
                      <a:pt x="732" y="17"/>
                    </a:lnTo>
                    <a:lnTo>
                      <a:pt x="730" y="11"/>
                    </a:lnTo>
                    <a:lnTo>
                      <a:pt x="721" y="21"/>
                    </a:lnTo>
                    <a:lnTo>
                      <a:pt x="721" y="28"/>
                    </a:lnTo>
                    <a:lnTo>
                      <a:pt x="698" y="50"/>
                    </a:lnTo>
                    <a:lnTo>
                      <a:pt x="693" y="47"/>
                    </a:lnTo>
                    <a:lnTo>
                      <a:pt x="691" y="43"/>
                    </a:lnTo>
                    <a:lnTo>
                      <a:pt x="655" y="45"/>
                    </a:lnTo>
                    <a:lnTo>
                      <a:pt x="649" y="40"/>
                    </a:lnTo>
                    <a:lnTo>
                      <a:pt x="649" y="35"/>
                    </a:lnTo>
                    <a:lnTo>
                      <a:pt x="655" y="35"/>
                    </a:lnTo>
                    <a:lnTo>
                      <a:pt x="670" y="39"/>
                    </a:lnTo>
                    <a:lnTo>
                      <a:pt x="665" y="28"/>
                    </a:lnTo>
                    <a:lnTo>
                      <a:pt x="670" y="22"/>
                    </a:lnTo>
                    <a:lnTo>
                      <a:pt x="671" y="13"/>
                    </a:lnTo>
                    <a:lnTo>
                      <a:pt x="665" y="11"/>
                    </a:lnTo>
                    <a:lnTo>
                      <a:pt x="664" y="6"/>
                    </a:lnTo>
                    <a:lnTo>
                      <a:pt x="651" y="0"/>
                    </a:lnTo>
                    <a:lnTo>
                      <a:pt x="645" y="2"/>
                    </a:lnTo>
                    <a:lnTo>
                      <a:pt x="642" y="7"/>
                    </a:lnTo>
                    <a:lnTo>
                      <a:pt x="631" y="17"/>
                    </a:lnTo>
                    <a:lnTo>
                      <a:pt x="628" y="25"/>
                    </a:lnTo>
                    <a:lnTo>
                      <a:pt x="619" y="28"/>
                    </a:lnTo>
                    <a:lnTo>
                      <a:pt x="621" y="36"/>
                    </a:lnTo>
                    <a:lnTo>
                      <a:pt x="612" y="39"/>
                    </a:lnTo>
                    <a:lnTo>
                      <a:pt x="592" y="33"/>
                    </a:lnTo>
                    <a:lnTo>
                      <a:pt x="580" y="39"/>
                    </a:lnTo>
                    <a:lnTo>
                      <a:pt x="579" y="25"/>
                    </a:lnTo>
                    <a:lnTo>
                      <a:pt x="584" y="14"/>
                    </a:lnTo>
                    <a:lnTo>
                      <a:pt x="582" y="10"/>
                    </a:lnTo>
                    <a:lnTo>
                      <a:pt x="563" y="11"/>
                    </a:lnTo>
                    <a:lnTo>
                      <a:pt x="537" y="25"/>
                    </a:lnTo>
                    <a:lnTo>
                      <a:pt x="535" y="28"/>
                    </a:lnTo>
                    <a:lnTo>
                      <a:pt x="538" y="28"/>
                    </a:lnTo>
                    <a:lnTo>
                      <a:pt x="538" y="43"/>
                    </a:lnTo>
                    <a:lnTo>
                      <a:pt x="548" y="57"/>
                    </a:lnTo>
                    <a:lnTo>
                      <a:pt x="548" y="61"/>
                    </a:lnTo>
                    <a:lnTo>
                      <a:pt x="534" y="67"/>
                    </a:lnTo>
                    <a:lnTo>
                      <a:pt x="521" y="65"/>
                    </a:lnTo>
                    <a:lnTo>
                      <a:pt x="520" y="57"/>
                    </a:lnTo>
                    <a:lnTo>
                      <a:pt x="492" y="58"/>
                    </a:lnTo>
                    <a:lnTo>
                      <a:pt x="494" y="68"/>
                    </a:lnTo>
                    <a:lnTo>
                      <a:pt x="502" y="79"/>
                    </a:lnTo>
                    <a:lnTo>
                      <a:pt x="504" y="86"/>
                    </a:lnTo>
                    <a:lnTo>
                      <a:pt x="507" y="90"/>
                    </a:lnTo>
                    <a:lnTo>
                      <a:pt x="515" y="93"/>
                    </a:lnTo>
                    <a:lnTo>
                      <a:pt x="520" y="99"/>
                    </a:lnTo>
                    <a:lnTo>
                      <a:pt x="514" y="110"/>
                    </a:lnTo>
                    <a:lnTo>
                      <a:pt x="511" y="108"/>
                    </a:lnTo>
                    <a:lnTo>
                      <a:pt x="517" y="99"/>
                    </a:lnTo>
                    <a:lnTo>
                      <a:pt x="504" y="92"/>
                    </a:lnTo>
                    <a:lnTo>
                      <a:pt x="495" y="75"/>
                    </a:lnTo>
                    <a:lnTo>
                      <a:pt x="488" y="71"/>
                    </a:lnTo>
                    <a:lnTo>
                      <a:pt x="469" y="90"/>
                    </a:lnTo>
                    <a:lnTo>
                      <a:pt x="434" y="115"/>
                    </a:lnTo>
                    <a:lnTo>
                      <a:pt x="421" y="114"/>
                    </a:lnTo>
                    <a:lnTo>
                      <a:pt x="413" y="122"/>
                    </a:lnTo>
                    <a:lnTo>
                      <a:pt x="401" y="128"/>
                    </a:lnTo>
                    <a:lnTo>
                      <a:pt x="397" y="127"/>
                    </a:lnTo>
                    <a:lnTo>
                      <a:pt x="394" y="131"/>
                    </a:lnTo>
                    <a:lnTo>
                      <a:pt x="388" y="133"/>
                    </a:lnTo>
                    <a:lnTo>
                      <a:pt x="384" y="131"/>
                    </a:lnTo>
                    <a:lnTo>
                      <a:pt x="387" y="124"/>
                    </a:lnTo>
                    <a:lnTo>
                      <a:pt x="380" y="128"/>
                    </a:lnTo>
                    <a:lnTo>
                      <a:pt x="358" y="131"/>
                    </a:lnTo>
                    <a:lnTo>
                      <a:pt x="354" y="125"/>
                    </a:lnTo>
                    <a:lnTo>
                      <a:pt x="358" y="108"/>
                    </a:lnTo>
                    <a:lnTo>
                      <a:pt x="352" y="106"/>
                    </a:lnTo>
                    <a:lnTo>
                      <a:pt x="333" y="102"/>
                    </a:lnTo>
                    <a:lnTo>
                      <a:pt x="309" y="90"/>
                    </a:lnTo>
                    <a:lnTo>
                      <a:pt x="303" y="85"/>
                    </a:lnTo>
                    <a:lnTo>
                      <a:pt x="297" y="83"/>
                    </a:lnTo>
                    <a:lnTo>
                      <a:pt x="297" y="90"/>
                    </a:lnTo>
                    <a:lnTo>
                      <a:pt x="289" y="89"/>
                    </a:lnTo>
                    <a:lnTo>
                      <a:pt x="277" y="96"/>
                    </a:lnTo>
                    <a:lnTo>
                      <a:pt x="274" y="92"/>
                    </a:lnTo>
                    <a:lnTo>
                      <a:pt x="276" y="107"/>
                    </a:lnTo>
                    <a:lnTo>
                      <a:pt x="274" y="117"/>
                    </a:lnTo>
                    <a:lnTo>
                      <a:pt x="267" y="111"/>
                    </a:lnTo>
                    <a:lnTo>
                      <a:pt x="253" y="114"/>
                    </a:lnTo>
                    <a:lnTo>
                      <a:pt x="234" y="97"/>
                    </a:lnTo>
                    <a:lnTo>
                      <a:pt x="234" y="90"/>
                    </a:lnTo>
                    <a:lnTo>
                      <a:pt x="227" y="79"/>
                    </a:lnTo>
                    <a:lnTo>
                      <a:pt x="234" y="72"/>
                    </a:lnTo>
                    <a:lnTo>
                      <a:pt x="228" y="54"/>
                    </a:lnTo>
                    <a:lnTo>
                      <a:pt x="204" y="71"/>
                    </a:lnTo>
                    <a:lnTo>
                      <a:pt x="199" y="70"/>
                    </a:lnTo>
                    <a:lnTo>
                      <a:pt x="155" y="92"/>
                    </a:lnTo>
                    <a:lnTo>
                      <a:pt x="153" y="95"/>
                    </a:lnTo>
                    <a:lnTo>
                      <a:pt x="101" y="125"/>
                    </a:lnTo>
                    <a:lnTo>
                      <a:pt x="100" y="128"/>
                    </a:lnTo>
                    <a:lnTo>
                      <a:pt x="59" y="152"/>
                    </a:lnTo>
                    <a:lnTo>
                      <a:pt x="0" y="183"/>
                    </a:lnTo>
                    <a:lnTo>
                      <a:pt x="3" y="193"/>
                    </a:lnTo>
                    <a:lnTo>
                      <a:pt x="8" y="220"/>
                    </a:lnTo>
                    <a:lnTo>
                      <a:pt x="10" y="225"/>
                    </a:lnTo>
                    <a:lnTo>
                      <a:pt x="18" y="228"/>
                    </a:lnTo>
                    <a:lnTo>
                      <a:pt x="22" y="242"/>
                    </a:lnTo>
                    <a:lnTo>
                      <a:pt x="16" y="257"/>
                    </a:lnTo>
                    <a:lnTo>
                      <a:pt x="13" y="260"/>
                    </a:lnTo>
                    <a:lnTo>
                      <a:pt x="13" y="263"/>
                    </a:lnTo>
                    <a:lnTo>
                      <a:pt x="16" y="261"/>
                    </a:lnTo>
                    <a:lnTo>
                      <a:pt x="19" y="295"/>
                    </a:lnTo>
                    <a:lnTo>
                      <a:pt x="23" y="299"/>
                    </a:lnTo>
                    <a:lnTo>
                      <a:pt x="25" y="307"/>
                    </a:lnTo>
                    <a:lnTo>
                      <a:pt x="29" y="308"/>
                    </a:lnTo>
                    <a:lnTo>
                      <a:pt x="36" y="304"/>
                    </a:lnTo>
                    <a:lnTo>
                      <a:pt x="39" y="308"/>
                    </a:lnTo>
                    <a:lnTo>
                      <a:pt x="46" y="308"/>
                    </a:lnTo>
                    <a:lnTo>
                      <a:pt x="52" y="311"/>
                    </a:lnTo>
                    <a:lnTo>
                      <a:pt x="52" y="318"/>
                    </a:lnTo>
                    <a:lnTo>
                      <a:pt x="70" y="339"/>
                    </a:lnTo>
                    <a:lnTo>
                      <a:pt x="71" y="346"/>
                    </a:lnTo>
                    <a:lnTo>
                      <a:pt x="77" y="352"/>
                    </a:lnTo>
                    <a:lnTo>
                      <a:pt x="90" y="349"/>
                    </a:lnTo>
                    <a:lnTo>
                      <a:pt x="93" y="356"/>
                    </a:lnTo>
                    <a:lnTo>
                      <a:pt x="106" y="365"/>
                    </a:lnTo>
                    <a:lnTo>
                      <a:pt x="113" y="356"/>
                    </a:lnTo>
                    <a:lnTo>
                      <a:pt x="113" y="350"/>
                    </a:lnTo>
                    <a:lnTo>
                      <a:pt x="117" y="339"/>
                    </a:lnTo>
                    <a:lnTo>
                      <a:pt x="124" y="340"/>
                    </a:lnTo>
                    <a:lnTo>
                      <a:pt x="140" y="327"/>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92" name="Freeform 28"/>
              <p:cNvSpPr>
                <a:spLocks/>
              </p:cNvSpPr>
              <p:nvPr/>
            </p:nvSpPr>
            <p:spPr bwMode="auto">
              <a:xfrm>
                <a:off x="3079" y="1644"/>
                <a:ext cx="1" cy="2"/>
              </a:xfrm>
              <a:custGeom>
                <a:avLst/>
                <a:gdLst>
                  <a:gd name="T0" fmla="*/ 0 w 5"/>
                  <a:gd name="T1" fmla="*/ 0 h 7"/>
                  <a:gd name="T2" fmla="*/ 0 w 5"/>
                  <a:gd name="T3" fmla="*/ 0 h 7"/>
                  <a:gd name="T4" fmla="*/ 0 w 5"/>
                  <a:gd name="T5" fmla="*/ 0 h 7"/>
                  <a:gd name="T6" fmla="*/ 0 w 5"/>
                  <a:gd name="T7" fmla="*/ 0 h 7"/>
                  <a:gd name="T8" fmla="*/ 0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4"/>
                    </a:moveTo>
                    <a:lnTo>
                      <a:pt x="4" y="0"/>
                    </a:lnTo>
                    <a:lnTo>
                      <a:pt x="5" y="5"/>
                    </a:lnTo>
                    <a:lnTo>
                      <a:pt x="2" y="7"/>
                    </a:lnTo>
                    <a:lnTo>
                      <a:pt x="0" y="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93" name="Freeform 29"/>
              <p:cNvSpPr>
                <a:spLocks/>
              </p:cNvSpPr>
              <p:nvPr/>
            </p:nvSpPr>
            <p:spPr bwMode="auto">
              <a:xfrm>
                <a:off x="3079" y="1649"/>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2" y="3"/>
                    </a:lnTo>
                    <a:lnTo>
                      <a:pt x="0" y="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94" name="Freeform 30"/>
              <p:cNvSpPr>
                <a:spLocks/>
              </p:cNvSpPr>
              <p:nvPr/>
            </p:nvSpPr>
            <p:spPr bwMode="auto">
              <a:xfrm>
                <a:off x="3075" y="1646"/>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2" y="3"/>
                    </a:lnTo>
                    <a:lnTo>
                      <a:pt x="3" y="0"/>
                    </a:lnTo>
                    <a:lnTo>
                      <a:pt x="0" y="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95" name="Freeform 31"/>
              <p:cNvSpPr>
                <a:spLocks/>
              </p:cNvSpPr>
              <p:nvPr/>
            </p:nvSpPr>
            <p:spPr bwMode="auto">
              <a:xfrm>
                <a:off x="1891" y="579"/>
                <a:ext cx="97" cy="119"/>
              </a:xfrm>
              <a:custGeom>
                <a:avLst/>
                <a:gdLst>
                  <a:gd name="T0" fmla="*/ 0 w 290"/>
                  <a:gd name="T1" fmla="*/ 0 h 358"/>
                  <a:gd name="T2" fmla="*/ 0 w 290"/>
                  <a:gd name="T3" fmla="*/ 0 h 358"/>
                  <a:gd name="T4" fmla="*/ 0 w 290"/>
                  <a:gd name="T5" fmla="*/ 0 h 358"/>
                  <a:gd name="T6" fmla="*/ 0 w 290"/>
                  <a:gd name="T7" fmla="*/ 0 h 358"/>
                  <a:gd name="T8" fmla="*/ 0 w 290"/>
                  <a:gd name="T9" fmla="*/ 0 h 358"/>
                  <a:gd name="T10" fmla="*/ 0 w 290"/>
                  <a:gd name="T11" fmla="*/ 0 h 358"/>
                  <a:gd name="T12" fmla="*/ 0 w 290"/>
                  <a:gd name="T13" fmla="*/ 0 h 358"/>
                  <a:gd name="T14" fmla="*/ 0 w 290"/>
                  <a:gd name="T15" fmla="*/ 0 h 358"/>
                  <a:gd name="T16" fmla="*/ 0 w 290"/>
                  <a:gd name="T17" fmla="*/ 0 h 358"/>
                  <a:gd name="T18" fmla="*/ 0 w 290"/>
                  <a:gd name="T19" fmla="*/ 0 h 358"/>
                  <a:gd name="T20" fmla="*/ 0 w 290"/>
                  <a:gd name="T21" fmla="*/ 0 h 358"/>
                  <a:gd name="T22" fmla="*/ 0 w 290"/>
                  <a:gd name="T23" fmla="*/ 0 h 358"/>
                  <a:gd name="T24" fmla="*/ 0 w 290"/>
                  <a:gd name="T25" fmla="*/ 0 h 358"/>
                  <a:gd name="T26" fmla="*/ 0 w 290"/>
                  <a:gd name="T27" fmla="*/ 0 h 358"/>
                  <a:gd name="T28" fmla="*/ 0 w 290"/>
                  <a:gd name="T29" fmla="*/ 0 h 358"/>
                  <a:gd name="T30" fmla="*/ 0 w 290"/>
                  <a:gd name="T31" fmla="*/ 0 h 358"/>
                  <a:gd name="T32" fmla="*/ 0 w 290"/>
                  <a:gd name="T33" fmla="*/ 0 h 358"/>
                  <a:gd name="T34" fmla="*/ 0 w 290"/>
                  <a:gd name="T35" fmla="*/ 0 h 358"/>
                  <a:gd name="T36" fmla="*/ 0 w 290"/>
                  <a:gd name="T37" fmla="*/ 0 h 358"/>
                  <a:gd name="T38" fmla="*/ 0 w 290"/>
                  <a:gd name="T39" fmla="*/ 0 h 358"/>
                  <a:gd name="T40" fmla="*/ 0 w 290"/>
                  <a:gd name="T41" fmla="*/ 0 h 358"/>
                  <a:gd name="T42" fmla="*/ 0 w 290"/>
                  <a:gd name="T43" fmla="*/ 0 h 358"/>
                  <a:gd name="T44" fmla="*/ 0 w 290"/>
                  <a:gd name="T45" fmla="*/ 0 h 358"/>
                  <a:gd name="T46" fmla="*/ 0 w 290"/>
                  <a:gd name="T47" fmla="*/ 0 h 358"/>
                  <a:gd name="T48" fmla="*/ 0 w 290"/>
                  <a:gd name="T49" fmla="*/ 0 h 358"/>
                  <a:gd name="T50" fmla="*/ 0 w 290"/>
                  <a:gd name="T51" fmla="*/ 0 h 358"/>
                  <a:gd name="T52" fmla="*/ 0 w 290"/>
                  <a:gd name="T53" fmla="*/ 0 h 358"/>
                  <a:gd name="T54" fmla="*/ 0 w 290"/>
                  <a:gd name="T55" fmla="*/ 0 h 358"/>
                  <a:gd name="T56" fmla="*/ 0 w 290"/>
                  <a:gd name="T57" fmla="*/ 0 h 358"/>
                  <a:gd name="T58" fmla="*/ 0 w 290"/>
                  <a:gd name="T59" fmla="*/ 0 h 358"/>
                  <a:gd name="T60" fmla="*/ 0 w 290"/>
                  <a:gd name="T61" fmla="*/ 0 h 3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358"/>
                  <a:gd name="T95" fmla="*/ 290 w 290"/>
                  <a:gd name="T96" fmla="*/ 358 h 3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358">
                    <a:moveTo>
                      <a:pt x="0" y="315"/>
                    </a:moveTo>
                    <a:lnTo>
                      <a:pt x="53" y="358"/>
                    </a:lnTo>
                    <a:lnTo>
                      <a:pt x="99" y="330"/>
                    </a:lnTo>
                    <a:lnTo>
                      <a:pt x="104" y="284"/>
                    </a:lnTo>
                    <a:lnTo>
                      <a:pt x="134" y="290"/>
                    </a:lnTo>
                    <a:lnTo>
                      <a:pt x="122" y="243"/>
                    </a:lnTo>
                    <a:lnTo>
                      <a:pt x="150" y="268"/>
                    </a:lnTo>
                    <a:lnTo>
                      <a:pt x="148" y="250"/>
                    </a:lnTo>
                    <a:lnTo>
                      <a:pt x="158" y="273"/>
                    </a:lnTo>
                    <a:lnTo>
                      <a:pt x="173" y="258"/>
                    </a:lnTo>
                    <a:lnTo>
                      <a:pt x="194" y="269"/>
                    </a:lnTo>
                    <a:lnTo>
                      <a:pt x="196" y="179"/>
                    </a:lnTo>
                    <a:lnTo>
                      <a:pt x="215" y="185"/>
                    </a:lnTo>
                    <a:lnTo>
                      <a:pt x="216" y="151"/>
                    </a:lnTo>
                    <a:lnTo>
                      <a:pt x="258" y="157"/>
                    </a:lnTo>
                    <a:lnTo>
                      <a:pt x="287" y="116"/>
                    </a:lnTo>
                    <a:lnTo>
                      <a:pt x="242" y="144"/>
                    </a:lnTo>
                    <a:lnTo>
                      <a:pt x="290" y="82"/>
                    </a:lnTo>
                    <a:lnTo>
                      <a:pt x="280" y="32"/>
                    </a:lnTo>
                    <a:lnTo>
                      <a:pt x="259" y="0"/>
                    </a:lnTo>
                    <a:lnTo>
                      <a:pt x="119" y="94"/>
                    </a:lnTo>
                    <a:lnTo>
                      <a:pt x="124" y="161"/>
                    </a:lnTo>
                    <a:lnTo>
                      <a:pt x="96" y="150"/>
                    </a:lnTo>
                    <a:lnTo>
                      <a:pt x="82" y="171"/>
                    </a:lnTo>
                    <a:lnTo>
                      <a:pt x="33" y="135"/>
                    </a:lnTo>
                    <a:lnTo>
                      <a:pt x="34" y="216"/>
                    </a:lnTo>
                    <a:lnTo>
                      <a:pt x="24" y="236"/>
                    </a:lnTo>
                    <a:lnTo>
                      <a:pt x="26" y="259"/>
                    </a:lnTo>
                    <a:lnTo>
                      <a:pt x="91" y="280"/>
                    </a:lnTo>
                    <a:lnTo>
                      <a:pt x="65" y="300"/>
                    </a:lnTo>
                    <a:lnTo>
                      <a:pt x="0" y="315"/>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96" name="Freeform 32"/>
              <p:cNvSpPr>
                <a:spLocks/>
              </p:cNvSpPr>
              <p:nvPr/>
            </p:nvSpPr>
            <p:spPr bwMode="auto">
              <a:xfrm>
                <a:off x="1926" y="704"/>
                <a:ext cx="109" cy="100"/>
              </a:xfrm>
              <a:custGeom>
                <a:avLst/>
                <a:gdLst>
                  <a:gd name="T0" fmla="*/ 0 w 325"/>
                  <a:gd name="T1" fmla="*/ 0 h 301"/>
                  <a:gd name="T2" fmla="*/ 0 w 325"/>
                  <a:gd name="T3" fmla="*/ 0 h 301"/>
                  <a:gd name="T4" fmla="*/ 0 w 325"/>
                  <a:gd name="T5" fmla="*/ 0 h 301"/>
                  <a:gd name="T6" fmla="*/ 0 w 325"/>
                  <a:gd name="T7" fmla="*/ 0 h 301"/>
                  <a:gd name="T8" fmla="*/ 0 w 325"/>
                  <a:gd name="T9" fmla="*/ 0 h 301"/>
                  <a:gd name="T10" fmla="*/ 0 w 325"/>
                  <a:gd name="T11" fmla="*/ 0 h 301"/>
                  <a:gd name="T12" fmla="*/ 0 w 325"/>
                  <a:gd name="T13" fmla="*/ 0 h 301"/>
                  <a:gd name="T14" fmla="*/ 0 w 325"/>
                  <a:gd name="T15" fmla="*/ 0 h 301"/>
                  <a:gd name="T16" fmla="*/ 0 w 325"/>
                  <a:gd name="T17" fmla="*/ 0 h 301"/>
                  <a:gd name="T18" fmla="*/ 0 w 325"/>
                  <a:gd name="T19" fmla="*/ 0 h 301"/>
                  <a:gd name="T20" fmla="*/ 0 w 325"/>
                  <a:gd name="T21" fmla="*/ 0 h 301"/>
                  <a:gd name="T22" fmla="*/ 0 w 325"/>
                  <a:gd name="T23" fmla="*/ 0 h 301"/>
                  <a:gd name="T24" fmla="*/ 0 w 325"/>
                  <a:gd name="T25" fmla="*/ 0 h 301"/>
                  <a:gd name="T26" fmla="*/ 0 w 325"/>
                  <a:gd name="T27" fmla="*/ 0 h 301"/>
                  <a:gd name="T28" fmla="*/ 0 w 325"/>
                  <a:gd name="T29" fmla="*/ 0 h 301"/>
                  <a:gd name="T30" fmla="*/ 0 w 325"/>
                  <a:gd name="T31" fmla="*/ 0 h 301"/>
                  <a:gd name="T32" fmla="*/ 0 w 325"/>
                  <a:gd name="T33" fmla="*/ 0 h 301"/>
                  <a:gd name="T34" fmla="*/ 0 w 325"/>
                  <a:gd name="T35" fmla="*/ 0 h 301"/>
                  <a:gd name="T36" fmla="*/ 0 w 325"/>
                  <a:gd name="T37" fmla="*/ 0 h 301"/>
                  <a:gd name="T38" fmla="*/ 0 w 325"/>
                  <a:gd name="T39" fmla="*/ 0 h 301"/>
                  <a:gd name="T40" fmla="*/ 0 w 325"/>
                  <a:gd name="T41" fmla="*/ 0 h 301"/>
                  <a:gd name="T42" fmla="*/ 0 w 325"/>
                  <a:gd name="T43" fmla="*/ 0 h 301"/>
                  <a:gd name="T44" fmla="*/ 0 w 325"/>
                  <a:gd name="T45" fmla="*/ 0 h 301"/>
                  <a:gd name="T46" fmla="*/ 0 w 325"/>
                  <a:gd name="T47" fmla="*/ 0 h 301"/>
                  <a:gd name="T48" fmla="*/ 0 w 325"/>
                  <a:gd name="T49" fmla="*/ 0 h 301"/>
                  <a:gd name="T50" fmla="*/ 0 w 325"/>
                  <a:gd name="T51" fmla="*/ 0 h 301"/>
                  <a:gd name="T52" fmla="*/ 0 w 325"/>
                  <a:gd name="T53" fmla="*/ 0 h 301"/>
                  <a:gd name="T54" fmla="*/ 0 w 325"/>
                  <a:gd name="T55" fmla="*/ 0 h 301"/>
                  <a:gd name="T56" fmla="*/ 0 w 325"/>
                  <a:gd name="T57" fmla="*/ 0 h 301"/>
                  <a:gd name="T58" fmla="*/ 0 w 325"/>
                  <a:gd name="T59" fmla="*/ 0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5"/>
                  <a:gd name="T91" fmla="*/ 0 h 301"/>
                  <a:gd name="T92" fmla="*/ 325 w 32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5" h="301">
                    <a:moveTo>
                      <a:pt x="0" y="129"/>
                    </a:moveTo>
                    <a:lnTo>
                      <a:pt x="63" y="162"/>
                    </a:lnTo>
                    <a:lnTo>
                      <a:pt x="76" y="134"/>
                    </a:lnTo>
                    <a:lnTo>
                      <a:pt x="130" y="176"/>
                    </a:lnTo>
                    <a:lnTo>
                      <a:pt x="94" y="173"/>
                    </a:lnTo>
                    <a:lnTo>
                      <a:pt x="133" y="205"/>
                    </a:lnTo>
                    <a:lnTo>
                      <a:pt x="122" y="214"/>
                    </a:lnTo>
                    <a:lnTo>
                      <a:pt x="148" y="223"/>
                    </a:lnTo>
                    <a:lnTo>
                      <a:pt x="140" y="239"/>
                    </a:lnTo>
                    <a:lnTo>
                      <a:pt x="184" y="229"/>
                    </a:lnTo>
                    <a:lnTo>
                      <a:pt x="205" y="253"/>
                    </a:lnTo>
                    <a:lnTo>
                      <a:pt x="221" y="215"/>
                    </a:lnTo>
                    <a:lnTo>
                      <a:pt x="280" y="232"/>
                    </a:lnTo>
                    <a:lnTo>
                      <a:pt x="238" y="251"/>
                    </a:lnTo>
                    <a:lnTo>
                      <a:pt x="223" y="284"/>
                    </a:lnTo>
                    <a:lnTo>
                      <a:pt x="233" y="301"/>
                    </a:lnTo>
                    <a:lnTo>
                      <a:pt x="267" y="291"/>
                    </a:lnTo>
                    <a:lnTo>
                      <a:pt x="325" y="205"/>
                    </a:lnTo>
                    <a:lnTo>
                      <a:pt x="188" y="183"/>
                    </a:lnTo>
                    <a:lnTo>
                      <a:pt x="185" y="137"/>
                    </a:lnTo>
                    <a:lnTo>
                      <a:pt x="188" y="55"/>
                    </a:lnTo>
                    <a:lnTo>
                      <a:pt x="127" y="0"/>
                    </a:lnTo>
                    <a:lnTo>
                      <a:pt x="104" y="30"/>
                    </a:lnTo>
                    <a:lnTo>
                      <a:pt x="139" y="105"/>
                    </a:lnTo>
                    <a:lnTo>
                      <a:pt x="44" y="44"/>
                    </a:lnTo>
                    <a:lnTo>
                      <a:pt x="61" y="90"/>
                    </a:lnTo>
                    <a:lnTo>
                      <a:pt x="42" y="87"/>
                    </a:lnTo>
                    <a:lnTo>
                      <a:pt x="48" y="114"/>
                    </a:lnTo>
                    <a:lnTo>
                      <a:pt x="21" y="90"/>
                    </a:lnTo>
                    <a:lnTo>
                      <a:pt x="0" y="12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097" name="Freeform 33"/>
              <p:cNvSpPr>
                <a:spLocks/>
              </p:cNvSpPr>
              <p:nvPr/>
            </p:nvSpPr>
            <p:spPr bwMode="auto">
              <a:xfrm>
                <a:off x="1966" y="862"/>
                <a:ext cx="73" cy="59"/>
              </a:xfrm>
              <a:custGeom>
                <a:avLst/>
                <a:gdLst>
                  <a:gd name="T0" fmla="*/ 0 w 218"/>
                  <a:gd name="T1" fmla="*/ 0 h 177"/>
                  <a:gd name="T2" fmla="*/ 0 w 218"/>
                  <a:gd name="T3" fmla="*/ 0 h 177"/>
                  <a:gd name="T4" fmla="*/ 0 w 218"/>
                  <a:gd name="T5" fmla="*/ 0 h 177"/>
                  <a:gd name="T6" fmla="*/ 0 w 218"/>
                  <a:gd name="T7" fmla="*/ 0 h 177"/>
                  <a:gd name="T8" fmla="*/ 0 w 218"/>
                  <a:gd name="T9" fmla="*/ 0 h 177"/>
                  <a:gd name="T10" fmla="*/ 0 w 218"/>
                  <a:gd name="T11" fmla="*/ 0 h 177"/>
                  <a:gd name="T12" fmla="*/ 0 w 218"/>
                  <a:gd name="T13" fmla="*/ 0 h 177"/>
                  <a:gd name="T14" fmla="*/ 0 w 218"/>
                  <a:gd name="T15" fmla="*/ 0 h 177"/>
                  <a:gd name="T16" fmla="*/ 0 w 218"/>
                  <a:gd name="T17" fmla="*/ 0 h 177"/>
                  <a:gd name="T18" fmla="*/ 0 w 218"/>
                  <a:gd name="T19" fmla="*/ 0 h 177"/>
                  <a:gd name="T20" fmla="*/ 0 w 218"/>
                  <a:gd name="T21" fmla="*/ 0 h 177"/>
                  <a:gd name="T22" fmla="*/ 0 w 218"/>
                  <a:gd name="T23" fmla="*/ 0 h 177"/>
                  <a:gd name="T24" fmla="*/ 0 w 218"/>
                  <a:gd name="T25" fmla="*/ 0 h 177"/>
                  <a:gd name="T26" fmla="*/ 0 w 218"/>
                  <a:gd name="T27" fmla="*/ 0 h 177"/>
                  <a:gd name="T28" fmla="*/ 0 w 218"/>
                  <a:gd name="T29" fmla="*/ 0 h 177"/>
                  <a:gd name="T30" fmla="*/ 0 w 218"/>
                  <a:gd name="T31" fmla="*/ 0 h 177"/>
                  <a:gd name="T32" fmla="*/ 0 w 218"/>
                  <a:gd name="T33" fmla="*/ 0 h 177"/>
                  <a:gd name="T34" fmla="*/ 0 w 218"/>
                  <a:gd name="T35" fmla="*/ 0 h 177"/>
                  <a:gd name="T36" fmla="*/ 0 w 218"/>
                  <a:gd name="T37" fmla="*/ 0 h 177"/>
                  <a:gd name="T38" fmla="*/ 0 w 218"/>
                  <a:gd name="T39" fmla="*/ 0 h 177"/>
                  <a:gd name="T40" fmla="*/ 0 w 218"/>
                  <a:gd name="T41" fmla="*/ 0 h 177"/>
                  <a:gd name="T42" fmla="*/ 0 w 218"/>
                  <a:gd name="T43" fmla="*/ 0 h 177"/>
                  <a:gd name="T44" fmla="*/ 0 w 218"/>
                  <a:gd name="T45" fmla="*/ 0 h 177"/>
                  <a:gd name="T46" fmla="*/ 0 w 218"/>
                  <a:gd name="T47" fmla="*/ 0 h 177"/>
                  <a:gd name="T48" fmla="*/ 0 w 218"/>
                  <a:gd name="T49" fmla="*/ 0 h 177"/>
                  <a:gd name="T50" fmla="*/ 0 w 218"/>
                  <a:gd name="T51" fmla="*/ 0 h 177"/>
                  <a:gd name="T52" fmla="*/ 0 w 218"/>
                  <a:gd name="T53" fmla="*/ 0 h 177"/>
                  <a:gd name="T54" fmla="*/ 0 w 218"/>
                  <a:gd name="T55" fmla="*/ 0 h 177"/>
                  <a:gd name="T56" fmla="*/ 0 w 218"/>
                  <a:gd name="T57" fmla="*/ 0 h 177"/>
                  <a:gd name="T58" fmla="*/ 0 w 218"/>
                  <a:gd name="T59" fmla="*/ 0 h 177"/>
                  <a:gd name="T60" fmla="*/ 0 w 218"/>
                  <a:gd name="T61" fmla="*/ 0 h 177"/>
                  <a:gd name="T62" fmla="*/ 0 w 218"/>
                  <a:gd name="T63" fmla="*/ 0 h 177"/>
                  <a:gd name="T64" fmla="*/ 0 w 218"/>
                  <a:gd name="T65" fmla="*/ 0 h 177"/>
                  <a:gd name="T66" fmla="*/ 0 w 218"/>
                  <a:gd name="T67" fmla="*/ 0 h 177"/>
                  <a:gd name="T68" fmla="*/ 0 w 218"/>
                  <a:gd name="T69" fmla="*/ 0 h 177"/>
                  <a:gd name="T70" fmla="*/ 0 w 218"/>
                  <a:gd name="T71" fmla="*/ 0 h 177"/>
                  <a:gd name="T72" fmla="*/ 0 w 218"/>
                  <a:gd name="T73" fmla="*/ 0 h 177"/>
                  <a:gd name="T74" fmla="*/ 0 w 218"/>
                  <a:gd name="T75" fmla="*/ 0 h 177"/>
                  <a:gd name="T76" fmla="*/ 0 w 218"/>
                  <a:gd name="T77" fmla="*/ 0 h 177"/>
                  <a:gd name="T78" fmla="*/ 0 w 218"/>
                  <a:gd name="T79" fmla="*/ 0 h 177"/>
                  <a:gd name="T80" fmla="*/ 0 w 218"/>
                  <a:gd name="T81" fmla="*/ 0 h 177"/>
                  <a:gd name="T82" fmla="*/ 0 w 218"/>
                  <a:gd name="T83" fmla="*/ 0 h 177"/>
                  <a:gd name="T84" fmla="*/ 0 w 218"/>
                  <a:gd name="T85" fmla="*/ 0 h 177"/>
                  <a:gd name="T86" fmla="*/ 0 w 218"/>
                  <a:gd name="T87" fmla="*/ 0 h 177"/>
                  <a:gd name="T88" fmla="*/ 0 w 218"/>
                  <a:gd name="T89" fmla="*/ 0 h 177"/>
                  <a:gd name="T90" fmla="*/ 0 w 218"/>
                  <a:gd name="T91" fmla="*/ 0 h 177"/>
                  <a:gd name="T92" fmla="*/ 0 w 218"/>
                  <a:gd name="T93" fmla="*/ 0 h 177"/>
                  <a:gd name="T94" fmla="*/ 0 w 218"/>
                  <a:gd name="T95" fmla="*/ 0 h 177"/>
                  <a:gd name="T96" fmla="*/ 0 w 218"/>
                  <a:gd name="T97" fmla="*/ 0 h 177"/>
                  <a:gd name="T98" fmla="*/ 0 w 218"/>
                  <a:gd name="T99" fmla="*/ 0 h 177"/>
                  <a:gd name="T100" fmla="*/ 0 w 218"/>
                  <a:gd name="T101" fmla="*/ 0 h 177"/>
                  <a:gd name="T102" fmla="*/ 0 w 218"/>
                  <a:gd name="T103" fmla="*/ 0 h 177"/>
                  <a:gd name="T104" fmla="*/ 0 w 218"/>
                  <a:gd name="T105" fmla="*/ 0 h 1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177"/>
                  <a:gd name="T161" fmla="*/ 218 w 218"/>
                  <a:gd name="T162" fmla="*/ 177 h 1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177">
                    <a:moveTo>
                      <a:pt x="0" y="154"/>
                    </a:moveTo>
                    <a:lnTo>
                      <a:pt x="2" y="143"/>
                    </a:lnTo>
                    <a:lnTo>
                      <a:pt x="9" y="136"/>
                    </a:lnTo>
                    <a:lnTo>
                      <a:pt x="31" y="143"/>
                    </a:lnTo>
                    <a:lnTo>
                      <a:pt x="29" y="148"/>
                    </a:lnTo>
                    <a:lnTo>
                      <a:pt x="38" y="149"/>
                    </a:lnTo>
                    <a:lnTo>
                      <a:pt x="41" y="146"/>
                    </a:lnTo>
                    <a:lnTo>
                      <a:pt x="36" y="143"/>
                    </a:lnTo>
                    <a:lnTo>
                      <a:pt x="39" y="141"/>
                    </a:lnTo>
                    <a:lnTo>
                      <a:pt x="48" y="143"/>
                    </a:lnTo>
                    <a:lnTo>
                      <a:pt x="71" y="141"/>
                    </a:lnTo>
                    <a:lnTo>
                      <a:pt x="110" y="125"/>
                    </a:lnTo>
                    <a:lnTo>
                      <a:pt x="110" y="116"/>
                    </a:lnTo>
                    <a:lnTo>
                      <a:pt x="87" y="128"/>
                    </a:lnTo>
                    <a:lnTo>
                      <a:pt x="55" y="135"/>
                    </a:lnTo>
                    <a:lnTo>
                      <a:pt x="51" y="123"/>
                    </a:lnTo>
                    <a:lnTo>
                      <a:pt x="69" y="109"/>
                    </a:lnTo>
                    <a:lnTo>
                      <a:pt x="77" y="92"/>
                    </a:lnTo>
                    <a:lnTo>
                      <a:pt x="95" y="91"/>
                    </a:lnTo>
                    <a:lnTo>
                      <a:pt x="116" y="74"/>
                    </a:lnTo>
                    <a:lnTo>
                      <a:pt x="113" y="71"/>
                    </a:lnTo>
                    <a:lnTo>
                      <a:pt x="95" y="79"/>
                    </a:lnTo>
                    <a:lnTo>
                      <a:pt x="74" y="84"/>
                    </a:lnTo>
                    <a:lnTo>
                      <a:pt x="65" y="68"/>
                    </a:lnTo>
                    <a:lnTo>
                      <a:pt x="39" y="54"/>
                    </a:lnTo>
                    <a:lnTo>
                      <a:pt x="25" y="59"/>
                    </a:lnTo>
                    <a:lnTo>
                      <a:pt x="10" y="53"/>
                    </a:lnTo>
                    <a:lnTo>
                      <a:pt x="12" y="45"/>
                    </a:lnTo>
                    <a:lnTo>
                      <a:pt x="19" y="41"/>
                    </a:lnTo>
                    <a:lnTo>
                      <a:pt x="15" y="23"/>
                    </a:lnTo>
                    <a:lnTo>
                      <a:pt x="36" y="14"/>
                    </a:lnTo>
                    <a:lnTo>
                      <a:pt x="46" y="24"/>
                    </a:lnTo>
                    <a:lnTo>
                      <a:pt x="41" y="9"/>
                    </a:lnTo>
                    <a:lnTo>
                      <a:pt x="77" y="0"/>
                    </a:lnTo>
                    <a:lnTo>
                      <a:pt x="98" y="10"/>
                    </a:lnTo>
                    <a:lnTo>
                      <a:pt x="131" y="60"/>
                    </a:lnTo>
                    <a:lnTo>
                      <a:pt x="176" y="66"/>
                    </a:lnTo>
                    <a:lnTo>
                      <a:pt x="189" y="81"/>
                    </a:lnTo>
                    <a:lnTo>
                      <a:pt x="218" y="95"/>
                    </a:lnTo>
                    <a:lnTo>
                      <a:pt x="215" y="118"/>
                    </a:lnTo>
                    <a:lnTo>
                      <a:pt x="208" y="129"/>
                    </a:lnTo>
                    <a:lnTo>
                      <a:pt x="163" y="156"/>
                    </a:lnTo>
                    <a:lnTo>
                      <a:pt x="149" y="152"/>
                    </a:lnTo>
                    <a:lnTo>
                      <a:pt x="159" y="139"/>
                    </a:lnTo>
                    <a:lnTo>
                      <a:pt x="131" y="152"/>
                    </a:lnTo>
                    <a:lnTo>
                      <a:pt x="121" y="148"/>
                    </a:lnTo>
                    <a:lnTo>
                      <a:pt x="107" y="160"/>
                    </a:lnTo>
                    <a:lnTo>
                      <a:pt x="78" y="159"/>
                    </a:lnTo>
                    <a:lnTo>
                      <a:pt x="74" y="164"/>
                    </a:lnTo>
                    <a:lnTo>
                      <a:pt x="39" y="166"/>
                    </a:lnTo>
                    <a:lnTo>
                      <a:pt x="35" y="174"/>
                    </a:lnTo>
                    <a:lnTo>
                      <a:pt x="15" y="177"/>
                    </a:lnTo>
                    <a:lnTo>
                      <a:pt x="0" y="15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098" name="Freeform 34"/>
              <p:cNvSpPr>
                <a:spLocks/>
              </p:cNvSpPr>
              <p:nvPr/>
            </p:nvSpPr>
            <p:spPr bwMode="auto">
              <a:xfrm>
                <a:off x="2143" y="1345"/>
                <a:ext cx="53" cy="44"/>
              </a:xfrm>
              <a:custGeom>
                <a:avLst/>
                <a:gdLst>
                  <a:gd name="T0" fmla="*/ 0 w 158"/>
                  <a:gd name="T1" fmla="*/ 0 h 132"/>
                  <a:gd name="T2" fmla="*/ 0 w 158"/>
                  <a:gd name="T3" fmla="*/ 0 h 132"/>
                  <a:gd name="T4" fmla="*/ 0 w 158"/>
                  <a:gd name="T5" fmla="*/ 0 h 132"/>
                  <a:gd name="T6" fmla="*/ 0 w 158"/>
                  <a:gd name="T7" fmla="*/ 0 h 132"/>
                  <a:gd name="T8" fmla="*/ 0 w 158"/>
                  <a:gd name="T9" fmla="*/ 0 h 132"/>
                  <a:gd name="T10" fmla="*/ 0 w 158"/>
                  <a:gd name="T11" fmla="*/ 0 h 132"/>
                  <a:gd name="T12" fmla="*/ 0 w 158"/>
                  <a:gd name="T13" fmla="*/ 0 h 132"/>
                  <a:gd name="T14" fmla="*/ 0 w 158"/>
                  <a:gd name="T15" fmla="*/ 0 h 132"/>
                  <a:gd name="T16" fmla="*/ 0 w 158"/>
                  <a:gd name="T17" fmla="*/ 0 h 132"/>
                  <a:gd name="T18" fmla="*/ 0 w 158"/>
                  <a:gd name="T19" fmla="*/ 0 h 132"/>
                  <a:gd name="T20" fmla="*/ 0 w 158"/>
                  <a:gd name="T21" fmla="*/ 0 h 132"/>
                  <a:gd name="T22" fmla="*/ 0 w 158"/>
                  <a:gd name="T23" fmla="*/ 0 h 132"/>
                  <a:gd name="T24" fmla="*/ 0 w 158"/>
                  <a:gd name="T25" fmla="*/ 0 h 132"/>
                  <a:gd name="T26" fmla="*/ 0 w 158"/>
                  <a:gd name="T27" fmla="*/ 0 h 132"/>
                  <a:gd name="T28" fmla="*/ 0 w 158"/>
                  <a:gd name="T29" fmla="*/ 0 h 132"/>
                  <a:gd name="T30" fmla="*/ 0 w 158"/>
                  <a:gd name="T31" fmla="*/ 0 h 132"/>
                  <a:gd name="T32" fmla="*/ 0 w 158"/>
                  <a:gd name="T33" fmla="*/ 0 h 132"/>
                  <a:gd name="T34" fmla="*/ 0 w 158"/>
                  <a:gd name="T35" fmla="*/ 0 h 132"/>
                  <a:gd name="T36" fmla="*/ 0 w 158"/>
                  <a:gd name="T37" fmla="*/ 0 h 132"/>
                  <a:gd name="T38" fmla="*/ 0 w 158"/>
                  <a:gd name="T39" fmla="*/ 0 h 132"/>
                  <a:gd name="T40" fmla="*/ 0 w 158"/>
                  <a:gd name="T41" fmla="*/ 0 h 132"/>
                  <a:gd name="T42" fmla="*/ 0 w 158"/>
                  <a:gd name="T43" fmla="*/ 0 h 132"/>
                  <a:gd name="T44" fmla="*/ 0 w 158"/>
                  <a:gd name="T45" fmla="*/ 0 h 132"/>
                  <a:gd name="T46" fmla="*/ 0 w 158"/>
                  <a:gd name="T47" fmla="*/ 0 h 132"/>
                  <a:gd name="T48" fmla="*/ 0 w 158"/>
                  <a:gd name="T49" fmla="*/ 0 h 132"/>
                  <a:gd name="T50" fmla="*/ 0 w 158"/>
                  <a:gd name="T51" fmla="*/ 0 h 132"/>
                  <a:gd name="T52" fmla="*/ 0 w 158"/>
                  <a:gd name="T53" fmla="*/ 0 h 132"/>
                  <a:gd name="T54" fmla="*/ 0 w 158"/>
                  <a:gd name="T55" fmla="*/ 0 h 132"/>
                  <a:gd name="T56" fmla="*/ 0 w 158"/>
                  <a:gd name="T57" fmla="*/ 0 h 132"/>
                  <a:gd name="T58" fmla="*/ 0 w 158"/>
                  <a:gd name="T59" fmla="*/ 0 h 132"/>
                  <a:gd name="T60" fmla="*/ 0 w 158"/>
                  <a:gd name="T61" fmla="*/ 0 h 132"/>
                  <a:gd name="T62" fmla="*/ 0 w 158"/>
                  <a:gd name="T63" fmla="*/ 0 h 132"/>
                  <a:gd name="T64" fmla="*/ 0 w 158"/>
                  <a:gd name="T65" fmla="*/ 0 h 132"/>
                  <a:gd name="T66" fmla="*/ 0 w 158"/>
                  <a:gd name="T67" fmla="*/ 0 h 132"/>
                  <a:gd name="T68" fmla="*/ 0 w 158"/>
                  <a:gd name="T69" fmla="*/ 0 h 132"/>
                  <a:gd name="T70" fmla="*/ 0 w 158"/>
                  <a:gd name="T71" fmla="*/ 0 h 132"/>
                  <a:gd name="T72" fmla="*/ 0 w 158"/>
                  <a:gd name="T73" fmla="*/ 0 h 132"/>
                  <a:gd name="T74" fmla="*/ 0 w 158"/>
                  <a:gd name="T75" fmla="*/ 0 h 132"/>
                  <a:gd name="T76" fmla="*/ 0 w 158"/>
                  <a:gd name="T77" fmla="*/ 0 h 132"/>
                  <a:gd name="T78" fmla="*/ 0 w 158"/>
                  <a:gd name="T79" fmla="*/ 0 h 132"/>
                  <a:gd name="T80" fmla="*/ 0 w 158"/>
                  <a:gd name="T81" fmla="*/ 0 h 132"/>
                  <a:gd name="T82" fmla="*/ 0 w 158"/>
                  <a:gd name="T83" fmla="*/ 0 h 132"/>
                  <a:gd name="T84" fmla="*/ 0 w 158"/>
                  <a:gd name="T85" fmla="*/ 0 h 132"/>
                  <a:gd name="T86" fmla="*/ 0 w 158"/>
                  <a:gd name="T87" fmla="*/ 0 h 132"/>
                  <a:gd name="T88" fmla="*/ 0 w 158"/>
                  <a:gd name="T89" fmla="*/ 0 h 132"/>
                  <a:gd name="T90" fmla="*/ 0 w 158"/>
                  <a:gd name="T91" fmla="*/ 0 h 132"/>
                  <a:gd name="T92" fmla="*/ 0 w 158"/>
                  <a:gd name="T93" fmla="*/ 0 h 132"/>
                  <a:gd name="T94" fmla="*/ 0 w 158"/>
                  <a:gd name="T95" fmla="*/ 0 h 132"/>
                  <a:gd name="T96" fmla="*/ 0 w 158"/>
                  <a:gd name="T97" fmla="*/ 0 h 132"/>
                  <a:gd name="T98" fmla="*/ 0 w 158"/>
                  <a:gd name="T99" fmla="*/ 0 h 132"/>
                  <a:gd name="T100" fmla="*/ 0 w 158"/>
                  <a:gd name="T101" fmla="*/ 0 h 132"/>
                  <a:gd name="T102" fmla="*/ 0 w 158"/>
                  <a:gd name="T103" fmla="*/ 0 h 132"/>
                  <a:gd name="T104" fmla="*/ 0 w 158"/>
                  <a:gd name="T105" fmla="*/ 0 h 132"/>
                  <a:gd name="T106" fmla="*/ 0 w 158"/>
                  <a:gd name="T107" fmla="*/ 0 h 132"/>
                  <a:gd name="T108" fmla="*/ 0 w 158"/>
                  <a:gd name="T109" fmla="*/ 0 h 132"/>
                  <a:gd name="T110" fmla="*/ 0 w 158"/>
                  <a:gd name="T111" fmla="*/ 0 h 132"/>
                  <a:gd name="T112" fmla="*/ 0 w 158"/>
                  <a:gd name="T113" fmla="*/ 0 h 132"/>
                  <a:gd name="T114" fmla="*/ 0 w 158"/>
                  <a:gd name="T115" fmla="*/ 0 h 132"/>
                  <a:gd name="T116" fmla="*/ 0 w 158"/>
                  <a:gd name="T117" fmla="*/ 0 h 132"/>
                  <a:gd name="T118" fmla="*/ 0 w 158"/>
                  <a:gd name="T119" fmla="*/ 0 h 132"/>
                  <a:gd name="T120" fmla="*/ 0 w 158"/>
                  <a:gd name="T121" fmla="*/ 0 h 1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8"/>
                  <a:gd name="T184" fmla="*/ 0 h 132"/>
                  <a:gd name="T185" fmla="*/ 158 w 158"/>
                  <a:gd name="T186" fmla="*/ 132 h 1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8" h="132">
                    <a:moveTo>
                      <a:pt x="0" y="63"/>
                    </a:moveTo>
                    <a:lnTo>
                      <a:pt x="8" y="57"/>
                    </a:lnTo>
                    <a:lnTo>
                      <a:pt x="2" y="57"/>
                    </a:lnTo>
                    <a:lnTo>
                      <a:pt x="1" y="43"/>
                    </a:lnTo>
                    <a:lnTo>
                      <a:pt x="8" y="24"/>
                    </a:lnTo>
                    <a:lnTo>
                      <a:pt x="2" y="14"/>
                    </a:lnTo>
                    <a:lnTo>
                      <a:pt x="4" y="9"/>
                    </a:lnTo>
                    <a:lnTo>
                      <a:pt x="14" y="11"/>
                    </a:lnTo>
                    <a:lnTo>
                      <a:pt x="18" y="6"/>
                    </a:lnTo>
                    <a:lnTo>
                      <a:pt x="23" y="9"/>
                    </a:lnTo>
                    <a:lnTo>
                      <a:pt x="30" y="7"/>
                    </a:lnTo>
                    <a:lnTo>
                      <a:pt x="31" y="2"/>
                    </a:lnTo>
                    <a:lnTo>
                      <a:pt x="37" y="3"/>
                    </a:lnTo>
                    <a:lnTo>
                      <a:pt x="43" y="4"/>
                    </a:lnTo>
                    <a:lnTo>
                      <a:pt x="43" y="2"/>
                    </a:lnTo>
                    <a:lnTo>
                      <a:pt x="49" y="0"/>
                    </a:lnTo>
                    <a:lnTo>
                      <a:pt x="56" y="2"/>
                    </a:lnTo>
                    <a:lnTo>
                      <a:pt x="62" y="0"/>
                    </a:lnTo>
                    <a:lnTo>
                      <a:pt x="67" y="6"/>
                    </a:lnTo>
                    <a:lnTo>
                      <a:pt x="85" y="7"/>
                    </a:lnTo>
                    <a:lnTo>
                      <a:pt x="89" y="15"/>
                    </a:lnTo>
                    <a:lnTo>
                      <a:pt x="86" y="27"/>
                    </a:lnTo>
                    <a:lnTo>
                      <a:pt x="89" y="24"/>
                    </a:lnTo>
                    <a:lnTo>
                      <a:pt x="93" y="31"/>
                    </a:lnTo>
                    <a:lnTo>
                      <a:pt x="101" y="32"/>
                    </a:lnTo>
                    <a:lnTo>
                      <a:pt x="109" y="50"/>
                    </a:lnTo>
                    <a:lnTo>
                      <a:pt x="109" y="57"/>
                    </a:lnTo>
                    <a:lnTo>
                      <a:pt x="128" y="53"/>
                    </a:lnTo>
                    <a:lnTo>
                      <a:pt x="132" y="47"/>
                    </a:lnTo>
                    <a:lnTo>
                      <a:pt x="142" y="45"/>
                    </a:lnTo>
                    <a:lnTo>
                      <a:pt x="147" y="49"/>
                    </a:lnTo>
                    <a:lnTo>
                      <a:pt x="158" y="47"/>
                    </a:lnTo>
                    <a:lnTo>
                      <a:pt x="158" y="53"/>
                    </a:lnTo>
                    <a:lnTo>
                      <a:pt x="148" y="63"/>
                    </a:lnTo>
                    <a:lnTo>
                      <a:pt x="141" y="77"/>
                    </a:lnTo>
                    <a:lnTo>
                      <a:pt x="132" y="82"/>
                    </a:lnTo>
                    <a:lnTo>
                      <a:pt x="115" y="90"/>
                    </a:lnTo>
                    <a:lnTo>
                      <a:pt x="103" y="104"/>
                    </a:lnTo>
                    <a:lnTo>
                      <a:pt x="96" y="106"/>
                    </a:lnTo>
                    <a:lnTo>
                      <a:pt x="79" y="118"/>
                    </a:lnTo>
                    <a:lnTo>
                      <a:pt x="75" y="125"/>
                    </a:lnTo>
                    <a:lnTo>
                      <a:pt x="69" y="122"/>
                    </a:lnTo>
                    <a:lnTo>
                      <a:pt x="67" y="125"/>
                    </a:lnTo>
                    <a:lnTo>
                      <a:pt x="69" y="132"/>
                    </a:lnTo>
                    <a:lnTo>
                      <a:pt x="66" y="132"/>
                    </a:lnTo>
                    <a:lnTo>
                      <a:pt x="60" y="125"/>
                    </a:lnTo>
                    <a:lnTo>
                      <a:pt x="54" y="127"/>
                    </a:lnTo>
                    <a:lnTo>
                      <a:pt x="54" y="121"/>
                    </a:lnTo>
                    <a:lnTo>
                      <a:pt x="57" y="106"/>
                    </a:lnTo>
                    <a:lnTo>
                      <a:pt x="52" y="115"/>
                    </a:lnTo>
                    <a:lnTo>
                      <a:pt x="44" y="118"/>
                    </a:lnTo>
                    <a:lnTo>
                      <a:pt x="37" y="107"/>
                    </a:lnTo>
                    <a:lnTo>
                      <a:pt x="30" y="111"/>
                    </a:lnTo>
                    <a:lnTo>
                      <a:pt x="21" y="104"/>
                    </a:lnTo>
                    <a:lnTo>
                      <a:pt x="23" y="97"/>
                    </a:lnTo>
                    <a:lnTo>
                      <a:pt x="15" y="85"/>
                    </a:lnTo>
                    <a:lnTo>
                      <a:pt x="13" y="79"/>
                    </a:lnTo>
                    <a:lnTo>
                      <a:pt x="8" y="79"/>
                    </a:lnTo>
                    <a:lnTo>
                      <a:pt x="5" y="77"/>
                    </a:lnTo>
                    <a:lnTo>
                      <a:pt x="4" y="74"/>
                    </a:lnTo>
                    <a:lnTo>
                      <a:pt x="0" y="63"/>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099" name="Freeform 35"/>
              <p:cNvSpPr>
                <a:spLocks/>
              </p:cNvSpPr>
              <p:nvPr/>
            </p:nvSpPr>
            <p:spPr bwMode="auto">
              <a:xfrm>
                <a:off x="1951" y="969"/>
                <a:ext cx="50" cy="54"/>
              </a:xfrm>
              <a:custGeom>
                <a:avLst/>
                <a:gdLst>
                  <a:gd name="T0" fmla="*/ 0 w 149"/>
                  <a:gd name="T1" fmla="*/ 0 h 164"/>
                  <a:gd name="T2" fmla="*/ 0 w 149"/>
                  <a:gd name="T3" fmla="*/ 0 h 164"/>
                  <a:gd name="T4" fmla="*/ 0 w 149"/>
                  <a:gd name="T5" fmla="*/ 0 h 164"/>
                  <a:gd name="T6" fmla="*/ 0 w 149"/>
                  <a:gd name="T7" fmla="*/ 0 h 164"/>
                  <a:gd name="T8" fmla="*/ 0 w 149"/>
                  <a:gd name="T9" fmla="*/ 0 h 164"/>
                  <a:gd name="T10" fmla="*/ 0 w 149"/>
                  <a:gd name="T11" fmla="*/ 0 h 164"/>
                  <a:gd name="T12" fmla="*/ 0 w 149"/>
                  <a:gd name="T13" fmla="*/ 0 h 164"/>
                  <a:gd name="T14" fmla="*/ 0 w 149"/>
                  <a:gd name="T15" fmla="*/ 0 h 164"/>
                  <a:gd name="T16" fmla="*/ 0 w 149"/>
                  <a:gd name="T17" fmla="*/ 0 h 164"/>
                  <a:gd name="T18" fmla="*/ 0 w 149"/>
                  <a:gd name="T19" fmla="*/ 0 h 164"/>
                  <a:gd name="T20" fmla="*/ 0 w 149"/>
                  <a:gd name="T21" fmla="*/ 0 h 164"/>
                  <a:gd name="T22" fmla="*/ 0 w 149"/>
                  <a:gd name="T23" fmla="*/ 0 h 164"/>
                  <a:gd name="T24" fmla="*/ 0 w 149"/>
                  <a:gd name="T25" fmla="*/ 0 h 164"/>
                  <a:gd name="T26" fmla="*/ 0 w 149"/>
                  <a:gd name="T27" fmla="*/ 0 h 164"/>
                  <a:gd name="T28" fmla="*/ 0 w 149"/>
                  <a:gd name="T29" fmla="*/ 0 h 164"/>
                  <a:gd name="T30" fmla="*/ 0 w 149"/>
                  <a:gd name="T31" fmla="*/ 0 h 164"/>
                  <a:gd name="T32" fmla="*/ 0 w 149"/>
                  <a:gd name="T33" fmla="*/ 0 h 164"/>
                  <a:gd name="T34" fmla="*/ 0 w 149"/>
                  <a:gd name="T35" fmla="*/ 0 h 164"/>
                  <a:gd name="T36" fmla="*/ 0 w 149"/>
                  <a:gd name="T37" fmla="*/ 0 h 164"/>
                  <a:gd name="T38" fmla="*/ 0 w 149"/>
                  <a:gd name="T39" fmla="*/ 0 h 164"/>
                  <a:gd name="T40" fmla="*/ 0 w 149"/>
                  <a:gd name="T41" fmla="*/ 0 h 164"/>
                  <a:gd name="T42" fmla="*/ 0 w 149"/>
                  <a:gd name="T43" fmla="*/ 0 h 164"/>
                  <a:gd name="T44" fmla="*/ 0 w 149"/>
                  <a:gd name="T45" fmla="*/ 0 h 164"/>
                  <a:gd name="T46" fmla="*/ 0 w 149"/>
                  <a:gd name="T47" fmla="*/ 0 h 164"/>
                  <a:gd name="T48" fmla="*/ 0 w 149"/>
                  <a:gd name="T49" fmla="*/ 0 h 164"/>
                  <a:gd name="T50" fmla="*/ 0 w 149"/>
                  <a:gd name="T51" fmla="*/ 0 h 164"/>
                  <a:gd name="T52" fmla="*/ 0 w 149"/>
                  <a:gd name="T53" fmla="*/ 0 h 164"/>
                  <a:gd name="T54" fmla="*/ 0 w 149"/>
                  <a:gd name="T55" fmla="*/ 0 h 164"/>
                  <a:gd name="T56" fmla="*/ 0 w 149"/>
                  <a:gd name="T57" fmla="*/ 0 h 164"/>
                  <a:gd name="T58" fmla="*/ 0 w 149"/>
                  <a:gd name="T59" fmla="*/ 0 h 164"/>
                  <a:gd name="T60" fmla="*/ 0 w 149"/>
                  <a:gd name="T61" fmla="*/ 0 h 164"/>
                  <a:gd name="T62" fmla="*/ 0 w 149"/>
                  <a:gd name="T63" fmla="*/ 0 h 164"/>
                  <a:gd name="T64" fmla="*/ 0 w 149"/>
                  <a:gd name="T65" fmla="*/ 0 h 164"/>
                  <a:gd name="T66" fmla="*/ 0 w 149"/>
                  <a:gd name="T67" fmla="*/ 0 h 164"/>
                  <a:gd name="T68" fmla="*/ 0 w 149"/>
                  <a:gd name="T69" fmla="*/ 0 h 164"/>
                  <a:gd name="T70" fmla="*/ 0 w 149"/>
                  <a:gd name="T71" fmla="*/ 0 h 164"/>
                  <a:gd name="T72" fmla="*/ 0 w 149"/>
                  <a:gd name="T73" fmla="*/ 0 h 164"/>
                  <a:gd name="T74" fmla="*/ 0 w 149"/>
                  <a:gd name="T75" fmla="*/ 0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9"/>
                  <a:gd name="T115" fmla="*/ 0 h 164"/>
                  <a:gd name="T116" fmla="*/ 149 w 149"/>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9" h="164">
                    <a:moveTo>
                      <a:pt x="0" y="114"/>
                    </a:moveTo>
                    <a:lnTo>
                      <a:pt x="10" y="121"/>
                    </a:lnTo>
                    <a:lnTo>
                      <a:pt x="43" y="96"/>
                    </a:lnTo>
                    <a:lnTo>
                      <a:pt x="59" y="71"/>
                    </a:lnTo>
                    <a:lnTo>
                      <a:pt x="77" y="72"/>
                    </a:lnTo>
                    <a:lnTo>
                      <a:pt x="82" y="83"/>
                    </a:lnTo>
                    <a:lnTo>
                      <a:pt x="62" y="92"/>
                    </a:lnTo>
                    <a:lnTo>
                      <a:pt x="62" y="102"/>
                    </a:lnTo>
                    <a:lnTo>
                      <a:pt x="71" y="102"/>
                    </a:lnTo>
                    <a:lnTo>
                      <a:pt x="87" y="125"/>
                    </a:lnTo>
                    <a:lnTo>
                      <a:pt x="71" y="131"/>
                    </a:lnTo>
                    <a:lnTo>
                      <a:pt x="58" y="154"/>
                    </a:lnTo>
                    <a:lnTo>
                      <a:pt x="65" y="164"/>
                    </a:lnTo>
                    <a:lnTo>
                      <a:pt x="89" y="158"/>
                    </a:lnTo>
                    <a:lnTo>
                      <a:pt x="100" y="146"/>
                    </a:lnTo>
                    <a:lnTo>
                      <a:pt x="130" y="135"/>
                    </a:lnTo>
                    <a:lnTo>
                      <a:pt x="133" y="128"/>
                    </a:lnTo>
                    <a:lnTo>
                      <a:pt x="147" y="122"/>
                    </a:lnTo>
                    <a:lnTo>
                      <a:pt x="149" y="115"/>
                    </a:lnTo>
                    <a:lnTo>
                      <a:pt x="146" y="113"/>
                    </a:lnTo>
                    <a:lnTo>
                      <a:pt x="144" y="93"/>
                    </a:lnTo>
                    <a:lnTo>
                      <a:pt x="140" y="88"/>
                    </a:lnTo>
                    <a:lnTo>
                      <a:pt x="118" y="20"/>
                    </a:lnTo>
                    <a:lnTo>
                      <a:pt x="121" y="0"/>
                    </a:lnTo>
                    <a:lnTo>
                      <a:pt x="101" y="6"/>
                    </a:lnTo>
                    <a:lnTo>
                      <a:pt x="71" y="31"/>
                    </a:lnTo>
                    <a:lnTo>
                      <a:pt x="62" y="53"/>
                    </a:lnTo>
                    <a:lnTo>
                      <a:pt x="56" y="54"/>
                    </a:lnTo>
                    <a:lnTo>
                      <a:pt x="62" y="24"/>
                    </a:lnTo>
                    <a:lnTo>
                      <a:pt x="46" y="40"/>
                    </a:lnTo>
                    <a:lnTo>
                      <a:pt x="40" y="38"/>
                    </a:lnTo>
                    <a:lnTo>
                      <a:pt x="27" y="43"/>
                    </a:lnTo>
                    <a:lnTo>
                      <a:pt x="25" y="58"/>
                    </a:lnTo>
                    <a:lnTo>
                      <a:pt x="14" y="72"/>
                    </a:lnTo>
                    <a:lnTo>
                      <a:pt x="22" y="75"/>
                    </a:lnTo>
                    <a:lnTo>
                      <a:pt x="19" y="83"/>
                    </a:lnTo>
                    <a:lnTo>
                      <a:pt x="7" y="95"/>
                    </a:lnTo>
                    <a:lnTo>
                      <a:pt x="0" y="1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0" name="Freeform 36"/>
              <p:cNvSpPr>
                <a:spLocks/>
              </p:cNvSpPr>
              <p:nvPr/>
            </p:nvSpPr>
            <p:spPr bwMode="auto">
              <a:xfrm>
                <a:off x="2121" y="1195"/>
                <a:ext cx="47" cy="54"/>
              </a:xfrm>
              <a:custGeom>
                <a:avLst/>
                <a:gdLst>
                  <a:gd name="T0" fmla="*/ 0 w 140"/>
                  <a:gd name="T1" fmla="*/ 0 h 162"/>
                  <a:gd name="T2" fmla="*/ 0 w 140"/>
                  <a:gd name="T3" fmla="*/ 0 h 162"/>
                  <a:gd name="T4" fmla="*/ 0 w 140"/>
                  <a:gd name="T5" fmla="*/ 0 h 162"/>
                  <a:gd name="T6" fmla="*/ 0 w 140"/>
                  <a:gd name="T7" fmla="*/ 0 h 162"/>
                  <a:gd name="T8" fmla="*/ 0 w 140"/>
                  <a:gd name="T9" fmla="*/ 0 h 162"/>
                  <a:gd name="T10" fmla="*/ 0 w 140"/>
                  <a:gd name="T11" fmla="*/ 0 h 162"/>
                  <a:gd name="T12" fmla="*/ 0 w 140"/>
                  <a:gd name="T13" fmla="*/ 0 h 162"/>
                  <a:gd name="T14" fmla="*/ 0 w 140"/>
                  <a:gd name="T15" fmla="*/ 0 h 162"/>
                  <a:gd name="T16" fmla="*/ 0 w 140"/>
                  <a:gd name="T17" fmla="*/ 0 h 162"/>
                  <a:gd name="T18" fmla="*/ 0 w 140"/>
                  <a:gd name="T19" fmla="*/ 0 h 162"/>
                  <a:gd name="T20" fmla="*/ 0 w 140"/>
                  <a:gd name="T21" fmla="*/ 0 h 162"/>
                  <a:gd name="T22" fmla="*/ 0 w 140"/>
                  <a:gd name="T23" fmla="*/ 0 h 162"/>
                  <a:gd name="T24" fmla="*/ 0 w 140"/>
                  <a:gd name="T25" fmla="*/ 0 h 162"/>
                  <a:gd name="T26" fmla="*/ 0 w 140"/>
                  <a:gd name="T27" fmla="*/ 0 h 162"/>
                  <a:gd name="T28" fmla="*/ 0 w 140"/>
                  <a:gd name="T29" fmla="*/ 0 h 162"/>
                  <a:gd name="T30" fmla="*/ 0 w 140"/>
                  <a:gd name="T31" fmla="*/ 0 h 162"/>
                  <a:gd name="T32" fmla="*/ 0 w 140"/>
                  <a:gd name="T33" fmla="*/ 0 h 162"/>
                  <a:gd name="T34" fmla="*/ 0 w 140"/>
                  <a:gd name="T35" fmla="*/ 0 h 162"/>
                  <a:gd name="T36" fmla="*/ 0 w 140"/>
                  <a:gd name="T37" fmla="*/ 0 h 162"/>
                  <a:gd name="T38" fmla="*/ 0 w 140"/>
                  <a:gd name="T39" fmla="*/ 0 h 162"/>
                  <a:gd name="T40" fmla="*/ 0 w 140"/>
                  <a:gd name="T41" fmla="*/ 0 h 162"/>
                  <a:gd name="T42" fmla="*/ 0 w 140"/>
                  <a:gd name="T43" fmla="*/ 0 h 162"/>
                  <a:gd name="T44" fmla="*/ 0 w 140"/>
                  <a:gd name="T45" fmla="*/ 0 h 162"/>
                  <a:gd name="T46" fmla="*/ 0 w 140"/>
                  <a:gd name="T47" fmla="*/ 0 h 162"/>
                  <a:gd name="T48" fmla="*/ 0 w 140"/>
                  <a:gd name="T49" fmla="*/ 0 h 162"/>
                  <a:gd name="T50" fmla="*/ 0 w 140"/>
                  <a:gd name="T51" fmla="*/ 0 h 162"/>
                  <a:gd name="T52" fmla="*/ 0 w 140"/>
                  <a:gd name="T53" fmla="*/ 0 h 162"/>
                  <a:gd name="T54" fmla="*/ 0 w 140"/>
                  <a:gd name="T55" fmla="*/ 0 h 162"/>
                  <a:gd name="T56" fmla="*/ 0 w 140"/>
                  <a:gd name="T57" fmla="*/ 0 h 162"/>
                  <a:gd name="T58" fmla="*/ 0 w 140"/>
                  <a:gd name="T59" fmla="*/ 0 h 162"/>
                  <a:gd name="T60" fmla="*/ 0 w 140"/>
                  <a:gd name="T61" fmla="*/ 0 h 162"/>
                  <a:gd name="T62" fmla="*/ 0 w 140"/>
                  <a:gd name="T63" fmla="*/ 0 h 162"/>
                  <a:gd name="T64" fmla="*/ 0 w 140"/>
                  <a:gd name="T65" fmla="*/ 0 h 162"/>
                  <a:gd name="T66" fmla="*/ 0 w 140"/>
                  <a:gd name="T67" fmla="*/ 0 h 162"/>
                  <a:gd name="T68" fmla="*/ 0 w 140"/>
                  <a:gd name="T69" fmla="*/ 0 h 162"/>
                  <a:gd name="T70" fmla="*/ 0 w 140"/>
                  <a:gd name="T71" fmla="*/ 0 h 162"/>
                  <a:gd name="T72" fmla="*/ 0 w 140"/>
                  <a:gd name="T73" fmla="*/ 0 h 162"/>
                  <a:gd name="T74" fmla="*/ 0 w 140"/>
                  <a:gd name="T75" fmla="*/ 0 h 162"/>
                  <a:gd name="T76" fmla="*/ 0 w 140"/>
                  <a:gd name="T77" fmla="*/ 0 h 162"/>
                  <a:gd name="T78" fmla="*/ 0 w 140"/>
                  <a:gd name="T79" fmla="*/ 0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162"/>
                  <a:gd name="T122" fmla="*/ 140 w 140"/>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162">
                    <a:moveTo>
                      <a:pt x="0" y="155"/>
                    </a:moveTo>
                    <a:lnTo>
                      <a:pt x="4" y="161"/>
                    </a:lnTo>
                    <a:lnTo>
                      <a:pt x="8" y="162"/>
                    </a:lnTo>
                    <a:lnTo>
                      <a:pt x="14" y="157"/>
                    </a:lnTo>
                    <a:lnTo>
                      <a:pt x="20" y="157"/>
                    </a:lnTo>
                    <a:lnTo>
                      <a:pt x="21" y="154"/>
                    </a:lnTo>
                    <a:lnTo>
                      <a:pt x="27" y="153"/>
                    </a:lnTo>
                    <a:lnTo>
                      <a:pt x="37" y="160"/>
                    </a:lnTo>
                    <a:lnTo>
                      <a:pt x="50" y="154"/>
                    </a:lnTo>
                    <a:lnTo>
                      <a:pt x="54" y="157"/>
                    </a:lnTo>
                    <a:lnTo>
                      <a:pt x="60" y="144"/>
                    </a:lnTo>
                    <a:lnTo>
                      <a:pt x="73" y="140"/>
                    </a:lnTo>
                    <a:lnTo>
                      <a:pt x="78" y="132"/>
                    </a:lnTo>
                    <a:lnTo>
                      <a:pt x="88" y="132"/>
                    </a:lnTo>
                    <a:lnTo>
                      <a:pt x="99" y="122"/>
                    </a:lnTo>
                    <a:lnTo>
                      <a:pt x="98" y="115"/>
                    </a:lnTo>
                    <a:lnTo>
                      <a:pt x="111" y="108"/>
                    </a:lnTo>
                    <a:lnTo>
                      <a:pt x="119" y="98"/>
                    </a:lnTo>
                    <a:lnTo>
                      <a:pt x="118" y="87"/>
                    </a:lnTo>
                    <a:lnTo>
                      <a:pt x="140" y="53"/>
                    </a:lnTo>
                    <a:lnTo>
                      <a:pt x="135" y="44"/>
                    </a:lnTo>
                    <a:lnTo>
                      <a:pt x="122" y="39"/>
                    </a:lnTo>
                    <a:lnTo>
                      <a:pt x="122" y="23"/>
                    </a:lnTo>
                    <a:lnTo>
                      <a:pt x="127" y="8"/>
                    </a:lnTo>
                    <a:lnTo>
                      <a:pt x="124" y="0"/>
                    </a:lnTo>
                    <a:lnTo>
                      <a:pt x="102" y="7"/>
                    </a:lnTo>
                    <a:lnTo>
                      <a:pt x="83" y="17"/>
                    </a:lnTo>
                    <a:lnTo>
                      <a:pt x="70" y="30"/>
                    </a:lnTo>
                    <a:lnTo>
                      <a:pt x="60" y="53"/>
                    </a:lnTo>
                    <a:lnTo>
                      <a:pt x="46" y="67"/>
                    </a:lnTo>
                    <a:lnTo>
                      <a:pt x="34" y="80"/>
                    </a:lnTo>
                    <a:lnTo>
                      <a:pt x="21" y="86"/>
                    </a:lnTo>
                    <a:lnTo>
                      <a:pt x="18" y="97"/>
                    </a:lnTo>
                    <a:lnTo>
                      <a:pt x="13" y="105"/>
                    </a:lnTo>
                    <a:lnTo>
                      <a:pt x="14" y="123"/>
                    </a:lnTo>
                    <a:lnTo>
                      <a:pt x="10" y="135"/>
                    </a:lnTo>
                    <a:lnTo>
                      <a:pt x="5" y="135"/>
                    </a:lnTo>
                    <a:lnTo>
                      <a:pt x="4" y="144"/>
                    </a:lnTo>
                    <a:lnTo>
                      <a:pt x="7" y="147"/>
                    </a:lnTo>
                    <a:lnTo>
                      <a:pt x="0" y="155"/>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01" name="Freeform 37"/>
              <p:cNvSpPr>
                <a:spLocks/>
              </p:cNvSpPr>
              <p:nvPr/>
            </p:nvSpPr>
            <p:spPr bwMode="auto">
              <a:xfrm>
                <a:off x="2062" y="1001"/>
                <a:ext cx="32" cy="45"/>
              </a:xfrm>
              <a:custGeom>
                <a:avLst/>
                <a:gdLst>
                  <a:gd name="T0" fmla="*/ 0 w 95"/>
                  <a:gd name="T1" fmla="*/ 0 h 135"/>
                  <a:gd name="T2" fmla="*/ 0 w 95"/>
                  <a:gd name="T3" fmla="*/ 0 h 135"/>
                  <a:gd name="T4" fmla="*/ 0 w 95"/>
                  <a:gd name="T5" fmla="*/ 0 h 135"/>
                  <a:gd name="T6" fmla="*/ 0 w 95"/>
                  <a:gd name="T7" fmla="*/ 0 h 135"/>
                  <a:gd name="T8" fmla="*/ 0 w 95"/>
                  <a:gd name="T9" fmla="*/ 0 h 135"/>
                  <a:gd name="T10" fmla="*/ 0 w 95"/>
                  <a:gd name="T11" fmla="*/ 0 h 135"/>
                  <a:gd name="T12" fmla="*/ 0 w 95"/>
                  <a:gd name="T13" fmla="*/ 0 h 135"/>
                  <a:gd name="T14" fmla="*/ 0 w 95"/>
                  <a:gd name="T15" fmla="*/ 0 h 135"/>
                  <a:gd name="T16" fmla="*/ 0 w 95"/>
                  <a:gd name="T17" fmla="*/ 0 h 135"/>
                  <a:gd name="T18" fmla="*/ 0 w 95"/>
                  <a:gd name="T19" fmla="*/ 0 h 135"/>
                  <a:gd name="T20" fmla="*/ 0 w 95"/>
                  <a:gd name="T21" fmla="*/ 0 h 135"/>
                  <a:gd name="T22" fmla="*/ 0 w 95"/>
                  <a:gd name="T23" fmla="*/ 0 h 135"/>
                  <a:gd name="T24" fmla="*/ 0 w 95"/>
                  <a:gd name="T25" fmla="*/ 0 h 135"/>
                  <a:gd name="T26" fmla="*/ 0 w 95"/>
                  <a:gd name="T27" fmla="*/ 0 h 135"/>
                  <a:gd name="T28" fmla="*/ 0 w 95"/>
                  <a:gd name="T29" fmla="*/ 0 h 135"/>
                  <a:gd name="T30" fmla="*/ 0 w 95"/>
                  <a:gd name="T31" fmla="*/ 0 h 135"/>
                  <a:gd name="T32" fmla="*/ 0 w 95"/>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35"/>
                  <a:gd name="T53" fmla="*/ 95 w 95"/>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35">
                    <a:moveTo>
                      <a:pt x="0" y="53"/>
                    </a:moveTo>
                    <a:lnTo>
                      <a:pt x="16" y="73"/>
                    </a:lnTo>
                    <a:lnTo>
                      <a:pt x="20" y="118"/>
                    </a:lnTo>
                    <a:lnTo>
                      <a:pt x="49" y="135"/>
                    </a:lnTo>
                    <a:lnTo>
                      <a:pt x="87" y="132"/>
                    </a:lnTo>
                    <a:lnTo>
                      <a:pt x="95" y="96"/>
                    </a:lnTo>
                    <a:lnTo>
                      <a:pt x="90" y="89"/>
                    </a:lnTo>
                    <a:lnTo>
                      <a:pt x="95" y="80"/>
                    </a:lnTo>
                    <a:lnTo>
                      <a:pt x="90" y="68"/>
                    </a:lnTo>
                    <a:lnTo>
                      <a:pt x="81" y="64"/>
                    </a:lnTo>
                    <a:lnTo>
                      <a:pt x="85" y="59"/>
                    </a:lnTo>
                    <a:lnTo>
                      <a:pt x="84" y="39"/>
                    </a:lnTo>
                    <a:lnTo>
                      <a:pt x="75" y="21"/>
                    </a:lnTo>
                    <a:lnTo>
                      <a:pt x="57" y="3"/>
                    </a:lnTo>
                    <a:lnTo>
                      <a:pt x="38" y="0"/>
                    </a:lnTo>
                    <a:lnTo>
                      <a:pt x="15" y="17"/>
                    </a:lnTo>
                    <a:lnTo>
                      <a:pt x="0" y="5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2" name="Freeform 38"/>
              <p:cNvSpPr>
                <a:spLocks/>
              </p:cNvSpPr>
              <p:nvPr/>
            </p:nvSpPr>
            <p:spPr bwMode="auto">
              <a:xfrm>
                <a:off x="2438" y="1746"/>
                <a:ext cx="50" cy="30"/>
              </a:xfrm>
              <a:custGeom>
                <a:avLst/>
                <a:gdLst>
                  <a:gd name="T0" fmla="*/ 0 w 149"/>
                  <a:gd name="T1" fmla="*/ 0 h 88"/>
                  <a:gd name="T2" fmla="*/ 0 w 149"/>
                  <a:gd name="T3" fmla="*/ 0 h 88"/>
                  <a:gd name="T4" fmla="*/ 0 w 149"/>
                  <a:gd name="T5" fmla="*/ 0 h 88"/>
                  <a:gd name="T6" fmla="*/ 0 w 149"/>
                  <a:gd name="T7" fmla="*/ 0 h 88"/>
                  <a:gd name="T8" fmla="*/ 0 w 149"/>
                  <a:gd name="T9" fmla="*/ 0 h 88"/>
                  <a:gd name="T10" fmla="*/ 0 w 149"/>
                  <a:gd name="T11" fmla="*/ 0 h 88"/>
                  <a:gd name="T12" fmla="*/ 0 w 149"/>
                  <a:gd name="T13" fmla="*/ 0 h 88"/>
                  <a:gd name="T14" fmla="*/ 0 w 149"/>
                  <a:gd name="T15" fmla="*/ 0 h 88"/>
                  <a:gd name="T16" fmla="*/ 0 w 149"/>
                  <a:gd name="T17" fmla="*/ 0 h 88"/>
                  <a:gd name="T18" fmla="*/ 0 w 149"/>
                  <a:gd name="T19" fmla="*/ 0 h 88"/>
                  <a:gd name="T20" fmla="*/ 0 w 149"/>
                  <a:gd name="T21" fmla="*/ 0 h 88"/>
                  <a:gd name="T22" fmla="*/ 0 w 149"/>
                  <a:gd name="T23" fmla="*/ 0 h 88"/>
                  <a:gd name="T24" fmla="*/ 0 w 149"/>
                  <a:gd name="T25" fmla="*/ 0 h 88"/>
                  <a:gd name="T26" fmla="*/ 0 w 149"/>
                  <a:gd name="T27" fmla="*/ 0 h 88"/>
                  <a:gd name="T28" fmla="*/ 0 w 149"/>
                  <a:gd name="T29" fmla="*/ 0 h 88"/>
                  <a:gd name="T30" fmla="*/ 0 w 149"/>
                  <a:gd name="T31" fmla="*/ 0 h 88"/>
                  <a:gd name="T32" fmla="*/ 0 w 149"/>
                  <a:gd name="T33" fmla="*/ 0 h 88"/>
                  <a:gd name="T34" fmla="*/ 0 w 149"/>
                  <a:gd name="T35" fmla="*/ 0 h 88"/>
                  <a:gd name="T36" fmla="*/ 0 w 149"/>
                  <a:gd name="T37" fmla="*/ 0 h 88"/>
                  <a:gd name="T38" fmla="*/ 0 w 149"/>
                  <a:gd name="T39" fmla="*/ 0 h 88"/>
                  <a:gd name="T40" fmla="*/ 0 w 149"/>
                  <a:gd name="T41" fmla="*/ 0 h 88"/>
                  <a:gd name="T42" fmla="*/ 0 w 149"/>
                  <a:gd name="T43" fmla="*/ 0 h 88"/>
                  <a:gd name="T44" fmla="*/ 0 w 149"/>
                  <a:gd name="T45" fmla="*/ 0 h 88"/>
                  <a:gd name="T46" fmla="*/ 0 w 149"/>
                  <a:gd name="T47" fmla="*/ 0 h 88"/>
                  <a:gd name="T48" fmla="*/ 0 w 149"/>
                  <a:gd name="T49" fmla="*/ 0 h 88"/>
                  <a:gd name="T50" fmla="*/ 0 w 149"/>
                  <a:gd name="T51" fmla="*/ 0 h 88"/>
                  <a:gd name="T52" fmla="*/ 0 w 149"/>
                  <a:gd name="T53" fmla="*/ 0 h 88"/>
                  <a:gd name="T54" fmla="*/ 0 w 149"/>
                  <a:gd name="T55" fmla="*/ 0 h 88"/>
                  <a:gd name="T56" fmla="*/ 0 w 149"/>
                  <a:gd name="T57" fmla="*/ 0 h 88"/>
                  <a:gd name="T58" fmla="*/ 0 w 149"/>
                  <a:gd name="T59" fmla="*/ 0 h 88"/>
                  <a:gd name="T60" fmla="*/ 0 w 149"/>
                  <a:gd name="T61" fmla="*/ 0 h 88"/>
                  <a:gd name="T62" fmla="*/ 0 w 149"/>
                  <a:gd name="T63" fmla="*/ 0 h 88"/>
                  <a:gd name="T64" fmla="*/ 0 w 149"/>
                  <a:gd name="T65" fmla="*/ 0 h 88"/>
                  <a:gd name="T66" fmla="*/ 0 w 149"/>
                  <a:gd name="T67" fmla="*/ 0 h 88"/>
                  <a:gd name="T68" fmla="*/ 0 w 149"/>
                  <a:gd name="T69" fmla="*/ 0 h 88"/>
                  <a:gd name="T70" fmla="*/ 0 w 149"/>
                  <a:gd name="T71" fmla="*/ 0 h 88"/>
                  <a:gd name="T72" fmla="*/ 0 w 149"/>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88"/>
                  <a:gd name="T113" fmla="*/ 149 w 149"/>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88">
                    <a:moveTo>
                      <a:pt x="0" y="46"/>
                    </a:moveTo>
                    <a:lnTo>
                      <a:pt x="5" y="49"/>
                    </a:lnTo>
                    <a:lnTo>
                      <a:pt x="16" y="46"/>
                    </a:lnTo>
                    <a:lnTo>
                      <a:pt x="23" y="46"/>
                    </a:lnTo>
                    <a:lnTo>
                      <a:pt x="35" y="56"/>
                    </a:lnTo>
                    <a:lnTo>
                      <a:pt x="45" y="61"/>
                    </a:lnTo>
                    <a:lnTo>
                      <a:pt x="48" y="64"/>
                    </a:lnTo>
                    <a:lnTo>
                      <a:pt x="52" y="66"/>
                    </a:lnTo>
                    <a:lnTo>
                      <a:pt x="62" y="72"/>
                    </a:lnTo>
                    <a:lnTo>
                      <a:pt x="74" y="77"/>
                    </a:lnTo>
                    <a:lnTo>
                      <a:pt x="77" y="85"/>
                    </a:lnTo>
                    <a:lnTo>
                      <a:pt x="90" y="88"/>
                    </a:lnTo>
                    <a:lnTo>
                      <a:pt x="104" y="82"/>
                    </a:lnTo>
                    <a:lnTo>
                      <a:pt x="117" y="78"/>
                    </a:lnTo>
                    <a:lnTo>
                      <a:pt x="124" y="61"/>
                    </a:lnTo>
                    <a:lnTo>
                      <a:pt x="124" y="54"/>
                    </a:lnTo>
                    <a:lnTo>
                      <a:pt x="143" y="43"/>
                    </a:lnTo>
                    <a:lnTo>
                      <a:pt x="147" y="41"/>
                    </a:lnTo>
                    <a:lnTo>
                      <a:pt x="149" y="38"/>
                    </a:lnTo>
                    <a:lnTo>
                      <a:pt x="143" y="32"/>
                    </a:lnTo>
                    <a:lnTo>
                      <a:pt x="137" y="20"/>
                    </a:lnTo>
                    <a:lnTo>
                      <a:pt x="126" y="16"/>
                    </a:lnTo>
                    <a:lnTo>
                      <a:pt x="108" y="14"/>
                    </a:lnTo>
                    <a:lnTo>
                      <a:pt x="88" y="0"/>
                    </a:lnTo>
                    <a:lnTo>
                      <a:pt x="82" y="3"/>
                    </a:lnTo>
                    <a:lnTo>
                      <a:pt x="81" y="2"/>
                    </a:lnTo>
                    <a:lnTo>
                      <a:pt x="72" y="4"/>
                    </a:lnTo>
                    <a:lnTo>
                      <a:pt x="68" y="9"/>
                    </a:lnTo>
                    <a:lnTo>
                      <a:pt x="54" y="16"/>
                    </a:lnTo>
                    <a:lnTo>
                      <a:pt x="55" y="20"/>
                    </a:lnTo>
                    <a:lnTo>
                      <a:pt x="48" y="22"/>
                    </a:lnTo>
                    <a:lnTo>
                      <a:pt x="49" y="17"/>
                    </a:lnTo>
                    <a:lnTo>
                      <a:pt x="32" y="22"/>
                    </a:lnTo>
                    <a:lnTo>
                      <a:pt x="16" y="28"/>
                    </a:lnTo>
                    <a:lnTo>
                      <a:pt x="12" y="36"/>
                    </a:lnTo>
                    <a:lnTo>
                      <a:pt x="5" y="41"/>
                    </a:lnTo>
                    <a:lnTo>
                      <a:pt x="0" y="4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3" name="Freeform 39"/>
              <p:cNvSpPr>
                <a:spLocks/>
              </p:cNvSpPr>
              <p:nvPr/>
            </p:nvSpPr>
            <p:spPr bwMode="auto">
              <a:xfrm>
                <a:off x="1851" y="706"/>
                <a:ext cx="47" cy="28"/>
              </a:xfrm>
              <a:custGeom>
                <a:avLst/>
                <a:gdLst>
                  <a:gd name="T0" fmla="*/ 0 w 139"/>
                  <a:gd name="T1" fmla="*/ 0 h 86"/>
                  <a:gd name="T2" fmla="*/ 0 w 139"/>
                  <a:gd name="T3" fmla="*/ 0 h 86"/>
                  <a:gd name="T4" fmla="*/ 0 w 139"/>
                  <a:gd name="T5" fmla="*/ 0 h 86"/>
                  <a:gd name="T6" fmla="*/ 0 w 139"/>
                  <a:gd name="T7" fmla="*/ 0 h 86"/>
                  <a:gd name="T8" fmla="*/ 0 w 139"/>
                  <a:gd name="T9" fmla="*/ 0 h 86"/>
                  <a:gd name="T10" fmla="*/ 0 w 139"/>
                  <a:gd name="T11" fmla="*/ 0 h 86"/>
                  <a:gd name="T12" fmla="*/ 0 w 139"/>
                  <a:gd name="T13" fmla="*/ 0 h 86"/>
                  <a:gd name="T14" fmla="*/ 0 w 139"/>
                  <a:gd name="T15" fmla="*/ 0 h 86"/>
                  <a:gd name="T16" fmla="*/ 0 w 139"/>
                  <a:gd name="T17" fmla="*/ 0 h 86"/>
                  <a:gd name="T18" fmla="*/ 0 w 139"/>
                  <a:gd name="T19" fmla="*/ 0 h 86"/>
                  <a:gd name="T20" fmla="*/ 0 w 139"/>
                  <a:gd name="T21" fmla="*/ 0 h 86"/>
                  <a:gd name="T22" fmla="*/ 0 w 139"/>
                  <a:gd name="T23" fmla="*/ 0 h 86"/>
                  <a:gd name="T24" fmla="*/ 0 w 139"/>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86"/>
                  <a:gd name="T41" fmla="*/ 139 w 139"/>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86">
                    <a:moveTo>
                      <a:pt x="0" y="42"/>
                    </a:moveTo>
                    <a:lnTo>
                      <a:pt x="18" y="18"/>
                    </a:lnTo>
                    <a:lnTo>
                      <a:pt x="61" y="17"/>
                    </a:lnTo>
                    <a:lnTo>
                      <a:pt x="104" y="0"/>
                    </a:lnTo>
                    <a:lnTo>
                      <a:pt x="139" y="18"/>
                    </a:lnTo>
                    <a:lnTo>
                      <a:pt x="129" y="31"/>
                    </a:lnTo>
                    <a:lnTo>
                      <a:pt x="107" y="23"/>
                    </a:lnTo>
                    <a:lnTo>
                      <a:pt x="126" y="41"/>
                    </a:lnTo>
                    <a:lnTo>
                      <a:pt x="77" y="66"/>
                    </a:lnTo>
                    <a:lnTo>
                      <a:pt x="116" y="66"/>
                    </a:lnTo>
                    <a:lnTo>
                      <a:pt x="106" y="86"/>
                    </a:lnTo>
                    <a:lnTo>
                      <a:pt x="61" y="85"/>
                    </a:lnTo>
                    <a:lnTo>
                      <a:pt x="0" y="4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4" name="Freeform 40"/>
              <p:cNvSpPr>
                <a:spLocks/>
              </p:cNvSpPr>
              <p:nvPr/>
            </p:nvSpPr>
            <p:spPr bwMode="auto">
              <a:xfrm>
                <a:off x="1995" y="937"/>
                <a:ext cx="40" cy="52"/>
              </a:xfrm>
              <a:custGeom>
                <a:avLst/>
                <a:gdLst>
                  <a:gd name="T0" fmla="*/ 0 w 121"/>
                  <a:gd name="T1" fmla="*/ 0 h 154"/>
                  <a:gd name="T2" fmla="*/ 0 w 121"/>
                  <a:gd name="T3" fmla="*/ 0 h 154"/>
                  <a:gd name="T4" fmla="*/ 0 w 121"/>
                  <a:gd name="T5" fmla="*/ 0 h 154"/>
                  <a:gd name="T6" fmla="*/ 0 w 121"/>
                  <a:gd name="T7" fmla="*/ 0 h 154"/>
                  <a:gd name="T8" fmla="*/ 0 w 121"/>
                  <a:gd name="T9" fmla="*/ 0 h 154"/>
                  <a:gd name="T10" fmla="*/ 0 w 121"/>
                  <a:gd name="T11" fmla="*/ 0 h 154"/>
                  <a:gd name="T12" fmla="*/ 0 w 121"/>
                  <a:gd name="T13" fmla="*/ 0 h 154"/>
                  <a:gd name="T14" fmla="*/ 0 w 121"/>
                  <a:gd name="T15" fmla="*/ 0 h 154"/>
                  <a:gd name="T16" fmla="*/ 0 w 121"/>
                  <a:gd name="T17" fmla="*/ 0 h 154"/>
                  <a:gd name="T18" fmla="*/ 0 w 121"/>
                  <a:gd name="T19" fmla="*/ 0 h 154"/>
                  <a:gd name="T20" fmla="*/ 0 w 121"/>
                  <a:gd name="T21" fmla="*/ 0 h 154"/>
                  <a:gd name="T22" fmla="*/ 0 w 121"/>
                  <a:gd name="T23" fmla="*/ 0 h 154"/>
                  <a:gd name="T24" fmla="*/ 0 w 121"/>
                  <a:gd name="T25" fmla="*/ 0 h 154"/>
                  <a:gd name="T26" fmla="*/ 0 w 121"/>
                  <a:gd name="T27" fmla="*/ 0 h 154"/>
                  <a:gd name="T28" fmla="*/ 0 w 121"/>
                  <a:gd name="T29" fmla="*/ 0 h 154"/>
                  <a:gd name="T30" fmla="*/ 0 w 121"/>
                  <a:gd name="T31" fmla="*/ 0 h 154"/>
                  <a:gd name="T32" fmla="*/ 0 w 121"/>
                  <a:gd name="T33" fmla="*/ 0 h 154"/>
                  <a:gd name="T34" fmla="*/ 0 w 121"/>
                  <a:gd name="T35" fmla="*/ 0 h 154"/>
                  <a:gd name="T36" fmla="*/ 0 w 121"/>
                  <a:gd name="T37" fmla="*/ 0 h 154"/>
                  <a:gd name="T38" fmla="*/ 0 w 121"/>
                  <a:gd name="T39" fmla="*/ 0 h 154"/>
                  <a:gd name="T40" fmla="*/ 0 w 121"/>
                  <a:gd name="T41" fmla="*/ 0 h 154"/>
                  <a:gd name="T42" fmla="*/ 0 w 121"/>
                  <a:gd name="T43" fmla="*/ 0 h 154"/>
                  <a:gd name="T44" fmla="*/ 0 w 121"/>
                  <a:gd name="T45" fmla="*/ 0 h 154"/>
                  <a:gd name="T46" fmla="*/ 0 w 121"/>
                  <a:gd name="T47" fmla="*/ 0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1"/>
                  <a:gd name="T73" fmla="*/ 0 h 154"/>
                  <a:gd name="T74" fmla="*/ 121 w 121"/>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1" h="154">
                    <a:moveTo>
                      <a:pt x="0" y="114"/>
                    </a:moveTo>
                    <a:lnTo>
                      <a:pt x="13" y="154"/>
                    </a:lnTo>
                    <a:lnTo>
                      <a:pt x="33" y="152"/>
                    </a:lnTo>
                    <a:lnTo>
                      <a:pt x="71" y="98"/>
                    </a:lnTo>
                    <a:lnTo>
                      <a:pt x="75" y="83"/>
                    </a:lnTo>
                    <a:lnTo>
                      <a:pt x="90" y="69"/>
                    </a:lnTo>
                    <a:lnTo>
                      <a:pt x="116" y="30"/>
                    </a:lnTo>
                    <a:lnTo>
                      <a:pt x="121" y="15"/>
                    </a:lnTo>
                    <a:lnTo>
                      <a:pt x="117" y="0"/>
                    </a:lnTo>
                    <a:lnTo>
                      <a:pt x="106" y="7"/>
                    </a:lnTo>
                    <a:lnTo>
                      <a:pt x="98" y="18"/>
                    </a:lnTo>
                    <a:lnTo>
                      <a:pt x="96" y="15"/>
                    </a:lnTo>
                    <a:lnTo>
                      <a:pt x="88" y="25"/>
                    </a:lnTo>
                    <a:lnTo>
                      <a:pt x="49" y="51"/>
                    </a:lnTo>
                    <a:lnTo>
                      <a:pt x="42" y="65"/>
                    </a:lnTo>
                    <a:lnTo>
                      <a:pt x="35" y="65"/>
                    </a:lnTo>
                    <a:lnTo>
                      <a:pt x="28" y="77"/>
                    </a:lnTo>
                    <a:lnTo>
                      <a:pt x="48" y="80"/>
                    </a:lnTo>
                    <a:lnTo>
                      <a:pt x="65" y="76"/>
                    </a:lnTo>
                    <a:lnTo>
                      <a:pt x="65" y="79"/>
                    </a:lnTo>
                    <a:lnTo>
                      <a:pt x="38" y="86"/>
                    </a:lnTo>
                    <a:lnTo>
                      <a:pt x="28" y="84"/>
                    </a:lnTo>
                    <a:lnTo>
                      <a:pt x="12" y="93"/>
                    </a:lnTo>
                    <a:lnTo>
                      <a:pt x="0" y="1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5" name="Freeform 41"/>
              <p:cNvSpPr>
                <a:spLocks/>
              </p:cNvSpPr>
              <p:nvPr/>
            </p:nvSpPr>
            <p:spPr bwMode="auto">
              <a:xfrm>
                <a:off x="1862" y="750"/>
                <a:ext cx="22" cy="45"/>
              </a:xfrm>
              <a:custGeom>
                <a:avLst/>
                <a:gdLst>
                  <a:gd name="T0" fmla="*/ 0 w 65"/>
                  <a:gd name="T1" fmla="*/ 0 h 134"/>
                  <a:gd name="T2" fmla="*/ 0 w 65"/>
                  <a:gd name="T3" fmla="*/ 0 h 134"/>
                  <a:gd name="T4" fmla="*/ 0 w 65"/>
                  <a:gd name="T5" fmla="*/ 0 h 134"/>
                  <a:gd name="T6" fmla="*/ 0 w 65"/>
                  <a:gd name="T7" fmla="*/ 0 h 134"/>
                  <a:gd name="T8" fmla="*/ 0 w 65"/>
                  <a:gd name="T9" fmla="*/ 0 h 134"/>
                  <a:gd name="T10" fmla="*/ 0 w 65"/>
                  <a:gd name="T11" fmla="*/ 0 h 134"/>
                  <a:gd name="T12" fmla="*/ 0 w 65"/>
                  <a:gd name="T13" fmla="*/ 0 h 134"/>
                  <a:gd name="T14" fmla="*/ 0 w 65"/>
                  <a:gd name="T15" fmla="*/ 0 h 134"/>
                  <a:gd name="T16" fmla="*/ 0 w 65"/>
                  <a:gd name="T17" fmla="*/ 0 h 134"/>
                  <a:gd name="T18" fmla="*/ 0 w 65"/>
                  <a:gd name="T19" fmla="*/ 0 h 134"/>
                  <a:gd name="T20" fmla="*/ 0 w 65"/>
                  <a:gd name="T21" fmla="*/ 0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134"/>
                  <a:gd name="T35" fmla="*/ 65 w 65"/>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134">
                    <a:moveTo>
                      <a:pt x="0" y="58"/>
                    </a:moveTo>
                    <a:lnTo>
                      <a:pt x="13" y="134"/>
                    </a:lnTo>
                    <a:lnTo>
                      <a:pt x="65" y="132"/>
                    </a:lnTo>
                    <a:lnTo>
                      <a:pt x="54" y="123"/>
                    </a:lnTo>
                    <a:lnTo>
                      <a:pt x="31" y="122"/>
                    </a:lnTo>
                    <a:lnTo>
                      <a:pt x="55" y="109"/>
                    </a:lnTo>
                    <a:lnTo>
                      <a:pt x="25" y="79"/>
                    </a:lnTo>
                    <a:lnTo>
                      <a:pt x="45" y="82"/>
                    </a:lnTo>
                    <a:lnTo>
                      <a:pt x="64" y="47"/>
                    </a:lnTo>
                    <a:lnTo>
                      <a:pt x="15" y="0"/>
                    </a:lnTo>
                    <a:lnTo>
                      <a:pt x="0" y="58"/>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6" name="Freeform 42"/>
              <p:cNvSpPr>
                <a:spLocks/>
              </p:cNvSpPr>
              <p:nvPr/>
            </p:nvSpPr>
            <p:spPr bwMode="auto">
              <a:xfrm>
                <a:off x="2080" y="971"/>
                <a:ext cx="20" cy="29"/>
              </a:xfrm>
              <a:custGeom>
                <a:avLst/>
                <a:gdLst>
                  <a:gd name="T0" fmla="*/ 0 w 59"/>
                  <a:gd name="T1" fmla="*/ 0 h 87"/>
                  <a:gd name="T2" fmla="*/ 0 w 59"/>
                  <a:gd name="T3" fmla="*/ 0 h 87"/>
                  <a:gd name="T4" fmla="*/ 0 w 59"/>
                  <a:gd name="T5" fmla="*/ 0 h 87"/>
                  <a:gd name="T6" fmla="*/ 0 w 59"/>
                  <a:gd name="T7" fmla="*/ 0 h 87"/>
                  <a:gd name="T8" fmla="*/ 0 w 59"/>
                  <a:gd name="T9" fmla="*/ 0 h 87"/>
                  <a:gd name="T10" fmla="*/ 0 w 59"/>
                  <a:gd name="T11" fmla="*/ 0 h 87"/>
                  <a:gd name="T12" fmla="*/ 0 w 59"/>
                  <a:gd name="T13" fmla="*/ 0 h 87"/>
                  <a:gd name="T14" fmla="*/ 0 w 59"/>
                  <a:gd name="T15" fmla="*/ 0 h 87"/>
                  <a:gd name="T16" fmla="*/ 0 w 59"/>
                  <a:gd name="T17" fmla="*/ 0 h 87"/>
                  <a:gd name="T18" fmla="*/ 0 w 59"/>
                  <a:gd name="T19" fmla="*/ 0 h 87"/>
                  <a:gd name="T20" fmla="*/ 0 w 59"/>
                  <a:gd name="T21" fmla="*/ 0 h 87"/>
                  <a:gd name="T22" fmla="*/ 0 w 59"/>
                  <a:gd name="T23" fmla="*/ 0 h 87"/>
                  <a:gd name="T24" fmla="*/ 0 w 59"/>
                  <a:gd name="T25" fmla="*/ 0 h 87"/>
                  <a:gd name="T26" fmla="*/ 0 w 59"/>
                  <a:gd name="T27" fmla="*/ 0 h 87"/>
                  <a:gd name="T28" fmla="*/ 0 w 59"/>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87"/>
                  <a:gd name="T47" fmla="*/ 59 w 59"/>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87">
                    <a:moveTo>
                      <a:pt x="0" y="7"/>
                    </a:moveTo>
                    <a:lnTo>
                      <a:pt x="9" y="0"/>
                    </a:lnTo>
                    <a:lnTo>
                      <a:pt x="39" y="20"/>
                    </a:lnTo>
                    <a:lnTo>
                      <a:pt x="46" y="34"/>
                    </a:lnTo>
                    <a:lnTo>
                      <a:pt x="58" y="30"/>
                    </a:lnTo>
                    <a:lnTo>
                      <a:pt x="53" y="52"/>
                    </a:lnTo>
                    <a:lnTo>
                      <a:pt x="59" y="67"/>
                    </a:lnTo>
                    <a:lnTo>
                      <a:pt x="55" y="71"/>
                    </a:lnTo>
                    <a:lnTo>
                      <a:pt x="56" y="81"/>
                    </a:lnTo>
                    <a:lnTo>
                      <a:pt x="51" y="87"/>
                    </a:lnTo>
                    <a:lnTo>
                      <a:pt x="38" y="66"/>
                    </a:lnTo>
                    <a:lnTo>
                      <a:pt x="27" y="66"/>
                    </a:lnTo>
                    <a:lnTo>
                      <a:pt x="17" y="31"/>
                    </a:lnTo>
                    <a:lnTo>
                      <a:pt x="2" y="19"/>
                    </a:lnTo>
                    <a:lnTo>
                      <a:pt x="0" y="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7" name="Freeform 43"/>
              <p:cNvSpPr>
                <a:spLocks/>
              </p:cNvSpPr>
              <p:nvPr/>
            </p:nvSpPr>
            <p:spPr bwMode="auto">
              <a:xfrm>
                <a:off x="2662" y="1645"/>
                <a:ext cx="24" cy="13"/>
              </a:xfrm>
              <a:custGeom>
                <a:avLst/>
                <a:gdLst>
                  <a:gd name="T0" fmla="*/ 0 w 74"/>
                  <a:gd name="T1" fmla="*/ 0 h 40"/>
                  <a:gd name="T2" fmla="*/ 0 w 74"/>
                  <a:gd name="T3" fmla="*/ 0 h 40"/>
                  <a:gd name="T4" fmla="*/ 0 w 74"/>
                  <a:gd name="T5" fmla="*/ 0 h 40"/>
                  <a:gd name="T6" fmla="*/ 0 w 74"/>
                  <a:gd name="T7" fmla="*/ 0 h 40"/>
                  <a:gd name="T8" fmla="*/ 0 w 74"/>
                  <a:gd name="T9" fmla="*/ 0 h 40"/>
                  <a:gd name="T10" fmla="*/ 0 w 74"/>
                  <a:gd name="T11" fmla="*/ 0 h 40"/>
                  <a:gd name="T12" fmla="*/ 0 w 74"/>
                  <a:gd name="T13" fmla="*/ 0 h 40"/>
                  <a:gd name="T14" fmla="*/ 0 w 74"/>
                  <a:gd name="T15" fmla="*/ 0 h 40"/>
                  <a:gd name="T16" fmla="*/ 0 w 74"/>
                  <a:gd name="T17" fmla="*/ 0 h 40"/>
                  <a:gd name="T18" fmla="*/ 0 w 74"/>
                  <a:gd name="T19" fmla="*/ 0 h 40"/>
                  <a:gd name="T20" fmla="*/ 0 w 74"/>
                  <a:gd name="T21" fmla="*/ 0 h 40"/>
                  <a:gd name="T22" fmla="*/ 0 w 74"/>
                  <a:gd name="T23" fmla="*/ 0 h 40"/>
                  <a:gd name="T24" fmla="*/ 0 w 74"/>
                  <a:gd name="T25" fmla="*/ 0 h 40"/>
                  <a:gd name="T26" fmla="*/ 0 w 74"/>
                  <a:gd name="T27" fmla="*/ 0 h 40"/>
                  <a:gd name="T28" fmla="*/ 0 w 74"/>
                  <a:gd name="T29" fmla="*/ 0 h 40"/>
                  <a:gd name="T30" fmla="*/ 0 w 74"/>
                  <a:gd name="T31" fmla="*/ 0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40"/>
                  <a:gd name="T50" fmla="*/ 74 w 7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40">
                    <a:moveTo>
                      <a:pt x="0" y="24"/>
                    </a:moveTo>
                    <a:lnTo>
                      <a:pt x="1" y="26"/>
                    </a:lnTo>
                    <a:lnTo>
                      <a:pt x="7" y="26"/>
                    </a:lnTo>
                    <a:lnTo>
                      <a:pt x="11" y="26"/>
                    </a:lnTo>
                    <a:lnTo>
                      <a:pt x="24" y="33"/>
                    </a:lnTo>
                    <a:lnTo>
                      <a:pt x="42" y="33"/>
                    </a:lnTo>
                    <a:lnTo>
                      <a:pt x="59" y="40"/>
                    </a:lnTo>
                    <a:lnTo>
                      <a:pt x="74" y="31"/>
                    </a:lnTo>
                    <a:lnTo>
                      <a:pt x="66" y="14"/>
                    </a:lnTo>
                    <a:lnTo>
                      <a:pt x="55" y="7"/>
                    </a:lnTo>
                    <a:lnTo>
                      <a:pt x="39" y="7"/>
                    </a:lnTo>
                    <a:lnTo>
                      <a:pt x="26" y="0"/>
                    </a:lnTo>
                    <a:lnTo>
                      <a:pt x="14" y="0"/>
                    </a:lnTo>
                    <a:lnTo>
                      <a:pt x="11" y="14"/>
                    </a:lnTo>
                    <a:lnTo>
                      <a:pt x="1" y="14"/>
                    </a:lnTo>
                    <a:lnTo>
                      <a:pt x="0" y="2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8" name="Freeform 44"/>
              <p:cNvSpPr>
                <a:spLocks/>
              </p:cNvSpPr>
              <p:nvPr/>
            </p:nvSpPr>
            <p:spPr bwMode="auto">
              <a:xfrm>
                <a:off x="1958" y="800"/>
                <a:ext cx="20" cy="18"/>
              </a:xfrm>
              <a:custGeom>
                <a:avLst/>
                <a:gdLst>
                  <a:gd name="T0" fmla="*/ 0 w 59"/>
                  <a:gd name="T1" fmla="*/ 0 h 54"/>
                  <a:gd name="T2" fmla="*/ 0 w 59"/>
                  <a:gd name="T3" fmla="*/ 0 h 54"/>
                  <a:gd name="T4" fmla="*/ 0 w 59"/>
                  <a:gd name="T5" fmla="*/ 0 h 54"/>
                  <a:gd name="T6" fmla="*/ 0 w 59"/>
                  <a:gd name="T7" fmla="*/ 0 h 54"/>
                  <a:gd name="T8" fmla="*/ 0 w 59"/>
                  <a:gd name="T9" fmla="*/ 0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0" y="20"/>
                    </a:moveTo>
                    <a:lnTo>
                      <a:pt x="42" y="54"/>
                    </a:lnTo>
                    <a:lnTo>
                      <a:pt x="59" y="26"/>
                    </a:lnTo>
                    <a:lnTo>
                      <a:pt x="44" y="0"/>
                    </a:lnTo>
                    <a:lnTo>
                      <a:pt x="0" y="2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09" name="Freeform 45"/>
              <p:cNvSpPr>
                <a:spLocks/>
              </p:cNvSpPr>
              <p:nvPr/>
            </p:nvSpPr>
            <p:spPr bwMode="auto">
              <a:xfrm>
                <a:off x="1907" y="877"/>
                <a:ext cx="26" cy="15"/>
              </a:xfrm>
              <a:custGeom>
                <a:avLst/>
                <a:gdLst>
                  <a:gd name="T0" fmla="*/ 0 w 78"/>
                  <a:gd name="T1" fmla="*/ 0 h 46"/>
                  <a:gd name="T2" fmla="*/ 0 w 78"/>
                  <a:gd name="T3" fmla="*/ 0 h 46"/>
                  <a:gd name="T4" fmla="*/ 0 w 78"/>
                  <a:gd name="T5" fmla="*/ 0 h 46"/>
                  <a:gd name="T6" fmla="*/ 0 w 78"/>
                  <a:gd name="T7" fmla="*/ 0 h 46"/>
                  <a:gd name="T8" fmla="*/ 0 w 78"/>
                  <a:gd name="T9" fmla="*/ 0 h 46"/>
                  <a:gd name="T10" fmla="*/ 0 w 78"/>
                  <a:gd name="T11" fmla="*/ 0 h 46"/>
                  <a:gd name="T12" fmla="*/ 0 w 78"/>
                  <a:gd name="T13" fmla="*/ 0 h 46"/>
                  <a:gd name="T14" fmla="*/ 0 w 78"/>
                  <a:gd name="T15" fmla="*/ 0 h 46"/>
                  <a:gd name="T16" fmla="*/ 0 w 78"/>
                  <a:gd name="T17" fmla="*/ 0 h 46"/>
                  <a:gd name="T18" fmla="*/ 0 w 78"/>
                  <a:gd name="T19" fmla="*/ 0 h 46"/>
                  <a:gd name="T20" fmla="*/ 0 w 78"/>
                  <a:gd name="T21" fmla="*/ 0 h 46"/>
                  <a:gd name="T22" fmla="*/ 0 w 78"/>
                  <a:gd name="T23" fmla="*/ 0 h 46"/>
                  <a:gd name="T24" fmla="*/ 0 w 78"/>
                  <a:gd name="T25" fmla="*/ 0 h 46"/>
                  <a:gd name="T26" fmla="*/ 0 w 78"/>
                  <a:gd name="T27" fmla="*/ 0 h 46"/>
                  <a:gd name="T28" fmla="*/ 0 w 78"/>
                  <a:gd name="T29" fmla="*/ 0 h 46"/>
                  <a:gd name="T30" fmla="*/ 0 w 78"/>
                  <a:gd name="T31" fmla="*/ 0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46"/>
                  <a:gd name="T50" fmla="*/ 78 w 78"/>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46">
                    <a:moveTo>
                      <a:pt x="0" y="22"/>
                    </a:moveTo>
                    <a:lnTo>
                      <a:pt x="18" y="8"/>
                    </a:lnTo>
                    <a:lnTo>
                      <a:pt x="29" y="10"/>
                    </a:lnTo>
                    <a:lnTo>
                      <a:pt x="32" y="13"/>
                    </a:lnTo>
                    <a:lnTo>
                      <a:pt x="62" y="0"/>
                    </a:lnTo>
                    <a:lnTo>
                      <a:pt x="78" y="8"/>
                    </a:lnTo>
                    <a:lnTo>
                      <a:pt x="64" y="10"/>
                    </a:lnTo>
                    <a:lnTo>
                      <a:pt x="61" y="20"/>
                    </a:lnTo>
                    <a:lnTo>
                      <a:pt x="52" y="27"/>
                    </a:lnTo>
                    <a:lnTo>
                      <a:pt x="34" y="31"/>
                    </a:lnTo>
                    <a:lnTo>
                      <a:pt x="34" y="46"/>
                    </a:lnTo>
                    <a:lnTo>
                      <a:pt x="12" y="42"/>
                    </a:lnTo>
                    <a:lnTo>
                      <a:pt x="10" y="46"/>
                    </a:lnTo>
                    <a:lnTo>
                      <a:pt x="6" y="45"/>
                    </a:lnTo>
                    <a:lnTo>
                      <a:pt x="8" y="38"/>
                    </a:lnTo>
                    <a:lnTo>
                      <a:pt x="0" y="2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0" name="Freeform 46"/>
              <p:cNvSpPr>
                <a:spLocks/>
              </p:cNvSpPr>
              <p:nvPr/>
            </p:nvSpPr>
            <p:spPr bwMode="auto">
              <a:xfrm>
                <a:off x="1866" y="739"/>
                <a:ext cx="17" cy="14"/>
              </a:xfrm>
              <a:custGeom>
                <a:avLst/>
                <a:gdLst>
                  <a:gd name="T0" fmla="*/ 0 w 49"/>
                  <a:gd name="T1" fmla="*/ 0 h 43"/>
                  <a:gd name="T2" fmla="*/ 0 w 49"/>
                  <a:gd name="T3" fmla="*/ 0 h 43"/>
                  <a:gd name="T4" fmla="*/ 0 w 49"/>
                  <a:gd name="T5" fmla="*/ 0 h 43"/>
                  <a:gd name="T6" fmla="*/ 0 w 49"/>
                  <a:gd name="T7" fmla="*/ 0 h 43"/>
                  <a:gd name="T8" fmla="*/ 0 w 49"/>
                  <a:gd name="T9" fmla="*/ 0 h 43"/>
                  <a:gd name="T10" fmla="*/ 0 w 49"/>
                  <a:gd name="T11" fmla="*/ 0 h 43"/>
                  <a:gd name="T12" fmla="*/ 0 w 49"/>
                  <a:gd name="T13" fmla="*/ 0 h 43"/>
                  <a:gd name="T14" fmla="*/ 0 60000 65536"/>
                  <a:gd name="T15" fmla="*/ 0 60000 65536"/>
                  <a:gd name="T16" fmla="*/ 0 60000 65536"/>
                  <a:gd name="T17" fmla="*/ 0 60000 65536"/>
                  <a:gd name="T18" fmla="*/ 0 60000 65536"/>
                  <a:gd name="T19" fmla="*/ 0 60000 65536"/>
                  <a:gd name="T20" fmla="*/ 0 60000 65536"/>
                  <a:gd name="T21" fmla="*/ 0 w 49"/>
                  <a:gd name="T22" fmla="*/ 0 h 43"/>
                  <a:gd name="T23" fmla="*/ 49 w 4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3">
                    <a:moveTo>
                      <a:pt x="0" y="0"/>
                    </a:moveTo>
                    <a:lnTo>
                      <a:pt x="48" y="7"/>
                    </a:lnTo>
                    <a:lnTo>
                      <a:pt x="33" y="20"/>
                    </a:lnTo>
                    <a:lnTo>
                      <a:pt x="49" y="28"/>
                    </a:lnTo>
                    <a:lnTo>
                      <a:pt x="38" y="43"/>
                    </a:lnTo>
                    <a:lnTo>
                      <a:pt x="3" y="25"/>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1" name="Freeform 47"/>
              <p:cNvSpPr>
                <a:spLocks/>
              </p:cNvSpPr>
              <p:nvPr/>
            </p:nvSpPr>
            <p:spPr bwMode="auto">
              <a:xfrm>
                <a:off x="1933" y="857"/>
                <a:ext cx="26" cy="20"/>
              </a:xfrm>
              <a:custGeom>
                <a:avLst/>
                <a:gdLst>
                  <a:gd name="T0" fmla="*/ 0 w 78"/>
                  <a:gd name="T1" fmla="*/ 0 h 60"/>
                  <a:gd name="T2" fmla="*/ 0 w 78"/>
                  <a:gd name="T3" fmla="*/ 0 h 60"/>
                  <a:gd name="T4" fmla="*/ 0 w 78"/>
                  <a:gd name="T5" fmla="*/ 0 h 60"/>
                  <a:gd name="T6" fmla="*/ 0 w 78"/>
                  <a:gd name="T7" fmla="*/ 0 h 60"/>
                  <a:gd name="T8" fmla="*/ 0 w 78"/>
                  <a:gd name="T9" fmla="*/ 0 h 60"/>
                  <a:gd name="T10" fmla="*/ 0 w 78"/>
                  <a:gd name="T11" fmla="*/ 0 h 60"/>
                  <a:gd name="T12" fmla="*/ 0 w 78"/>
                  <a:gd name="T13" fmla="*/ 0 h 60"/>
                  <a:gd name="T14" fmla="*/ 0 w 78"/>
                  <a:gd name="T15" fmla="*/ 0 h 60"/>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60"/>
                  <a:gd name="T26" fmla="*/ 78 w 78"/>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60">
                    <a:moveTo>
                      <a:pt x="0" y="56"/>
                    </a:moveTo>
                    <a:lnTo>
                      <a:pt x="53" y="9"/>
                    </a:lnTo>
                    <a:lnTo>
                      <a:pt x="69" y="0"/>
                    </a:lnTo>
                    <a:lnTo>
                      <a:pt x="78" y="3"/>
                    </a:lnTo>
                    <a:lnTo>
                      <a:pt x="59" y="31"/>
                    </a:lnTo>
                    <a:lnTo>
                      <a:pt x="14" y="53"/>
                    </a:lnTo>
                    <a:lnTo>
                      <a:pt x="7" y="60"/>
                    </a:lnTo>
                    <a:lnTo>
                      <a:pt x="0" y="5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2" name="Freeform 48"/>
              <p:cNvSpPr>
                <a:spLocks/>
              </p:cNvSpPr>
              <p:nvPr/>
            </p:nvSpPr>
            <p:spPr bwMode="auto">
              <a:xfrm>
                <a:off x="1849" y="801"/>
                <a:ext cx="18" cy="17"/>
              </a:xfrm>
              <a:custGeom>
                <a:avLst/>
                <a:gdLst>
                  <a:gd name="T0" fmla="*/ 0 w 54"/>
                  <a:gd name="T1" fmla="*/ 0 h 52"/>
                  <a:gd name="T2" fmla="*/ 0 w 54"/>
                  <a:gd name="T3" fmla="*/ 0 h 52"/>
                  <a:gd name="T4" fmla="*/ 0 w 54"/>
                  <a:gd name="T5" fmla="*/ 0 h 52"/>
                  <a:gd name="T6" fmla="*/ 0 w 54"/>
                  <a:gd name="T7" fmla="*/ 0 h 52"/>
                  <a:gd name="T8" fmla="*/ 0 60000 65536"/>
                  <a:gd name="T9" fmla="*/ 0 60000 65536"/>
                  <a:gd name="T10" fmla="*/ 0 60000 65536"/>
                  <a:gd name="T11" fmla="*/ 0 60000 65536"/>
                  <a:gd name="T12" fmla="*/ 0 w 54"/>
                  <a:gd name="T13" fmla="*/ 0 h 52"/>
                  <a:gd name="T14" fmla="*/ 54 w 54"/>
                  <a:gd name="T15" fmla="*/ 52 h 52"/>
                </a:gdLst>
                <a:ahLst/>
                <a:cxnLst>
                  <a:cxn ang="T8">
                    <a:pos x="T0" y="T1"/>
                  </a:cxn>
                  <a:cxn ang="T9">
                    <a:pos x="T2" y="T3"/>
                  </a:cxn>
                  <a:cxn ang="T10">
                    <a:pos x="T4" y="T5"/>
                  </a:cxn>
                  <a:cxn ang="T11">
                    <a:pos x="T6" y="T7"/>
                  </a:cxn>
                </a:cxnLst>
                <a:rect l="T12" t="T13" r="T14" b="T15"/>
                <a:pathLst>
                  <a:path w="54" h="52">
                    <a:moveTo>
                      <a:pt x="0" y="52"/>
                    </a:moveTo>
                    <a:lnTo>
                      <a:pt x="33" y="0"/>
                    </a:lnTo>
                    <a:lnTo>
                      <a:pt x="54" y="38"/>
                    </a:lnTo>
                    <a:lnTo>
                      <a:pt x="0" y="5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3" name="Freeform 49"/>
              <p:cNvSpPr>
                <a:spLocks/>
              </p:cNvSpPr>
              <p:nvPr/>
            </p:nvSpPr>
            <p:spPr bwMode="auto">
              <a:xfrm>
                <a:off x="1997" y="734"/>
                <a:ext cx="8" cy="26"/>
              </a:xfrm>
              <a:custGeom>
                <a:avLst/>
                <a:gdLst>
                  <a:gd name="T0" fmla="*/ 0 w 26"/>
                  <a:gd name="T1" fmla="*/ 0 h 78"/>
                  <a:gd name="T2" fmla="*/ 0 w 26"/>
                  <a:gd name="T3" fmla="*/ 0 h 78"/>
                  <a:gd name="T4" fmla="*/ 0 w 26"/>
                  <a:gd name="T5" fmla="*/ 0 h 78"/>
                  <a:gd name="T6" fmla="*/ 0 w 26"/>
                  <a:gd name="T7" fmla="*/ 0 h 78"/>
                  <a:gd name="T8" fmla="*/ 0 60000 65536"/>
                  <a:gd name="T9" fmla="*/ 0 60000 65536"/>
                  <a:gd name="T10" fmla="*/ 0 60000 65536"/>
                  <a:gd name="T11" fmla="*/ 0 60000 65536"/>
                  <a:gd name="T12" fmla="*/ 0 w 26"/>
                  <a:gd name="T13" fmla="*/ 0 h 78"/>
                  <a:gd name="T14" fmla="*/ 26 w 26"/>
                  <a:gd name="T15" fmla="*/ 78 h 78"/>
                </a:gdLst>
                <a:ahLst/>
                <a:cxnLst>
                  <a:cxn ang="T8">
                    <a:pos x="T0" y="T1"/>
                  </a:cxn>
                  <a:cxn ang="T9">
                    <a:pos x="T2" y="T3"/>
                  </a:cxn>
                  <a:cxn ang="T10">
                    <a:pos x="T4" y="T5"/>
                  </a:cxn>
                  <a:cxn ang="T11">
                    <a:pos x="T6" y="T7"/>
                  </a:cxn>
                </a:cxnLst>
                <a:rect l="T12" t="T13" r="T14" b="T15"/>
                <a:pathLst>
                  <a:path w="26" h="78">
                    <a:moveTo>
                      <a:pt x="0" y="74"/>
                    </a:moveTo>
                    <a:lnTo>
                      <a:pt x="26" y="0"/>
                    </a:lnTo>
                    <a:lnTo>
                      <a:pt x="26" y="78"/>
                    </a:lnTo>
                    <a:lnTo>
                      <a:pt x="0" y="7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4" name="Freeform 50"/>
              <p:cNvSpPr>
                <a:spLocks/>
              </p:cNvSpPr>
              <p:nvPr/>
            </p:nvSpPr>
            <p:spPr bwMode="auto">
              <a:xfrm>
                <a:off x="1978" y="940"/>
                <a:ext cx="13" cy="17"/>
              </a:xfrm>
              <a:custGeom>
                <a:avLst/>
                <a:gdLst>
                  <a:gd name="T0" fmla="*/ 0 w 38"/>
                  <a:gd name="T1" fmla="*/ 0 h 50"/>
                  <a:gd name="T2" fmla="*/ 0 w 38"/>
                  <a:gd name="T3" fmla="*/ 0 h 50"/>
                  <a:gd name="T4" fmla="*/ 0 w 38"/>
                  <a:gd name="T5" fmla="*/ 0 h 50"/>
                  <a:gd name="T6" fmla="*/ 0 w 38"/>
                  <a:gd name="T7" fmla="*/ 0 h 50"/>
                  <a:gd name="T8" fmla="*/ 0 w 38"/>
                  <a:gd name="T9" fmla="*/ 0 h 50"/>
                  <a:gd name="T10" fmla="*/ 0 w 38"/>
                  <a:gd name="T11" fmla="*/ 0 h 50"/>
                  <a:gd name="T12" fmla="*/ 0 w 38"/>
                  <a:gd name="T13" fmla="*/ 0 h 50"/>
                  <a:gd name="T14" fmla="*/ 0 w 38"/>
                  <a:gd name="T15" fmla="*/ 0 h 50"/>
                  <a:gd name="T16" fmla="*/ 0 w 38"/>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0"/>
                  <a:gd name="T29" fmla="*/ 38 w 38"/>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0">
                    <a:moveTo>
                      <a:pt x="0" y="50"/>
                    </a:moveTo>
                    <a:lnTo>
                      <a:pt x="9" y="46"/>
                    </a:lnTo>
                    <a:lnTo>
                      <a:pt x="10" y="49"/>
                    </a:lnTo>
                    <a:lnTo>
                      <a:pt x="20" y="49"/>
                    </a:lnTo>
                    <a:lnTo>
                      <a:pt x="38" y="7"/>
                    </a:lnTo>
                    <a:lnTo>
                      <a:pt x="33" y="0"/>
                    </a:lnTo>
                    <a:lnTo>
                      <a:pt x="13" y="15"/>
                    </a:lnTo>
                    <a:lnTo>
                      <a:pt x="5" y="29"/>
                    </a:lnTo>
                    <a:lnTo>
                      <a:pt x="0" y="5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5" name="Freeform 51"/>
              <p:cNvSpPr>
                <a:spLocks/>
              </p:cNvSpPr>
              <p:nvPr/>
            </p:nvSpPr>
            <p:spPr bwMode="auto">
              <a:xfrm>
                <a:off x="2131" y="1360"/>
                <a:ext cx="12" cy="13"/>
              </a:xfrm>
              <a:custGeom>
                <a:avLst/>
                <a:gdLst>
                  <a:gd name="T0" fmla="*/ 0 w 37"/>
                  <a:gd name="T1" fmla="*/ 0 h 39"/>
                  <a:gd name="T2" fmla="*/ 0 w 37"/>
                  <a:gd name="T3" fmla="*/ 0 h 39"/>
                  <a:gd name="T4" fmla="*/ 0 w 37"/>
                  <a:gd name="T5" fmla="*/ 0 h 39"/>
                  <a:gd name="T6" fmla="*/ 0 w 37"/>
                  <a:gd name="T7" fmla="*/ 0 h 39"/>
                  <a:gd name="T8" fmla="*/ 0 w 37"/>
                  <a:gd name="T9" fmla="*/ 0 h 39"/>
                  <a:gd name="T10" fmla="*/ 0 w 37"/>
                  <a:gd name="T11" fmla="*/ 0 h 39"/>
                  <a:gd name="T12" fmla="*/ 0 w 37"/>
                  <a:gd name="T13" fmla="*/ 0 h 39"/>
                  <a:gd name="T14" fmla="*/ 0 w 37"/>
                  <a:gd name="T15" fmla="*/ 0 h 39"/>
                  <a:gd name="T16" fmla="*/ 0 w 37"/>
                  <a:gd name="T17" fmla="*/ 0 h 39"/>
                  <a:gd name="T18" fmla="*/ 0 w 37"/>
                  <a:gd name="T19" fmla="*/ 0 h 39"/>
                  <a:gd name="T20" fmla="*/ 0 w 37"/>
                  <a:gd name="T21" fmla="*/ 0 h 39"/>
                  <a:gd name="T22" fmla="*/ 0 w 37"/>
                  <a:gd name="T23" fmla="*/ 0 h 39"/>
                  <a:gd name="T24" fmla="*/ 0 w 37"/>
                  <a:gd name="T25" fmla="*/ 0 h 39"/>
                  <a:gd name="T26" fmla="*/ 0 w 37"/>
                  <a:gd name="T27" fmla="*/ 0 h 39"/>
                  <a:gd name="T28" fmla="*/ 0 w 37"/>
                  <a:gd name="T29" fmla="*/ 0 h 39"/>
                  <a:gd name="T30" fmla="*/ 0 w 37"/>
                  <a:gd name="T31" fmla="*/ 0 h 39"/>
                  <a:gd name="T32" fmla="*/ 0 w 37"/>
                  <a:gd name="T33" fmla="*/ 0 h 39"/>
                  <a:gd name="T34" fmla="*/ 0 w 37"/>
                  <a:gd name="T35" fmla="*/ 0 h 39"/>
                  <a:gd name="T36" fmla="*/ 0 w 37"/>
                  <a:gd name="T37" fmla="*/ 0 h 39"/>
                  <a:gd name="T38" fmla="*/ 0 w 37"/>
                  <a:gd name="T39" fmla="*/ 0 h 39"/>
                  <a:gd name="T40" fmla="*/ 0 w 37"/>
                  <a:gd name="T41" fmla="*/ 0 h 39"/>
                  <a:gd name="T42" fmla="*/ 0 w 37"/>
                  <a:gd name="T43" fmla="*/ 0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0" y="9"/>
                    </a:moveTo>
                    <a:lnTo>
                      <a:pt x="7" y="2"/>
                    </a:lnTo>
                    <a:lnTo>
                      <a:pt x="13" y="4"/>
                    </a:lnTo>
                    <a:lnTo>
                      <a:pt x="18" y="0"/>
                    </a:lnTo>
                    <a:lnTo>
                      <a:pt x="24" y="2"/>
                    </a:lnTo>
                    <a:lnTo>
                      <a:pt x="20" y="5"/>
                    </a:lnTo>
                    <a:lnTo>
                      <a:pt x="28" y="11"/>
                    </a:lnTo>
                    <a:lnTo>
                      <a:pt x="36" y="12"/>
                    </a:lnTo>
                    <a:lnTo>
                      <a:pt x="33" y="19"/>
                    </a:lnTo>
                    <a:lnTo>
                      <a:pt x="34" y="27"/>
                    </a:lnTo>
                    <a:lnTo>
                      <a:pt x="37" y="32"/>
                    </a:lnTo>
                    <a:lnTo>
                      <a:pt x="37" y="34"/>
                    </a:lnTo>
                    <a:lnTo>
                      <a:pt x="34" y="37"/>
                    </a:lnTo>
                    <a:lnTo>
                      <a:pt x="30" y="39"/>
                    </a:lnTo>
                    <a:lnTo>
                      <a:pt x="25" y="36"/>
                    </a:lnTo>
                    <a:lnTo>
                      <a:pt x="25" y="29"/>
                    </a:lnTo>
                    <a:lnTo>
                      <a:pt x="23" y="25"/>
                    </a:lnTo>
                    <a:lnTo>
                      <a:pt x="18" y="22"/>
                    </a:lnTo>
                    <a:lnTo>
                      <a:pt x="14" y="20"/>
                    </a:lnTo>
                    <a:lnTo>
                      <a:pt x="13" y="23"/>
                    </a:lnTo>
                    <a:lnTo>
                      <a:pt x="2" y="19"/>
                    </a:lnTo>
                    <a:lnTo>
                      <a:pt x="0" y="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16" name="Freeform 52"/>
              <p:cNvSpPr>
                <a:spLocks/>
              </p:cNvSpPr>
              <p:nvPr/>
            </p:nvSpPr>
            <p:spPr bwMode="auto">
              <a:xfrm>
                <a:off x="1982" y="822"/>
                <a:ext cx="10" cy="8"/>
              </a:xfrm>
              <a:custGeom>
                <a:avLst/>
                <a:gdLst>
                  <a:gd name="T0" fmla="*/ 0 w 30"/>
                  <a:gd name="T1" fmla="*/ 0 h 24"/>
                  <a:gd name="T2" fmla="*/ 0 w 30"/>
                  <a:gd name="T3" fmla="*/ 0 h 24"/>
                  <a:gd name="T4" fmla="*/ 0 w 30"/>
                  <a:gd name="T5" fmla="*/ 0 h 24"/>
                  <a:gd name="T6" fmla="*/ 0 w 30"/>
                  <a:gd name="T7" fmla="*/ 0 h 24"/>
                  <a:gd name="T8" fmla="*/ 0 60000 65536"/>
                  <a:gd name="T9" fmla="*/ 0 60000 65536"/>
                  <a:gd name="T10" fmla="*/ 0 60000 65536"/>
                  <a:gd name="T11" fmla="*/ 0 60000 65536"/>
                  <a:gd name="T12" fmla="*/ 0 w 30"/>
                  <a:gd name="T13" fmla="*/ 0 h 24"/>
                  <a:gd name="T14" fmla="*/ 30 w 30"/>
                  <a:gd name="T15" fmla="*/ 24 h 24"/>
                </a:gdLst>
                <a:ahLst/>
                <a:cxnLst>
                  <a:cxn ang="T8">
                    <a:pos x="T0" y="T1"/>
                  </a:cxn>
                  <a:cxn ang="T9">
                    <a:pos x="T2" y="T3"/>
                  </a:cxn>
                  <a:cxn ang="T10">
                    <a:pos x="T4" y="T5"/>
                  </a:cxn>
                  <a:cxn ang="T11">
                    <a:pos x="T6" y="T7"/>
                  </a:cxn>
                </a:cxnLst>
                <a:rect l="T12" t="T13" r="T14" b="T15"/>
                <a:pathLst>
                  <a:path w="30" h="24">
                    <a:moveTo>
                      <a:pt x="0" y="6"/>
                    </a:moveTo>
                    <a:lnTo>
                      <a:pt x="23" y="24"/>
                    </a:lnTo>
                    <a:lnTo>
                      <a:pt x="30" y="0"/>
                    </a:lnTo>
                    <a:lnTo>
                      <a:pt x="0" y="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7" name="Freeform 53"/>
              <p:cNvSpPr>
                <a:spLocks/>
              </p:cNvSpPr>
              <p:nvPr/>
            </p:nvSpPr>
            <p:spPr bwMode="auto">
              <a:xfrm>
                <a:off x="2024" y="1003"/>
                <a:ext cx="8" cy="11"/>
              </a:xfrm>
              <a:custGeom>
                <a:avLst/>
                <a:gdLst>
                  <a:gd name="T0" fmla="*/ 0 w 25"/>
                  <a:gd name="T1" fmla="*/ 0 h 33"/>
                  <a:gd name="T2" fmla="*/ 0 w 25"/>
                  <a:gd name="T3" fmla="*/ 0 h 33"/>
                  <a:gd name="T4" fmla="*/ 0 w 25"/>
                  <a:gd name="T5" fmla="*/ 0 h 33"/>
                  <a:gd name="T6" fmla="*/ 0 w 25"/>
                  <a:gd name="T7" fmla="*/ 0 h 33"/>
                  <a:gd name="T8" fmla="*/ 0 w 25"/>
                  <a:gd name="T9" fmla="*/ 0 h 33"/>
                  <a:gd name="T10" fmla="*/ 0 w 25"/>
                  <a:gd name="T11" fmla="*/ 0 h 33"/>
                  <a:gd name="T12" fmla="*/ 0 60000 65536"/>
                  <a:gd name="T13" fmla="*/ 0 60000 65536"/>
                  <a:gd name="T14" fmla="*/ 0 60000 65536"/>
                  <a:gd name="T15" fmla="*/ 0 60000 65536"/>
                  <a:gd name="T16" fmla="*/ 0 60000 65536"/>
                  <a:gd name="T17" fmla="*/ 0 60000 65536"/>
                  <a:gd name="T18" fmla="*/ 0 w 25"/>
                  <a:gd name="T19" fmla="*/ 0 h 33"/>
                  <a:gd name="T20" fmla="*/ 25 w 2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5" h="33">
                    <a:moveTo>
                      <a:pt x="0" y="30"/>
                    </a:moveTo>
                    <a:lnTo>
                      <a:pt x="16" y="0"/>
                    </a:lnTo>
                    <a:lnTo>
                      <a:pt x="25" y="3"/>
                    </a:lnTo>
                    <a:lnTo>
                      <a:pt x="18" y="15"/>
                    </a:lnTo>
                    <a:lnTo>
                      <a:pt x="10" y="33"/>
                    </a:lnTo>
                    <a:lnTo>
                      <a:pt x="0" y="3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8" name="Freeform 54"/>
              <p:cNvSpPr>
                <a:spLocks/>
              </p:cNvSpPr>
              <p:nvPr/>
            </p:nvSpPr>
            <p:spPr bwMode="auto">
              <a:xfrm>
                <a:off x="2030" y="928"/>
                <a:ext cx="6" cy="7"/>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w 18"/>
                  <a:gd name="T11" fmla="*/ 0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13"/>
                    </a:moveTo>
                    <a:lnTo>
                      <a:pt x="15" y="0"/>
                    </a:lnTo>
                    <a:lnTo>
                      <a:pt x="18" y="14"/>
                    </a:lnTo>
                    <a:lnTo>
                      <a:pt x="8" y="21"/>
                    </a:lnTo>
                    <a:lnTo>
                      <a:pt x="0" y="21"/>
                    </a:lnTo>
                    <a:lnTo>
                      <a:pt x="0" y="1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19" name="Freeform 55"/>
              <p:cNvSpPr>
                <a:spLocks/>
              </p:cNvSpPr>
              <p:nvPr/>
            </p:nvSpPr>
            <p:spPr bwMode="auto">
              <a:xfrm>
                <a:off x="2038" y="920"/>
                <a:ext cx="4" cy="11"/>
              </a:xfrm>
              <a:custGeom>
                <a:avLst/>
                <a:gdLst>
                  <a:gd name="T0" fmla="*/ 0 w 12"/>
                  <a:gd name="T1" fmla="*/ 0 h 34"/>
                  <a:gd name="T2" fmla="*/ 0 w 12"/>
                  <a:gd name="T3" fmla="*/ 0 h 34"/>
                  <a:gd name="T4" fmla="*/ 0 w 12"/>
                  <a:gd name="T5" fmla="*/ 0 h 34"/>
                  <a:gd name="T6" fmla="*/ 0 w 12"/>
                  <a:gd name="T7" fmla="*/ 0 h 34"/>
                  <a:gd name="T8" fmla="*/ 0 w 12"/>
                  <a:gd name="T9" fmla="*/ 0 h 34"/>
                  <a:gd name="T10" fmla="*/ 0 w 12"/>
                  <a:gd name="T11" fmla="*/ 0 h 34"/>
                  <a:gd name="T12" fmla="*/ 0 60000 65536"/>
                  <a:gd name="T13" fmla="*/ 0 60000 65536"/>
                  <a:gd name="T14" fmla="*/ 0 60000 65536"/>
                  <a:gd name="T15" fmla="*/ 0 60000 65536"/>
                  <a:gd name="T16" fmla="*/ 0 60000 65536"/>
                  <a:gd name="T17" fmla="*/ 0 60000 65536"/>
                  <a:gd name="T18" fmla="*/ 0 w 12"/>
                  <a:gd name="T19" fmla="*/ 0 h 34"/>
                  <a:gd name="T20" fmla="*/ 12 w 12"/>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2" h="34">
                    <a:moveTo>
                      <a:pt x="0" y="14"/>
                    </a:moveTo>
                    <a:lnTo>
                      <a:pt x="7" y="34"/>
                    </a:lnTo>
                    <a:lnTo>
                      <a:pt x="12" y="14"/>
                    </a:lnTo>
                    <a:lnTo>
                      <a:pt x="6" y="3"/>
                    </a:lnTo>
                    <a:lnTo>
                      <a:pt x="3" y="0"/>
                    </a:lnTo>
                    <a:lnTo>
                      <a:pt x="0" y="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20" name="Freeform 56"/>
              <p:cNvSpPr>
                <a:spLocks/>
              </p:cNvSpPr>
              <p:nvPr/>
            </p:nvSpPr>
            <p:spPr bwMode="auto">
              <a:xfrm>
                <a:off x="1884" y="700"/>
                <a:ext cx="5" cy="5"/>
              </a:xfrm>
              <a:custGeom>
                <a:avLst/>
                <a:gdLst>
                  <a:gd name="T0" fmla="*/ 0 w 14"/>
                  <a:gd name="T1" fmla="*/ 0 h 17"/>
                  <a:gd name="T2" fmla="*/ 0 w 14"/>
                  <a:gd name="T3" fmla="*/ 0 h 17"/>
                  <a:gd name="T4" fmla="*/ 0 w 14"/>
                  <a:gd name="T5" fmla="*/ 0 h 17"/>
                  <a:gd name="T6" fmla="*/ 0 w 14"/>
                  <a:gd name="T7" fmla="*/ 0 h 17"/>
                  <a:gd name="T8" fmla="*/ 0 60000 65536"/>
                  <a:gd name="T9" fmla="*/ 0 60000 65536"/>
                  <a:gd name="T10" fmla="*/ 0 60000 65536"/>
                  <a:gd name="T11" fmla="*/ 0 60000 65536"/>
                  <a:gd name="T12" fmla="*/ 0 w 14"/>
                  <a:gd name="T13" fmla="*/ 0 h 17"/>
                  <a:gd name="T14" fmla="*/ 14 w 14"/>
                  <a:gd name="T15" fmla="*/ 17 h 17"/>
                </a:gdLst>
                <a:ahLst/>
                <a:cxnLst>
                  <a:cxn ang="T8">
                    <a:pos x="T0" y="T1"/>
                  </a:cxn>
                  <a:cxn ang="T9">
                    <a:pos x="T2" y="T3"/>
                  </a:cxn>
                  <a:cxn ang="T10">
                    <a:pos x="T4" y="T5"/>
                  </a:cxn>
                  <a:cxn ang="T11">
                    <a:pos x="T6" y="T7"/>
                  </a:cxn>
                </a:cxnLst>
                <a:rect l="T12" t="T13" r="T14" b="T15"/>
                <a:pathLst>
                  <a:path w="14" h="17">
                    <a:moveTo>
                      <a:pt x="0" y="16"/>
                    </a:moveTo>
                    <a:lnTo>
                      <a:pt x="11" y="17"/>
                    </a:lnTo>
                    <a:lnTo>
                      <a:pt x="14" y="0"/>
                    </a:lnTo>
                    <a:lnTo>
                      <a:pt x="0" y="1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21" name="Freeform 57"/>
              <p:cNvSpPr>
                <a:spLocks/>
              </p:cNvSpPr>
              <p:nvPr/>
            </p:nvSpPr>
            <p:spPr bwMode="auto">
              <a:xfrm>
                <a:off x="1934" y="679"/>
                <a:ext cx="5" cy="6"/>
              </a:xfrm>
              <a:custGeom>
                <a:avLst/>
                <a:gdLst>
                  <a:gd name="T0" fmla="*/ 0 w 13"/>
                  <a:gd name="T1" fmla="*/ 0 h 18"/>
                  <a:gd name="T2" fmla="*/ 0 w 13"/>
                  <a:gd name="T3" fmla="*/ 0 h 18"/>
                  <a:gd name="T4" fmla="*/ 0 w 13"/>
                  <a:gd name="T5" fmla="*/ 0 h 18"/>
                  <a:gd name="T6" fmla="*/ 0 w 13"/>
                  <a:gd name="T7" fmla="*/ 0 h 18"/>
                  <a:gd name="T8" fmla="*/ 0 60000 65536"/>
                  <a:gd name="T9" fmla="*/ 0 60000 65536"/>
                  <a:gd name="T10" fmla="*/ 0 60000 65536"/>
                  <a:gd name="T11" fmla="*/ 0 60000 65536"/>
                  <a:gd name="T12" fmla="*/ 0 w 13"/>
                  <a:gd name="T13" fmla="*/ 0 h 18"/>
                  <a:gd name="T14" fmla="*/ 13 w 13"/>
                  <a:gd name="T15" fmla="*/ 18 h 18"/>
                </a:gdLst>
                <a:ahLst/>
                <a:cxnLst>
                  <a:cxn ang="T8">
                    <a:pos x="T0" y="T1"/>
                  </a:cxn>
                  <a:cxn ang="T9">
                    <a:pos x="T2" y="T3"/>
                  </a:cxn>
                  <a:cxn ang="T10">
                    <a:pos x="T4" y="T5"/>
                  </a:cxn>
                  <a:cxn ang="T11">
                    <a:pos x="T6" y="T7"/>
                  </a:cxn>
                </a:cxnLst>
                <a:rect l="T12" t="T13" r="T14" b="T15"/>
                <a:pathLst>
                  <a:path w="13" h="18">
                    <a:moveTo>
                      <a:pt x="0" y="0"/>
                    </a:moveTo>
                    <a:lnTo>
                      <a:pt x="13" y="13"/>
                    </a:lnTo>
                    <a:lnTo>
                      <a:pt x="5" y="18"/>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22" name="Freeform 58"/>
              <p:cNvSpPr>
                <a:spLocks/>
              </p:cNvSpPr>
              <p:nvPr/>
            </p:nvSpPr>
            <p:spPr bwMode="auto">
              <a:xfrm>
                <a:off x="1882" y="693"/>
                <a:ext cx="4" cy="6"/>
              </a:xfrm>
              <a:custGeom>
                <a:avLst/>
                <a:gdLst>
                  <a:gd name="T0" fmla="*/ 0 w 12"/>
                  <a:gd name="T1" fmla="*/ 0 h 16"/>
                  <a:gd name="T2" fmla="*/ 0 w 12"/>
                  <a:gd name="T3" fmla="*/ 0 h 16"/>
                  <a:gd name="T4" fmla="*/ 0 w 12"/>
                  <a:gd name="T5" fmla="*/ 0 h 16"/>
                  <a:gd name="T6" fmla="*/ 0 w 12"/>
                  <a:gd name="T7" fmla="*/ 0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0" y="1"/>
                    </a:moveTo>
                    <a:lnTo>
                      <a:pt x="3" y="16"/>
                    </a:lnTo>
                    <a:lnTo>
                      <a:pt x="12" y="0"/>
                    </a:lnTo>
                    <a:lnTo>
                      <a:pt x="0" y="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23" name="Freeform 59"/>
              <p:cNvSpPr>
                <a:spLocks/>
              </p:cNvSpPr>
              <p:nvPr/>
            </p:nvSpPr>
            <p:spPr bwMode="auto">
              <a:xfrm>
                <a:off x="1979" y="958"/>
                <a:ext cx="4" cy="2"/>
              </a:xfrm>
              <a:custGeom>
                <a:avLst/>
                <a:gdLst>
                  <a:gd name="T0" fmla="*/ 0 w 13"/>
                  <a:gd name="T1" fmla="*/ 0 h 7"/>
                  <a:gd name="T2" fmla="*/ 0 w 13"/>
                  <a:gd name="T3" fmla="*/ 0 h 7"/>
                  <a:gd name="T4" fmla="*/ 0 w 13"/>
                  <a:gd name="T5" fmla="*/ 0 h 7"/>
                  <a:gd name="T6" fmla="*/ 0 w 13"/>
                  <a:gd name="T7" fmla="*/ 0 h 7"/>
                  <a:gd name="T8" fmla="*/ 0 60000 65536"/>
                  <a:gd name="T9" fmla="*/ 0 60000 65536"/>
                  <a:gd name="T10" fmla="*/ 0 60000 65536"/>
                  <a:gd name="T11" fmla="*/ 0 60000 65536"/>
                  <a:gd name="T12" fmla="*/ 0 w 13"/>
                  <a:gd name="T13" fmla="*/ 0 h 7"/>
                  <a:gd name="T14" fmla="*/ 13 w 13"/>
                  <a:gd name="T15" fmla="*/ 7 h 7"/>
                </a:gdLst>
                <a:ahLst/>
                <a:cxnLst>
                  <a:cxn ang="T8">
                    <a:pos x="T0" y="T1"/>
                  </a:cxn>
                  <a:cxn ang="T9">
                    <a:pos x="T2" y="T3"/>
                  </a:cxn>
                  <a:cxn ang="T10">
                    <a:pos x="T4" y="T5"/>
                  </a:cxn>
                  <a:cxn ang="T11">
                    <a:pos x="T6" y="T7"/>
                  </a:cxn>
                </a:cxnLst>
                <a:rect l="T12" t="T13" r="T14" b="T15"/>
                <a:pathLst>
                  <a:path w="13" h="7">
                    <a:moveTo>
                      <a:pt x="0" y="0"/>
                    </a:moveTo>
                    <a:lnTo>
                      <a:pt x="5" y="7"/>
                    </a:lnTo>
                    <a:lnTo>
                      <a:pt x="13" y="0"/>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24" name="Freeform 60"/>
              <p:cNvSpPr>
                <a:spLocks/>
              </p:cNvSpPr>
              <p:nvPr/>
            </p:nvSpPr>
            <p:spPr bwMode="auto">
              <a:xfrm>
                <a:off x="1830" y="1073"/>
                <a:ext cx="7" cy="20"/>
              </a:xfrm>
              <a:custGeom>
                <a:avLst/>
                <a:gdLst>
                  <a:gd name="T0" fmla="*/ 0 w 21"/>
                  <a:gd name="T1" fmla="*/ 0 h 58"/>
                  <a:gd name="T2" fmla="*/ 0 w 21"/>
                  <a:gd name="T3" fmla="*/ 0 h 58"/>
                  <a:gd name="T4" fmla="*/ 0 w 21"/>
                  <a:gd name="T5" fmla="*/ 0 h 58"/>
                  <a:gd name="T6" fmla="*/ 0 w 21"/>
                  <a:gd name="T7" fmla="*/ 0 h 58"/>
                  <a:gd name="T8" fmla="*/ 0 w 21"/>
                  <a:gd name="T9" fmla="*/ 0 h 58"/>
                  <a:gd name="T10" fmla="*/ 0 60000 65536"/>
                  <a:gd name="T11" fmla="*/ 0 60000 65536"/>
                  <a:gd name="T12" fmla="*/ 0 60000 65536"/>
                  <a:gd name="T13" fmla="*/ 0 60000 65536"/>
                  <a:gd name="T14" fmla="*/ 0 60000 65536"/>
                  <a:gd name="T15" fmla="*/ 0 w 21"/>
                  <a:gd name="T16" fmla="*/ 0 h 58"/>
                  <a:gd name="T17" fmla="*/ 21 w 21"/>
                  <a:gd name="T18" fmla="*/ 58 h 58"/>
                </a:gdLst>
                <a:ahLst/>
                <a:cxnLst>
                  <a:cxn ang="T10">
                    <a:pos x="T0" y="T1"/>
                  </a:cxn>
                  <a:cxn ang="T11">
                    <a:pos x="T2" y="T3"/>
                  </a:cxn>
                  <a:cxn ang="T12">
                    <a:pos x="T4" y="T5"/>
                  </a:cxn>
                  <a:cxn ang="T13">
                    <a:pos x="T6" y="T7"/>
                  </a:cxn>
                  <a:cxn ang="T14">
                    <a:pos x="T8" y="T9"/>
                  </a:cxn>
                </a:cxnLst>
                <a:rect l="T15" t="T16" r="T17" b="T18"/>
                <a:pathLst>
                  <a:path w="21" h="58">
                    <a:moveTo>
                      <a:pt x="0" y="18"/>
                    </a:moveTo>
                    <a:lnTo>
                      <a:pt x="0" y="22"/>
                    </a:lnTo>
                    <a:lnTo>
                      <a:pt x="21" y="58"/>
                    </a:lnTo>
                    <a:lnTo>
                      <a:pt x="15" y="0"/>
                    </a:lnTo>
                    <a:lnTo>
                      <a:pt x="0" y="18"/>
                    </a:lnTo>
                    <a:close/>
                  </a:path>
                </a:pathLst>
              </a:custGeom>
              <a:noFill/>
              <a:ln w="0">
                <a:solidFill>
                  <a:schemeClr val="tx1"/>
                </a:solidFill>
                <a:round/>
                <a:headEnd/>
                <a:tailEnd/>
              </a:ln>
            </p:spPr>
            <p:txBody>
              <a:bodyPr/>
              <a:lstStyle/>
              <a:p>
                <a:endParaRPr lang="tr-TR">
                  <a:solidFill>
                    <a:srgbClr val="FFFFFF"/>
                  </a:solidFill>
                </a:endParaRPr>
              </a:p>
            </p:txBody>
          </p:sp>
          <p:sp>
            <p:nvSpPr>
              <p:cNvPr id="44125" name="Freeform 61"/>
              <p:cNvSpPr>
                <a:spLocks/>
              </p:cNvSpPr>
              <p:nvPr/>
            </p:nvSpPr>
            <p:spPr bwMode="auto">
              <a:xfrm>
                <a:off x="1829" y="1079"/>
                <a:ext cx="1" cy="1"/>
              </a:xfrm>
              <a:custGeom>
                <a:avLst/>
                <a:gdLst>
                  <a:gd name="T0" fmla="*/ 1 w 2"/>
                  <a:gd name="T1" fmla="*/ 1 h 2"/>
                  <a:gd name="T2" fmla="*/ 0 w 2"/>
                  <a:gd name="T3" fmla="*/ 1 h 2"/>
                  <a:gd name="T4" fmla="*/ 0 w 2"/>
                  <a:gd name="T5" fmla="*/ 0 h 2"/>
                  <a:gd name="T6" fmla="*/ 1 w 2"/>
                  <a:gd name="T7" fmla="*/ 1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1"/>
                    </a:moveTo>
                    <a:lnTo>
                      <a:pt x="0" y="2"/>
                    </a:lnTo>
                    <a:lnTo>
                      <a:pt x="0" y="0"/>
                    </a:lnTo>
                    <a:lnTo>
                      <a:pt x="2" y="1"/>
                    </a:lnTo>
                    <a:close/>
                  </a:path>
                </a:pathLst>
              </a:custGeom>
              <a:noFill/>
              <a:ln w="0">
                <a:solidFill>
                  <a:schemeClr val="tx1"/>
                </a:solidFill>
                <a:round/>
                <a:headEnd/>
                <a:tailEnd/>
              </a:ln>
            </p:spPr>
            <p:txBody>
              <a:bodyPr/>
              <a:lstStyle/>
              <a:p>
                <a:endParaRPr lang="tr-TR">
                  <a:solidFill>
                    <a:srgbClr val="FFFFFF"/>
                  </a:solidFill>
                </a:endParaRPr>
              </a:p>
            </p:txBody>
          </p:sp>
          <p:sp>
            <p:nvSpPr>
              <p:cNvPr id="44126" name="Freeform 62"/>
              <p:cNvSpPr>
                <a:spLocks/>
              </p:cNvSpPr>
              <p:nvPr/>
            </p:nvSpPr>
            <p:spPr bwMode="auto">
              <a:xfrm>
                <a:off x="1588" y="1254"/>
                <a:ext cx="29" cy="23"/>
              </a:xfrm>
              <a:custGeom>
                <a:avLst/>
                <a:gdLst>
                  <a:gd name="T0" fmla="*/ 0 w 89"/>
                  <a:gd name="T1" fmla="*/ 0 h 68"/>
                  <a:gd name="T2" fmla="*/ 0 w 89"/>
                  <a:gd name="T3" fmla="*/ 0 h 68"/>
                  <a:gd name="T4" fmla="*/ 0 w 89"/>
                  <a:gd name="T5" fmla="*/ 0 h 68"/>
                  <a:gd name="T6" fmla="*/ 0 w 89"/>
                  <a:gd name="T7" fmla="*/ 0 h 68"/>
                  <a:gd name="T8" fmla="*/ 0 w 89"/>
                  <a:gd name="T9" fmla="*/ 0 h 68"/>
                  <a:gd name="T10" fmla="*/ 0 w 89"/>
                  <a:gd name="T11" fmla="*/ 0 h 68"/>
                  <a:gd name="T12" fmla="*/ 0 w 89"/>
                  <a:gd name="T13" fmla="*/ 0 h 68"/>
                  <a:gd name="T14" fmla="*/ 0 w 89"/>
                  <a:gd name="T15" fmla="*/ 0 h 68"/>
                  <a:gd name="T16" fmla="*/ 0 60000 65536"/>
                  <a:gd name="T17" fmla="*/ 0 60000 65536"/>
                  <a:gd name="T18" fmla="*/ 0 60000 65536"/>
                  <a:gd name="T19" fmla="*/ 0 60000 65536"/>
                  <a:gd name="T20" fmla="*/ 0 60000 65536"/>
                  <a:gd name="T21" fmla="*/ 0 60000 65536"/>
                  <a:gd name="T22" fmla="*/ 0 60000 65536"/>
                  <a:gd name="T23" fmla="*/ 0 60000 65536"/>
                  <a:gd name="T24" fmla="*/ 0 w 89"/>
                  <a:gd name="T25" fmla="*/ 0 h 68"/>
                  <a:gd name="T26" fmla="*/ 89 w 89"/>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 h="68">
                    <a:moveTo>
                      <a:pt x="0" y="19"/>
                    </a:moveTo>
                    <a:lnTo>
                      <a:pt x="46" y="24"/>
                    </a:lnTo>
                    <a:lnTo>
                      <a:pt x="53" y="50"/>
                    </a:lnTo>
                    <a:lnTo>
                      <a:pt x="82" y="68"/>
                    </a:lnTo>
                    <a:lnTo>
                      <a:pt x="85" y="29"/>
                    </a:lnTo>
                    <a:lnTo>
                      <a:pt x="89" y="14"/>
                    </a:lnTo>
                    <a:lnTo>
                      <a:pt x="76" y="0"/>
                    </a:lnTo>
                    <a:lnTo>
                      <a:pt x="0" y="1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27" name="Freeform 63"/>
              <p:cNvSpPr>
                <a:spLocks/>
              </p:cNvSpPr>
              <p:nvPr/>
            </p:nvSpPr>
            <p:spPr bwMode="auto">
              <a:xfrm>
                <a:off x="1637" y="1368"/>
                <a:ext cx="8" cy="6"/>
              </a:xfrm>
              <a:custGeom>
                <a:avLst/>
                <a:gdLst>
                  <a:gd name="T0" fmla="*/ 0 w 23"/>
                  <a:gd name="T1" fmla="*/ 0 h 18"/>
                  <a:gd name="T2" fmla="*/ 0 w 23"/>
                  <a:gd name="T3" fmla="*/ 0 h 18"/>
                  <a:gd name="T4" fmla="*/ 0 w 23"/>
                  <a:gd name="T5" fmla="*/ 0 h 18"/>
                  <a:gd name="T6" fmla="*/ 0 w 23"/>
                  <a:gd name="T7" fmla="*/ 0 h 18"/>
                  <a:gd name="T8" fmla="*/ 0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0" y="2"/>
                    </a:moveTo>
                    <a:lnTo>
                      <a:pt x="7" y="18"/>
                    </a:lnTo>
                    <a:lnTo>
                      <a:pt x="23" y="17"/>
                    </a:lnTo>
                    <a:lnTo>
                      <a:pt x="20" y="0"/>
                    </a:lnTo>
                    <a:lnTo>
                      <a:pt x="0" y="2"/>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28" name="Freeform 64"/>
              <p:cNvSpPr>
                <a:spLocks/>
              </p:cNvSpPr>
              <p:nvPr/>
            </p:nvSpPr>
            <p:spPr bwMode="auto">
              <a:xfrm>
                <a:off x="1774" y="1575"/>
                <a:ext cx="11" cy="6"/>
              </a:xfrm>
              <a:custGeom>
                <a:avLst/>
                <a:gdLst>
                  <a:gd name="T0" fmla="*/ 0 w 33"/>
                  <a:gd name="T1" fmla="*/ 0 h 18"/>
                  <a:gd name="T2" fmla="*/ 0 w 33"/>
                  <a:gd name="T3" fmla="*/ 0 h 18"/>
                  <a:gd name="T4" fmla="*/ 0 w 33"/>
                  <a:gd name="T5" fmla="*/ 0 h 18"/>
                  <a:gd name="T6" fmla="*/ 0 w 33"/>
                  <a:gd name="T7" fmla="*/ 0 h 18"/>
                  <a:gd name="T8" fmla="*/ 0 60000 65536"/>
                  <a:gd name="T9" fmla="*/ 0 60000 65536"/>
                  <a:gd name="T10" fmla="*/ 0 60000 65536"/>
                  <a:gd name="T11" fmla="*/ 0 60000 65536"/>
                  <a:gd name="T12" fmla="*/ 0 w 33"/>
                  <a:gd name="T13" fmla="*/ 0 h 18"/>
                  <a:gd name="T14" fmla="*/ 33 w 33"/>
                  <a:gd name="T15" fmla="*/ 18 h 18"/>
                </a:gdLst>
                <a:ahLst/>
                <a:cxnLst>
                  <a:cxn ang="T8">
                    <a:pos x="T0" y="T1"/>
                  </a:cxn>
                  <a:cxn ang="T9">
                    <a:pos x="T2" y="T3"/>
                  </a:cxn>
                  <a:cxn ang="T10">
                    <a:pos x="T4" y="T5"/>
                  </a:cxn>
                  <a:cxn ang="T11">
                    <a:pos x="T6" y="T7"/>
                  </a:cxn>
                </a:cxnLst>
                <a:rect l="T12" t="T13" r="T14" b="T15"/>
                <a:pathLst>
                  <a:path w="33" h="18">
                    <a:moveTo>
                      <a:pt x="0" y="18"/>
                    </a:moveTo>
                    <a:lnTo>
                      <a:pt x="0" y="0"/>
                    </a:lnTo>
                    <a:lnTo>
                      <a:pt x="33" y="13"/>
                    </a:lnTo>
                    <a:lnTo>
                      <a:pt x="0" y="18"/>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29" name="Freeform 65"/>
              <p:cNvSpPr>
                <a:spLocks/>
              </p:cNvSpPr>
              <p:nvPr/>
            </p:nvSpPr>
            <p:spPr bwMode="auto">
              <a:xfrm>
                <a:off x="1627" y="1387"/>
                <a:ext cx="18" cy="6"/>
              </a:xfrm>
              <a:custGeom>
                <a:avLst/>
                <a:gdLst>
                  <a:gd name="T0" fmla="*/ 0 w 53"/>
                  <a:gd name="T1" fmla="*/ 0 h 18"/>
                  <a:gd name="T2" fmla="*/ 0 w 53"/>
                  <a:gd name="T3" fmla="*/ 0 h 18"/>
                  <a:gd name="T4" fmla="*/ 0 w 53"/>
                  <a:gd name="T5" fmla="*/ 0 h 18"/>
                  <a:gd name="T6" fmla="*/ 0 w 53"/>
                  <a:gd name="T7" fmla="*/ 0 h 18"/>
                  <a:gd name="T8" fmla="*/ 0 w 53"/>
                  <a:gd name="T9" fmla="*/ 0 h 18"/>
                  <a:gd name="T10" fmla="*/ 0 60000 65536"/>
                  <a:gd name="T11" fmla="*/ 0 60000 65536"/>
                  <a:gd name="T12" fmla="*/ 0 60000 65536"/>
                  <a:gd name="T13" fmla="*/ 0 60000 65536"/>
                  <a:gd name="T14" fmla="*/ 0 60000 65536"/>
                  <a:gd name="T15" fmla="*/ 0 w 53"/>
                  <a:gd name="T16" fmla="*/ 0 h 18"/>
                  <a:gd name="T17" fmla="*/ 53 w 53"/>
                  <a:gd name="T18" fmla="*/ 18 h 18"/>
                </a:gdLst>
                <a:ahLst/>
                <a:cxnLst>
                  <a:cxn ang="T10">
                    <a:pos x="T0" y="T1"/>
                  </a:cxn>
                  <a:cxn ang="T11">
                    <a:pos x="T2" y="T3"/>
                  </a:cxn>
                  <a:cxn ang="T12">
                    <a:pos x="T4" y="T5"/>
                  </a:cxn>
                  <a:cxn ang="T13">
                    <a:pos x="T6" y="T7"/>
                  </a:cxn>
                  <a:cxn ang="T14">
                    <a:pos x="T8" y="T9"/>
                  </a:cxn>
                </a:cxnLst>
                <a:rect l="T15" t="T16" r="T17" b="T18"/>
                <a:pathLst>
                  <a:path w="53" h="18">
                    <a:moveTo>
                      <a:pt x="0" y="0"/>
                    </a:moveTo>
                    <a:lnTo>
                      <a:pt x="53" y="18"/>
                    </a:lnTo>
                    <a:lnTo>
                      <a:pt x="43" y="10"/>
                    </a:lnTo>
                    <a:lnTo>
                      <a:pt x="50" y="6"/>
                    </a:lnTo>
                    <a:lnTo>
                      <a:pt x="0" y="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0" name="Freeform 66"/>
              <p:cNvSpPr>
                <a:spLocks/>
              </p:cNvSpPr>
              <p:nvPr/>
            </p:nvSpPr>
            <p:spPr bwMode="auto">
              <a:xfrm>
                <a:off x="1606" y="1284"/>
                <a:ext cx="9" cy="6"/>
              </a:xfrm>
              <a:custGeom>
                <a:avLst/>
                <a:gdLst>
                  <a:gd name="T0" fmla="*/ 0 w 28"/>
                  <a:gd name="T1" fmla="*/ 0 h 17"/>
                  <a:gd name="T2" fmla="*/ 0 w 28"/>
                  <a:gd name="T3" fmla="*/ 0 h 17"/>
                  <a:gd name="T4" fmla="*/ 0 w 28"/>
                  <a:gd name="T5" fmla="*/ 0 h 17"/>
                  <a:gd name="T6" fmla="*/ 0 w 28"/>
                  <a:gd name="T7" fmla="*/ 0 h 17"/>
                  <a:gd name="T8" fmla="*/ 0 60000 65536"/>
                  <a:gd name="T9" fmla="*/ 0 60000 65536"/>
                  <a:gd name="T10" fmla="*/ 0 60000 65536"/>
                  <a:gd name="T11" fmla="*/ 0 60000 65536"/>
                  <a:gd name="T12" fmla="*/ 0 w 28"/>
                  <a:gd name="T13" fmla="*/ 0 h 17"/>
                  <a:gd name="T14" fmla="*/ 28 w 28"/>
                  <a:gd name="T15" fmla="*/ 17 h 17"/>
                </a:gdLst>
                <a:ahLst/>
                <a:cxnLst>
                  <a:cxn ang="T8">
                    <a:pos x="T0" y="T1"/>
                  </a:cxn>
                  <a:cxn ang="T9">
                    <a:pos x="T2" y="T3"/>
                  </a:cxn>
                  <a:cxn ang="T10">
                    <a:pos x="T4" y="T5"/>
                  </a:cxn>
                  <a:cxn ang="T11">
                    <a:pos x="T6" y="T7"/>
                  </a:cxn>
                </a:cxnLst>
                <a:rect l="T12" t="T13" r="T14" b="T15"/>
                <a:pathLst>
                  <a:path w="28" h="17">
                    <a:moveTo>
                      <a:pt x="0" y="17"/>
                    </a:moveTo>
                    <a:lnTo>
                      <a:pt x="22" y="0"/>
                    </a:lnTo>
                    <a:lnTo>
                      <a:pt x="28" y="14"/>
                    </a:lnTo>
                    <a:lnTo>
                      <a:pt x="0" y="17"/>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1" name="Freeform 67"/>
              <p:cNvSpPr>
                <a:spLocks/>
              </p:cNvSpPr>
              <p:nvPr/>
            </p:nvSpPr>
            <p:spPr bwMode="auto">
              <a:xfrm>
                <a:off x="1620" y="1612"/>
                <a:ext cx="9" cy="4"/>
              </a:xfrm>
              <a:custGeom>
                <a:avLst/>
                <a:gdLst>
                  <a:gd name="T0" fmla="*/ 0 w 28"/>
                  <a:gd name="T1" fmla="*/ 0 h 13"/>
                  <a:gd name="T2" fmla="*/ 0 w 28"/>
                  <a:gd name="T3" fmla="*/ 0 h 13"/>
                  <a:gd name="T4" fmla="*/ 0 w 28"/>
                  <a:gd name="T5" fmla="*/ 0 h 13"/>
                  <a:gd name="T6" fmla="*/ 0 w 28"/>
                  <a:gd name="T7" fmla="*/ 0 h 13"/>
                  <a:gd name="T8" fmla="*/ 0 60000 65536"/>
                  <a:gd name="T9" fmla="*/ 0 60000 65536"/>
                  <a:gd name="T10" fmla="*/ 0 60000 65536"/>
                  <a:gd name="T11" fmla="*/ 0 60000 65536"/>
                  <a:gd name="T12" fmla="*/ 0 w 28"/>
                  <a:gd name="T13" fmla="*/ 0 h 13"/>
                  <a:gd name="T14" fmla="*/ 28 w 28"/>
                  <a:gd name="T15" fmla="*/ 13 h 13"/>
                </a:gdLst>
                <a:ahLst/>
                <a:cxnLst>
                  <a:cxn ang="T8">
                    <a:pos x="T0" y="T1"/>
                  </a:cxn>
                  <a:cxn ang="T9">
                    <a:pos x="T2" y="T3"/>
                  </a:cxn>
                  <a:cxn ang="T10">
                    <a:pos x="T4" y="T5"/>
                  </a:cxn>
                  <a:cxn ang="T11">
                    <a:pos x="T6" y="T7"/>
                  </a:cxn>
                </a:cxnLst>
                <a:rect l="T12" t="T13" r="T14" b="T15"/>
                <a:pathLst>
                  <a:path w="28" h="13">
                    <a:moveTo>
                      <a:pt x="0" y="0"/>
                    </a:moveTo>
                    <a:lnTo>
                      <a:pt x="28" y="3"/>
                    </a:lnTo>
                    <a:lnTo>
                      <a:pt x="5" y="13"/>
                    </a:lnTo>
                    <a:lnTo>
                      <a:pt x="0" y="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2" name="Freeform 68"/>
              <p:cNvSpPr>
                <a:spLocks/>
              </p:cNvSpPr>
              <p:nvPr/>
            </p:nvSpPr>
            <p:spPr bwMode="auto">
              <a:xfrm>
                <a:off x="1751" y="1106"/>
                <a:ext cx="5" cy="7"/>
              </a:xfrm>
              <a:custGeom>
                <a:avLst/>
                <a:gdLst>
                  <a:gd name="T0" fmla="*/ 0 w 14"/>
                  <a:gd name="T1" fmla="*/ 0 h 20"/>
                  <a:gd name="T2" fmla="*/ 0 w 14"/>
                  <a:gd name="T3" fmla="*/ 0 h 20"/>
                  <a:gd name="T4" fmla="*/ 0 w 14"/>
                  <a:gd name="T5" fmla="*/ 0 h 20"/>
                  <a:gd name="T6" fmla="*/ 0 w 14"/>
                  <a:gd name="T7" fmla="*/ 0 h 20"/>
                  <a:gd name="T8" fmla="*/ 0 60000 65536"/>
                  <a:gd name="T9" fmla="*/ 0 60000 65536"/>
                  <a:gd name="T10" fmla="*/ 0 60000 65536"/>
                  <a:gd name="T11" fmla="*/ 0 60000 65536"/>
                  <a:gd name="T12" fmla="*/ 0 w 14"/>
                  <a:gd name="T13" fmla="*/ 0 h 20"/>
                  <a:gd name="T14" fmla="*/ 14 w 14"/>
                  <a:gd name="T15" fmla="*/ 20 h 20"/>
                </a:gdLst>
                <a:ahLst/>
                <a:cxnLst>
                  <a:cxn ang="T8">
                    <a:pos x="T0" y="T1"/>
                  </a:cxn>
                  <a:cxn ang="T9">
                    <a:pos x="T2" y="T3"/>
                  </a:cxn>
                  <a:cxn ang="T10">
                    <a:pos x="T4" y="T5"/>
                  </a:cxn>
                  <a:cxn ang="T11">
                    <a:pos x="T6" y="T7"/>
                  </a:cxn>
                </a:cxnLst>
                <a:rect l="T12" t="T13" r="T14" b="T15"/>
                <a:pathLst>
                  <a:path w="14" h="20">
                    <a:moveTo>
                      <a:pt x="0" y="18"/>
                    </a:moveTo>
                    <a:lnTo>
                      <a:pt x="9" y="0"/>
                    </a:lnTo>
                    <a:lnTo>
                      <a:pt x="14" y="20"/>
                    </a:lnTo>
                    <a:lnTo>
                      <a:pt x="0" y="18"/>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3" name="Freeform 69"/>
              <p:cNvSpPr>
                <a:spLocks/>
              </p:cNvSpPr>
              <p:nvPr/>
            </p:nvSpPr>
            <p:spPr bwMode="auto">
              <a:xfrm>
                <a:off x="1574" y="1567"/>
                <a:ext cx="4" cy="7"/>
              </a:xfrm>
              <a:custGeom>
                <a:avLst/>
                <a:gdLst>
                  <a:gd name="T0" fmla="*/ 0 w 13"/>
                  <a:gd name="T1" fmla="*/ 0 h 23"/>
                  <a:gd name="T2" fmla="*/ 0 w 13"/>
                  <a:gd name="T3" fmla="*/ 0 h 23"/>
                  <a:gd name="T4" fmla="*/ 0 w 13"/>
                  <a:gd name="T5" fmla="*/ 0 h 23"/>
                  <a:gd name="T6" fmla="*/ 0 w 13"/>
                  <a:gd name="T7" fmla="*/ 0 h 23"/>
                  <a:gd name="T8" fmla="*/ 0 60000 65536"/>
                  <a:gd name="T9" fmla="*/ 0 60000 65536"/>
                  <a:gd name="T10" fmla="*/ 0 60000 65536"/>
                  <a:gd name="T11" fmla="*/ 0 60000 65536"/>
                  <a:gd name="T12" fmla="*/ 0 w 13"/>
                  <a:gd name="T13" fmla="*/ 0 h 23"/>
                  <a:gd name="T14" fmla="*/ 13 w 13"/>
                  <a:gd name="T15" fmla="*/ 23 h 23"/>
                </a:gdLst>
                <a:ahLst/>
                <a:cxnLst>
                  <a:cxn ang="T8">
                    <a:pos x="T0" y="T1"/>
                  </a:cxn>
                  <a:cxn ang="T9">
                    <a:pos x="T2" y="T3"/>
                  </a:cxn>
                  <a:cxn ang="T10">
                    <a:pos x="T4" y="T5"/>
                  </a:cxn>
                  <a:cxn ang="T11">
                    <a:pos x="T6" y="T7"/>
                  </a:cxn>
                </a:cxnLst>
                <a:rect l="T12" t="T13" r="T14" b="T15"/>
                <a:pathLst>
                  <a:path w="13" h="23">
                    <a:moveTo>
                      <a:pt x="0" y="23"/>
                    </a:moveTo>
                    <a:lnTo>
                      <a:pt x="13" y="3"/>
                    </a:lnTo>
                    <a:lnTo>
                      <a:pt x="6" y="0"/>
                    </a:lnTo>
                    <a:lnTo>
                      <a:pt x="0" y="23"/>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4" name="Freeform 70"/>
              <p:cNvSpPr>
                <a:spLocks/>
              </p:cNvSpPr>
              <p:nvPr/>
            </p:nvSpPr>
            <p:spPr bwMode="auto">
              <a:xfrm>
                <a:off x="1553" y="1541"/>
                <a:ext cx="7" cy="5"/>
              </a:xfrm>
              <a:custGeom>
                <a:avLst/>
                <a:gdLst>
                  <a:gd name="T0" fmla="*/ 0 w 19"/>
                  <a:gd name="T1" fmla="*/ 0 h 16"/>
                  <a:gd name="T2" fmla="*/ 0 w 19"/>
                  <a:gd name="T3" fmla="*/ 0 h 16"/>
                  <a:gd name="T4" fmla="*/ 0 w 19"/>
                  <a:gd name="T5" fmla="*/ 0 h 16"/>
                  <a:gd name="T6" fmla="*/ 0 w 19"/>
                  <a:gd name="T7" fmla="*/ 0 h 16"/>
                  <a:gd name="T8" fmla="*/ 0 60000 65536"/>
                  <a:gd name="T9" fmla="*/ 0 60000 65536"/>
                  <a:gd name="T10" fmla="*/ 0 60000 65536"/>
                  <a:gd name="T11" fmla="*/ 0 60000 65536"/>
                  <a:gd name="T12" fmla="*/ 0 w 19"/>
                  <a:gd name="T13" fmla="*/ 0 h 16"/>
                  <a:gd name="T14" fmla="*/ 19 w 19"/>
                  <a:gd name="T15" fmla="*/ 16 h 16"/>
                </a:gdLst>
                <a:ahLst/>
                <a:cxnLst>
                  <a:cxn ang="T8">
                    <a:pos x="T0" y="T1"/>
                  </a:cxn>
                  <a:cxn ang="T9">
                    <a:pos x="T2" y="T3"/>
                  </a:cxn>
                  <a:cxn ang="T10">
                    <a:pos x="T4" y="T5"/>
                  </a:cxn>
                  <a:cxn ang="T11">
                    <a:pos x="T6" y="T7"/>
                  </a:cxn>
                </a:cxnLst>
                <a:rect l="T12" t="T13" r="T14" b="T15"/>
                <a:pathLst>
                  <a:path w="19" h="16">
                    <a:moveTo>
                      <a:pt x="0" y="16"/>
                    </a:moveTo>
                    <a:lnTo>
                      <a:pt x="19" y="7"/>
                    </a:lnTo>
                    <a:lnTo>
                      <a:pt x="19" y="0"/>
                    </a:lnTo>
                    <a:lnTo>
                      <a:pt x="0" y="16"/>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5" name="Freeform 71"/>
              <p:cNvSpPr>
                <a:spLocks/>
              </p:cNvSpPr>
              <p:nvPr/>
            </p:nvSpPr>
            <p:spPr bwMode="auto">
              <a:xfrm>
                <a:off x="1647" y="1392"/>
                <a:ext cx="5" cy="5"/>
              </a:xfrm>
              <a:custGeom>
                <a:avLst/>
                <a:gdLst>
                  <a:gd name="T0" fmla="*/ 0 w 16"/>
                  <a:gd name="T1" fmla="*/ 0 h 14"/>
                  <a:gd name="T2" fmla="*/ 0 w 16"/>
                  <a:gd name="T3" fmla="*/ 0 h 14"/>
                  <a:gd name="T4" fmla="*/ 0 w 16"/>
                  <a:gd name="T5" fmla="*/ 0 h 14"/>
                  <a:gd name="T6" fmla="*/ 0 w 16"/>
                  <a:gd name="T7" fmla="*/ 0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14"/>
                    </a:moveTo>
                    <a:lnTo>
                      <a:pt x="16" y="7"/>
                    </a:lnTo>
                    <a:lnTo>
                      <a:pt x="13" y="0"/>
                    </a:lnTo>
                    <a:lnTo>
                      <a:pt x="0" y="1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6" name="Freeform 72"/>
              <p:cNvSpPr>
                <a:spLocks/>
              </p:cNvSpPr>
              <p:nvPr/>
            </p:nvSpPr>
            <p:spPr bwMode="auto">
              <a:xfrm>
                <a:off x="1587" y="1616"/>
                <a:ext cx="6" cy="4"/>
              </a:xfrm>
              <a:custGeom>
                <a:avLst/>
                <a:gdLst>
                  <a:gd name="T0" fmla="*/ 0 w 20"/>
                  <a:gd name="T1" fmla="*/ 0 h 13"/>
                  <a:gd name="T2" fmla="*/ 0 w 20"/>
                  <a:gd name="T3" fmla="*/ 0 h 13"/>
                  <a:gd name="T4" fmla="*/ 0 w 20"/>
                  <a:gd name="T5" fmla="*/ 0 h 13"/>
                  <a:gd name="T6" fmla="*/ 0 w 20"/>
                  <a:gd name="T7" fmla="*/ 0 h 13"/>
                  <a:gd name="T8" fmla="*/ 0 60000 65536"/>
                  <a:gd name="T9" fmla="*/ 0 60000 65536"/>
                  <a:gd name="T10" fmla="*/ 0 60000 65536"/>
                  <a:gd name="T11" fmla="*/ 0 60000 65536"/>
                  <a:gd name="T12" fmla="*/ 0 w 20"/>
                  <a:gd name="T13" fmla="*/ 0 h 13"/>
                  <a:gd name="T14" fmla="*/ 20 w 20"/>
                  <a:gd name="T15" fmla="*/ 13 h 13"/>
                </a:gdLst>
                <a:ahLst/>
                <a:cxnLst>
                  <a:cxn ang="T8">
                    <a:pos x="T0" y="T1"/>
                  </a:cxn>
                  <a:cxn ang="T9">
                    <a:pos x="T2" y="T3"/>
                  </a:cxn>
                  <a:cxn ang="T10">
                    <a:pos x="T4" y="T5"/>
                  </a:cxn>
                  <a:cxn ang="T11">
                    <a:pos x="T6" y="T7"/>
                  </a:cxn>
                </a:cxnLst>
                <a:rect l="T12" t="T13" r="T14" b="T15"/>
                <a:pathLst>
                  <a:path w="20" h="13">
                    <a:moveTo>
                      <a:pt x="0" y="13"/>
                    </a:moveTo>
                    <a:lnTo>
                      <a:pt x="20" y="1"/>
                    </a:lnTo>
                    <a:lnTo>
                      <a:pt x="14" y="0"/>
                    </a:lnTo>
                    <a:lnTo>
                      <a:pt x="0" y="13"/>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7" name="Freeform 73"/>
              <p:cNvSpPr>
                <a:spLocks/>
              </p:cNvSpPr>
              <p:nvPr/>
            </p:nvSpPr>
            <p:spPr bwMode="auto">
              <a:xfrm>
                <a:off x="1638" y="1363"/>
                <a:ext cx="8" cy="2"/>
              </a:xfrm>
              <a:custGeom>
                <a:avLst/>
                <a:gdLst>
                  <a:gd name="T0" fmla="*/ 0 w 24"/>
                  <a:gd name="T1" fmla="*/ 0 h 6"/>
                  <a:gd name="T2" fmla="*/ 0 w 24"/>
                  <a:gd name="T3" fmla="*/ 0 h 6"/>
                  <a:gd name="T4" fmla="*/ 0 w 24"/>
                  <a:gd name="T5" fmla="*/ 0 h 6"/>
                  <a:gd name="T6" fmla="*/ 0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0" y="0"/>
                    </a:moveTo>
                    <a:lnTo>
                      <a:pt x="24" y="1"/>
                    </a:lnTo>
                    <a:lnTo>
                      <a:pt x="6" y="6"/>
                    </a:lnTo>
                    <a:lnTo>
                      <a:pt x="0" y="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8" name="Freeform 74"/>
              <p:cNvSpPr>
                <a:spLocks/>
              </p:cNvSpPr>
              <p:nvPr/>
            </p:nvSpPr>
            <p:spPr bwMode="auto">
              <a:xfrm>
                <a:off x="1597" y="1302"/>
                <a:ext cx="5" cy="3"/>
              </a:xfrm>
              <a:custGeom>
                <a:avLst/>
                <a:gdLst>
                  <a:gd name="T0" fmla="*/ 0 w 16"/>
                  <a:gd name="T1" fmla="*/ 0 h 9"/>
                  <a:gd name="T2" fmla="*/ 0 w 16"/>
                  <a:gd name="T3" fmla="*/ 0 h 9"/>
                  <a:gd name="T4" fmla="*/ 0 w 16"/>
                  <a:gd name="T5" fmla="*/ 0 h 9"/>
                  <a:gd name="T6" fmla="*/ 0 w 16"/>
                  <a:gd name="T7" fmla="*/ 0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0" y="9"/>
                    </a:moveTo>
                    <a:lnTo>
                      <a:pt x="16" y="1"/>
                    </a:lnTo>
                    <a:lnTo>
                      <a:pt x="3" y="0"/>
                    </a:lnTo>
                    <a:lnTo>
                      <a:pt x="0" y="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39" name="Freeform 75"/>
              <p:cNvSpPr>
                <a:spLocks/>
              </p:cNvSpPr>
              <p:nvPr/>
            </p:nvSpPr>
            <p:spPr bwMode="auto">
              <a:xfrm>
                <a:off x="1656" y="1639"/>
                <a:ext cx="6" cy="5"/>
              </a:xfrm>
              <a:custGeom>
                <a:avLst/>
                <a:gdLst>
                  <a:gd name="T0" fmla="*/ 0 w 18"/>
                  <a:gd name="T1" fmla="*/ 0 h 13"/>
                  <a:gd name="T2" fmla="*/ 0 w 18"/>
                  <a:gd name="T3" fmla="*/ 0 h 13"/>
                  <a:gd name="T4" fmla="*/ 0 w 18"/>
                  <a:gd name="T5" fmla="*/ 0 h 13"/>
                  <a:gd name="T6" fmla="*/ 0 w 18"/>
                  <a:gd name="T7" fmla="*/ 0 h 13"/>
                  <a:gd name="T8" fmla="*/ 0 60000 65536"/>
                  <a:gd name="T9" fmla="*/ 0 60000 65536"/>
                  <a:gd name="T10" fmla="*/ 0 60000 65536"/>
                  <a:gd name="T11" fmla="*/ 0 60000 65536"/>
                  <a:gd name="T12" fmla="*/ 0 w 18"/>
                  <a:gd name="T13" fmla="*/ 0 h 13"/>
                  <a:gd name="T14" fmla="*/ 18 w 18"/>
                  <a:gd name="T15" fmla="*/ 13 h 13"/>
                </a:gdLst>
                <a:ahLst/>
                <a:cxnLst>
                  <a:cxn ang="T8">
                    <a:pos x="T0" y="T1"/>
                  </a:cxn>
                  <a:cxn ang="T9">
                    <a:pos x="T2" y="T3"/>
                  </a:cxn>
                  <a:cxn ang="T10">
                    <a:pos x="T4" y="T5"/>
                  </a:cxn>
                  <a:cxn ang="T11">
                    <a:pos x="T6" y="T7"/>
                  </a:cxn>
                </a:cxnLst>
                <a:rect l="T12" t="T13" r="T14" b="T15"/>
                <a:pathLst>
                  <a:path w="18" h="13">
                    <a:moveTo>
                      <a:pt x="0" y="10"/>
                    </a:moveTo>
                    <a:lnTo>
                      <a:pt x="9" y="13"/>
                    </a:lnTo>
                    <a:lnTo>
                      <a:pt x="18" y="0"/>
                    </a:lnTo>
                    <a:lnTo>
                      <a:pt x="0" y="1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40" name="Freeform 76"/>
              <p:cNvSpPr>
                <a:spLocks/>
              </p:cNvSpPr>
              <p:nvPr/>
            </p:nvSpPr>
            <p:spPr bwMode="auto">
              <a:xfrm>
                <a:off x="1585" y="1315"/>
                <a:ext cx="6" cy="1"/>
              </a:xfrm>
              <a:custGeom>
                <a:avLst/>
                <a:gdLst>
                  <a:gd name="T0" fmla="*/ 0 w 19"/>
                  <a:gd name="T1" fmla="*/ 0 h 4"/>
                  <a:gd name="T2" fmla="*/ 0 w 19"/>
                  <a:gd name="T3" fmla="*/ 0 h 4"/>
                  <a:gd name="T4" fmla="*/ 0 w 19"/>
                  <a:gd name="T5" fmla="*/ 0 h 4"/>
                  <a:gd name="T6" fmla="*/ 0 w 19"/>
                  <a:gd name="T7" fmla="*/ 0 h 4"/>
                  <a:gd name="T8" fmla="*/ 0 60000 65536"/>
                  <a:gd name="T9" fmla="*/ 0 60000 65536"/>
                  <a:gd name="T10" fmla="*/ 0 60000 65536"/>
                  <a:gd name="T11" fmla="*/ 0 60000 65536"/>
                  <a:gd name="T12" fmla="*/ 0 w 19"/>
                  <a:gd name="T13" fmla="*/ 0 h 4"/>
                  <a:gd name="T14" fmla="*/ 19 w 19"/>
                  <a:gd name="T15" fmla="*/ 4 h 4"/>
                </a:gdLst>
                <a:ahLst/>
                <a:cxnLst>
                  <a:cxn ang="T8">
                    <a:pos x="T0" y="T1"/>
                  </a:cxn>
                  <a:cxn ang="T9">
                    <a:pos x="T2" y="T3"/>
                  </a:cxn>
                  <a:cxn ang="T10">
                    <a:pos x="T4" y="T5"/>
                  </a:cxn>
                  <a:cxn ang="T11">
                    <a:pos x="T6" y="T7"/>
                  </a:cxn>
                </a:cxnLst>
                <a:rect l="T12" t="T13" r="T14" b="T15"/>
                <a:pathLst>
                  <a:path w="19" h="4">
                    <a:moveTo>
                      <a:pt x="0" y="1"/>
                    </a:moveTo>
                    <a:lnTo>
                      <a:pt x="15" y="4"/>
                    </a:lnTo>
                    <a:lnTo>
                      <a:pt x="19" y="0"/>
                    </a:lnTo>
                    <a:lnTo>
                      <a:pt x="0" y="1"/>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41" name="Freeform 77"/>
              <p:cNvSpPr>
                <a:spLocks/>
              </p:cNvSpPr>
              <p:nvPr/>
            </p:nvSpPr>
            <p:spPr bwMode="auto">
              <a:xfrm>
                <a:off x="1654" y="1398"/>
                <a:ext cx="5" cy="3"/>
              </a:xfrm>
              <a:custGeom>
                <a:avLst/>
                <a:gdLst>
                  <a:gd name="T0" fmla="*/ 0 w 15"/>
                  <a:gd name="T1" fmla="*/ 0 h 7"/>
                  <a:gd name="T2" fmla="*/ 0 w 15"/>
                  <a:gd name="T3" fmla="*/ 0 h 7"/>
                  <a:gd name="T4" fmla="*/ 0 w 15"/>
                  <a:gd name="T5" fmla="*/ 0 h 7"/>
                  <a:gd name="T6" fmla="*/ 0 w 15"/>
                  <a:gd name="T7" fmla="*/ 0 h 7"/>
                  <a:gd name="T8" fmla="*/ 0 60000 65536"/>
                  <a:gd name="T9" fmla="*/ 0 60000 65536"/>
                  <a:gd name="T10" fmla="*/ 0 60000 65536"/>
                  <a:gd name="T11" fmla="*/ 0 60000 65536"/>
                  <a:gd name="T12" fmla="*/ 0 w 15"/>
                  <a:gd name="T13" fmla="*/ 0 h 7"/>
                  <a:gd name="T14" fmla="*/ 15 w 15"/>
                  <a:gd name="T15" fmla="*/ 7 h 7"/>
                </a:gdLst>
                <a:ahLst/>
                <a:cxnLst>
                  <a:cxn ang="T8">
                    <a:pos x="T0" y="T1"/>
                  </a:cxn>
                  <a:cxn ang="T9">
                    <a:pos x="T2" y="T3"/>
                  </a:cxn>
                  <a:cxn ang="T10">
                    <a:pos x="T4" y="T5"/>
                  </a:cxn>
                  <a:cxn ang="T11">
                    <a:pos x="T6" y="T7"/>
                  </a:cxn>
                </a:cxnLst>
                <a:rect l="T12" t="T13" r="T14" b="T15"/>
                <a:pathLst>
                  <a:path w="15" h="7">
                    <a:moveTo>
                      <a:pt x="0" y="7"/>
                    </a:moveTo>
                    <a:lnTo>
                      <a:pt x="15" y="1"/>
                    </a:lnTo>
                    <a:lnTo>
                      <a:pt x="6" y="0"/>
                    </a:lnTo>
                    <a:lnTo>
                      <a:pt x="0" y="7"/>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42" name="Freeform 78"/>
              <p:cNvSpPr>
                <a:spLocks/>
              </p:cNvSpPr>
              <p:nvPr/>
            </p:nvSpPr>
            <p:spPr bwMode="auto">
              <a:xfrm>
                <a:off x="1783" y="1068"/>
                <a:ext cx="4" cy="3"/>
              </a:xfrm>
              <a:custGeom>
                <a:avLst/>
                <a:gdLst>
                  <a:gd name="T0" fmla="*/ 0 w 12"/>
                  <a:gd name="T1" fmla="*/ 0 h 8"/>
                  <a:gd name="T2" fmla="*/ 0 w 12"/>
                  <a:gd name="T3" fmla="*/ 0 h 8"/>
                  <a:gd name="T4" fmla="*/ 0 w 12"/>
                  <a:gd name="T5" fmla="*/ 0 h 8"/>
                  <a:gd name="T6" fmla="*/ 0 w 12"/>
                  <a:gd name="T7" fmla="*/ 0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0" y="4"/>
                    </a:moveTo>
                    <a:lnTo>
                      <a:pt x="2" y="0"/>
                    </a:lnTo>
                    <a:lnTo>
                      <a:pt x="12" y="8"/>
                    </a:lnTo>
                    <a:lnTo>
                      <a:pt x="0" y="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43" name="Freeform 79"/>
              <p:cNvSpPr>
                <a:spLocks/>
              </p:cNvSpPr>
              <p:nvPr/>
            </p:nvSpPr>
            <p:spPr bwMode="auto">
              <a:xfrm>
                <a:off x="1762" y="1170"/>
                <a:ext cx="3" cy="3"/>
              </a:xfrm>
              <a:custGeom>
                <a:avLst/>
                <a:gdLst>
                  <a:gd name="T0" fmla="*/ 0 w 11"/>
                  <a:gd name="T1" fmla="*/ 0 h 11"/>
                  <a:gd name="T2" fmla="*/ 0 w 11"/>
                  <a:gd name="T3" fmla="*/ 0 h 11"/>
                  <a:gd name="T4" fmla="*/ 0 w 11"/>
                  <a:gd name="T5" fmla="*/ 0 h 11"/>
                  <a:gd name="T6" fmla="*/ 0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11"/>
                    </a:moveTo>
                    <a:lnTo>
                      <a:pt x="11" y="0"/>
                    </a:lnTo>
                    <a:lnTo>
                      <a:pt x="3" y="11"/>
                    </a:lnTo>
                    <a:lnTo>
                      <a:pt x="0" y="11"/>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44" name="Freeform 80"/>
              <p:cNvSpPr>
                <a:spLocks/>
              </p:cNvSpPr>
              <p:nvPr/>
            </p:nvSpPr>
            <p:spPr bwMode="auto">
              <a:xfrm>
                <a:off x="2736" y="2960"/>
                <a:ext cx="29" cy="34"/>
              </a:xfrm>
              <a:custGeom>
                <a:avLst/>
                <a:gdLst>
                  <a:gd name="T0" fmla="*/ 0 w 88"/>
                  <a:gd name="T1" fmla="*/ 0 h 100"/>
                  <a:gd name="T2" fmla="*/ 0 w 88"/>
                  <a:gd name="T3" fmla="*/ 0 h 100"/>
                  <a:gd name="T4" fmla="*/ 0 w 88"/>
                  <a:gd name="T5" fmla="*/ 0 h 100"/>
                  <a:gd name="T6" fmla="*/ 0 w 88"/>
                  <a:gd name="T7" fmla="*/ 0 h 100"/>
                  <a:gd name="T8" fmla="*/ 0 w 88"/>
                  <a:gd name="T9" fmla="*/ 0 h 100"/>
                  <a:gd name="T10" fmla="*/ 0 w 88"/>
                  <a:gd name="T11" fmla="*/ 0 h 100"/>
                  <a:gd name="T12" fmla="*/ 0 w 88"/>
                  <a:gd name="T13" fmla="*/ 0 h 100"/>
                  <a:gd name="T14" fmla="*/ 0 w 88"/>
                  <a:gd name="T15" fmla="*/ 0 h 100"/>
                  <a:gd name="T16" fmla="*/ 0 w 88"/>
                  <a:gd name="T17" fmla="*/ 0 h 100"/>
                  <a:gd name="T18" fmla="*/ 0 w 88"/>
                  <a:gd name="T19" fmla="*/ 0 h 100"/>
                  <a:gd name="T20" fmla="*/ 0 w 88"/>
                  <a:gd name="T21" fmla="*/ 0 h 100"/>
                  <a:gd name="T22" fmla="*/ 0 w 88"/>
                  <a:gd name="T23" fmla="*/ 0 h 100"/>
                  <a:gd name="T24" fmla="*/ 0 w 88"/>
                  <a:gd name="T25" fmla="*/ 0 h 100"/>
                  <a:gd name="T26" fmla="*/ 0 w 88"/>
                  <a:gd name="T27" fmla="*/ 0 h 100"/>
                  <a:gd name="T28" fmla="*/ 0 w 88"/>
                  <a:gd name="T29" fmla="*/ 0 h 100"/>
                  <a:gd name="T30" fmla="*/ 0 w 88"/>
                  <a:gd name="T31" fmla="*/ 0 h 100"/>
                  <a:gd name="T32" fmla="*/ 0 w 88"/>
                  <a:gd name="T33" fmla="*/ 0 h 100"/>
                  <a:gd name="T34" fmla="*/ 0 w 88"/>
                  <a:gd name="T35" fmla="*/ 0 h 100"/>
                  <a:gd name="T36" fmla="*/ 0 w 88"/>
                  <a:gd name="T37" fmla="*/ 0 h 100"/>
                  <a:gd name="T38" fmla="*/ 0 w 88"/>
                  <a:gd name="T39" fmla="*/ 0 h 100"/>
                  <a:gd name="T40" fmla="*/ 0 w 88"/>
                  <a:gd name="T41" fmla="*/ 0 h 100"/>
                  <a:gd name="T42" fmla="*/ 0 w 88"/>
                  <a:gd name="T43" fmla="*/ 0 h 100"/>
                  <a:gd name="T44" fmla="*/ 0 w 88"/>
                  <a:gd name="T45" fmla="*/ 0 h 100"/>
                  <a:gd name="T46" fmla="*/ 0 w 88"/>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8"/>
                  <a:gd name="T73" fmla="*/ 0 h 100"/>
                  <a:gd name="T74" fmla="*/ 88 w 88"/>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8" h="100">
                    <a:moveTo>
                      <a:pt x="13" y="25"/>
                    </a:moveTo>
                    <a:lnTo>
                      <a:pt x="4" y="33"/>
                    </a:lnTo>
                    <a:lnTo>
                      <a:pt x="10" y="40"/>
                    </a:lnTo>
                    <a:lnTo>
                      <a:pt x="3" y="44"/>
                    </a:lnTo>
                    <a:lnTo>
                      <a:pt x="0" y="52"/>
                    </a:lnTo>
                    <a:lnTo>
                      <a:pt x="13" y="52"/>
                    </a:lnTo>
                    <a:lnTo>
                      <a:pt x="17" y="65"/>
                    </a:lnTo>
                    <a:lnTo>
                      <a:pt x="3" y="73"/>
                    </a:lnTo>
                    <a:lnTo>
                      <a:pt x="9" y="80"/>
                    </a:lnTo>
                    <a:lnTo>
                      <a:pt x="10" y="95"/>
                    </a:lnTo>
                    <a:lnTo>
                      <a:pt x="26" y="100"/>
                    </a:lnTo>
                    <a:lnTo>
                      <a:pt x="42" y="98"/>
                    </a:lnTo>
                    <a:lnTo>
                      <a:pt x="46" y="88"/>
                    </a:lnTo>
                    <a:lnTo>
                      <a:pt x="56" y="83"/>
                    </a:lnTo>
                    <a:lnTo>
                      <a:pt x="69" y="83"/>
                    </a:lnTo>
                    <a:lnTo>
                      <a:pt x="84" y="66"/>
                    </a:lnTo>
                    <a:lnTo>
                      <a:pt x="87" y="36"/>
                    </a:lnTo>
                    <a:lnTo>
                      <a:pt x="88" y="25"/>
                    </a:lnTo>
                    <a:lnTo>
                      <a:pt x="53" y="9"/>
                    </a:lnTo>
                    <a:lnTo>
                      <a:pt x="43" y="0"/>
                    </a:lnTo>
                    <a:lnTo>
                      <a:pt x="30" y="2"/>
                    </a:lnTo>
                    <a:lnTo>
                      <a:pt x="20" y="2"/>
                    </a:lnTo>
                    <a:lnTo>
                      <a:pt x="17" y="16"/>
                    </a:lnTo>
                    <a:lnTo>
                      <a:pt x="13" y="25"/>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145" name="Freeform 81"/>
              <p:cNvSpPr>
                <a:spLocks/>
              </p:cNvSpPr>
              <p:nvPr/>
            </p:nvSpPr>
            <p:spPr bwMode="auto">
              <a:xfrm>
                <a:off x="2067" y="3935"/>
                <a:ext cx="2" cy="7"/>
              </a:xfrm>
              <a:custGeom>
                <a:avLst/>
                <a:gdLst>
                  <a:gd name="T0" fmla="*/ 0 w 5"/>
                  <a:gd name="T1" fmla="*/ 0 h 22"/>
                  <a:gd name="T2" fmla="*/ 0 w 5"/>
                  <a:gd name="T3" fmla="*/ 0 h 22"/>
                  <a:gd name="T4" fmla="*/ 0 w 5"/>
                  <a:gd name="T5" fmla="*/ 0 h 22"/>
                  <a:gd name="T6" fmla="*/ 0 w 5"/>
                  <a:gd name="T7" fmla="*/ 0 h 22"/>
                  <a:gd name="T8" fmla="*/ 0 w 5"/>
                  <a:gd name="T9" fmla="*/ 0 h 22"/>
                  <a:gd name="T10" fmla="*/ 0 w 5"/>
                  <a:gd name="T11" fmla="*/ 0 h 22"/>
                  <a:gd name="T12" fmla="*/ 0 w 5"/>
                  <a:gd name="T13" fmla="*/ 0 h 22"/>
                  <a:gd name="T14" fmla="*/ 0 60000 65536"/>
                  <a:gd name="T15" fmla="*/ 0 60000 65536"/>
                  <a:gd name="T16" fmla="*/ 0 60000 65536"/>
                  <a:gd name="T17" fmla="*/ 0 60000 65536"/>
                  <a:gd name="T18" fmla="*/ 0 60000 65536"/>
                  <a:gd name="T19" fmla="*/ 0 60000 65536"/>
                  <a:gd name="T20" fmla="*/ 0 60000 65536"/>
                  <a:gd name="T21" fmla="*/ 0 w 5"/>
                  <a:gd name="T22" fmla="*/ 0 h 22"/>
                  <a:gd name="T23" fmla="*/ 5 w 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2">
                    <a:moveTo>
                      <a:pt x="0" y="7"/>
                    </a:moveTo>
                    <a:lnTo>
                      <a:pt x="1" y="14"/>
                    </a:lnTo>
                    <a:lnTo>
                      <a:pt x="4" y="22"/>
                    </a:lnTo>
                    <a:lnTo>
                      <a:pt x="5" y="21"/>
                    </a:lnTo>
                    <a:lnTo>
                      <a:pt x="5" y="0"/>
                    </a:lnTo>
                    <a:lnTo>
                      <a:pt x="1" y="0"/>
                    </a:lnTo>
                    <a:lnTo>
                      <a:pt x="0" y="7"/>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46" name="Freeform 82"/>
              <p:cNvSpPr>
                <a:spLocks/>
              </p:cNvSpPr>
              <p:nvPr/>
            </p:nvSpPr>
            <p:spPr bwMode="auto">
              <a:xfrm>
                <a:off x="3818" y="2758"/>
                <a:ext cx="12" cy="11"/>
              </a:xfrm>
              <a:custGeom>
                <a:avLst/>
                <a:gdLst>
                  <a:gd name="T0" fmla="*/ 0 w 34"/>
                  <a:gd name="T1" fmla="*/ 0 h 33"/>
                  <a:gd name="T2" fmla="*/ 0 w 34"/>
                  <a:gd name="T3" fmla="*/ 0 h 33"/>
                  <a:gd name="T4" fmla="*/ 0 w 34"/>
                  <a:gd name="T5" fmla="*/ 0 h 33"/>
                  <a:gd name="T6" fmla="*/ 0 w 34"/>
                  <a:gd name="T7" fmla="*/ 0 h 33"/>
                  <a:gd name="T8" fmla="*/ 0 60000 65536"/>
                  <a:gd name="T9" fmla="*/ 0 60000 65536"/>
                  <a:gd name="T10" fmla="*/ 0 60000 65536"/>
                  <a:gd name="T11" fmla="*/ 0 60000 65536"/>
                  <a:gd name="T12" fmla="*/ 0 w 34"/>
                  <a:gd name="T13" fmla="*/ 0 h 33"/>
                  <a:gd name="T14" fmla="*/ 34 w 34"/>
                  <a:gd name="T15" fmla="*/ 33 h 33"/>
                </a:gdLst>
                <a:ahLst/>
                <a:cxnLst>
                  <a:cxn ang="T8">
                    <a:pos x="T0" y="T1"/>
                  </a:cxn>
                  <a:cxn ang="T9">
                    <a:pos x="T2" y="T3"/>
                  </a:cxn>
                  <a:cxn ang="T10">
                    <a:pos x="T4" y="T5"/>
                  </a:cxn>
                  <a:cxn ang="T11">
                    <a:pos x="T6" y="T7"/>
                  </a:cxn>
                </a:cxnLst>
                <a:rect l="T12" t="T13" r="T14" b="T15"/>
                <a:pathLst>
                  <a:path w="34" h="33">
                    <a:moveTo>
                      <a:pt x="0" y="26"/>
                    </a:moveTo>
                    <a:lnTo>
                      <a:pt x="34" y="33"/>
                    </a:lnTo>
                    <a:lnTo>
                      <a:pt x="28" y="0"/>
                    </a:lnTo>
                    <a:lnTo>
                      <a:pt x="0" y="26"/>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47" name="Freeform 83"/>
              <p:cNvSpPr>
                <a:spLocks/>
              </p:cNvSpPr>
              <p:nvPr/>
            </p:nvSpPr>
            <p:spPr bwMode="auto">
              <a:xfrm>
                <a:off x="3174" y="1124"/>
                <a:ext cx="903" cy="1144"/>
              </a:xfrm>
              <a:custGeom>
                <a:avLst/>
                <a:gdLst>
                  <a:gd name="T0" fmla="*/ 0 w 2708"/>
                  <a:gd name="T1" fmla="*/ 0 h 3433"/>
                  <a:gd name="T2" fmla="*/ 0 w 2708"/>
                  <a:gd name="T3" fmla="*/ 0 h 3433"/>
                  <a:gd name="T4" fmla="*/ 0 w 2708"/>
                  <a:gd name="T5" fmla="*/ 0 h 3433"/>
                  <a:gd name="T6" fmla="*/ 0 w 2708"/>
                  <a:gd name="T7" fmla="*/ 0 h 3433"/>
                  <a:gd name="T8" fmla="*/ 0 w 2708"/>
                  <a:gd name="T9" fmla="*/ 0 h 3433"/>
                  <a:gd name="T10" fmla="*/ 0 w 2708"/>
                  <a:gd name="T11" fmla="*/ 0 h 3433"/>
                  <a:gd name="T12" fmla="*/ 0 w 2708"/>
                  <a:gd name="T13" fmla="*/ 0 h 3433"/>
                  <a:gd name="T14" fmla="*/ 0 w 2708"/>
                  <a:gd name="T15" fmla="*/ 0 h 3433"/>
                  <a:gd name="T16" fmla="*/ 0 w 2708"/>
                  <a:gd name="T17" fmla="*/ 0 h 3433"/>
                  <a:gd name="T18" fmla="*/ 0 w 2708"/>
                  <a:gd name="T19" fmla="*/ 0 h 3433"/>
                  <a:gd name="T20" fmla="*/ 0 w 2708"/>
                  <a:gd name="T21" fmla="*/ 0 h 3433"/>
                  <a:gd name="T22" fmla="*/ 0 w 2708"/>
                  <a:gd name="T23" fmla="*/ 0 h 3433"/>
                  <a:gd name="T24" fmla="*/ 0 w 2708"/>
                  <a:gd name="T25" fmla="*/ 0 h 3433"/>
                  <a:gd name="T26" fmla="*/ 0 w 2708"/>
                  <a:gd name="T27" fmla="*/ 0 h 3433"/>
                  <a:gd name="T28" fmla="*/ 0 w 2708"/>
                  <a:gd name="T29" fmla="*/ 0 h 3433"/>
                  <a:gd name="T30" fmla="*/ 0 w 2708"/>
                  <a:gd name="T31" fmla="*/ 0 h 3433"/>
                  <a:gd name="T32" fmla="*/ 0 w 2708"/>
                  <a:gd name="T33" fmla="*/ 0 h 3433"/>
                  <a:gd name="T34" fmla="*/ 0 w 2708"/>
                  <a:gd name="T35" fmla="*/ 0 h 3433"/>
                  <a:gd name="T36" fmla="*/ 0 w 2708"/>
                  <a:gd name="T37" fmla="*/ 0 h 3433"/>
                  <a:gd name="T38" fmla="*/ 0 w 2708"/>
                  <a:gd name="T39" fmla="*/ 0 h 3433"/>
                  <a:gd name="T40" fmla="*/ 0 w 2708"/>
                  <a:gd name="T41" fmla="*/ 0 h 3433"/>
                  <a:gd name="T42" fmla="*/ 0 w 2708"/>
                  <a:gd name="T43" fmla="*/ 0 h 3433"/>
                  <a:gd name="T44" fmla="*/ 0 w 2708"/>
                  <a:gd name="T45" fmla="*/ 0 h 3433"/>
                  <a:gd name="T46" fmla="*/ 0 w 2708"/>
                  <a:gd name="T47" fmla="*/ 0 h 3433"/>
                  <a:gd name="T48" fmla="*/ 0 w 2708"/>
                  <a:gd name="T49" fmla="*/ 0 h 3433"/>
                  <a:gd name="T50" fmla="*/ 0 w 2708"/>
                  <a:gd name="T51" fmla="*/ 0 h 3433"/>
                  <a:gd name="T52" fmla="*/ 0 w 2708"/>
                  <a:gd name="T53" fmla="*/ 0 h 3433"/>
                  <a:gd name="T54" fmla="*/ 0 w 2708"/>
                  <a:gd name="T55" fmla="*/ 0 h 3433"/>
                  <a:gd name="T56" fmla="*/ 0 w 2708"/>
                  <a:gd name="T57" fmla="*/ 0 h 3433"/>
                  <a:gd name="T58" fmla="*/ 0 w 2708"/>
                  <a:gd name="T59" fmla="*/ 0 h 3433"/>
                  <a:gd name="T60" fmla="*/ 0 w 2708"/>
                  <a:gd name="T61" fmla="*/ 0 h 3433"/>
                  <a:gd name="T62" fmla="*/ 0 w 2708"/>
                  <a:gd name="T63" fmla="*/ 0 h 3433"/>
                  <a:gd name="T64" fmla="*/ 0 w 2708"/>
                  <a:gd name="T65" fmla="*/ 0 h 3433"/>
                  <a:gd name="T66" fmla="*/ 0 w 2708"/>
                  <a:gd name="T67" fmla="*/ 0 h 3433"/>
                  <a:gd name="T68" fmla="*/ 0 w 2708"/>
                  <a:gd name="T69" fmla="*/ 0 h 3433"/>
                  <a:gd name="T70" fmla="*/ 0 w 2708"/>
                  <a:gd name="T71" fmla="*/ 0 h 3433"/>
                  <a:gd name="T72" fmla="*/ 0 w 2708"/>
                  <a:gd name="T73" fmla="*/ 0 h 3433"/>
                  <a:gd name="T74" fmla="*/ 0 w 2708"/>
                  <a:gd name="T75" fmla="*/ 0 h 3433"/>
                  <a:gd name="T76" fmla="*/ 0 w 2708"/>
                  <a:gd name="T77" fmla="*/ 0 h 3433"/>
                  <a:gd name="T78" fmla="*/ 0 w 2708"/>
                  <a:gd name="T79" fmla="*/ 0 h 3433"/>
                  <a:gd name="T80" fmla="*/ 0 w 2708"/>
                  <a:gd name="T81" fmla="*/ 0 h 3433"/>
                  <a:gd name="T82" fmla="*/ 0 w 2708"/>
                  <a:gd name="T83" fmla="*/ 0 h 3433"/>
                  <a:gd name="T84" fmla="*/ 0 w 2708"/>
                  <a:gd name="T85" fmla="*/ 0 h 3433"/>
                  <a:gd name="T86" fmla="*/ 0 w 2708"/>
                  <a:gd name="T87" fmla="*/ 1 h 3433"/>
                  <a:gd name="T88" fmla="*/ 0 w 2708"/>
                  <a:gd name="T89" fmla="*/ 0 h 3433"/>
                  <a:gd name="T90" fmla="*/ 0 w 2708"/>
                  <a:gd name="T91" fmla="*/ 0 h 3433"/>
                  <a:gd name="T92" fmla="*/ 0 w 2708"/>
                  <a:gd name="T93" fmla="*/ 0 h 3433"/>
                  <a:gd name="T94" fmla="*/ 0 w 2708"/>
                  <a:gd name="T95" fmla="*/ 1 h 3433"/>
                  <a:gd name="T96" fmla="*/ 0 w 2708"/>
                  <a:gd name="T97" fmla="*/ 1 h 3433"/>
                  <a:gd name="T98" fmla="*/ 0 w 2708"/>
                  <a:gd name="T99" fmla="*/ 0 h 3433"/>
                  <a:gd name="T100" fmla="*/ 0 w 2708"/>
                  <a:gd name="T101" fmla="*/ 1 h 3433"/>
                  <a:gd name="T102" fmla="*/ 0 w 2708"/>
                  <a:gd name="T103" fmla="*/ 0 h 3433"/>
                  <a:gd name="T104" fmla="*/ 0 w 2708"/>
                  <a:gd name="T105" fmla="*/ 0 h 3433"/>
                  <a:gd name="T106" fmla="*/ 0 w 2708"/>
                  <a:gd name="T107" fmla="*/ 0 h 3433"/>
                  <a:gd name="T108" fmla="*/ 0 w 2708"/>
                  <a:gd name="T109" fmla="*/ 0 h 3433"/>
                  <a:gd name="T110" fmla="*/ 0 w 2708"/>
                  <a:gd name="T111" fmla="*/ 0 h 3433"/>
                  <a:gd name="T112" fmla="*/ 0 w 2708"/>
                  <a:gd name="T113" fmla="*/ 0 h 3433"/>
                  <a:gd name="T114" fmla="*/ 0 w 2708"/>
                  <a:gd name="T115" fmla="*/ 0 h 3433"/>
                  <a:gd name="T116" fmla="*/ 0 w 2708"/>
                  <a:gd name="T117" fmla="*/ 0 h 3433"/>
                  <a:gd name="T118" fmla="*/ 0 w 2708"/>
                  <a:gd name="T119" fmla="*/ 0 h 3433"/>
                  <a:gd name="T120" fmla="*/ 0 w 2708"/>
                  <a:gd name="T121" fmla="*/ 0 h 34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08"/>
                  <a:gd name="T184" fmla="*/ 0 h 3433"/>
                  <a:gd name="T185" fmla="*/ 2708 w 2708"/>
                  <a:gd name="T186" fmla="*/ 3433 h 34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08" h="3433">
                    <a:moveTo>
                      <a:pt x="2612" y="1495"/>
                    </a:moveTo>
                    <a:lnTo>
                      <a:pt x="2623" y="1485"/>
                    </a:lnTo>
                    <a:lnTo>
                      <a:pt x="2623" y="1467"/>
                    </a:lnTo>
                    <a:lnTo>
                      <a:pt x="2609" y="1442"/>
                    </a:lnTo>
                    <a:lnTo>
                      <a:pt x="2596" y="1428"/>
                    </a:lnTo>
                    <a:lnTo>
                      <a:pt x="2587" y="1392"/>
                    </a:lnTo>
                    <a:lnTo>
                      <a:pt x="2573" y="1389"/>
                    </a:lnTo>
                    <a:lnTo>
                      <a:pt x="2571" y="1381"/>
                    </a:lnTo>
                    <a:lnTo>
                      <a:pt x="2605" y="1342"/>
                    </a:lnTo>
                    <a:lnTo>
                      <a:pt x="2612" y="1328"/>
                    </a:lnTo>
                    <a:lnTo>
                      <a:pt x="2606" y="1324"/>
                    </a:lnTo>
                    <a:lnTo>
                      <a:pt x="2607" y="1310"/>
                    </a:lnTo>
                    <a:lnTo>
                      <a:pt x="2623" y="1286"/>
                    </a:lnTo>
                    <a:lnTo>
                      <a:pt x="2622" y="1268"/>
                    </a:lnTo>
                    <a:lnTo>
                      <a:pt x="2616" y="1263"/>
                    </a:lnTo>
                    <a:lnTo>
                      <a:pt x="2603" y="1260"/>
                    </a:lnTo>
                    <a:lnTo>
                      <a:pt x="2602" y="1252"/>
                    </a:lnTo>
                    <a:lnTo>
                      <a:pt x="2607" y="1229"/>
                    </a:lnTo>
                    <a:lnTo>
                      <a:pt x="2603" y="1221"/>
                    </a:lnTo>
                    <a:lnTo>
                      <a:pt x="2607" y="1213"/>
                    </a:lnTo>
                    <a:lnTo>
                      <a:pt x="2610" y="1207"/>
                    </a:lnTo>
                    <a:lnTo>
                      <a:pt x="2606" y="1193"/>
                    </a:lnTo>
                    <a:lnTo>
                      <a:pt x="2586" y="1184"/>
                    </a:lnTo>
                    <a:lnTo>
                      <a:pt x="2570" y="1184"/>
                    </a:lnTo>
                    <a:lnTo>
                      <a:pt x="2564" y="1177"/>
                    </a:lnTo>
                    <a:lnTo>
                      <a:pt x="2567" y="1164"/>
                    </a:lnTo>
                    <a:lnTo>
                      <a:pt x="2561" y="1138"/>
                    </a:lnTo>
                    <a:lnTo>
                      <a:pt x="2554" y="1132"/>
                    </a:lnTo>
                    <a:lnTo>
                      <a:pt x="2576" y="1088"/>
                    </a:lnTo>
                    <a:lnTo>
                      <a:pt x="2586" y="1079"/>
                    </a:lnTo>
                    <a:lnTo>
                      <a:pt x="2569" y="1066"/>
                    </a:lnTo>
                    <a:lnTo>
                      <a:pt x="2576" y="1056"/>
                    </a:lnTo>
                    <a:lnTo>
                      <a:pt x="2586" y="1049"/>
                    </a:lnTo>
                    <a:lnTo>
                      <a:pt x="2573" y="1036"/>
                    </a:lnTo>
                    <a:lnTo>
                      <a:pt x="2561" y="1021"/>
                    </a:lnTo>
                    <a:lnTo>
                      <a:pt x="2535" y="1006"/>
                    </a:lnTo>
                    <a:lnTo>
                      <a:pt x="2519" y="991"/>
                    </a:lnTo>
                    <a:lnTo>
                      <a:pt x="2501" y="964"/>
                    </a:lnTo>
                    <a:lnTo>
                      <a:pt x="2485" y="959"/>
                    </a:lnTo>
                    <a:lnTo>
                      <a:pt x="2462" y="945"/>
                    </a:lnTo>
                    <a:lnTo>
                      <a:pt x="2456" y="936"/>
                    </a:lnTo>
                    <a:lnTo>
                      <a:pt x="2434" y="934"/>
                    </a:lnTo>
                    <a:lnTo>
                      <a:pt x="2442" y="914"/>
                    </a:lnTo>
                    <a:lnTo>
                      <a:pt x="2442" y="902"/>
                    </a:lnTo>
                    <a:lnTo>
                      <a:pt x="2443" y="888"/>
                    </a:lnTo>
                    <a:lnTo>
                      <a:pt x="2446" y="877"/>
                    </a:lnTo>
                    <a:lnTo>
                      <a:pt x="2452" y="870"/>
                    </a:lnTo>
                    <a:lnTo>
                      <a:pt x="2466" y="859"/>
                    </a:lnTo>
                    <a:lnTo>
                      <a:pt x="2483" y="849"/>
                    </a:lnTo>
                    <a:lnTo>
                      <a:pt x="2491" y="843"/>
                    </a:lnTo>
                    <a:lnTo>
                      <a:pt x="2498" y="841"/>
                    </a:lnTo>
                    <a:lnTo>
                      <a:pt x="2505" y="831"/>
                    </a:lnTo>
                    <a:lnTo>
                      <a:pt x="2512" y="791"/>
                    </a:lnTo>
                    <a:lnTo>
                      <a:pt x="2505" y="773"/>
                    </a:lnTo>
                    <a:lnTo>
                      <a:pt x="2514" y="763"/>
                    </a:lnTo>
                    <a:lnTo>
                      <a:pt x="2515" y="757"/>
                    </a:lnTo>
                    <a:lnTo>
                      <a:pt x="2519" y="761"/>
                    </a:lnTo>
                    <a:lnTo>
                      <a:pt x="2521" y="754"/>
                    </a:lnTo>
                    <a:lnTo>
                      <a:pt x="2532" y="738"/>
                    </a:lnTo>
                    <a:lnTo>
                      <a:pt x="2522" y="731"/>
                    </a:lnTo>
                    <a:lnTo>
                      <a:pt x="2522" y="706"/>
                    </a:lnTo>
                    <a:lnTo>
                      <a:pt x="2515" y="698"/>
                    </a:lnTo>
                    <a:lnTo>
                      <a:pt x="2509" y="670"/>
                    </a:lnTo>
                    <a:lnTo>
                      <a:pt x="2509" y="653"/>
                    </a:lnTo>
                    <a:lnTo>
                      <a:pt x="2505" y="646"/>
                    </a:lnTo>
                    <a:lnTo>
                      <a:pt x="2504" y="636"/>
                    </a:lnTo>
                    <a:lnTo>
                      <a:pt x="2494" y="623"/>
                    </a:lnTo>
                    <a:lnTo>
                      <a:pt x="2494" y="613"/>
                    </a:lnTo>
                    <a:lnTo>
                      <a:pt x="2492" y="602"/>
                    </a:lnTo>
                    <a:lnTo>
                      <a:pt x="2492" y="582"/>
                    </a:lnTo>
                    <a:lnTo>
                      <a:pt x="2489" y="577"/>
                    </a:lnTo>
                    <a:lnTo>
                      <a:pt x="2483" y="571"/>
                    </a:lnTo>
                    <a:lnTo>
                      <a:pt x="2482" y="546"/>
                    </a:lnTo>
                    <a:lnTo>
                      <a:pt x="2473" y="548"/>
                    </a:lnTo>
                    <a:lnTo>
                      <a:pt x="2463" y="543"/>
                    </a:lnTo>
                    <a:lnTo>
                      <a:pt x="2465" y="539"/>
                    </a:lnTo>
                    <a:lnTo>
                      <a:pt x="2491" y="541"/>
                    </a:lnTo>
                    <a:lnTo>
                      <a:pt x="2499" y="539"/>
                    </a:lnTo>
                    <a:lnTo>
                      <a:pt x="2469" y="516"/>
                    </a:lnTo>
                    <a:lnTo>
                      <a:pt x="2455" y="525"/>
                    </a:lnTo>
                    <a:lnTo>
                      <a:pt x="2439" y="527"/>
                    </a:lnTo>
                    <a:lnTo>
                      <a:pt x="2446" y="546"/>
                    </a:lnTo>
                    <a:lnTo>
                      <a:pt x="2420" y="523"/>
                    </a:lnTo>
                    <a:lnTo>
                      <a:pt x="2413" y="520"/>
                    </a:lnTo>
                    <a:lnTo>
                      <a:pt x="2423" y="534"/>
                    </a:lnTo>
                    <a:lnTo>
                      <a:pt x="2410" y="528"/>
                    </a:lnTo>
                    <a:lnTo>
                      <a:pt x="2390" y="509"/>
                    </a:lnTo>
                    <a:lnTo>
                      <a:pt x="2375" y="495"/>
                    </a:lnTo>
                    <a:lnTo>
                      <a:pt x="2371" y="498"/>
                    </a:lnTo>
                    <a:lnTo>
                      <a:pt x="2364" y="489"/>
                    </a:lnTo>
                    <a:lnTo>
                      <a:pt x="2356" y="486"/>
                    </a:lnTo>
                    <a:lnTo>
                      <a:pt x="2345" y="477"/>
                    </a:lnTo>
                    <a:lnTo>
                      <a:pt x="2342" y="473"/>
                    </a:lnTo>
                    <a:lnTo>
                      <a:pt x="2348" y="468"/>
                    </a:lnTo>
                    <a:lnTo>
                      <a:pt x="2349" y="459"/>
                    </a:lnTo>
                    <a:lnTo>
                      <a:pt x="2364" y="449"/>
                    </a:lnTo>
                    <a:lnTo>
                      <a:pt x="2372" y="446"/>
                    </a:lnTo>
                    <a:lnTo>
                      <a:pt x="2367" y="436"/>
                    </a:lnTo>
                    <a:lnTo>
                      <a:pt x="2359" y="432"/>
                    </a:lnTo>
                    <a:lnTo>
                      <a:pt x="2351" y="418"/>
                    </a:lnTo>
                    <a:lnTo>
                      <a:pt x="2328" y="404"/>
                    </a:lnTo>
                    <a:lnTo>
                      <a:pt x="2331" y="393"/>
                    </a:lnTo>
                    <a:lnTo>
                      <a:pt x="2342" y="375"/>
                    </a:lnTo>
                    <a:lnTo>
                      <a:pt x="2344" y="366"/>
                    </a:lnTo>
                    <a:lnTo>
                      <a:pt x="2323" y="348"/>
                    </a:lnTo>
                    <a:lnTo>
                      <a:pt x="2315" y="345"/>
                    </a:lnTo>
                    <a:lnTo>
                      <a:pt x="2315" y="338"/>
                    </a:lnTo>
                    <a:lnTo>
                      <a:pt x="2319" y="330"/>
                    </a:lnTo>
                    <a:lnTo>
                      <a:pt x="2315" y="332"/>
                    </a:lnTo>
                    <a:lnTo>
                      <a:pt x="2315" y="331"/>
                    </a:lnTo>
                    <a:lnTo>
                      <a:pt x="2296" y="343"/>
                    </a:lnTo>
                    <a:lnTo>
                      <a:pt x="2280" y="348"/>
                    </a:lnTo>
                    <a:lnTo>
                      <a:pt x="2257" y="349"/>
                    </a:lnTo>
                    <a:lnTo>
                      <a:pt x="2245" y="354"/>
                    </a:lnTo>
                    <a:lnTo>
                      <a:pt x="2247" y="363"/>
                    </a:lnTo>
                    <a:lnTo>
                      <a:pt x="2250" y="367"/>
                    </a:lnTo>
                    <a:lnTo>
                      <a:pt x="2245" y="368"/>
                    </a:lnTo>
                    <a:lnTo>
                      <a:pt x="2244" y="378"/>
                    </a:lnTo>
                    <a:lnTo>
                      <a:pt x="2237" y="367"/>
                    </a:lnTo>
                    <a:lnTo>
                      <a:pt x="2237" y="364"/>
                    </a:lnTo>
                    <a:lnTo>
                      <a:pt x="2231" y="345"/>
                    </a:lnTo>
                    <a:lnTo>
                      <a:pt x="2230" y="349"/>
                    </a:lnTo>
                    <a:lnTo>
                      <a:pt x="2230" y="332"/>
                    </a:lnTo>
                    <a:lnTo>
                      <a:pt x="2225" y="327"/>
                    </a:lnTo>
                    <a:lnTo>
                      <a:pt x="2221" y="332"/>
                    </a:lnTo>
                    <a:lnTo>
                      <a:pt x="2214" y="334"/>
                    </a:lnTo>
                    <a:lnTo>
                      <a:pt x="2215" y="327"/>
                    </a:lnTo>
                    <a:lnTo>
                      <a:pt x="2209" y="323"/>
                    </a:lnTo>
                    <a:lnTo>
                      <a:pt x="2206" y="317"/>
                    </a:lnTo>
                    <a:lnTo>
                      <a:pt x="2201" y="313"/>
                    </a:lnTo>
                    <a:lnTo>
                      <a:pt x="2188" y="295"/>
                    </a:lnTo>
                    <a:lnTo>
                      <a:pt x="2183" y="292"/>
                    </a:lnTo>
                    <a:lnTo>
                      <a:pt x="2179" y="295"/>
                    </a:lnTo>
                    <a:lnTo>
                      <a:pt x="2163" y="298"/>
                    </a:lnTo>
                    <a:lnTo>
                      <a:pt x="2168" y="293"/>
                    </a:lnTo>
                    <a:lnTo>
                      <a:pt x="2159" y="292"/>
                    </a:lnTo>
                    <a:lnTo>
                      <a:pt x="2157" y="286"/>
                    </a:lnTo>
                    <a:lnTo>
                      <a:pt x="2144" y="299"/>
                    </a:lnTo>
                    <a:lnTo>
                      <a:pt x="2130" y="295"/>
                    </a:lnTo>
                    <a:lnTo>
                      <a:pt x="2130" y="292"/>
                    </a:lnTo>
                    <a:lnTo>
                      <a:pt x="2121" y="295"/>
                    </a:lnTo>
                    <a:lnTo>
                      <a:pt x="2120" y="291"/>
                    </a:lnTo>
                    <a:lnTo>
                      <a:pt x="2114" y="293"/>
                    </a:lnTo>
                    <a:lnTo>
                      <a:pt x="2113" y="282"/>
                    </a:lnTo>
                    <a:lnTo>
                      <a:pt x="2107" y="281"/>
                    </a:lnTo>
                    <a:lnTo>
                      <a:pt x="2111" y="274"/>
                    </a:lnTo>
                    <a:lnTo>
                      <a:pt x="2116" y="274"/>
                    </a:lnTo>
                    <a:lnTo>
                      <a:pt x="2118" y="271"/>
                    </a:lnTo>
                    <a:lnTo>
                      <a:pt x="2118" y="259"/>
                    </a:lnTo>
                    <a:lnTo>
                      <a:pt x="2126" y="256"/>
                    </a:lnTo>
                    <a:lnTo>
                      <a:pt x="2131" y="248"/>
                    </a:lnTo>
                    <a:lnTo>
                      <a:pt x="2124" y="239"/>
                    </a:lnTo>
                    <a:lnTo>
                      <a:pt x="2120" y="241"/>
                    </a:lnTo>
                    <a:lnTo>
                      <a:pt x="2111" y="228"/>
                    </a:lnTo>
                    <a:lnTo>
                      <a:pt x="2111" y="213"/>
                    </a:lnTo>
                    <a:lnTo>
                      <a:pt x="2107" y="210"/>
                    </a:lnTo>
                    <a:lnTo>
                      <a:pt x="2101" y="214"/>
                    </a:lnTo>
                    <a:lnTo>
                      <a:pt x="2088" y="214"/>
                    </a:lnTo>
                    <a:lnTo>
                      <a:pt x="2087" y="217"/>
                    </a:lnTo>
                    <a:lnTo>
                      <a:pt x="2075" y="220"/>
                    </a:lnTo>
                    <a:lnTo>
                      <a:pt x="2068" y="231"/>
                    </a:lnTo>
                    <a:lnTo>
                      <a:pt x="2068" y="243"/>
                    </a:lnTo>
                    <a:lnTo>
                      <a:pt x="2055" y="261"/>
                    </a:lnTo>
                    <a:lnTo>
                      <a:pt x="2049" y="257"/>
                    </a:lnTo>
                    <a:lnTo>
                      <a:pt x="2048" y="243"/>
                    </a:lnTo>
                    <a:lnTo>
                      <a:pt x="2041" y="232"/>
                    </a:lnTo>
                    <a:lnTo>
                      <a:pt x="2038" y="245"/>
                    </a:lnTo>
                    <a:lnTo>
                      <a:pt x="2032" y="239"/>
                    </a:lnTo>
                    <a:lnTo>
                      <a:pt x="2028" y="246"/>
                    </a:lnTo>
                    <a:lnTo>
                      <a:pt x="2023" y="234"/>
                    </a:lnTo>
                    <a:lnTo>
                      <a:pt x="2019" y="238"/>
                    </a:lnTo>
                    <a:lnTo>
                      <a:pt x="2018" y="249"/>
                    </a:lnTo>
                    <a:lnTo>
                      <a:pt x="2015" y="236"/>
                    </a:lnTo>
                    <a:lnTo>
                      <a:pt x="2005" y="236"/>
                    </a:lnTo>
                    <a:lnTo>
                      <a:pt x="1994" y="243"/>
                    </a:lnTo>
                    <a:lnTo>
                      <a:pt x="1986" y="246"/>
                    </a:lnTo>
                    <a:lnTo>
                      <a:pt x="1979" y="236"/>
                    </a:lnTo>
                    <a:lnTo>
                      <a:pt x="1971" y="239"/>
                    </a:lnTo>
                    <a:lnTo>
                      <a:pt x="1976" y="245"/>
                    </a:lnTo>
                    <a:lnTo>
                      <a:pt x="1971" y="253"/>
                    </a:lnTo>
                    <a:lnTo>
                      <a:pt x="1960" y="252"/>
                    </a:lnTo>
                    <a:lnTo>
                      <a:pt x="1956" y="257"/>
                    </a:lnTo>
                    <a:lnTo>
                      <a:pt x="1957" y="268"/>
                    </a:lnTo>
                    <a:lnTo>
                      <a:pt x="1944" y="271"/>
                    </a:lnTo>
                    <a:lnTo>
                      <a:pt x="1937" y="280"/>
                    </a:lnTo>
                    <a:lnTo>
                      <a:pt x="1945" y="286"/>
                    </a:lnTo>
                    <a:lnTo>
                      <a:pt x="1947" y="292"/>
                    </a:lnTo>
                    <a:lnTo>
                      <a:pt x="1937" y="291"/>
                    </a:lnTo>
                    <a:lnTo>
                      <a:pt x="1931" y="285"/>
                    </a:lnTo>
                    <a:lnTo>
                      <a:pt x="1925" y="284"/>
                    </a:lnTo>
                    <a:lnTo>
                      <a:pt x="1918" y="271"/>
                    </a:lnTo>
                    <a:lnTo>
                      <a:pt x="1924" y="264"/>
                    </a:lnTo>
                    <a:lnTo>
                      <a:pt x="1925" y="255"/>
                    </a:lnTo>
                    <a:lnTo>
                      <a:pt x="1931" y="252"/>
                    </a:lnTo>
                    <a:lnTo>
                      <a:pt x="1934" y="236"/>
                    </a:lnTo>
                    <a:lnTo>
                      <a:pt x="1944" y="232"/>
                    </a:lnTo>
                    <a:lnTo>
                      <a:pt x="1948" y="224"/>
                    </a:lnTo>
                    <a:lnTo>
                      <a:pt x="1967" y="238"/>
                    </a:lnTo>
                    <a:lnTo>
                      <a:pt x="1971" y="232"/>
                    </a:lnTo>
                    <a:lnTo>
                      <a:pt x="1990" y="230"/>
                    </a:lnTo>
                    <a:lnTo>
                      <a:pt x="1986" y="221"/>
                    </a:lnTo>
                    <a:lnTo>
                      <a:pt x="1996" y="217"/>
                    </a:lnTo>
                    <a:lnTo>
                      <a:pt x="1994" y="209"/>
                    </a:lnTo>
                    <a:lnTo>
                      <a:pt x="1989" y="205"/>
                    </a:lnTo>
                    <a:lnTo>
                      <a:pt x="2003" y="209"/>
                    </a:lnTo>
                    <a:lnTo>
                      <a:pt x="2010" y="217"/>
                    </a:lnTo>
                    <a:lnTo>
                      <a:pt x="2012" y="211"/>
                    </a:lnTo>
                    <a:lnTo>
                      <a:pt x="2018" y="214"/>
                    </a:lnTo>
                    <a:lnTo>
                      <a:pt x="2019" y="210"/>
                    </a:lnTo>
                    <a:lnTo>
                      <a:pt x="2025" y="221"/>
                    </a:lnTo>
                    <a:lnTo>
                      <a:pt x="2039" y="218"/>
                    </a:lnTo>
                    <a:lnTo>
                      <a:pt x="2042" y="223"/>
                    </a:lnTo>
                    <a:lnTo>
                      <a:pt x="2046" y="217"/>
                    </a:lnTo>
                    <a:lnTo>
                      <a:pt x="2059" y="216"/>
                    </a:lnTo>
                    <a:lnTo>
                      <a:pt x="2065" y="220"/>
                    </a:lnTo>
                    <a:lnTo>
                      <a:pt x="2078" y="214"/>
                    </a:lnTo>
                    <a:lnTo>
                      <a:pt x="2081" y="206"/>
                    </a:lnTo>
                    <a:lnTo>
                      <a:pt x="2075" y="209"/>
                    </a:lnTo>
                    <a:lnTo>
                      <a:pt x="2072" y="206"/>
                    </a:lnTo>
                    <a:lnTo>
                      <a:pt x="2031" y="209"/>
                    </a:lnTo>
                    <a:lnTo>
                      <a:pt x="1996" y="200"/>
                    </a:lnTo>
                    <a:lnTo>
                      <a:pt x="1968" y="198"/>
                    </a:lnTo>
                    <a:lnTo>
                      <a:pt x="1966" y="188"/>
                    </a:lnTo>
                    <a:lnTo>
                      <a:pt x="1960" y="188"/>
                    </a:lnTo>
                    <a:lnTo>
                      <a:pt x="1943" y="224"/>
                    </a:lnTo>
                    <a:lnTo>
                      <a:pt x="1932" y="232"/>
                    </a:lnTo>
                    <a:lnTo>
                      <a:pt x="1914" y="268"/>
                    </a:lnTo>
                    <a:lnTo>
                      <a:pt x="1902" y="280"/>
                    </a:lnTo>
                    <a:lnTo>
                      <a:pt x="1892" y="285"/>
                    </a:lnTo>
                    <a:lnTo>
                      <a:pt x="1873" y="292"/>
                    </a:lnTo>
                    <a:lnTo>
                      <a:pt x="1868" y="299"/>
                    </a:lnTo>
                    <a:lnTo>
                      <a:pt x="1859" y="309"/>
                    </a:lnTo>
                    <a:lnTo>
                      <a:pt x="1857" y="316"/>
                    </a:lnTo>
                    <a:lnTo>
                      <a:pt x="1844" y="324"/>
                    </a:lnTo>
                    <a:lnTo>
                      <a:pt x="1837" y="327"/>
                    </a:lnTo>
                    <a:lnTo>
                      <a:pt x="1843" y="331"/>
                    </a:lnTo>
                    <a:lnTo>
                      <a:pt x="1852" y="325"/>
                    </a:lnTo>
                    <a:lnTo>
                      <a:pt x="1850" y="336"/>
                    </a:lnTo>
                    <a:lnTo>
                      <a:pt x="1836" y="339"/>
                    </a:lnTo>
                    <a:lnTo>
                      <a:pt x="1840" y="360"/>
                    </a:lnTo>
                    <a:lnTo>
                      <a:pt x="1849" y="363"/>
                    </a:lnTo>
                    <a:lnTo>
                      <a:pt x="1850" y="366"/>
                    </a:lnTo>
                    <a:lnTo>
                      <a:pt x="1842" y="364"/>
                    </a:lnTo>
                    <a:lnTo>
                      <a:pt x="1836" y="359"/>
                    </a:lnTo>
                    <a:lnTo>
                      <a:pt x="1833" y="352"/>
                    </a:lnTo>
                    <a:lnTo>
                      <a:pt x="1834" y="346"/>
                    </a:lnTo>
                    <a:lnTo>
                      <a:pt x="1831" y="341"/>
                    </a:lnTo>
                    <a:lnTo>
                      <a:pt x="1834" y="331"/>
                    </a:lnTo>
                    <a:lnTo>
                      <a:pt x="1831" y="325"/>
                    </a:lnTo>
                    <a:lnTo>
                      <a:pt x="1817" y="325"/>
                    </a:lnTo>
                    <a:lnTo>
                      <a:pt x="1813" y="327"/>
                    </a:lnTo>
                    <a:lnTo>
                      <a:pt x="1775" y="341"/>
                    </a:lnTo>
                    <a:lnTo>
                      <a:pt x="1749" y="343"/>
                    </a:lnTo>
                    <a:lnTo>
                      <a:pt x="1739" y="339"/>
                    </a:lnTo>
                    <a:lnTo>
                      <a:pt x="1716" y="338"/>
                    </a:lnTo>
                    <a:lnTo>
                      <a:pt x="1697" y="356"/>
                    </a:lnTo>
                    <a:lnTo>
                      <a:pt x="1679" y="366"/>
                    </a:lnTo>
                    <a:lnTo>
                      <a:pt x="1670" y="374"/>
                    </a:lnTo>
                    <a:lnTo>
                      <a:pt x="1673" y="384"/>
                    </a:lnTo>
                    <a:lnTo>
                      <a:pt x="1696" y="360"/>
                    </a:lnTo>
                    <a:lnTo>
                      <a:pt x="1700" y="367"/>
                    </a:lnTo>
                    <a:lnTo>
                      <a:pt x="1699" y="377"/>
                    </a:lnTo>
                    <a:lnTo>
                      <a:pt x="1687" y="379"/>
                    </a:lnTo>
                    <a:lnTo>
                      <a:pt x="1689" y="388"/>
                    </a:lnTo>
                    <a:lnTo>
                      <a:pt x="1680" y="398"/>
                    </a:lnTo>
                    <a:lnTo>
                      <a:pt x="1676" y="398"/>
                    </a:lnTo>
                    <a:lnTo>
                      <a:pt x="1668" y="395"/>
                    </a:lnTo>
                    <a:lnTo>
                      <a:pt x="1668" y="400"/>
                    </a:lnTo>
                    <a:lnTo>
                      <a:pt x="1674" y="400"/>
                    </a:lnTo>
                    <a:lnTo>
                      <a:pt x="1668" y="410"/>
                    </a:lnTo>
                    <a:lnTo>
                      <a:pt x="1668" y="416"/>
                    </a:lnTo>
                    <a:lnTo>
                      <a:pt x="1664" y="421"/>
                    </a:lnTo>
                    <a:lnTo>
                      <a:pt x="1668" y="424"/>
                    </a:lnTo>
                    <a:lnTo>
                      <a:pt x="1664" y="427"/>
                    </a:lnTo>
                    <a:lnTo>
                      <a:pt x="1661" y="442"/>
                    </a:lnTo>
                    <a:lnTo>
                      <a:pt x="1661" y="450"/>
                    </a:lnTo>
                    <a:lnTo>
                      <a:pt x="1651" y="460"/>
                    </a:lnTo>
                    <a:lnTo>
                      <a:pt x="1647" y="460"/>
                    </a:lnTo>
                    <a:lnTo>
                      <a:pt x="1647" y="456"/>
                    </a:lnTo>
                    <a:lnTo>
                      <a:pt x="1640" y="452"/>
                    </a:lnTo>
                    <a:lnTo>
                      <a:pt x="1635" y="446"/>
                    </a:lnTo>
                    <a:lnTo>
                      <a:pt x="1637" y="442"/>
                    </a:lnTo>
                    <a:lnTo>
                      <a:pt x="1619" y="438"/>
                    </a:lnTo>
                    <a:lnTo>
                      <a:pt x="1614" y="425"/>
                    </a:lnTo>
                    <a:lnTo>
                      <a:pt x="1605" y="435"/>
                    </a:lnTo>
                    <a:lnTo>
                      <a:pt x="1596" y="436"/>
                    </a:lnTo>
                    <a:lnTo>
                      <a:pt x="1589" y="434"/>
                    </a:lnTo>
                    <a:lnTo>
                      <a:pt x="1588" y="429"/>
                    </a:lnTo>
                    <a:lnTo>
                      <a:pt x="1589" y="416"/>
                    </a:lnTo>
                    <a:lnTo>
                      <a:pt x="1573" y="411"/>
                    </a:lnTo>
                    <a:lnTo>
                      <a:pt x="1569" y="402"/>
                    </a:lnTo>
                    <a:lnTo>
                      <a:pt x="1559" y="404"/>
                    </a:lnTo>
                    <a:lnTo>
                      <a:pt x="1537" y="404"/>
                    </a:lnTo>
                    <a:lnTo>
                      <a:pt x="1511" y="411"/>
                    </a:lnTo>
                    <a:lnTo>
                      <a:pt x="1504" y="416"/>
                    </a:lnTo>
                    <a:lnTo>
                      <a:pt x="1497" y="417"/>
                    </a:lnTo>
                    <a:lnTo>
                      <a:pt x="1485" y="425"/>
                    </a:lnTo>
                    <a:lnTo>
                      <a:pt x="1484" y="436"/>
                    </a:lnTo>
                    <a:lnTo>
                      <a:pt x="1507" y="446"/>
                    </a:lnTo>
                    <a:lnTo>
                      <a:pt x="1505" y="452"/>
                    </a:lnTo>
                    <a:lnTo>
                      <a:pt x="1495" y="456"/>
                    </a:lnTo>
                    <a:lnTo>
                      <a:pt x="1488" y="456"/>
                    </a:lnTo>
                    <a:lnTo>
                      <a:pt x="1482" y="445"/>
                    </a:lnTo>
                    <a:lnTo>
                      <a:pt x="1480" y="456"/>
                    </a:lnTo>
                    <a:lnTo>
                      <a:pt x="1465" y="466"/>
                    </a:lnTo>
                    <a:lnTo>
                      <a:pt x="1449" y="485"/>
                    </a:lnTo>
                    <a:lnTo>
                      <a:pt x="1451" y="477"/>
                    </a:lnTo>
                    <a:lnTo>
                      <a:pt x="1464" y="456"/>
                    </a:lnTo>
                    <a:lnTo>
                      <a:pt x="1451" y="454"/>
                    </a:lnTo>
                    <a:lnTo>
                      <a:pt x="1451" y="452"/>
                    </a:lnTo>
                    <a:lnTo>
                      <a:pt x="1462" y="449"/>
                    </a:lnTo>
                    <a:lnTo>
                      <a:pt x="1468" y="443"/>
                    </a:lnTo>
                    <a:lnTo>
                      <a:pt x="1480" y="417"/>
                    </a:lnTo>
                    <a:lnTo>
                      <a:pt x="1481" y="410"/>
                    </a:lnTo>
                    <a:lnTo>
                      <a:pt x="1480" y="407"/>
                    </a:lnTo>
                    <a:lnTo>
                      <a:pt x="1471" y="409"/>
                    </a:lnTo>
                    <a:lnTo>
                      <a:pt x="1459" y="410"/>
                    </a:lnTo>
                    <a:lnTo>
                      <a:pt x="1451" y="407"/>
                    </a:lnTo>
                    <a:lnTo>
                      <a:pt x="1442" y="393"/>
                    </a:lnTo>
                    <a:lnTo>
                      <a:pt x="1442" y="384"/>
                    </a:lnTo>
                    <a:lnTo>
                      <a:pt x="1455" y="374"/>
                    </a:lnTo>
                    <a:lnTo>
                      <a:pt x="1458" y="364"/>
                    </a:lnTo>
                    <a:lnTo>
                      <a:pt x="1461" y="367"/>
                    </a:lnTo>
                    <a:lnTo>
                      <a:pt x="1475" y="371"/>
                    </a:lnTo>
                    <a:lnTo>
                      <a:pt x="1501" y="343"/>
                    </a:lnTo>
                    <a:lnTo>
                      <a:pt x="1534" y="325"/>
                    </a:lnTo>
                    <a:lnTo>
                      <a:pt x="1534" y="320"/>
                    </a:lnTo>
                    <a:lnTo>
                      <a:pt x="1544" y="318"/>
                    </a:lnTo>
                    <a:lnTo>
                      <a:pt x="1539" y="274"/>
                    </a:lnTo>
                    <a:lnTo>
                      <a:pt x="1534" y="249"/>
                    </a:lnTo>
                    <a:lnTo>
                      <a:pt x="1552" y="236"/>
                    </a:lnTo>
                    <a:lnTo>
                      <a:pt x="1552" y="224"/>
                    </a:lnTo>
                    <a:lnTo>
                      <a:pt x="1569" y="223"/>
                    </a:lnTo>
                    <a:lnTo>
                      <a:pt x="1567" y="217"/>
                    </a:lnTo>
                    <a:lnTo>
                      <a:pt x="1575" y="217"/>
                    </a:lnTo>
                    <a:lnTo>
                      <a:pt x="1576" y="218"/>
                    </a:lnTo>
                    <a:lnTo>
                      <a:pt x="1606" y="225"/>
                    </a:lnTo>
                    <a:lnTo>
                      <a:pt x="1582" y="184"/>
                    </a:lnTo>
                    <a:lnTo>
                      <a:pt x="1553" y="173"/>
                    </a:lnTo>
                    <a:lnTo>
                      <a:pt x="1531" y="168"/>
                    </a:lnTo>
                    <a:lnTo>
                      <a:pt x="1520" y="177"/>
                    </a:lnTo>
                    <a:lnTo>
                      <a:pt x="1514" y="191"/>
                    </a:lnTo>
                    <a:lnTo>
                      <a:pt x="1516" y="202"/>
                    </a:lnTo>
                    <a:lnTo>
                      <a:pt x="1518" y="206"/>
                    </a:lnTo>
                    <a:lnTo>
                      <a:pt x="1523" y="202"/>
                    </a:lnTo>
                    <a:lnTo>
                      <a:pt x="1533" y="203"/>
                    </a:lnTo>
                    <a:lnTo>
                      <a:pt x="1540" y="210"/>
                    </a:lnTo>
                    <a:lnTo>
                      <a:pt x="1542" y="221"/>
                    </a:lnTo>
                    <a:lnTo>
                      <a:pt x="1544" y="225"/>
                    </a:lnTo>
                    <a:lnTo>
                      <a:pt x="1544" y="231"/>
                    </a:lnTo>
                    <a:lnTo>
                      <a:pt x="1534" y="238"/>
                    </a:lnTo>
                    <a:lnTo>
                      <a:pt x="1517" y="239"/>
                    </a:lnTo>
                    <a:lnTo>
                      <a:pt x="1498" y="231"/>
                    </a:lnTo>
                    <a:lnTo>
                      <a:pt x="1455" y="260"/>
                    </a:lnTo>
                    <a:lnTo>
                      <a:pt x="1428" y="266"/>
                    </a:lnTo>
                    <a:lnTo>
                      <a:pt x="1417" y="264"/>
                    </a:lnTo>
                    <a:lnTo>
                      <a:pt x="1399" y="243"/>
                    </a:lnTo>
                    <a:lnTo>
                      <a:pt x="1341" y="220"/>
                    </a:lnTo>
                    <a:lnTo>
                      <a:pt x="1325" y="211"/>
                    </a:lnTo>
                    <a:lnTo>
                      <a:pt x="1306" y="206"/>
                    </a:lnTo>
                    <a:lnTo>
                      <a:pt x="1299" y="209"/>
                    </a:lnTo>
                    <a:lnTo>
                      <a:pt x="1298" y="216"/>
                    </a:lnTo>
                    <a:lnTo>
                      <a:pt x="1285" y="220"/>
                    </a:lnTo>
                    <a:lnTo>
                      <a:pt x="1267" y="246"/>
                    </a:lnTo>
                    <a:lnTo>
                      <a:pt x="1266" y="253"/>
                    </a:lnTo>
                    <a:lnTo>
                      <a:pt x="1266" y="261"/>
                    </a:lnTo>
                    <a:lnTo>
                      <a:pt x="1260" y="263"/>
                    </a:lnTo>
                    <a:lnTo>
                      <a:pt x="1256" y="249"/>
                    </a:lnTo>
                    <a:lnTo>
                      <a:pt x="1265" y="236"/>
                    </a:lnTo>
                    <a:lnTo>
                      <a:pt x="1269" y="234"/>
                    </a:lnTo>
                    <a:lnTo>
                      <a:pt x="1270" y="225"/>
                    </a:lnTo>
                    <a:lnTo>
                      <a:pt x="1263" y="217"/>
                    </a:lnTo>
                    <a:lnTo>
                      <a:pt x="1263" y="211"/>
                    </a:lnTo>
                    <a:lnTo>
                      <a:pt x="1273" y="205"/>
                    </a:lnTo>
                    <a:lnTo>
                      <a:pt x="1267" y="202"/>
                    </a:lnTo>
                    <a:lnTo>
                      <a:pt x="1262" y="196"/>
                    </a:lnTo>
                    <a:lnTo>
                      <a:pt x="1247" y="191"/>
                    </a:lnTo>
                    <a:lnTo>
                      <a:pt x="1201" y="198"/>
                    </a:lnTo>
                    <a:lnTo>
                      <a:pt x="1191" y="203"/>
                    </a:lnTo>
                    <a:lnTo>
                      <a:pt x="1178" y="205"/>
                    </a:lnTo>
                    <a:lnTo>
                      <a:pt x="1171" y="200"/>
                    </a:lnTo>
                    <a:lnTo>
                      <a:pt x="1172" y="193"/>
                    </a:lnTo>
                    <a:lnTo>
                      <a:pt x="1179" y="193"/>
                    </a:lnTo>
                    <a:lnTo>
                      <a:pt x="1207" y="182"/>
                    </a:lnTo>
                    <a:lnTo>
                      <a:pt x="1216" y="174"/>
                    </a:lnTo>
                    <a:lnTo>
                      <a:pt x="1223" y="163"/>
                    </a:lnTo>
                    <a:lnTo>
                      <a:pt x="1226" y="123"/>
                    </a:lnTo>
                    <a:lnTo>
                      <a:pt x="1227" y="110"/>
                    </a:lnTo>
                    <a:lnTo>
                      <a:pt x="1204" y="103"/>
                    </a:lnTo>
                    <a:lnTo>
                      <a:pt x="1208" y="95"/>
                    </a:lnTo>
                    <a:lnTo>
                      <a:pt x="1226" y="98"/>
                    </a:lnTo>
                    <a:lnTo>
                      <a:pt x="1210" y="82"/>
                    </a:lnTo>
                    <a:lnTo>
                      <a:pt x="1211" y="63"/>
                    </a:lnTo>
                    <a:lnTo>
                      <a:pt x="1203" y="53"/>
                    </a:lnTo>
                    <a:lnTo>
                      <a:pt x="1190" y="46"/>
                    </a:lnTo>
                    <a:lnTo>
                      <a:pt x="1185" y="60"/>
                    </a:lnTo>
                    <a:lnTo>
                      <a:pt x="1177" y="66"/>
                    </a:lnTo>
                    <a:lnTo>
                      <a:pt x="1166" y="61"/>
                    </a:lnTo>
                    <a:lnTo>
                      <a:pt x="1164" y="41"/>
                    </a:lnTo>
                    <a:lnTo>
                      <a:pt x="1126" y="28"/>
                    </a:lnTo>
                    <a:lnTo>
                      <a:pt x="1103" y="27"/>
                    </a:lnTo>
                    <a:lnTo>
                      <a:pt x="1104" y="10"/>
                    </a:lnTo>
                    <a:lnTo>
                      <a:pt x="1094" y="10"/>
                    </a:lnTo>
                    <a:lnTo>
                      <a:pt x="1063" y="34"/>
                    </a:lnTo>
                    <a:lnTo>
                      <a:pt x="1047" y="36"/>
                    </a:lnTo>
                    <a:lnTo>
                      <a:pt x="1032" y="28"/>
                    </a:lnTo>
                    <a:lnTo>
                      <a:pt x="1012" y="42"/>
                    </a:lnTo>
                    <a:lnTo>
                      <a:pt x="986" y="39"/>
                    </a:lnTo>
                    <a:lnTo>
                      <a:pt x="986" y="24"/>
                    </a:lnTo>
                    <a:lnTo>
                      <a:pt x="966" y="17"/>
                    </a:lnTo>
                    <a:lnTo>
                      <a:pt x="957" y="17"/>
                    </a:lnTo>
                    <a:lnTo>
                      <a:pt x="924" y="18"/>
                    </a:lnTo>
                    <a:lnTo>
                      <a:pt x="914" y="10"/>
                    </a:lnTo>
                    <a:lnTo>
                      <a:pt x="895" y="5"/>
                    </a:lnTo>
                    <a:lnTo>
                      <a:pt x="881" y="6"/>
                    </a:lnTo>
                    <a:lnTo>
                      <a:pt x="871" y="10"/>
                    </a:lnTo>
                    <a:lnTo>
                      <a:pt x="861" y="3"/>
                    </a:lnTo>
                    <a:lnTo>
                      <a:pt x="845" y="10"/>
                    </a:lnTo>
                    <a:lnTo>
                      <a:pt x="830" y="9"/>
                    </a:lnTo>
                    <a:lnTo>
                      <a:pt x="820" y="0"/>
                    </a:lnTo>
                    <a:lnTo>
                      <a:pt x="807" y="14"/>
                    </a:lnTo>
                    <a:lnTo>
                      <a:pt x="810" y="49"/>
                    </a:lnTo>
                    <a:lnTo>
                      <a:pt x="826" y="53"/>
                    </a:lnTo>
                    <a:lnTo>
                      <a:pt x="832" y="59"/>
                    </a:lnTo>
                    <a:lnTo>
                      <a:pt x="838" y="77"/>
                    </a:lnTo>
                    <a:lnTo>
                      <a:pt x="830" y="85"/>
                    </a:lnTo>
                    <a:lnTo>
                      <a:pt x="833" y="89"/>
                    </a:lnTo>
                    <a:lnTo>
                      <a:pt x="845" y="89"/>
                    </a:lnTo>
                    <a:lnTo>
                      <a:pt x="858" y="113"/>
                    </a:lnTo>
                    <a:lnTo>
                      <a:pt x="874" y="120"/>
                    </a:lnTo>
                    <a:lnTo>
                      <a:pt x="872" y="135"/>
                    </a:lnTo>
                    <a:lnTo>
                      <a:pt x="865" y="139"/>
                    </a:lnTo>
                    <a:lnTo>
                      <a:pt x="866" y="143"/>
                    </a:lnTo>
                    <a:lnTo>
                      <a:pt x="885" y="135"/>
                    </a:lnTo>
                    <a:lnTo>
                      <a:pt x="901" y="163"/>
                    </a:lnTo>
                    <a:lnTo>
                      <a:pt x="910" y="168"/>
                    </a:lnTo>
                    <a:lnTo>
                      <a:pt x="920" y="195"/>
                    </a:lnTo>
                    <a:lnTo>
                      <a:pt x="917" y="213"/>
                    </a:lnTo>
                    <a:lnTo>
                      <a:pt x="913" y="213"/>
                    </a:lnTo>
                    <a:lnTo>
                      <a:pt x="910" y="209"/>
                    </a:lnTo>
                    <a:lnTo>
                      <a:pt x="907" y="209"/>
                    </a:lnTo>
                    <a:lnTo>
                      <a:pt x="895" y="223"/>
                    </a:lnTo>
                    <a:lnTo>
                      <a:pt x="885" y="224"/>
                    </a:lnTo>
                    <a:lnTo>
                      <a:pt x="869" y="220"/>
                    </a:lnTo>
                    <a:lnTo>
                      <a:pt x="829" y="228"/>
                    </a:lnTo>
                    <a:lnTo>
                      <a:pt x="823" y="225"/>
                    </a:lnTo>
                    <a:lnTo>
                      <a:pt x="809" y="243"/>
                    </a:lnTo>
                    <a:lnTo>
                      <a:pt x="812" y="246"/>
                    </a:lnTo>
                    <a:lnTo>
                      <a:pt x="817" y="243"/>
                    </a:lnTo>
                    <a:lnTo>
                      <a:pt x="819" y="236"/>
                    </a:lnTo>
                    <a:lnTo>
                      <a:pt x="826" y="245"/>
                    </a:lnTo>
                    <a:lnTo>
                      <a:pt x="815" y="257"/>
                    </a:lnTo>
                    <a:lnTo>
                      <a:pt x="804" y="256"/>
                    </a:lnTo>
                    <a:lnTo>
                      <a:pt x="800" y="271"/>
                    </a:lnTo>
                    <a:lnTo>
                      <a:pt x="819" y="285"/>
                    </a:lnTo>
                    <a:lnTo>
                      <a:pt x="825" y="295"/>
                    </a:lnTo>
                    <a:lnTo>
                      <a:pt x="828" y="285"/>
                    </a:lnTo>
                    <a:lnTo>
                      <a:pt x="842" y="278"/>
                    </a:lnTo>
                    <a:lnTo>
                      <a:pt x="853" y="285"/>
                    </a:lnTo>
                    <a:lnTo>
                      <a:pt x="871" y="284"/>
                    </a:lnTo>
                    <a:lnTo>
                      <a:pt x="878" y="292"/>
                    </a:lnTo>
                    <a:lnTo>
                      <a:pt x="875" y="311"/>
                    </a:lnTo>
                    <a:lnTo>
                      <a:pt x="862" y="331"/>
                    </a:lnTo>
                    <a:lnTo>
                      <a:pt x="866" y="348"/>
                    </a:lnTo>
                    <a:lnTo>
                      <a:pt x="877" y="356"/>
                    </a:lnTo>
                    <a:lnTo>
                      <a:pt x="887" y="353"/>
                    </a:lnTo>
                    <a:lnTo>
                      <a:pt x="910" y="356"/>
                    </a:lnTo>
                    <a:lnTo>
                      <a:pt x="918" y="367"/>
                    </a:lnTo>
                    <a:lnTo>
                      <a:pt x="923" y="379"/>
                    </a:lnTo>
                    <a:lnTo>
                      <a:pt x="920" y="389"/>
                    </a:lnTo>
                    <a:lnTo>
                      <a:pt x="911" y="398"/>
                    </a:lnTo>
                    <a:lnTo>
                      <a:pt x="891" y="391"/>
                    </a:lnTo>
                    <a:lnTo>
                      <a:pt x="875" y="392"/>
                    </a:lnTo>
                    <a:lnTo>
                      <a:pt x="874" y="398"/>
                    </a:lnTo>
                    <a:lnTo>
                      <a:pt x="887" y="411"/>
                    </a:lnTo>
                    <a:lnTo>
                      <a:pt x="898" y="449"/>
                    </a:lnTo>
                    <a:lnTo>
                      <a:pt x="916" y="456"/>
                    </a:lnTo>
                    <a:lnTo>
                      <a:pt x="926" y="452"/>
                    </a:lnTo>
                    <a:lnTo>
                      <a:pt x="947" y="459"/>
                    </a:lnTo>
                    <a:lnTo>
                      <a:pt x="980" y="460"/>
                    </a:lnTo>
                    <a:lnTo>
                      <a:pt x="998" y="463"/>
                    </a:lnTo>
                    <a:lnTo>
                      <a:pt x="1018" y="478"/>
                    </a:lnTo>
                    <a:lnTo>
                      <a:pt x="1022" y="486"/>
                    </a:lnTo>
                    <a:lnTo>
                      <a:pt x="1035" y="495"/>
                    </a:lnTo>
                    <a:lnTo>
                      <a:pt x="1041" y="513"/>
                    </a:lnTo>
                    <a:lnTo>
                      <a:pt x="1045" y="517"/>
                    </a:lnTo>
                    <a:lnTo>
                      <a:pt x="1044" y="527"/>
                    </a:lnTo>
                    <a:lnTo>
                      <a:pt x="1053" y="536"/>
                    </a:lnTo>
                    <a:lnTo>
                      <a:pt x="1073" y="546"/>
                    </a:lnTo>
                    <a:lnTo>
                      <a:pt x="1081" y="561"/>
                    </a:lnTo>
                    <a:lnTo>
                      <a:pt x="1084" y="574"/>
                    </a:lnTo>
                    <a:lnTo>
                      <a:pt x="1093" y="582"/>
                    </a:lnTo>
                    <a:lnTo>
                      <a:pt x="1091" y="588"/>
                    </a:lnTo>
                    <a:lnTo>
                      <a:pt x="1129" y="609"/>
                    </a:lnTo>
                    <a:lnTo>
                      <a:pt x="1143" y="611"/>
                    </a:lnTo>
                    <a:lnTo>
                      <a:pt x="1162" y="616"/>
                    </a:lnTo>
                    <a:lnTo>
                      <a:pt x="1174" y="620"/>
                    </a:lnTo>
                    <a:lnTo>
                      <a:pt x="1161" y="625"/>
                    </a:lnTo>
                    <a:lnTo>
                      <a:pt x="1145" y="621"/>
                    </a:lnTo>
                    <a:lnTo>
                      <a:pt x="1135" y="623"/>
                    </a:lnTo>
                    <a:lnTo>
                      <a:pt x="1099" y="604"/>
                    </a:lnTo>
                    <a:lnTo>
                      <a:pt x="1077" y="586"/>
                    </a:lnTo>
                    <a:lnTo>
                      <a:pt x="1070" y="571"/>
                    </a:lnTo>
                    <a:lnTo>
                      <a:pt x="1058" y="553"/>
                    </a:lnTo>
                    <a:lnTo>
                      <a:pt x="1041" y="539"/>
                    </a:lnTo>
                    <a:lnTo>
                      <a:pt x="1024" y="513"/>
                    </a:lnTo>
                    <a:lnTo>
                      <a:pt x="1021" y="504"/>
                    </a:lnTo>
                    <a:lnTo>
                      <a:pt x="1009" y="485"/>
                    </a:lnTo>
                    <a:lnTo>
                      <a:pt x="998" y="477"/>
                    </a:lnTo>
                    <a:lnTo>
                      <a:pt x="973" y="479"/>
                    </a:lnTo>
                    <a:lnTo>
                      <a:pt x="949" y="474"/>
                    </a:lnTo>
                    <a:lnTo>
                      <a:pt x="936" y="474"/>
                    </a:lnTo>
                    <a:lnTo>
                      <a:pt x="924" y="481"/>
                    </a:lnTo>
                    <a:lnTo>
                      <a:pt x="910" y="482"/>
                    </a:lnTo>
                    <a:lnTo>
                      <a:pt x="884" y="489"/>
                    </a:lnTo>
                    <a:lnTo>
                      <a:pt x="858" y="491"/>
                    </a:lnTo>
                    <a:lnTo>
                      <a:pt x="828" y="461"/>
                    </a:lnTo>
                    <a:lnTo>
                      <a:pt x="816" y="460"/>
                    </a:lnTo>
                    <a:lnTo>
                      <a:pt x="803" y="468"/>
                    </a:lnTo>
                    <a:lnTo>
                      <a:pt x="794" y="477"/>
                    </a:lnTo>
                    <a:lnTo>
                      <a:pt x="777" y="528"/>
                    </a:lnTo>
                    <a:lnTo>
                      <a:pt x="767" y="548"/>
                    </a:lnTo>
                    <a:lnTo>
                      <a:pt x="766" y="561"/>
                    </a:lnTo>
                    <a:lnTo>
                      <a:pt x="771" y="577"/>
                    </a:lnTo>
                    <a:lnTo>
                      <a:pt x="778" y="592"/>
                    </a:lnTo>
                    <a:lnTo>
                      <a:pt x="784" y="603"/>
                    </a:lnTo>
                    <a:lnTo>
                      <a:pt x="784" y="611"/>
                    </a:lnTo>
                    <a:lnTo>
                      <a:pt x="793" y="629"/>
                    </a:lnTo>
                    <a:lnTo>
                      <a:pt x="784" y="628"/>
                    </a:lnTo>
                    <a:lnTo>
                      <a:pt x="786" y="621"/>
                    </a:lnTo>
                    <a:lnTo>
                      <a:pt x="732" y="596"/>
                    </a:lnTo>
                    <a:lnTo>
                      <a:pt x="724" y="585"/>
                    </a:lnTo>
                    <a:lnTo>
                      <a:pt x="715" y="585"/>
                    </a:lnTo>
                    <a:lnTo>
                      <a:pt x="698" y="598"/>
                    </a:lnTo>
                    <a:lnTo>
                      <a:pt x="690" y="623"/>
                    </a:lnTo>
                    <a:lnTo>
                      <a:pt x="695" y="627"/>
                    </a:lnTo>
                    <a:lnTo>
                      <a:pt x="715" y="625"/>
                    </a:lnTo>
                    <a:lnTo>
                      <a:pt x="721" y="631"/>
                    </a:lnTo>
                    <a:lnTo>
                      <a:pt x="722" y="649"/>
                    </a:lnTo>
                    <a:lnTo>
                      <a:pt x="714" y="667"/>
                    </a:lnTo>
                    <a:lnTo>
                      <a:pt x="699" y="682"/>
                    </a:lnTo>
                    <a:lnTo>
                      <a:pt x="686" y="678"/>
                    </a:lnTo>
                    <a:lnTo>
                      <a:pt x="669" y="654"/>
                    </a:lnTo>
                    <a:lnTo>
                      <a:pt x="656" y="664"/>
                    </a:lnTo>
                    <a:lnTo>
                      <a:pt x="644" y="650"/>
                    </a:lnTo>
                    <a:lnTo>
                      <a:pt x="641" y="632"/>
                    </a:lnTo>
                    <a:lnTo>
                      <a:pt x="660" y="636"/>
                    </a:lnTo>
                    <a:lnTo>
                      <a:pt x="678" y="623"/>
                    </a:lnTo>
                    <a:lnTo>
                      <a:pt x="679" y="617"/>
                    </a:lnTo>
                    <a:lnTo>
                      <a:pt x="675" y="614"/>
                    </a:lnTo>
                    <a:lnTo>
                      <a:pt x="672" y="604"/>
                    </a:lnTo>
                    <a:lnTo>
                      <a:pt x="650" y="567"/>
                    </a:lnTo>
                    <a:lnTo>
                      <a:pt x="640" y="570"/>
                    </a:lnTo>
                    <a:lnTo>
                      <a:pt x="633" y="549"/>
                    </a:lnTo>
                    <a:lnTo>
                      <a:pt x="636" y="545"/>
                    </a:lnTo>
                    <a:lnTo>
                      <a:pt x="603" y="536"/>
                    </a:lnTo>
                    <a:lnTo>
                      <a:pt x="571" y="538"/>
                    </a:lnTo>
                    <a:lnTo>
                      <a:pt x="555" y="542"/>
                    </a:lnTo>
                    <a:lnTo>
                      <a:pt x="538" y="542"/>
                    </a:lnTo>
                    <a:lnTo>
                      <a:pt x="490" y="560"/>
                    </a:lnTo>
                    <a:lnTo>
                      <a:pt x="476" y="559"/>
                    </a:lnTo>
                    <a:lnTo>
                      <a:pt x="467" y="553"/>
                    </a:lnTo>
                    <a:lnTo>
                      <a:pt x="437" y="552"/>
                    </a:lnTo>
                    <a:lnTo>
                      <a:pt x="399" y="561"/>
                    </a:lnTo>
                    <a:lnTo>
                      <a:pt x="383" y="574"/>
                    </a:lnTo>
                    <a:lnTo>
                      <a:pt x="354" y="609"/>
                    </a:lnTo>
                    <a:lnTo>
                      <a:pt x="360" y="616"/>
                    </a:lnTo>
                    <a:lnTo>
                      <a:pt x="376" y="624"/>
                    </a:lnTo>
                    <a:lnTo>
                      <a:pt x="360" y="632"/>
                    </a:lnTo>
                    <a:lnTo>
                      <a:pt x="353" y="628"/>
                    </a:lnTo>
                    <a:lnTo>
                      <a:pt x="343" y="635"/>
                    </a:lnTo>
                    <a:lnTo>
                      <a:pt x="328" y="696"/>
                    </a:lnTo>
                    <a:lnTo>
                      <a:pt x="330" y="704"/>
                    </a:lnTo>
                    <a:lnTo>
                      <a:pt x="334" y="711"/>
                    </a:lnTo>
                    <a:lnTo>
                      <a:pt x="362" y="711"/>
                    </a:lnTo>
                    <a:lnTo>
                      <a:pt x="383" y="716"/>
                    </a:lnTo>
                    <a:lnTo>
                      <a:pt x="421" y="717"/>
                    </a:lnTo>
                    <a:lnTo>
                      <a:pt x="428" y="721"/>
                    </a:lnTo>
                    <a:lnTo>
                      <a:pt x="403" y="718"/>
                    </a:lnTo>
                    <a:lnTo>
                      <a:pt x="399" y="725"/>
                    </a:lnTo>
                    <a:lnTo>
                      <a:pt x="399" y="745"/>
                    </a:lnTo>
                    <a:lnTo>
                      <a:pt x="382" y="746"/>
                    </a:lnTo>
                    <a:lnTo>
                      <a:pt x="388" y="763"/>
                    </a:lnTo>
                    <a:lnTo>
                      <a:pt x="388" y="771"/>
                    </a:lnTo>
                    <a:lnTo>
                      <a:pt x="385" y="775"/>
                    </a:lnTo>
                    <a:lnTo>
                      <a:pt x="392" y="782"/>
                    </a:lnTo>
                    <a:lnTo>
                      <a:pt x="383" y="779"/>
                    </a:lnTo>
                    <a:lnTo>
                      <a:pt x="379" y="784"/>
                    </a:lnTo>
                    <a:lnTo>
                      <a:pt x="379" y="791"/>
                    </a:lnTo>
                    <a:lnTo>
                      <a:pt x="376" y="795"/>
                    </a:lnTo>
                    <a:lnTo>
                      <a:pt x="376" y="799"/>
                    </a:lnTo>
                    <a:lnTo>
                      <a:pt x="383" y="807"/>
                    </a:lnTo>
                    <a:lnTo>
                      <a:pt x="382" y="821"/>
                    </a:lnTo>
                    <a:lnTo>
                      <a:pt x="388" y="856"/>
                    </a:lnTo>
                    <a:lnTo>
                      <a:pt x="386" y="857"/>
                    </a:lnTo>
                    <a:lnTo>
                      <a:pt x="377" y="884"/>
                    </a:lnTo>
                    <a:lnTo>
                      <a:pt x="350" y="924"/>
                    </a:lnTo>
                    <a:lnTo>
                      <a:pt x="352" y="929"/>
                    </a:lnTo>
                    <a:lnTo>
                      <a:pt x="346" y="942"/>
                    </a:lnTo>
                    <a:lnTo>
                      <a:pt x="344" y="1013"/>
                    </a:lnTo>
                    <a:lnTo>
                      <a:pt x="343" y="1022"/>
                    </a:lnTo>
                    <a:lnTo>
                      <a:pt x="323" y="1017"/>
                    </a:lnTo>
                    <a:lnTo>
                      <a:pt x="308" y="1020"/>
                    </a:lnTo>
                    <a:lnTo>
                      <a:pt x="295" y="1016"/>
                    </a:lnTo>
                    <a:lnTo>
                      <a:pt x="252" y="1020"/>
                    </a:lnTo>
                    <a:lnTo>
                      <a:pt x="240" y="1028"/>
                    </a:lnTo>
                    <a:lnTo>
                      <a:pt x="243" y="1034"/>
                    </a:lnTo>
                    <a:lnTo>
                      <a:pt x="243" y="1045"/>
                    </a:lnTo>
                    <a:lnTo>
                      <a:pt x="255" y="1053"/>
                    </a:lnTo>
                    <a:lnTo>
                      <a:pt x="255" y="1056"/>
                    </a:lnTo>
                    <a:lnTo>
                      <a:pt x="249" y="1053"/>
                    </a:lnTo>
                    <a:lnTo>
                      <a:pt x="246" y="1057"/>
                    </a:lnTo>
                    <a:lnTo>
                      <a:pt x="236" y="1059"/>
                    </a:lnTo>
                    <a:lnTo>
                      <a:pt x="243" y="1071"/>
                    </a:lnTo>
                    <a:lnTo>
                      <a:pt x="240" y="1086"/>
                    </a:lnTo>
                    <a:lnTo>
                      <a:pt x="259" y="1097"/>
                    </a:lnTo>
                    <a:lnTo>
                      <a:pt x="281" y="1097"/>
                    </a:lnTo>
                    <a:lnTo>
                      <a:pt x="311" y="1107"/>
                    </a:lnTo>
                    <a:lnTo>
                      <a:pt x="317" y="1104"/>
                    </a:lnTo>
                    <a:lnTo>
                      <a:pt x="326" y="1092"/>
                    </a:lnTo>
                    <a:lnTo>
                      <a:pt x="328" y="1097"/>
                    </a:lnTo>
                    <a:lnTo>
                      <a:pt x="333" y="1110"/>
                    </a:lnTo>
                    <a:lnTo>
                      <a:pt x="339" y="1122"/>
                    </a:lnTo>
                    <a:lnTo>
                      <a:pt x="346" y="1125"/>
                    </a:lnTo>
                    <a:lnTo>
                      <a:pt x="350" y="1146"/>
                    </a:lnTo>
                    <a:lnTo>
                      <a:pt x="337" y="1177"/>
                    </a:lnTo>
                    <a:lnTo>
                      <a:pt x="339" y="1184"/>
                    </a:lnTo>
                    <a:lnTo>
                      <a:pt x="350" y="1197"/>
                    </a:lnTo>
                    <a:lnTo>
                      <a:pt x="336" y="1206"/>
                    </a:lnTo>
                    <a:lnTo>
                      <a:pt x="328" y="1207"/>
                    </a:lnTo>
                    <a:lnTo>
                      <a:pt x="314" y="1229"/>
                    </a:lnTo>
                    <a:lnTo>
                      <a:pt x="307" y="1229"/>
                    </a:lnTo>
                    <a:lnTo>
                      <a:pt x="297" y="1239"/>
                    </a:lnTo>
                    <a:lnTo>
                      <a:pt x="292" y="1252"/>
                    </a:lnTo>
                    <a:lnTo>
                      <a:pt x="287" y="1256"/>
                    </a:lnTo>
                    <a:lnTo>
                      <a:pt x="261" y="1256"/>
                    </a:lnTo>
                    <a:lnTo>
                      <a:pt x="259" y="1264"/>
                    </a:lnTo>
                    <a:lnTo>
                      <a:pt x="253" y="1275"/>
                    </a:lnTo>
                    <a:lnTo>
                      <a:pt x="242" y="1278"/>
                    </a:lnTo>
                    <a:lnTo>
                      <a:pt x="240" y="1291"/>
                    </a:lnTo>
                    <a:lnTo>
                      <a:pt x="248" y="1291"/>
                    </a:lnTo>
                    <a:lnTo>
                      <a:pt x="281" y="1313"/>
                    </a:lnTo>
                    <a:lnTo>
                      <a:pt x="281" y="1327"/>
                    </a:lnTo>
                    <a:lnTo>
                      <a:pt x="272" y="1328"/>
                    </a:lnTo>
                    <a:lnTo>
                      <a:pt x="271" y="1339"/>
                    </a:lnTo>
                    <a:lnTo>
                      <a:pt x="264" y="1347"/>
                    </a:lnTo>
                    <a:lnTo>
                      <a:pt x="251" y="1356"/>
                    </a:lnTo>
                    <a:lnTo>
                      <a:pt x="242" y="1347"/>
                    </a:lnTo>
                    <a:lnTo>
                      <a:pt x="236" y="1347"/>
                    </a:lnTo>
                    <a:lnTo>
                      <a:pt x="225" y="1354"/>
                    </a:lnTo>
                    <a:lnTo>
                      <a:pt x="210" y="1357"/>
                    </a:lnTo>
                    <a:lnTo>
                      <a:pt x="203" y="1361"/>
                    </a:lnTo>
                    <a:lnTo>
                      <a:pt x="199" y="1361"/>
                    </a:lnTo>
                    <a:lnTo>
                      <a:pt x="186" y="1371"/>
                    </a:lnTo>
                    <a:lnTo>
                      <a:pt x="176" y="1374"/>
                    </a:lnTo>
                    <a:lnTo>
                      <a:pt x="171" y="1370"/>
                    </a:lnTo>
                    <a:lnTo>
                      <a:pt x="165" y="1372"/>
                    </a:lnTo>
                    <a:lnTo>
                      <a:pt x="154" y="1366"/>
                    </a:lnTo>
                    <a:lnTo>
                      <a:pt x="158" y="1386"/>
                    </a:lnTo>
                    <a:lnTo>
                      <a:pt x="144" y="1382"/>
                    </a:lnTo>
                    <a:lnTo>
                      <a:pt x="141" y="1377"/>
                    </a:lnTo>
                    <a:lnTo>
                      <a:pt x="127" y="1374"/>
                    </a:lnTo>
                    <a:lnTo>
                      <a:pt x="124" y="1368"/>
                    </a:lnTo>
                    <a:lnTo>
                      <a:pt x="118" y="1366"/>
                    </a:lnTo>
                    <a:lnTo>
                      <a:pt x="111" y="1368"/>
                    </a:lnTo>
                    <a:lnTo>
                      <a:pt x="96" y="1366"/>
                    </a:lnTo>
                    <a:lnTo>
                      <a:pt x="83" y="1352"/>
                    </a:lnTo>
                    <a:lnTo>
                      <a:pt x="70" y="1356"/>
                    </a:lnTo>
                    <a:lnTo>
                      <a:pt x="85" y="1371"/>
                    </a:lnTo>
                    <a:lnTo>
                      <a:pt x="88" y="1378"/>
                    </a:lnTo>
                    <a:lnTo>
                      <a:pt x="67" y="1377"/>
                    </a:lnTo>
                    <a:lnTo>
                      <a:pt x="54" y="1371"/>
                    </a:lnTo>
                    <a:lnTo>
                      <a:pt x="50" y="1378"/>
                    </a:lnTo>
                    <a:lnTo>
                      <a:pt x="39" y="1384"/>
                    </a:lnTo>
                    <a:lnTo>
                      <a:pt x="24" y="1385"/>
                    </a:lnTo>
                    <a:lnTo>
                      <a:pt x="23" y="1392"/>
                    </a:lnTo>
                    <a:lnTo>
                      <a:pt x="28" y="1397"/>
                    </a:lnTo>
                    <a:lnTo>
                      <a:pt x="30" y="1417"/>
                    </a:lnTo>
                    <a:lnTo>
                      <a:pt x="21" y="1424"/>
                    </a:lnTo>
                    <a:lnTo>
                      <a:pt x="36" y="1427"/>
                    </a:lnTo>
                    <a:lnTo>
                      <a:pt x="47" y="1434"/>
                    </a:lnTo>
                    <a:lnTo>
                      <a:pt x="49" y="1456"/>
                    </a:lnTo>
                    <a:lnTo>
                      <a:pt x="70" y="1463"/>
                    </a:lnTo>
                    <a:lnTo>
                      <a:pt x="64" y="1486"/>
                    </a:lnTo>
                    <a:lnTo>
                      <a:pt x="85" y="1506"/>
                    </a:lnTo>
                    <a:lnTo>
                      <a:pt x="92" y="1517"/>
                    </a:lnTo>
                    <a:lnTo>
                      <a:pt x="98" y="1521"/>
                    </a:lnTo>
                    <a:lnTo>
                      <a:pt x="103" y="1547"/>
                    </a:lnTo>
                    <a:lnTo>
                      <a:pt x="99" y="1574"/>
                    </a:lnTo>
                    <a:lnTo>
                      <a:pt x="103" y="1579"/>
                    </a:lnTo>
                    <a:lnTo>
                      <a:pt x="102" y="1589"/>
                    </a:lnTo>
                    <a:lnTo>
                      <a:pt x="105" y="1596"/>
                    </a:lnTo>
                    <a:lnTo>
                      <a:pt x="86" y="1611"/>
                    </a:lnTo>
                    <a:lnTo>
                      <a:pt x="73" y="1636"/>
                    </a:lnTo>
                    <a:lnTo>
                      <a:pt x="59" y="1649"/>
                    </a:lnTo>
                    <a:lnTo>
                      <a:pt x="63" y="1656"/>
                    </a:lnTo>
                    <a:lnTo>
                      <a:pt x="59" y="1659"/>
                    </a:lnTo>
                    <a:lnTo>
                      <a:pt x="60" y="1678"/>
                    </a:lnTo>
                    <a:lnTo>
                      <a:pt x="64" y="1682"/>
                    </a:lnTo>
                    <a:lnTo>
                      <a:pt x="83" y="1671"/>
                    </a:lnTo>
                    <a:lnTo>
                      <a:pt x="90" y="1674"/>
                    </a:lnTo>
                    <a:lnTo>
                      <a:pt x="83" y="1678"/>
                    </a:lnTo>
                    <a:lnTo>
                      <a:pt x="80" y="1681"/>
                    </a:lnTo>
                    <a:lnTo>
                      <a:pt x="88" y="1685"/>
                    </a:lnTo>
                    <a:lnTo>
                      <a:pt x="86" y="1689"/>
                    </a:lnTo>
                    <a:lnTo>
                      <a:pt x="67" y="1697"/>
                    </a:lnTo>
                    <a:lnTo>
                      <a:pt x="63" y="1702"/>
                    </a:lnTo>
                    <a:lnTo>
                      <a:pt x="57" y="1706"/>
                    </a:lnTo>
                    <a:lnTo>
                      <a:pt x="47" y="1715"/>
                    </a:lnTo>
                    <a:lnTo>
                      <a:pt x="41" y="1718"/>
                    </a:lnTo>
                    <a:lnTo>
                      <a:pt x="31" y="1727"/>
                    </a:lnTo>
                    <a:lnTo>
                      <a:pt x="26" y="1739"/>
                    </a:lnTo>
                    <a:lnTo>
                      <a:pt x="21" y="1742"/>
                    </a:lnTo>
                    <a:lnTo>
                      <a:pt x="13" y="1728"/>
                    </a:lnTo>
                    <a:lnTo>
                      <a:pt x="7" y="1734"/>
                    </a:lnTo>
                    <a:lnTo>
                      <a:pt x="0" y="1735"/>
                    </a:lnTo>
                    <a:lnTo>
                      <a:pt x="4" y="1752"/>
                    </a:lnTo>
                    <a:lnTo>
                      <a:pt x="8" y="1757"/>
                    </a:lnTo>
                    <a:lnTo>
                      <a:pt x="10" y="1763"/>
                    </a:lnTo>
                    <a:lnTo>
                      <a:pt x="7" y="1768"/>
                    </a:lnTo>
                    <a:lnTo>
                      <a:pt x="13" y="1768"/>
                    </a:lnTo>
                    <a:lnTo>
                      <a:pt x="18" y="1764"/>
                    </a:lnTo>
                    <a:lnTo>
                      <a:pt x="46" y="1765"/>
                    </a:lnTo>
                    <a:lnTo>
                      <a:pt x="40" y="1777"/>
                    </a:lnTo>
                    <a:lnTo>
                      <a:pt x="46" y="1789"/>
                    </a:lnTo>
                    <a:lnTo>
                      <a:pt x="53" y="1789"/>
                    </a:lnTo>
                    <a:lnTo>
                      <a:pt x="56" y="1793"/>
                    </a:lnTo>
                    <a:lnTo>
                      <a:pt x="64" y="1795"/>
                    </a:lnTo>
                    <a:lnTo>
                      <a:pt x="60" y="1806"/>
                    </a:lnTo>
                    <a:lnTo>
                      <a:pt x="63" y="1813"/>
                    </a:lnTo>
                    <a:lnTo>
                      <a:pt x="60" y="1827"/>
                    </a:lnTo>
                    <a:lnTo>
                      <a:pt x="54" y="1822"/>
                    </a:lnTo>
                    <a:lnTo>
                      <a:pt x="43" y="1828"/>
                    </a:lnTo>
                    <a:lnTo>
                      <a:pt x="43" y="1835"/>
                    </a:lnTo>
                    <a:lnTo>
                      <a:pt x="46" y="1839"/>
                    </a:lnTo>
                    <a:lnTo>
                      <a:pt x="39" y="1847"/>
                    </a:lnTo>
                    <a:lnTo>
                      <a:pt x="33" y="1843"/>
                    </a:lnTo>
                    <a:lnTo>
                      <a:pt x="30" y="1849"/>
                    </a:lnTo>
                    <a:lnTo>
                      <a:pt x="46" y="1860"/>
                    </a:lnTo>
                    <a:lnTo>
                      <a:pt x="43" y="1864"/>
                    </a:lnTo>
                    <a:lnTo>
                      <a:pt x="44" y="1868"/>
                    </a:lnTo>
                    <a:lnTo>
                      <a:pt x="49" y="1872"/>
                    </a:lnTo>
                    <a:lnTo>
                      <a:pt x="47" y="1886"/>
                    </a:lnTo>
                    <a:lnTo>
                      <a:pt x="50" y="1882"/>
                    </a:lnTo>
                    <a:lnTo>
                      <a:pt x="60" y="1885"/>
                    </a:lnTo>
                    <a:lnTo>
                      <a:pt x="70" y="1884"/>
                    </a:lnTo>
                    <a:lnTo>
                      <a:pt x="79" y="1903"/>
                    </a:lnTo>
                    <a:lnTo>
                      <a:pt x="83" y="1904"/>
                    </a:lnTo>
                    <a:lnTo>
                      <a:pt x="85" y="1911"/>
                    </a:lnTo>
                    <a:lnTo>
                      <a:pt x="90" y="1915"/>
                    </a:lnTo>
                    <a:lnTo>
                      <a:pt x="90" y="1920"/>
                    </a:lnTo>
                    <a:lnTo>
                      <a:pt x="86" y="1920"/>
                    </a:lnTo>
                    <a:lnTo>
                      <a:pt x="90" y="1925"/>
                    </a:lnTo>
                    <a:lnTo>
                      <a:pt x="99" y="1924"/>
                    </a:lnTo>
                    <a:lnTo>
                      <a:pt x="105" y="1928"/>
                    </a:lnTo>
                    <a:lnTo>
                      <a:pt x="114" y="1927"/>
                    </a:lnTo>
                    <a:lnTo>
                      <a:pt x="116" y="1932"/>
                    </a:lnTo>
                    <a:lnTo>
                      <a:pt x="109" y="1936"/>
                    </a:lnTo>
                    <a:lnTo>
                      <a:pt x="109" y="1943"/>
                    </a:lnTo>
                    <a:lnTo>
                      <a:pt x="103" y="1943"/>
                    </a:lnTo>
                    <a:lnTo>
                      <a:pt x="96" y="1953"/>
                    </a:lnTo>
                    <a:lnTo>
                      <a:pt x="89" y="1957"/>
                    </a:lnTo>
                    <a:lnTo>
                      <a:pt x="89" y="1964"/>
                    </a:lnTo>
                    <a:lnTo>
                      <a:pt x="95" y="1967"/>
                    </a:lnTo>
                    <a:lnTo>
                      <a:pt x="95" y="1971"/>
                    </a:lnTo>
                    <a:lnTo>
                      <a:pt x="92" y="1971"/>
                    </a:lnTo>
                    <a:lnTo>
                      <a:pt x="93" y="1975"/>
                    </a:lnTo>
                    <a:lnTo>
                      <a:pt x="96" y="1975"/>
                    </a:lnTo>
                    <a:lnTo>
                      <a:pt x="102" y="1986"/>
                    </a:lnTo>
                    <a:lnTo>
                      <a:pt x="111" y="1982"/>
                    </a:lnTo>
                    <a:lnTo>
                      <a:pt x="115" y="1985"/>
                    </a:lnTo>
                    <a:lnTo>
                      <a:pt x="116" y="1982"/>
                    </a:lnTo>
                    <a:lnTo>
                      <a:pt x="125" y="1986"/>
                    </a:lnTo>
                    <a:lnTo>
                      <a:pt x="128" y="1984"/>
                    </a:lnTo>
                    <a:lnTo>
                      <a:pt x="139" y="1990"/>
                    </a:lnTo>
                    <a:lnTo>
                      <a:pt x="137" y="1996"/>
                    </a:lnTo>
                    <a:lnTo>
                      <a:pt x="138" y="1997"/>
                    </a:lnTo>
                    <a:lnTo>
                      <a:pt x="138" y="2002"/>
                    </a:lnTo>
                    <a:lnTo>
                      <a:pt x="147" y="2004"/>
                    </a:lnTo>
                    <a:lnTo>
                      <a:pt x="148" y="2014"/>
                    </a:lnTo>
                    <a:lnTo>
                      <a:pt x="145" y="2021"/>
                    </a:lnTo>
                    <a:lnTo>
                      <a:pt x="145" y="2027"/>
                    </a:lnTo>
                    <a:lnTo>
                      <a:pt x="142" y="2034"/>
                    </a:lnTo>
                    <a:lnTo>
                      <a:pt x="138" y="2038"/>
                    </a:lnTo>
                    <a:lnTo>
                      <a:pt x="144" y="2045"/>
                    </a:lnTo>
                    <a:lnTo>
                      <a:pt x="144" y="2047"/>
                    </a:lnTo>
                    <a:lnTo>
                      <a:pt x="154" y="2054"/>
                    </a:lnTo>
                    <a:lnTo>
                      <a:pt x="154" y="2057"/>
                    </a:lnTo>
                    <a:lnTo>
                      <a:pt x="157" y="2058"/>
                    </a:lnTo>
                    <a:lnTo>
                      <a:pt x="155" y="2064"/>
                    </a:lnTo>
                    <a:lnTo>
                      <a:pt x="148" y="2065"/>
                    </a:lnTo>
                    <a:lnTo>
                      <a:pt x="147" y="2070"/>
                    </a:lnTo>
                    <a:lnTo>
                      <a:pt x="142" y="2068"/>
                    </a:lnTo>
                    <a:lnTo>
                      <a:pt x="144" y="2071"/>
                    </a:lnTo>
                    <a:lnTo>
                      <a:pt x="134" y="2064"/>
                    </a:lnTo>
                    <a:lnTo>
                      <a:pt x="127" y="2065"/>
                    </a:lnTo>
                    <a:lnTo>
                      <a:pt x="127" y="2070"/>
                    </a:lnTo>
                    <a:lnTo>
                      <a:pt x="121" y="2077"/>
                    </a:lnTo>
                    <a:lnTo>
                      <a:pt x="121" y="2082"/>
                    </a:lnTo>
                    <a:lnTo>
                      <a:pt x="124" y="2083"/>
                    </a:lnTo>
                    <a:lnTo>
                      <a:pt x="119" y="2089"/>
                    </a:lnTo>
                    <a:lnTo>
                      <a:pt x="112" y="2090"/>
                    </a:lnTo>
                    <a:lnTo>
                      <a:pt x="98" y="2096"/>
                    </a:lnTo>
                    <a:lnTo>
                      <a:pt x="93" y="2103"/>
                    </a:lnTo>
                    <a:lnTo>
                      <a:pt x="89" y="2103"/>
                    </a:lnTo>
                    <a:lnTo>
                      <a:pt x="89" y="2108"/>
                    </a:lnTo>
                    <a:lnTo>
                      <a:pt x="85" y="2110"/>
                    </a:lnTo>
                    <a:lnTo>
                      <a:pt x="86" y="2111"/>
                    </a:lnTo>
                    <a:lnTo>
                      <a:pt x="89" y="2111"/>
                    </a:lnTo>
                    <a:lnTo>
                      <a:pt x="89" y="2115"/>
                    </a:lnTo>
                    <a:lnTo>
                      <a:pt x="92" y="2118"/>
                    </a:lnTo>
                    <a:lnTo>
                      <a:pt x="90" y="2125"/>
                    </a:lnTo>
                    <a:lnTo>
                      <a:pt x="93" y="2129"/>
                    </a:lnTo>
                    <a:lnTo>
                      <a:pt x="85" y="2129"/>
                    </a:lnTo>
                    <a:lnTo>
                      <a:pt x="83" y="2133"/>
                    </a:lnTo>
                    <a:lnTo>
                      <a:pt x="79" y="2131"/>
                    </a:lnTo>
                    <a:lnTo>
                      <a:pt x="77" y="2135"/>
                    </a:lnTo>
                    <a:lnTo>
                      <a:pt x="79" y="2140"/>
                    </a:lnTo>
                    <a:lnTo>
                      <a:pt x="75" y="2140"/>
                    </a:lnTo>
                    <a:lnTo>
                      <a:pt x="77" y="2145"/>
                    </a:lnTo>
                    <a:lnTo>
                      <a:pt x="80" y="2143"/>
                    </a:lnTo>
                    <a:lnTo>
                      <a:pt x="82" y="2147"/>
                    </a:lnTo>
                    <a:lnTo>
                      <a:pt x="76" y="2153"/>
                    </a:lnTo>
                    <a:lnTo>
                      <a:pt x="69" y="2168"/>
                    </a:lnTo>
                    <a:lnTo>
                      <a:pt x="73" y="2195"/>
                    </a:lnTo>
                    <a:lnTo>
                      <a:pt x="83" y="2218"/>
                    </a:lnTo>
                    <a:lnTo>
                      <a:pt x="93" y="2220"/>
                    </a:lnTo>
                    <a:lnTo>
                      <a:pt x="103" y="2246"/>
                    </a:lnTo>
                    <a:lnTo>
                      <a:pt x="119" y="2263"/>
                    </a:lnTo>
                    <a:lnTo>
                      <a:pt x="131" y="2281"/>
                    </a:lnTo>
                    <a:lnTo>
                      <a:pt x="139" y="2277"/>
                    </a:lnTo>
                    <a:lnTo>
                      <a:pt x="152" y="2290"/>
                    </a:lnTo>
                    <a:lnTo>
                      <a:pt x="164" y="2295"/>
                    </a:lnTo>
                    <a:lnTo>
                      <a:pt x="180" y="2292"/>
                    </a:lnTo>
                    <a:lnTo>
                      <a:pt x="190" y="2299"/>
                    </a:lnTo>
                    <a:lnTo>
                      <a:pt x="183" y="2328"/>
                    </a:lnTo>
                    <a:lnTo>
                      <a:pt x="163" y="2358"/>
                    </a:lnTo>
                    <a:lnTo>
                      <a:pt x="154" y="2385"/>
                    </a:lnTo>
                    <a:lnTo>
                      <a:pt x="144" y="2392"/>
                    </a:lnTo>
                    <a:lnTo>
                      <a:pt x="144" y="2408"/>
                    </a:lnTo>
                    <a:lnTo>
                      <a:pt x="135" y="2421"/>
                    </a:lnTo>
                    <a:lnTo>
                      <a:pt x="139" y="2449"/>
                    </a:lnTo>
                    <a:lnTo>
                      <a:pt x="154" y="2445"/>
                    </a:lnTo>
                    <a:lnTo>
                      <a:pt x="173" y="2453"/>
                    </a:lnTo>
                    <a:lnTo>
                      <a:pt x="190" y="2468"/>
                    </a:lnTo>
                    <a:lnTo>
                      <a:pt x="209" y="2511"/>
                    </a:lnTo>
                    <a:lnTo>
                      <a:pt x="214" y="2514"/>
                    </a:lnTo>
                    <a:lnTo>
                      <a:pt x="219" y="2527"/>
                    </a:lnTo>
                    <a:lnTo>
                      <a:pt x="229" y="2533"/>
                    </a:lnTo>
                    <a:lnTo>
                      <a:pt x="229" y="2542"/>
                    </a:lnTo>
                    <a:lnTo>
                      <a:pt x="236" y="2546"/>
                    </a:lnTo>
                    <a:lnTo>
                      <a:pt x="239" y="2556"/>
                    </a:lnTo>
                    <a:lnTo>
                      <a:pt x="249" y="2564"/>
                    </a:lnTo>
                    <a:lnTo>
                      <a:pt x="248" y="2575"/>
                    </a:lnTo>
                    <a:lnTo>
                      <a:pt x="256" y="2585"/>
                    </a:lnTo>
                    <a:lnTo>
                      <a:pt x="264" y="2583"/>
                    </a:lnTo>
                    <a:lnTo>
                      <a:pt x="278" y="2588"/>
                    </a:lnTo>
                    <a:lnTo>
                      <a:pt x="282" y="2575"/>
                    </a:lnTo>
                    <a:lnTo>
                      <a:pt x="290" y="2583"/>
                    </a:lnTo>
                    <a:lnTo>
                      <a:pt x="300" y="2579"/>
                    </a:lnTo>
                    <a:lnTo>
                      <a:pt x="311" y="2581"/>
                    </a:lnTo>
                    <a:lnTo>
                      <a:pt x="331" y="2592"/>
                    </a:lnTo>
                    <a:lnTo>
                      <a:pt x="337" y="2604"/>
                    </a:lnTo>
                    <a:lnTo>
                      <a:pt x="344" y="2606"/>
                    </a:lnTo>
                    <a:lnTo>
                      <a:pt x="356" y="2595"/>
                    </a:lnTo>
                    <a:lnTo>
                      <a:pt x="360" y="2600"/>
                    </a:lnTo>
                    <a:lnTo>
                      <a:pt x="375" y="2599"/>
                    </a:lnTo>
                    <a:lnTo>
                      <a:pt x="383" y="2606"/>
                    </a:lnTo>
                    <a:lnTo>
                      <a:pt x="399" y="2602"/>
                    </a:lnTo>
                    <a:lnTo>
                      <a:pt x="412" y="2606"/>
                    </a:lnTo>
                    <a:lnTo>
                      <a:pt x="427" y="2596"/>
                    </a:lnTo>
                    <a:lnTo>
                      <a:pt x="437" y="2595"/>
                    </a:lnTo>
                    <a:lnTo>
                      <a:pt x="461" y="2588"/>
                    </a:lnTo>
                    <a:lnTo>
                      <a:pt x="465" y="2596"/>
                    </a:lnTo>
                    <a:lnTo>
                      <a:pt x="478" y="2593"/>
                    </a:lnTo>
                    <a:lnTo>
                      <a:pt x="477" y="2604"/>
                    </a:lnTo>
                    <a:lnTo>
                      <a:pt x="481" y="2608"/>
                    </a:lnTo>
                    <a:lnTo>
                      <a:pt x="483" y="2620"/>
                    </a:lnTo>
                    <a:lnTo>
                      <a:pt x="491" y="2626"/>
                    </a:lnTo>
                    <a:lnTo>
                      <a:pt x="526" y="2632"/>
                    </a:lnTo>
                    <a:lnTo>
                      <a:pt x="535" y="2636"/>
                    </a:lnTo>
                    <a:lnTo>
                      <a:pt x="543" y="2635"/>
                    </a:lnTo>
                    <a:lnTo>
                      <a:pt x="556" y="2639"/>
                    </a:lnTo>
                    <a:lnTo>
                      <a:pt x="574" y="2628"/>
                    </a:lnTo>
                    <a:lnTo>
                      <a:pt x="590" y="2635"/>
                    </a:lnTo>
                    <a:lnTo>
                      <a:pt x="595" y="2633"/>
                    </a:lnTo>
                    <a:lnTo>
                      <a:pt x="605" y="2640"/>
                    </a:lnTo>
                    <a:lnTo>
                      <a:pt x="611" y="2640"/>
                    </a:lnTo>
                    <a:lnTo>
                      <a:pt x="617" y="2646"/>
                    </a:lnTo>
                    <a:lnTo>
                      <a:pt x="669" y="2664"/>
                    </a:lnTo>
                    <a:lnTo>
                      <a:pt x="692" y="2665"/>
                    </a:lnTo>
                    <a:lnTo>
                      <a:pt x="693" y="2670"/>
                    </a:lnTo>
                    <a:lnTo>
                      <a:pt x="685" y="2674"/>
                    </a:lnTo>
                    <a:lnTo>
                      <a:pt x="682" y="2681"/>
                    </a:lnTo>
                    <a:lnTo>
                      <a:pt x="692" y="2685"/>
                    </a:lnTo>
                    <a:lnTo>
                      <a:pt x="673" y="2696"/>
                    </a:lnTo>
                    <a:lnTo>
                      <a:pt x="652" y="2757"/>
                    </a:lnTo>
                    <a:lnTo>
                      <a:pt x="618" y="2772"/>
                    </a:lnTo>
                    <a:lnTo>
                      <a:pt x="610" y="2796"/>
                    </a:lnTo>
                    <a:lnTo>
                      <a:pt x="594" y="2814"/>
                    </a:lnTo>
                    <a:lnTo>
                      <a:pt x="574" y="2822"/>
                    </a:lnTo>
                    <a:lnTo>
                      <a:pt x="565" y="2868"/>
                    </a:lnTo>
                    <a:lnTo>
                      <a:pt x="548" y="2917"/>
                    </a:lnTo>
                    <a:lnTo>
                      <a:pt x="546" y="2965"/>
                    </a:lnTo>
                    <a:lnTo>
                      <a:pt x="535" y="2975"/>
                    </a:lnTo>
                    <a:lnTo>
                      <a:pt x="530" y="2986"/>
                    </a:lnTo>
                    <a:lnTo>
                      <a:pt x="528" y="3004"/>
                    </a:lnTo>
                    <a:lnTo>
                      <a:pt x="499" y="3057"/>
                    </a:lnTo>
                    <a:lnTo>
                      <a:pt x="494" y="3078"/>
                    </a:lnTo>
                    <a:lnTo>
                      <a:pt x="497" y="3096"/>
                    </a:lnTo>
                    <a:lnTo>
                      <a:pt x="512" y="3111"/>
                    </a:lnTo>
                    <a:lnTo>
                      <a:pt x="513" y="3125"/>
                    </a:lnTo>
                    <a:lnTo>
                      <a:pt x="507" y="3138"/>
                    </a:lnTo>
                    <a:lnTo>
                      <a:pt x="507" y="3150"/>
                    </a:lnTo>
                    <a:lnTo>
                      <a:pt x="502" y="3161"/>
                    </a:lnTo>
                    <a:lnTo>
                      <a:pt x="502" y="3175"/>
                    </a:lnTo>
                    <a:lnTo>
                      <a:pt x="493" y="3193"/>
                    </a:lnTo>
                    <a:lnTo>
                      <a:pt x="496" y="3217"/>
                    </a:lnTo>
                    <a:lnTo>
                      <a:pt x="491" y="3222"/>
                    </a:lnTo>
                    <a:lnTo>
                      <a:pt x="487" y="3243"/>
                    </a:lnTo>
                    <a:lnTo>
                      <a:pt x="486" y="3257"/>
                    </a:lnTo>
                    <a:lnTo>
                      <a:pt x="503" y="3293"/>
                    </a:lnTo>
                    <a:lnTo>
                      <a:pt x="525" y="3307"/>
                    </a:lnTo>
                    <a:lnTo>
                      <a:pt x="535" y="3310"/>
                    </a:lnTo>
                    <a:lnTo>
                      <a:pt x="555" y="3307"/>
                    </a:lnTo>
                    <a:lnTo>
                      <a:pt x="565" y="3303"/>
                    </a:lnTo>
                    <a:lnTo>
                      <a:pt x="569" y="3294"/>
                    </a:lnTo>
                    <a:lnTo>
                      <a:pt x="592" y="3297"/>
                    </a:lnTo>
                    <a:lnTo>
                      <a:pt x="595" y="3308"/>
                    </a:lnTo>
                    <a:lnTo>
                      <a:pt x="601" y="3318"/>
                    </a:lnTo>
                    <a:lnTo>
                      <a:pt x="634" y="3313"/>
                    </a:lnTo>
                    <a:lnTo>
                      <a:pt x="652" y="3306"/>
                    </a:lnTo>
                    <a:lnTo>
                      <a:pt x="683" y="3286"/>
                    </a:lnTo>
                    <a:lnTo>
                      <a:pt x="712" y="3290"/>
                    </a:lnTo>
                    <a:lnTo>
                      <a:pt x="721" y="3304"/>
                    </a:lnTo>
                    <a:lnTo>
                      <a:pt x="735" y="3308"/>
                    </a:lnTo>
                    <a:lnTo>
                      <a:pt x="767" y="3304"/>
                    </a:lnTo>
                    <a:lnTo>
                      <a:pt x="774" y="3299"/>
                    </a:lnTo>
                    <a:lnTo>
                      <a:pt x="767" y="3289"/>
                    </a:lnTo>
                    <a:lnTo>
                      <a:pt x="790" y="3281"/>
                    </a:lnTo>
                    <a:lnTo>
                      <a:pt x="794" y="3292"/>
                    </a:lnTo>
                    <a:lnTo>
                      <a:pt x="799" y="3293"/>
                    </a:lnTo>
                    <a:lnTo>
                      <a:pt x="806" y="3286"/>
                    </a:lnTo>
                    <a:lnTo>
                      <a:pt x="815" y="3271"/>
                    </a:lnTo>
                    <a:lnTo>
                      <a:pt x="806" y="3260"/>
                    </a:lnTo>
                    <a:lnTo>
                      <a:pt x="790" y="3260"/>
                    </a:lnTo>
                    <a:lnTo>
                      <a:pt x="783" y="3267"/>
                    </a:lnTo>
                    <a:lnTo>
                      <a:pt x="770" y="3269"/>
                    </a:lnTo>
                    <a:lnTo>
                      <a:pt x="754" y="3260"/>
                    </a:lnTo>
                    <a:lnTo>
                      <a:pt x="751" y="3247"/>
                    </a:lnTo>
                    <a:lnTo>
                      <a:pt x="768" y="3236"/>
                    </a:lnTo>
                    <a:lnTo>
                      <a:pt x="766" y="3228"/>
                    </a:lnTo>
                    <a:lnTo>
                      <a:pt x="774" y="3217"/>
                    </a:lnTo>
                    <a:lnTo>
                      <a:pt x="784" y="3214"/>
                    </a:lnTo>
                    <a:lnTo>
                      <a:pt x="799" y="3213"/>
                    </a:lnTo>
                    <a:lnTo>
                      <a:pt x="796" y="3203"/>
                    </a:lnTo>
                    <a:lnTo>
                      <a:pt x="809" y="3201"/>
                    </a:lnTo>
                    <a:lnTo>
                      <a:pt x="815" y="3207"/>
                    </a:lnTo>
                    <a:lnTo>
                      <a:pt x="819" y="3215"/>
                    </a:lnTo>
                    <a:lnTo>
                      <a:pt x="825" y="3207"/>
                    </a:lnTo>
                    <a:lnTo>
                      <a:pt x="846" y="3225"/>
                    </a:lnTo>
                    <a:lnTo>
                      <a:pt x="839" y="3233"/>
                    </a:lnTo>
                    <a:lnTo>
                      <a:pt x="845" y="3250"/>
                    </a:lnTo>
                    <a:lnTo>
                      <a:pt x="861" y="3258"/>
                    </a:lnTo>
                    <a:lnTo>
                      <a:pt x="861" y="3251"/>
                    </a:lnTo>
                    <a:lnTo>
                      <a:pt x="875" y="3246"/>
                    </a:lnTo>
                    <a:lnTo>
                      <a:pt x="881" y="3263"/>
                    </a:lnTo>
                    <a:lnTo>
                      <a:pt x="890" y="3268"/>
                    </a:lnTo>
                    <a:lnTo>
                      <a:pt x="897" y="3264"/>
                    </a:lnTo>
                    <a:lnTo>
                      <a:pt x="903" y="3251"/>
                    </a:lnTo>
                    <a:lnTo>
                      <a:pt x="916" y="3236"/>
                    </a:lnTo>
                    <a:lnTo>
                      <a:pt x="923" y="3238"/>
                    </a:lnTo>
                    <a:lnTo>
                      <a:pt x="956" y="3250"/>
                    </a:lnTo>
                    <a:lnTo>
                      <a:pt x="972" y="3258"/>
                    </a:lnTo>
                    <a:lnTo>
                      <a:pt x="970" y="3251"/>
                    </a:lnTo>
                    <a:lnTo>
                      <a:pt x="983" y="3254"/>
                    </a:lnTo>
                    <a:lnTo>
                      <a:pt x="982" y="3243"/>
                    </a:lnTo>
                    <a:lnTo>
                      <a:pt x="970" y="3226"/>
                    </a:lnTo>
                    <a:lnTo>
                      <a:pt x="941" y="3215"/>
                    </a:lnTo>
                    <a:lnTo>
                      <a:pt x="934" y="3207"/>
                    </a:lnTo>
                    <a:lnTo>
                      <a:pt x="943" y="3206"/>
                    </a:lnTo>
                    <a:lnTo>
                      <a:pt x="983" y="3219"/>
                    </a:lnTo>
                    <a:lnTo>
                      <a:pt x="986" y="3228"/>
                    </a:lnTo>
                    <a:lnTo>
                      <a:pt x="1006" y="3246"/>
                    </a:lnTo>
                    <a:lnTo>
                      <a:pt x="1025" y="3254"/>
                    </a:lnTo>
                    <a:lnTo>
                      <a:pt x="1042" y="3254"/>
                    </a:lnTo>
                    <a:lnTo>
                      <a:pt x="1061" y="3261"/>
                    </a:lnTo>
                    <a:lnTo>
                      <a:pt x="1073" y="3264"/>
                    </a:lnTo>
                    <a:lnTo>
                      <a:pt x="1081" y="3285"/>
                    </a:lnTo>
                    <a:lnTo>
                      <a:pt x="1087" y="3293"/>
                    </a:lnTo>
                    <a:lnTo>
                      <a:pt x="1099" y="3293"/>
                    </a:lnTo>
                    <a:lnTo>
                      <a:pt x="1113" y="3304"/>
                    </a:lnTo>
                    <a:lnTo>
                      <a:pt x="1138" y="3313"/>
                    </a:lnTo>
                    <a:lnTo>
                      <a:pt x="1145" y="3297"/>
                    </a:lnTo>
                    <a:lnTo>
                      <a:pt x="1156" y="3290"/>
                    </a:lnTo>
                    <a:lnTo>
                      <a:pt x="1166" y="3294"/>
                    </a:lnTo>
                    <a:lnTo>
                      <a:pt x="1165" y="3310"/>
                    </a:lnTo>
                    <a:lnTo>
                      <a:pt x="1179" y="3317"/>
                    </a:lnTo>
                    <a:lnTo>
                      <a:pt x="1214" y="3314"/>
                    </a:lnTo>
                    <a:lnTo>
                      <a:pt x="1218" y="3343"/>
                    </a:lnTo>
                    <a:lnTo>
                      <a:pt x="1234" y="3342"/>
                    </a:lnTo>
                    <a:lnTo>
                      <a:pt x="1252" y="3364"/>
                    </a:lnTo>
                    <a:lnTo>
                      <a:pt x="1243" y="3372"/>
                    </a:lnTo>
                    <a:lnTo>
                      <a:pt x="1250" y="3393"/>
                    </a:lnTo>
                    <a:lnTo>
                      <a:pt x="1273" y="3382"/>
                    </a:lnTo>
                    <a:lnTo>
                      <a:pt x="1292" y="3385"/>
                    </a:lnTo>
                    <a:lnTo>
                      <a:pt x="1285" y="3418"/>
                    </a:lnTo>
                    <a:lnTo>
                      <a:pt x="1269" y="3431"/>
                    </a:lnTo>
                    <a:lnTo>
                      <a:pt x="1288" y="3433"/>
                    </a:lnTo>
                    <a:lnTo>
                      <a:pt x="1321" y="3415"/>
                    </a:lnTo>
                    <a:lnTo>
                      <a:pt x="1364" y="3361"/>
                    </a:lnTo>
                    <a:lnTo>
                      <a:pt x="1350" y="3333"/>
                    </a:lnTo>
                    <a:lnTo>
                      <a:pt x="1351" y="3303"/>
                    </a:lnTo>
                    <a:lnTo>
                      <a:pt x="1364" y="3299"/>
                    </a:lnTo>
                    <a:lnTo>
                      <a:pt x="1367" y="3317"/>
                    </a:lnTo>
                    <a:lnTo>
                      <a:pt x="1390" y="3324"/>
                    </a:lnTo>
                    <a:lnTo>
                      <a:pt x="1397" y="3308"/>
                    </a:lnTo>
                    <a:lnTo>
                      <a:pt x="1422" y="3314"/>
                    </a:lnTo>
                    <a:lnTo>
                      <a:pt x="1445" y="3326"/>
                    </a:lnTo>
                    <a:lnTo>
                      <a:pt x="1446" y="3332"/>
                    </a:lnTo>
                    <a:lnTo>
                      <a:pt x="1478" y="3321"/>
                    </a:lnTo>
                    <a:lnTo>
                      <a:pt x="1488" y="3331"/>
                    </a:lnTo>
                    <a:lnTo>
                      <a:pt x="1481" y="3336"/>
                    </a:lnTo>
                    <a:lnTo>
                      <a:pt x="1482" y="3343"/>
                    </a:lnTo>
                    <a:lnTo>
                      <a:pt x="1494" y="3342"/>
                    </a:lnTo>
                    <a:lnTo>
                      <a:pt x="1508" y="3363"/>
                    </a:lnTo>
                    <a:lnTo>
                      <a:pt x="1508" y="3375"/>
                    </a:lnTo>
                    <a:lnTo>
                      <a:pt x="1540" y="3371"/>
                    </a:lnTo>
                    <a:lnTo>
                      <a:pt x="1555" y="3358"/>
                    </a:lnTo>
                    <a:lnTo>
                      <a:pt x="1573" y="3353"/>
                    </a:lnTo>
                    <a:lnTo>
                      <a:pt x="1579" y="3358"/>
                    </a:lnTo>
                    <a:lnTo>
                      <a:pt x="1573" y="3371"/>
                    </a:lnTo>
                    <a:lnTo>
                      <a:pt x="1588" y="3371"/>
                    </a:lnTo>
                    <a:lnTo>
                      <a:pt x="1606" y="3350"/>
                    </a:lnTo>
                    <a:lnTo>
                      <a:pt x="1631" y="3350"/>
                    </a:lnTo>
                    <a:lnTo>
                      <a:pt x="1628" y="3339"/>
                    </a:lnTo>
                    <a:lnTo>
                      <a:pt x="1632" y="3329"/>
                    </a:lnTo>
                    <a:lnTo>
                      <a:pt x="1638" y="3322"/>
                    </a:lnTo>
                    <a:lnTo>
                      <a:pt x="1681" y="3315"/>
                    </a:lnTo>
                    <a:lnTo>
                      <a:pt x="1684" y="3301"/>
                    </a:lnTo>
                    <a:lnTo>
                      <a:pt x="1696" y="3288"/>
                    </a:lnTo>
                    <a:lnTo>
                      <a:pt x="1706" y="3292"/>
                    </a:lnTo>
                    <a:lnTo>
                      <a:pt x="1739" y="3288"/>
                    </a:lnTo>
                    <a:lnTo>
                      <a:pt x="1761" y="3293"/>
                    </a:lnTo>
                    <a:lnTo>
                      <a:pt x="1769" y="3281"/>
                    </a:lnTo>
                    <a:lnTo>
                      <a:pt x="1804" y="3276"/>
                    </a:lnTo>
                    <a:lnTo>
                      <a:pt x="1826" y="3276"/>
                    </a:lnTo>
                    <a:lnTo>
                      <a:pt x="1865" y="3285"/>
                    </a:lnTo>
                    <a:lnTo>
                      <a:pt x="1866" y="3267"/>
                    </a:lnTo>
                    <a:lnTo>
                      <a:pt x="1860" y="3240"/>
                    </a:lnTo>
                    <a:lnTo>
                      <a:pt x="1883" y="3225"/>
                    </a:lnTo>
                    <a:lnTo>
                      <a:pt x="1878" y="3242"/>
                    </a:lnTo>
                    <a:lnTo>
                      <a:pt x="1882" y="3250"/>
                    </a:lnTo>
                    <a:lnTo>
                      <a:pt x="1905" y="3243"/>
                    </a:lnTo>
                    <a:lnTo>
                      <a:pt x="1921" y="3247"/>
                    </a:lnTo>
                    <a:lnTo>
                      <a:pt x="1937" y="3243"/>
                    </a:lnTo>
                    <a:lnTo>
                      <a:pt x="1941" y="3260"/>
                    </a:lnTo>
                    <a:lnTo>
                      <a:pt x="1956" y="3279"/>
                    </a:lnTo>
                    <a:lnTo>
                      <a:pt x="1968" y="3274"/>
                    </a:lnTo>
                    <a:lnTo>
                      <a:pt x="1980" y="3276"/>
                    </a:lnTo>
                    <a:lnTo>
                      <a:pt x="1989" y="3263"/>
                    </a:lnTo>
                    <a:lnTo>
                      <a:pt x="2010" y="3263"/>
                    </a:lnTo>
                    <a:lnTo>
                      <a:pt x="2025" y="3265"/>
                    </a:lnTo>
                    <a:lnTo>
                      <a:pt x="2026" y="3275"/>
                    </a:lnTo>
                    <a:lnTo>
                      <a:pt x="2046" y="3294"/>
                    </a:lnTo>
                    <a:lnTo>
                      <a:pt x="2033" y="3308"/>
                    </a:lnTo>
                    <a:lnTo>
                      <a:pt x="2042" y="3322"/>
                    </a:lnTo>
                    <a:lnTo>
                      <a:pt x="2054" y="3326"/>
                    </a:lnTo>
                    <a:lnTo>
                      <a:pt x="2094" y="3347"/>
                    </a:lnTo>
                    <a:lnTo>
                      <a:pt x="2106" y="3350"/>
                    </a:lnTo>
                    <a:lnTo>
                      <a:pt x="2120" y="3340"/>
                    </a:lnTo>
                    <a:lnTo>
                      <a:pt x="2118" y="3301"/>
                    </a:lnTo>
                    <a:lnTo>
                      <a:pt x="2130" y="3275"/>
                    </a:lnTo>
                    <a:lnTo>
                      <a:pt x="2121" y="3246"/>
                    </a:lnTo>
                    <a:lnTo>
                      <a:pt x="2104" y="3235"/>
                    </a:lnTo>
                    <a:lnTo>
                      <a:pt x="2094" y="3242"/>
                    </a:lnTo>
                    <a:lnTo>
                      <a:pt x="2074" y="3243"/>
                    </a:lnTo>
                    <a:lnTo>
                      <a:pt x="2069" y="3235"/>
                    </a:lnTo>
                    <a:lnTo>
                      <a:pt x="2080" y="3225"/>
                    </a:lnTo>
                    <a:lnTo>
                      <a:pt x="2077" y="3214"/>
                    </a:lnTo>
                    <a:lnTo>
                      <a:pt x="2100" y="3178"/>
                    </a:lnTo>
                    <a:lnTo>
                      <a:pt x="2077" y="3128"/>
                    </a:lnTo>
                    <a:lnTo>
                      <a:pt x="2065" y="3124"/>
                    </a:lnTo>
                    <a:lnTo>
                      <a:pt x="2061" y="3101"/>
                    </a:lnTo>
                    <a:lnTo>
                      <a:pt x="2042" y="3086"/>
                    </a:lnTo>
                    <a:lnTo>
                      <a:pt x="2032" y="3074"/>
                    </a:lnTo>
                    <a:lnTo>
                      <a:pt x="2032" y="3057"/>
                    </a:lnTo>
                    <a:lnTo>
                      <a:pt x="2035" y="3050"/>
                    </a:lnTo>
                    <a:lnTo>
                      <a:pt x="2042" y="3053"/>
                    </a:lnTo>
                    <a:lnTo>
                      <a:pt x="2059" y="3038"/>
                    </a:lnTo>
                    <a:lnTo>
                      <a:pt x="2065" y="3020"/>
                    </a:lnTo>
                    <a:lnTo>
                      <a:pt x="2085" y="3020"/>
                    </a:lnTo>
                    <a:lnTo>
                      <a:pt x="2100" y="3011"/>
                    </a:lnTo>
                    <a:lnTo>
                      <a:pt x="2116" y="2990"/>
                    </a:lnTo>
                    <a:lnTo>
                      <a:pt x="2160" y="2976"/>
                    </a:lnTo>
                    <a:lnTo>
                      <a:pt x="2173" y="2981"/>
                    </a:lnTo>
                    <a:lnTo>
                      <a:pt x="2194" y="2970"/>
                    </a:lnTo>
                    <a:lnTo>
                      <a:pt x="2218" y="2942"/>
                    </a:lnTo>
                    <a:lnTo>
                      <a:pt x="2230" y="2917"/>
                    </a:lnTo>
                    <a:lnTo>
                      <a:pt x="2240" y="2882"/>
                    </a:lnTo>
                    <a:lnTo>
                      <a:pt x="2231" y="2856"/>
                    </a:lnTo>
                    <a:lnTo>
                      <a:pt x="2231" y="2850"/>
                    </a:lnTo>
                    <a:lnTo>
                      <a:pt x="2250" y="2850"/>
                    </a:lnTo>
                    <a:lnTo>
                      <a:pt x="2257" y="2838"/>
                    </a:lnTo>
                    <a:lnTo>
                      <a:pt x="2273" y="2853"/>
                    </a:lnTo>
                    <a:lnTo>
                      <a:pt x="2284" y="2851"/>
                    </a:lnTo>
                    <a:lnTo>
                      <a:pt x="2315" y="2874"/>
                    </a:lnTo>
                    <a:lnTo>
                      <a:pt x="2332" y="2847"/>
                    </a:lnTo>
                    <a:lnTo>
                      <a:pt x="2339" y="2851"/>
                    </a:lnTo>
                    <a:lnTo>
                      <a:pt x="2348" y="2840"/>
                    </a:lnTo>
                    <a:lnTo>
                      <a:pt x="2352" y="2792"/>
                    </a:lnTo>
                    <a:lnTo>
                      <a:pt x="2339" y="2785"/>
                    </a:lnTo>
                    <a:lnTo>
                      <a:pt x="2352" y="2761"/>
                    </a:lnTo>
                    <a:lnTo>
                      <a:pt x="2341" y="2753"/>
                    </a:lnTo>
                    <a:lnTo>
                      <a:pt x="2339" y="2740"/>
                    </a:lnTo>
                    <a:lnTo>
                      <a:pt x="2331" y="2731"/>
                    </a:lnTo>
                    <a:lnTo>
                      <a:pt x="2320" y="2710"/>
                    </a:lnTo>
                    <a:lnTo>
                      <a:pt x="2305" y="2710"/>
                    </a:lnTo>
                    <a:lnTo>
                      <a:pt x="2283" y="2688"/>
                    </a:lnTo>
                    <a:lnTo>
                      <a:pt x="2261" y="2670"/>
                    </a:lnTo>
                    <a:lnTo>
                      <a:pt x="2248" y="2682"/>
                    </a:lnTo>
                    <a:lnTo>
                      <a:pt x="2224" y="2667"/>
                    </a:lnTo>
                    <a:lnTo>
                      <a:pt x="2222" y="2658"/>
                    </a:lnTo>
                    <a:lnTo>
                      <a:pt x="2221" y="2638"/>
                    </a:lnTo>
                    <a:lnTo>
                      <a:pt x="2199" y="2611"/>
                    </a:lnTo>
                    <a:lnTo>
                      <a:pt x="2185" y="2599"/>
                    </a:lnTo>
                    <a:lnTo>
                      <a:pt x="2168" y="2606"/>
                    </a:lnTo>
                    <a:lnTo>
                      <a:pt x="2156" y="2600"/>
                    </a:lnTo>
                    <a:lnTo>
                      <a:pt x="2157" y="2586"/>
                    </a:lnTo>
                    <a:lnTo>
                      <a:pt x="2139" y="2572"/>
                    </a:lnTo>
                    <a:lnTo>
                      <a:pt x="2140" y="2567"/>
                    </a:lnTo>
                    <a:lnTo>
                      <a:pt x="2116" y="2542"/>
                    </a:lnTo>
                    <a:lnTo>
                      <a:pt x="2113" y="2525"/>
                    </a:lnTo>
                    <a:lnTo>
                      <a:pt x="2088" y="2504"/>
                    </a:lnTo>
                    <a:lnTo>
                      <a:pt x="2069" y="2500"/>
                    </a:lnTo>
                    <a:lnTo>
                      <a:pt x="2071" y="2510"/>
                    </a:lnTo>
                    <a:lnTo>
                      <a:pt x="2041" y="2502"/>
                    </a:lnTo>
                    <a:lnTo>
                      <a:pt x="2031" y="2483"/>
                    </a:lnTo>
                    <a:lnTo>
                      <a:pt x="2006" y="2464"/>
                    </a:lnTo>
                    <a:lnTo>
                      <a:pt x="1999" y="2436"/>
                    </a:lnTo>
                    <a:lnTo>
                      <a:pt x="2002" y="2424"/>
                    </a:lnTo>
                    <a:lnTo>
                      <a:pt x="1992" y="2421"/>
                    </a:lnTo>
                    <a:lnTo>
                      <a:pt x="1987" y="2411"/>
                    </a:lnTo>
                    <a:lnTo>
                      <a:pt x="1979" y="2379"/>
                    </a:lnTo>
                    <a:lnTo>
                      <a:pt x="1964" y="2375"/>
                    </a:lnTo>
                    <a:lnTo>
                      <a:pt x="1964" y="2347"/>
                    </a:lnTo>
                    <a:lnTo>
                      <a:pt x="1944" y="2338"/>
                    </a:lnTo>
                    <a:lnTo>
                      <a:pt x="1928" y="2313"/>
                    </a:lnTo>
                    <a:lnTo>
                      <a:pt x="1948" y="2302"/>
                    </a:lnTo>
                    <a:lnTo>
                      <a:pt x="1948" y="2279"/>
                    </a:lnTo>
                    <a:lnTo>
                      <a:pt x="1961" y="2272"/>
                    </a:lnTo>
                    <a:lnTo>
                      <a:pt x="1973" y="2256"/>
                    </a:lnTo>
                    <a:lnTo>
                      <a:pt x="1971" y="2246"/>
                    </a:lnTo>
                    <a:lnTo>
                      <a:pt x="1951" y="2238"/>
                    </a:lnTo>
                    <a:lnTo>
                      <a:pt x="1951" y="2228"/>
                    </a:lnTo>
                    <a:lnTo>
                      <a:pt x="1957" y="2224"/>
                    </a:lnTo>
                    <a:lnTo>
                      <a:pt x="1954" y="2217"/>
                    </a:lnTo>
                    <a:lnTo>
                      <a:pt x="1930" y="2204"/>
                    </a:lnTo>
                    <a:lnTo>
                      <a:pt x="1908" y="2189"/>
                    </a:lnTo>
                    <a:lnTo>
                      <a:pt x="1891" y="2174"/>
                    </a:lnTo>
                    <a:lnTo>
                      <a:pt x="1886" y="2165"/>
                    </a:lnTo>
                    <a:lnTo>
                      <a:pt x="1870" y="2158"/>
                    </a:lnTo>
                    <a:lnTo>
                      <a:pt x="1868" y="2143"/>
                    </a:lnTo>
                    <a:lnTo>
                      <a:pt x="1873" y="2133"/>
                    </a:lnTo>
                    <a:lnTo>
                      <a:pt x="1863" y="2108"/>
                    </a:lnTo>
                    <a:lnTo>
                      <a:pt x="1859" y="2102"/>
                    </a:lnTo>
                    <a:lnTo>
                      <a:pt x="1843" y="2102"/>
                    </a:lnTo>
                    <a:lnTo>
                      <a:pt x="1839" y="2090"/>
                    </a:lnTo>
                    <a:lnTo>
                      <a:pt x="1850" y="2083"/>
                    </a:lnTo>
                    <a:lnTo>
                      <a:pt x="1843" y="2065"/>
                    </a:lnTo>
                    <a:lnTo>
                      <a:pt x="1850" y="2072"/>
                    </a:lnTo>
                    <a:lnTo>
                      <a:pt x="1857" y="2064"/>
                    </a:lnTo>
                    <a:lnTo>
                      <a:pt x="1863" y="2064"/>
                    </a:lnTo>
                    <a:lnTo>
                      <a:pt x="1868" y="2074"/>
                    </a:lnTo>
                    <a:lnTo>
                      <a:pt x="1870" y="2086"/>
                    </a:lnTo>
                    <a:lnTo>
                      <a:pt x="1885" y="2085"/>
                    </a:lnTo>
                    <a:lnTo>
                      <a:pt x="1883" y="2099"/>
                    </a:lnTo>
                    <a:lnTo>
                      <a:pt x="1886" y="2103"/>
                    </a:lnTo>
                    <a:lnTo>
                      <a:pt x="1888" y="2115"/>
                    </a:lnTo>
                    <a:lnTo>
                      <a:pt x="1892" y="2122"/>
                    </a:lnTo>
                    <a:lnTo>
                      <a:pt x="1898" y="2124"/>
                    </a:lnTo>
                    <a:lnTo>
                      <a:pt x="1902" y="2132"/>
                    </a:lnTo>
                    <a:lnTo>
                      <a:pt x="1908" y="2121"/>
                    </a:lnTo>
                    <a:lnTo>
                      <a:pt x="1904" y="2107"/>
                    </a:lnTo>
                    <a:lnTo>
                      <a:pt x="1904" y="2099"/>
                    </a:lnTo>
                    <a:lnTo>
                      <a:pt x="1909" y="2099"/>
                    </a:lnTo>
                    <a:lnTo>
                      <a:pt x="1912" y="2090"/>
                    </a:lnTo>
                    <a:lnTo>
                      <a:pt x="1915" y="2085"/>
                    </a:lnTo>
                    <a:lnTo>
                      <a:pt x="1925" y="2078"/>
                    </a:lnTo>
                    <a:lnTo>
                      <a:pt x="1928" y="2064"/>
                    </a:lnTo>
                    <a:lnTo>
                      <a:pt x="1935" y="2064"/>
                    </a:lnTo>
                    <a:lnTo>
                      <a:pt x="1941" y="2058"/>
                    </a:lnTo>
                    <a:lnTo>
                      <a:pt x="1943" y="2052"/>
                    </a:lnTo>
                    <a:lnTo>
                      <a:pt x="1953" y="2052"/>
                    </a:lnTo>
                    <a:lnTo>
                      <a:pt x="1954" y="2040"/>
                    </a:lnTo>
                    <a:lnTo>
                      <a:pt x="1958" y="2032"/>
                    </a:lnTo>
                    <a:lnTo>
                      <a:pt x="1964" y="2028"/>
                    </a:lnTo>
                    <a:lnTo>
                      <a:pt x="1980" y="2025"/>
                    </a:lnTo>
                    <a:lnTo>
                      <a:pt x="1989" y="2025"/>
                    </a:lnTo>
                    <a:lnTo>
                      <a:pt x="1997" y="2022"/>
                    </a:lnTo>
                    <a:lnTo>
                      <a:pt x="2005" y="2025"/>
                    </a:lnTo>
                    <a:lnTo>
                      <a:pt x="2016" y="2028"/>
                    </a:lnTo>
                    <a:lnTo>
                      <a:pt x="2028" y="2013"/>
                    </a:lnTo>
                    <a:lnTo>
                      <a:pt x="2038" y="2009"/>
                    </a:lnTo>
                    <a:lnTo>
                      <a:pt x="2046" y="2013"/>
                    </a:lnTo>
                    <a:lnTo>
                      <a:pt x="2052" y="2002"/>
                    </a:lnTo>
                    <a:lnTo>
                      <a:pt x="2058" y="2013"/>
                    </a:lnTo>
                    <a:lnTo>
                      <a:pt x="2074" y="2021"/>
                    </a:lnTo>
                    <a:lnTo>
                      <a:pt x="2088" y="2022"/>
                    </a:lnTo>
                    <a:lnTo>
                      <a:pt x="2101" y="2017"/>
                    </a:lnTo>
                    <a:lnTo>
                      <a:pt x="2116" y="1986"/>
                    </a:lnTo>
                    <a:lnTo>
                      <a:pt x="2116" y="1978"/>
                    </a:lnTo>
                    <a:lnTo>
                      <a:pt x="2127" y="1982"/>
                    </a:lnTo>
                    <a:lnTo>
                      <a:pt x="2130" y="1977"/>
                    </a:lnTo>
                    <a:lnTo>
                      <a:pt x="2134" y="1978"/>
                    </a:lnTo>
                    <a:lnTo>
                      <a:pt x="2146" y="1979"/>
                    </a:lnTo>
                    <a:lnTo>
                      <a:pt x="2172" y="1965"/>
                    </a:lnTo>
                    <a:lnTo>
                      <a:pt x="2183" y="1940"/>
                    </a:lnTo>
                    <a:lnTo>
                      <a:pt x="2204" y="1946"/>
                    </a:lnTo>
                    <a:lnTo>
                      <a:pt x="2205" y="1935"/>
                    </a:lnTo>
                    <a:lnTo>
                      <a:pt x="2214" y="1925"/>
                    </a:lnTo>
                    <a:lnTo>
                      <a:pt x="2241" y="1939"/>
                    </a:lnTo>
                    <a:lnTo>
                      <a:pt x="2250" y="1939"/>
                    </a:lnTo>
                    <a:lnTo>
                      <a:pt x="2250" y="1932"/>
                    </a:lnTo>
                    <a:lnTo>
                      <a:pt x="2258" y="1939"/>
                    </a:lnTo>
                    <a:lnTo>
                      <a:pt x="2256" y="1927"/>
                    </a:lnTo>
                    <a:lnTo>
                      <a:pt x="2261" y="1917"/>
                    </a:lnTo>
                    <a:lnTo>
                      <a:pt x="2263" y="1893"/>
                    </a:lnTo>
                    <a:lnTo>
                      <a:pt x="2271" y="1890"/>
                    </a:lnTo>
                    <a:lnTo>
                      <a:pt x="2299" y="1879"/>
                    </a:lnTo>
                    <a:lnTo>
                      <a:pt x="2303" y="1882"/>
                    </a:lnTo>
                    <a:lnTo>
                      <a:pt x="2313" y="1884"/>
                    </a:lnTo>
                    <a:lnTo>
                      <a:pt x="2320" y="1881"/>
                    </a:lnTo>
                    <a:lnTo>
                      <a:pt x="2348" y="1881"/>
                    </a:lnTo>
                    <a:lnTo>
                      <a:pt x="2354" y="1878"/>
                    </a:lnTo>
                    <a:lnTo>
                      <a:pt x="2359" y="1878"/>
                    </a:lnTo>
                    <a:lnTo>
                      <a:pt x="2371" y="1870"/>
                    </a:lnTo>
                    <a:lnTo>
                      <a:pt x="2387" y="1859"/>
                    </a:lnTo>
                    <a:lnTo>
                      <a:pt x="2390" y="1849"/>
                    </a:lnTo>
                    <a:lnTo>
                      <a:pt x="2398" y="1839"/>
                    </a:lnTo>
                    <a:lnTo>
                      <a:pt x="2407" y="1840"/>
                    </a:lnTo>
                    <a:lnTo>
                      <a:pt x="2414" y="1832"/>
                    </a:lnTo>
                    <a:lnTo>
                      <a:pt x="2426" y="1835"/>
                    </a:lnTo>
                    <a:lnTo>
                      <a:pt x="2456" y="1828"/>
                    </a:lnTo>
                    <a:lnTo>
                      <a:pt x="2469" y="1811"/>
                    </a:lnTo>
                    <a:lnTo>
                      <a:pt x="2485" y="1807"/>
                    </a:lnTo>
                    <a:lnTo>
                      <a:pt x="2505" y="1803"/>
                    </a:lnTo>
                    <a:lnTo>
                      <a:pt x="2517" y="1793"/>
                    </a:lnTo>
                    <a:lnTo>
                      <a:pt x="2519" y="1785"/>
                    </a:lnTo>
                    <a:lnTo>
                      <a:pt x="2502" y="1777"/>
                    </a:lnTo>
                    <a:lnTo>
                      <a:pt x="2489" y="1775"/>
                    </a:lnTo>
                    <a:lnTo>
                      <a:pt x="2486" y="1771"/>
                    </a:lnTo>
                    <a:lnTo>
                      <a:pt x="2489" y="1765"/>
                    </a:lnTo>
                    <a:lnTo>
                      <a:pt x="2476" y="1763"/>
                    </a:lnTo>
                    <a:lnTo>
                      <a:pt x="2475" y="1759"/>
                    </a:lnTo>
                    <a:lnTo>
                      <a:pt x="2481" y="1743"/>
                    </a:lnTo>
                    <a:lnTo>
                      <a:pt x="2491" y="1732"/>
                    </a:lnTo>
                    <a:lnTo>
                      <a:pt x="2494" y="1735"/>
                    </a:lnTo>
                    <a:lnTo>
                      <a:pt x="2501" y="1736"/>
                    </a:lnTo>
                    <a:lnTo>
                      <a:pt x="2518" y="1749"/>
                    </a:lnTo>
                    <a:lnTo>
                      <a:pt x="2554" y="1747"/>
                    </a:lnTo>
                    <a:lnTo>
                      <a:pt x="2561" y="1754"/>
                    </a:lnTo>
                    <a:lnTo>
                      <a:pt x="2576" y="1763"/>
                    </a:lnTo>
                    <a:lnTo>
                      <a:pt x="2574" y="1770"/>
                    </a:lnTo>
                    <a:lnTo>
                      <a:pt x="2573" y="1779"/>
                    </a:lnTo>
                    <a:lnTo>
                      <a:pt x="2567" y="1790"/>
                    </a:lnTo>
                    <a:lnTo>
                      <a:pt x="2592" y="1789"/>
                    </a:lnTo>
                    <a:lnTo>
                      <a:pt x="2582" y="1810"/>
                    </a:lnTo>
                    <a:lnTo>
                      <a:pt x="2583" y="1820"/>
                    </a:lnTo>
                    <a:lnTo>
                      <a:pt x="2607" y="1860"/>
                    </a:lnTo>
                    <a:lnTo>
                      <a:pt x="2619" y="1857"/>
                    </a:lnTo>
                    <a:lnTo>
                      <a:pt x="2626" y="1847"/>
                    </a:lnTo>
                    <a:lnTo>
                      <a:pt x="2635" y="1838"/>
                    </a:lnTo>
                    <a:lnTo>
                      <a:pt x="2638" y="1831"/>
                    </a:lnTo>
                    <a:lnTo>
                      <a:pt x="2638" y="1825"/>
                    </a:lnTo>
                    <a:lnTo>
                      <a:pt x="2642" y="1825"/>
                    </a:lnTo>
                    <a:lnTo>
                      <a:pt x="2639" y="1821"/>
                    </a:lnTo>
                    <a:lnTo>
                      <a:pt x="2654" y="1804"/>
                    </a:lnTo>
                    <a:lnTo>
                      <a:pt x="2672" y="1768"/>
                    </a:lnTo>
                    <a:lnTo>
                      <a:pt x="2674" y="1759"/>
                    </a:lnTo>
                    <a:lnTo>
                      <a:pt x="2678" y="1739"/>
                    </a:lnTo>
                    <a:lnTo>
                      <a:pt x="2685" y="1715"/>
                    </a:lnTo>
                    <a:lnTo>
                      <a:pt x="2690" y="1699"/>
                    </a:lnTo>
                    <a:lnTo>
                      <a:pt x="2691" y="1695"/>
                    </a:lnTo>
                    <a:lnTo>
                      <a:pt x="2693" y="1685"/>
                    </a:lnTo>
                    <a:lnTo>
                      <a:pt x="2706" y="1649"/>
                    </a:lnTo>
                    <a:lnTo>
                      <a:pt x="2708" y="1634"/>
                    </a:lnTo>
                    <a:lnTo>
                      <a:pt x="2706" y="1628"/>
                    </a:lnTo>
                    <a:lnTo>
                      <a:pt x="2684" y="1604"/>
                    </a:lnTo>
                    <a:lnTo>
                      <a:pt x="2682" y="1597"/>
                    </a:lnTo>
                    <a:lnTo>
                      <a:pt x="2688" y="1593"/>
                    </a:lnTo>
                    <a:lnTo>
                      <a:pt x="2687" y="1581"/>
                    </a:lnTo>
                    <a:lnTo>
                      <a:pt x="2681" y="1549"/>
                    </a:lnTo>
                    <a:lnTo>
                      <a:pt x="2649" y="1534"/>
                    </a:lnTo>
                    <a:lnTo>
                      <a:pt x="2626" y="1518"/>
                    </a:lnTo>
                    <a:lnTo>
                      <a:pt x="2616" y="1521"/>
                    </a:lnTo>
                    <a:lnTo>
                      <a:pt x="2613" y="1513"/>
                    </a:lnTo>
                    <a:lnTo>
                      <a:pt x="2609" y="1510"/>
                    </a:lnTo>
                    <a:lnTo>
                      <a:pt x="2612" y="1495"/>
                    </a:lnTo>
                    <a:close/>
                  </a:path>
                </a:pathLst>
              </a:custGeom>
              <a:solidFill>
                <a:srgbClr val="FFFFFF"/>
              </a:solidFill>
              <a:ln w="9525">
                <a:solidFill>
                  <a:schemeClr val="tx1"/>
                </a:solidFill>
                <a:round/>
                <a:headEnd/>
                <a:tailEnd/>
              </a:ln>
            </p:spPr>
            <p:txBody>
              <a:bodyPr/>
              <a:lstStyle/>
              <a:p>
                <a:endParaRPr lang="tr-TR">
                  <a:solidFill>
                    <a:srgbClr val="FFFFFF"/>
                  </a:solidFill>
                </a:endParaRPr>
              </a:p>
            </p:txBody>
          </p:sp>
          <p:sp>
            <p:nvSpPr>
              <p:cNvPr id="44148" name="Freeform 84"/>
              <p:cNvSpPr>
                <a:spLocks/>
              </p:cNvSpPr>
              <p:nvPr/>
            </p:nvSpPr>
            <p:spPr bwMode="auto">
              <a:xfrm>
                <a:off x="3174" y="1622"/>
                <a:ext cx="903" cy="646"/>
              </a:xfrm>
              <a:custGeom>
                <a:avLst/>
                <a:gdLst>
                  <a:gd name="T0" fmla="*/ 0 w 2708"/>
                  <a:gd name="T1" fmla="*/ 0 h 1938"/>
                  <a:gd name="T2" fmla="*/ 0 w 2708"/>
                  <a:gd name="T3" fmla="*/ 0 h 1938"/>
                  <a:gd name="T4" fmla="*/ 0 w 2708"/>
                  <a:gd name="T5" fmla="*/ 0 h 1938"/>
                  <a:gd name="T6" fmla="*/ 0 w 2708"/>
                  <a:gd name="T7" fmla="*/ 0 h 1938"/>
                  <a:gd name="T8" fmla="*/ 0 w 2708"/>
                  <a:gd name="T9" fmla="*/ 0 h 1938"/>
                  <a:gd name="T10" fmla="*/ 0 w 2708"/>
                  <a:gd name="T11" fmla="*/ 0 h 1938"/>
                  <a:gd name="T12" fmla="*/ 0 w 2708"/>
                  <a:gd name="T13" fmla="*/ 0 h 1938"/>
                  <a:gd name="T14" fmla="*/ 0 w 2708"/>
                  <a:gd name="T15" fmla="*/ 0 h 1938"/>
                  <a:gd name="T16" fmla="*/ 0 w 2708"/>
                  <a:gd name="T17" fmla="*/ 0 h 1938"/>
                  <a:gd name="T18" fmla="*/ 0 w 2708"/>
                  <a:gd name="T19" fmla="*/ 0 h 1938"/>
                  <a:gd name="T20" fmla="*/ 0 w 2708"/>
                  <a:gd name="T21" fmla="*/ 0 h 1938"/>
                  <a:gd name="T22" fmla="*/ 0 w 2708"/>
                  <a:gd name="T23" fmla="*/ 0 h 1938"/>
                  <a:gd name="T24" fmla="*/ 0 w 2708"/>
                  <a:gd name="T25" fmla="*/ 0 h 1938"/>
                  <a:gd name="T26" fmla="*/ 0 w 2708"/>
                  <a:gd name="T27" fmla="*/ 0 h 1938"/>
                  <a:gd name="T28" fmla="*/ 0 w 2708"/>
                  <a:gd name="T29" fmla="*/ 0 h 1938"/>
                  <a:gd name="T30" fmla="*/ 0 w 2708"/>
                  <a:gd name="T31" fmla="*/ 0 h 1938"/>
                  <a:gd name="T32" fmla="*/ 0 w 2708"/>
                  <a:gd name="T33" fmla="*/ 0 h 1938"/>
                  <a:gd name="T34" fmla="*/ 0 w 2708"/>
                  <a:gd name="T35" fmla="*/ 0 h 1938"/>
                  <a:gd name="T36" fmla="*/ 0 w 2708"/>
                  <a:gd name="T37" fmla="*/ 0 h 1938"/>
                  <a:gd name="T38" fmla="*/ 0 w 2708"/>
                  <a:gd name="T39" fmla="*/ 0 h 1938"/>
                  <a:gd name="T40" fmla="*/ 0 w 2708"/>
                  <a:gd name="T41" fmla="*/ 0 h 1938"/>
                  <a:gd name="T42" fmla="*/ 0 w 2708"/>
                  <a:gd name="T43" fmla="*/ 0 h 1938"/>
                  <a:gd name="T44" fmla="*/ 0 w 2708"/>
                  <a:gd name="T45" fmla="*/ 0 h 1938"/>
                  <a:gd name="T46" fmla="*/ 0 w 2708"/>
                  <a:gd name="T47" fmla="*/ 0 h 1938"/>
                  <a:gd name="T48" fmla="*/ 0 w 2708"/>
                  <a:gd name="T49" fmla="*/ 0 h 1938"/>
                  <a:gd name="T50" fmla="*/ 0 w 2708"/>
                  <a:gd name="T51" fmla="*/ 0 h 1938"/>
                  <a:gd name="T52" fmla="*/ 0 w 2708"/>
                  <a:gd name="T53" fmla="*/ 0 h 1938"/>
                  <a:gd name="T54" fmla="*/ 0 w 2708"/>
                  <a:gd name="T55" fmla="*/ 0 h 1938"/>
                  <a:gd name="T56" fmla="*/ 0 w 2708"/>
                  <a:gd name="T57" fmla="*/ 0 h 1938"/>
                  <a:gd name="T58" fmla="*/ 0 w 2708"/>
                  <a:gd name="T59" fmla="*/ 0 h 1938"/>
                  <a:gd name="T60" fmla="*/ 0 w 2708"/>
                  <a:gd name="T61" fmla="*/ 0 h 1938"/>
                  <a:gd name="T62" fmla="*/ 0 w 2708"/>
                  <a:gd name="T63" fmla="*/ 0 h 1938"/>
                  <a:gd name="T64" fmla="*/ 0 w 2708"/>
                  <a:gd name="T65" fmla="*/ 0 h 1938"/>
                  <a:gd name="T66" fmla="*/ 0 w 2708"/>
                  <a:gd name="T67" fmla="*/ 0 h 1938"/>
                  <a:gd name="T68" fmla="*/ 0 w 2708"/>
                  <a:gd name="T69" fmla="*/ 0 h 1938"/>
                  <a:gd name="T70" fmla="*/ 0 w 2708"/>
                  <a:gd name="T71" fmla="*/ 0 h 1938"/>
                  <a:gd name="T72" fmla="*/ 0 w 2708"/>
                  <a:gd name="T73" fmla="*/ 0 h 1938"/>
                  <a:gd name="T74" fmla="*/ 0 w 2708"/>
                  <a:gd name="T75" fmla="*/ 0 h 1938"/>
                  <a:gd name="T76" fmla="*/ 0 w 2708"/>
                  <a:gd name="T77" fmla="*/ 0 h 1938"/>
                  <a:gd name="T78" fmla="*/ 0 w 2708"/>
                  <a:gd name="T79" fmla="*/ 0 h 1938"/>
                  <a:gd name="T80" fmla="*/ 0 w 2708"/>
                  <a:gd name="T81" fmla="*/ 0 h 1938"/>
                  <a:gd name="T82" fmla="*/ 0 w 2708"/>
                  <a:gd name="T83" fmla="*/ 0 h 1938"/>
                  <a:gd name="T84" fmla="*/ 0 w 2708"/>
                  <a:gd name="T85" fmla="*/ 0 h 1938"/>
                  <a:gd name="T86" fmla="*/ 0 w 2708"/>
                  <a:gd name="T87" fmla="*/ 0 h 1938"/>
                  <a:gd name="T88" fmla="*/ 0 w 2708"/>
                  <a:gd name="T89" fmla="*/ 0 h 1938"/>
                  <a:gd name="T90" fmla="*/ 0 w 2708"/>
                  <a:gd name="T91" fmla="*/ 0 h 1938"/>
                  <a:gd name="T92" fmla="*/ 0 w 2708"/>
                  <a:gd name="T93" fmla="*/ 0 h 1938"/>
                  <a:gd name="T94" fmla="*/ 0 w 2708"/>
                  <a:gd name="T95" fmla="*/ 0 h 1938"/>
                  <a:gd name="T96" fmla="*/ 0 w 2708"/>
                  <a:gd name="T97" fmla="*/ 0 h 1938"/>
                  <a:gd name="T98" fmla="*/ 0 w 2708"/>
                  <a:gd name="T99" fmla="*/ 0 h 1938"/>
                  <a:gd name="T100" fmla="*/ 0 w 2708"/>
                  <a:gd name="T101" fmla="*/ 0 h 1938"/>
                  <a:gd name="T102" fmla="*/ 0 w 2708"/>
                  <a:gd name="T103" fmla="*/ 0 h 1938"/>
                  <a:gd name="T104" fmla="*/ 0 w 2708"/>
                  <a:gd name="T105" fmla="*/ 0 h 1938"/>
                  <a:gd name="T106" fmla="*/ 0 w 2708"/>
                  <a:gd name="T107" fmla="*/ 0 h 1938"/>
                  <a:gd name="T108" fmla="*/ 0 w 2708"/>
                  <a:gd name="T109" fmla="*/ 0 h 1938"/>
                  <a:gd name="T110" fmla="*/ 0 w 2708"/>
                  <a:gd name="T111" fmla="*/ 0 h 1938"/>
                  <a:gd name="T112" fmla="*/ 0 w 2708"/>
                  <a:gd name="T113" fmla="*/ 0 h 1938"/>
                  <a:gd name="T114" fmla="*/ 0 w 2708"/>
                  <a:gd name="T115" fmla="*/ 0 h 1938"/>
                  <a:gd name="T116" fmla="*/ 0 w 2708"/>
                  <a:gd name="T117" fmla="*/ 0 h 1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08"/>
                  <a:gd name="T178" fmla="*/ 0 h 1938"/>
                  <a:gd name="T179" fmla="*/ 2708 w 2708"/>
                  <a:gd name="T180" fmla="*/ 1938 h 1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08" h="1938">
                    <a:moveTo>
                      <a:pt x="90" y="179"/>
                    </a:moveTo>
                    <a:lnTo>
                      <a:pt x="83" y="183"/>
                    </a:lnTo>
                    <a:lnTo>
                      <a:pt x="80" y="186"/>
                    </a:lnTo>
                    <a:lnTo>
                      <a:pt x="88" y="190"/>
                    </a:lnTo>
                    <a:lnTo>
                      <a:pt x="86" y="194"/>
                    </a:lnTo>
                    <a:lnTo>
                      <a:pt x="67" y="202"/>
                    </a:lnTo>
                    <a:lnTo>
                      <a:pt x="63" y="207"/>
                    </a:lnTo>
                    <a:lnTo>
                      <a:pt x="57" y="211"/>
                    </a:lnTo>
                    <a:lnTo>
                      <a:pt x="47" y="220"/>
                    </a:lnTo>
                    <a:lnTo>
                      <a:pt x="41" y="223"/>
                    </a:lnTo>
                    <a:lnTo>
                      <a:pt x="31" y="232"/>
                    </a:lnTo>
                    <a:lnTo>
                      <a:pt x="26" y="244"/>
                    </a:lnTo>
                    <a:lnTo>
                      <a:pt x="21" y="247"/>
                    </a:lnTo>
                    <a:lnTo>
                      <a:pt x="13" y="233"/>
                    </a:lnTo>
                    <a:lnTo>
                      <a:pt x="7" y="239"/>
                    </a:lnTo>
                    <a:lnTo>
                      <a:pt x="0" y="240"/>
                    </a:lnTo>
                    <a:lnTo>
                      <a:pt x="4" y="257"/>
                    </a:lnTo>
                    <a:lnTo>
                      <a:pt x="8" y="262"/>
                    </a:lnTo>
                    <a:lnTo>
                      <a:pt x="10" y="268"/>
                    </a:lnTo>
                    <a:lnTo>
                      <a:pt x="7" y="273"/>
                    </a:lnTo>
                    <a:lnTo>
                      <a:pt x="13" y="273"/>
                    </a:lnTo>
                    <a:lnTo>
                      <a:pt x="18" y="269"/>
                    </a:lnTo>
                    <a:lnTo>
                      <a:pt x="46" y="270"/>
                    </a:lnTo>
                    <a:lnTo>
                      <a:pt x="40" y="282"/>
                    </a:lnTo>
                    <a:lnTo>
                      <a:pt x="46" y="294"/>
                    </a:lnTo>
                    <a:lnTo>
                      <a:pt x="53" y="294"/>
                    </a:lnTo>
                    <a:lnTo>
                      <a:pt x="56" y="298"/>
                    </a:lnTo>
                    <a:lnTo>
                      <a:pt x="64" y="300"/>
                    </a:lnTo>
                    <a:lnTo>
                      <a:pt x="60" y="311"/>
                    </a:lnTo>
                    <a:lnTo>
                      <a:pt x="63" y="318"/>
                    </a:lnTo>
                    <a:lnTo>
                      <a:pt x="60" y="332"/>
                    </a:lnTo>
                    <a:lnTo>
                      <a:pt x="54" y="327"/>
                    </a:lnTo>
                    <a:lnTo>
                      <a:pt x="43" y="333"/>
                    </a:lnTo>
                    <a:lnTo>
                      <a:pt x="43" y="340"/>
                    </a:lnTo>
                    <a:lnTo>
                      <a:pt x="46" y="344"/>
                    </a:lnTo>
                    <a:lnTo>
                      <a:pt x="39" y="352"/>
                    </a:lnTo>
                    <a:lnTo>
                      <a:pt x="33" y="348"/>
                    </a:lnTo>
                    <a:lnTo>
                      <a:pt x="30" y="354"/>
                    </a:lnTo>
                    <a:lnTo>
                      <a:pt x="46" y="365"/>
                    </a:lnTo>
                    <a:lnTo>
                      <a:pt x="43" y="369"/>
                    </a:lnTo>
                    <a:lnTo>
                      <a:pt x="44" y="373"/>
                    </a:lnTo>
                    <a:lnTo>
                      <a:pt x="49" y="377"/>
                    </a:lnTo>
                    <a:lnTo>
                      <a:pt x="47" y="391"/>
                    </a:lnTo>
                    <a:lnTo>
                      <a:pt x="50" y="387"/>
                    </a:lnTo>
                    <a:lnTo>
                      <a:pt x="60" y="390"/>
                    </a:lnTo>
                    <a:lnTo>
                      <a:pt x="70" y="389"/>
                    </a:lnTo>
                    <a:lnTo>
                      <a:pt x="79" y="408"/>
                    </a:lnTo>
                    <a:lnTo>
                      <a:pt x="83" y="409"/>
                    </a:lnTo>
                    <a:lnTo>
                      <a:pt x="85" y="416"/>
                    </a:lnTo>
                    <a:lnTo>
                      <a:pt x="90" y="420"/>
                    </a:lnTo>
                    <a:lnTo>
                      <a:pt x="90" y="425"/>
                    </a:lnTo>
                    <a:lnTo>
                      <a:pt x="86" y="425"/>
                    </a:lnTo>
                    <a:lnTo>
                      <a:pt x="90" y="430"/>
                    </a:lnTo>
                    <a:lnTo>
                      <a:pt x="99" y="429"/>
                    </a:lnTo>
                    <a:lnTo>
                      <a:pt x="105" y="433"/>
                    </a:lnTo>
                    <a:lnTo>
                      <a:pt x="114" y="432"/>
                    </a:lnTo>
                    <a:lnTo>
                      <a:pt x="116" y="437"/>
                    </a:lnTo>
                    <a:lnTo>
                      <a:pt x="109" y="441"/>
                    </a:lnTo>
                    <a:lnTo>
                      <a:pt x="109" y="448"/>
                    </a:lnTo>
                    <a:lnTo>
                      <a:pt x="103" y="448"/>
                    </a:lnTo>
                    <a:lnTo>
                      <a:pt x="96" y="458"/>
                    </a:lnTo>
                    <a:lnTo>
                      <a:pt x="89" y="462"/>
                    </a:lnTo>
                    <a:lnTo>
                      <a:pt x="89" y="469"/>
                    </a:lnTo>
                    <a:lnTo>
                      <a:pt x="95" y="472"/>
                    </a:lnTo>
                    <a:lnTo>
                      <a:pt x="95" y="476"/>
                    </a:lnTo>
                    <a:lnTo>
                      <a:pt x="92" y="476"/>
                    </a:lnTo>
                    <a:lnTo>
                      <a:pt x="93" y="480"/>
                    </a:lnTo>
                    <a:lnTo>
                      <a:pt x="96" y="480"/>
                    </a:lnTo>
                    <a:lnTo>
                      <a:pt x="102" y="491"/>
                    </a:lnTo>
                    <a:lnTo>
                      <a:pt x="111" y="487"/>
                    </a:lnTo>
                    <a:lnTo>
                      <a:pt x="115" y="490"/>
                    </a:lnTo>
                    <a:lnTo>
                      <a:pt x="116" y="487"/>
                    </a:lnTo>
                    <a:lnTo>
                      <a:pt x="125" y="491"/>
                    </a:lnTo>
                    <a:lnTo>
                      <a:pt x="128" y="489"/>
                    </a:lnTo>
                    <a:lnTo>
                      <a:pt x="139" y="495"/>
                    </a:lnTo>
                    <a:lnTo>
                      <a:pt x="137" y="501"/>
                    </a:lnTo>
                    <a:lnTo>
                      <a:pt x="138" y="502"/>
                    </a:lnTo>
                    <a:lnTo>
                      <a:pt x="138" y="507"/>
                    </a:lnTo>
                    <a:lnTo>
                      <a:pt x="147" y="509"/>
                    </a:lnTo>
                    <a:lnTo>
                      <a:pt x="148" y="519"/>
                    </a:lnTo>
                    <a:lnTo>
                      <a:pt x="145" y="526"/>
                    </a:lnTo>
                    <a:lnTo>
                      <a:pt x="145" y="532"/>
                    </a:lnTo>
                    <a:lnTo>
                      <a:pt x="142" y="539"/>
                    </a:lnTo>
                    <a:lnTo>
                      <a:pt x="138" y="543"/>
                    </a:lnTo>
                    <a:lnTo>
                      <a:pt x="144" y="550"/>
                    </a:lnTo>
                    <a:lnTo>
                      <a:pt x="144" y="552"/>
                    </a:lnTo>
                    <a:lnTo>
                      <a:pt x="154" y="559"/>
                    </a:lnTo>
                    <a:lnTo>
                      <a:pt x="154" y="562"/>
                    </a:lnTo>
                    <a:lnTo>
                      <a:pt x="157" y="563"/>
                    </a:lnTo>
                    <a:lnTo>
                      <a:pt x="155" y="569"/>
                    </a:lnTo>
                    <a:lnTo>
                      <a:pt x="148" y="570"/>
                    </a:lnTo>
                    <a:lnTo>
                      <a:pt x="147" y="575"/>
                    </a:lnTo>
                    <a:lnTo>
                      <a:pt x="142" y="573"/>
                    </a:lnTo>
                    <a:lnTo>
                      <a:pt x="144" y="576"/>
                    </a:lnTo>
                    <a:lnTo>
                      <a:pt x="134" y="569"/>
                    </a:lnTo>
                    <a:lnTo>
                      <a:pt x="127" y="570"/>
                    </a:lnTo>
                    <a:lnTo>
                      <a:pt x="127" y="575"/>
                    </a:lnTo>
                    <a:lnTo>
                      <a:pt x="121" y="582"/>
                    </a:lnTo>
                    <a:lnTo>
                      <a:pt x="121" y="587"/>
                    </a:lnTo>
                    <a:lnTo>
                      <a:pt x="124" y="588"/>
                    </a:lnTo>
                    <a:lnTo>
                      <a:pt x="119" y="594"/>
                    </a:lnTo>
                    <a:lnTo>
                      <a:pt x="112" y="595"/>
                    </a:lnTo>
                    <a:lnTo>
                      <a:pt x="98" y="601"/>
                    </a:lnTo>
                    <a:lnTo>
                      <a:pt x="93" y="608"/>
                    </a:lnTo>
                    <a:lnTo>
                      <a:pt x="89" y="608"/>
                    </a:lnTo>
                    <a:lnTo>
                      <a:pt x="89" y="613"/>
                    </a:lnTo>
                    <a:lnTo>
                      <a:pt x="85" y="615"/>
                    </a:lnTo>
                    <a:lnTo>
                      <a:pt x="86" y="616"/>
                    </a:lnTo>
                    <a:lnTo>
                      <a:pt x="89" y="616"/>
                    </a:lnTo>
                    <a:lnTo>
                      <a:pt x="89" y="620"/>
                    </a:lnTo>
                    <a:lnTo>
                      <a:pt x="92" y="623"/>
                    </a:lnTo>
                    <a:lnTo>
                      <a:pt x="90" y="630"/>
                    </a:lnTo>
                    <a:lnTo>
                      <a:pt x="93" y="634"/>
                    </a:lnTo>
                    <a:lnTo>
                      <a:pt x="85" y="634"/>
                    </a:lnTo>
                    <a:lnTo>
                      <a:pt x="83" y="638"/>
                    </a:lnTo>
                    <a:lnTo>
                      <a:pt x="79" y="636"/>
                    </a:lnTo>
                    <a:lnTo>
                      <a:pt x="77" y="640"/>
                    </a:lnTo>
                    <a:lnTo>
                      <a:pt x="79" y="645"/>
                    </a:lnTo>
                    <a:lnTo>
                      <a:pt x="75" y="645"/>
                    </a:lnTo>
                    <a:lnTo>
                      <a:pt x="77" y="650"/>
                    </a:lnTo>
                    <a:lnTo>
                      <a:pt x="80" y="648"/>
                    </a:lnTo>
                    <a:lnTo>
                      <a:pt x="82" y="652"/>
                    </a:lnTo>
                    <a:lnTo>
                      <a:pt x="76" y="658"/>
                    </a:lnTo>
                    <a:lnTo>
                      <a:pt x="69" y="673"/>
                    </a:lnTo>
                    <a:lnTo>
                      <a:pt x="73" y="700"/>
                    </a:lnTo>
                    <a:lnTo>
                      <a:pt x="83" y="723"/>
                    </a:lnTo>
                    <a:lnTo>
                      <a:pt x="93" y="725"/>
                    </a:lnTo>
                    <a:lnTo>
                      <a:pt x="103" y="751"/>
                    </a:lnTo>
                    <a:lnTo>
                      <a:pt x="119" y="768"/>
                    </a:lnTo>
                    <a:lnTo>
                      <a:pt x="131" y="786"/>
                    </a:lnTo>
                    <a:lnTo>
                      <a:pt x="139" y="782"/>
                    </a:lnTo>
                    <a:lnTo>
                      <a:pt x="152" y="795"/>
                    </a:lnTo>
                    <a:lnTo>
                      <a:pt x="164" y="800"/>
                    </a:lnTo>
                    <a:lnTo>
                      <a:pt x="180" y="797"/>
                    </a:lnTo>
                    <a:lnTo>
                      <a:pt x="190" y="804"/>
                    </a:lnTo>
                    <a:lnTo>
                      <a:pt x="183" y="833"/>
                    </a:lnTo>
                    <a:lnTo>
                      <a:pt x="163" y="863"/>
                    </a:lnTo>
                    <a:lnTo>
                      <a:pt x="154" y="890"/>
                    </a:lnTo>
                    <a:lnTo>
                      <a:pt x="144" y="897"/>
                    </a:lnTo>
                    <a:lnTo>
                      <a:pt x="144" y="913"/>
                    </a:lnTo>
                    <a:lnTo>
                      <a:pt x="135" y="926"/>
                    </a:lnTo>
                    <a:lnTo>
                      <a:pt x="139" y="954"/>
                    </a:lnTo>
                    <a:lnTo>
                      <a:pt x="154" y="950"/>
                    </a:lnTo>
                    <a:lnTo>
                      <a:pt x="173" y="958"/>
                    </a:lnTo>
                    <a:lnTo>
                      <a:pt x="190" y="973"/>
                    </a:lnTo>
                    <a:lnTo>
                      <a:pt x="209" y="1016"/>
                    </a:lnTo>
                    <a:lnTo>
                      <a:pt x="214" y="1019"/>
                    </a:lnTo>
                    <a:lnTo>
                      <a:pt x="219" y="1032"/>
                    </a:lnTo>
                    <a:lnTo>
                      <a:pt x="229" y="1038"/>
                    </a:lnTo>
                    <a:lnTo>
                      <a:pt x="229" y="1047"/>
                    </a:lnTo>
                    <a:lnTo>
                      <a:pt x="236" y="1051"/>
                    </a:lnTo>
                    <a:lnTo>
                      <a:pt x="239" y="1061"/>
                    </a:lnTo>
                    <a:lnTo>
                      <a:pt x="249" y="1069"/>
                    </a:lnTo>
                    <a:lnTo>
                      <a:pt x="248" y="1080"/>
                    </a:lnTo>
                    <a:lnTo>
                      <a:pt x="256" y="1090"/>
                    </a:lnTo>
                    <a:lnTo>
                      <a:pt x="264" y="1088"/>
                    </a:lnTo>
                    <a:lnTo>
                      <a:pt x="278" y="1093"/>
                    </a:lnTo>
                    <a:lnTo>
                      <a:pt x="282" y="1080"/>
                    </a:lnTo>
                    <a:lnTo>
                      <a:pt x="290" y="1088"/>
                    </a:lnTo>
                    <a:lnTo>
                      <a:pt x="300" y="1084"/>
                    </a:lnTo>
                    <a:lnTo>
                      <a:pt x="311" y="1086"/>
                    </a:lnTo>
                    <a:lnTo>
                      <a:pt x="331" y="1097"/>
                    </a:lnTo>
                    <a:lnTo>
                      <a:pt x="337" y="1109"/>
                    </a:lnTo>
                    <a:lnTo>
                      <a:pt x="344" y="1111"/>
                    </a:lnTo>
                    <a:lnTo>
                      <a:pt x="356" y="1100"/>
                    </a:lnTo>
                    <a:lnTo>
                      <a:pt x="360" y="1105"/>
                    </a:lnTo>
                    <a:lnTo>
                      <a:pt x="375" y="1104"/>
                    </a:lnTo>
                    <a:lnTo>
                      <a:pt x="383" y="1111"/>
                    </a:lnTo>
                    <a:lnTo>
                      <a:pt x="399" y="1107"/>
                    </a:lnTo>
                    <a:lnTo>
                      <a:pt x="412" y="1111"/>
                    </a:lnTo>
                    <a:lnTo>
                      <a:pt x="427" y="1101"/>
                    </a:lnTo>
                    <a:lnTo>
                      <a:pt x="437" y="1100"/>
                    </a:lnTo>
                    <a:lnTo>
                      <a:pt x="461" y="1093"/>
                    </a:lnTo>
                    <a:lnTo>
                      <a:pt x="465" y="1101"/>
                    </a:lnTo>
                    <a:lnTo>
                      <a:pt x="478" y="1098"/>
                    </a:lnTo>
                    <a:lnTo>
                      <a:pt x="477" y="1109"/>
                    </a:lnTo>
                    <a:lnTo>
                      <a:pt x="481" y="1113"/>
                    </a:lnTo>
                    <a:lnTo>
                      <a:pt x="483" y="1125"/>
                    </a:lnTo>
                    <a:lnTo>
                      <a:pt x="491" y="1131"/>
                    </a:lnTo>
                    <a:lnTo>
                      <a:pt x="526" y="1137"/>
                    </a:lnTo>
                    <a:lnTo>
                      <a:pt x="535" y="1141"/>
                    </a:lnTo>
                    <a:lnTo>
                      <a:pt x="543" y="1140"/>
                    </a:lnTo>
                    <a:lnTo>
                      <a:pt x="556" y="1144"/>
                    </a:lnTo>
                    <a:lnTo>
                      <a:pt x="574" y="1133"/>
                    </a:lnTo>
                    <a:lnTo>
                      <a:pt x="590" y="1140"/>
                    </a:lnTo>
                    <a:lnTo>
                      <a:pt x="595" y="1138"/>
                    </a:lnTo>
                    <a:lnTo>
                      <a:pt x="605" y="1145"/>
                    </a:lnTo>
                    <a:lnTo>
                      <a:pt x="611" y="1145"/>
                    </a:lnTo>
                    <a:lnTo>
                      <a:pt x="617" y="1151"/>
                    </a:lnTo>
                    <a:lnTo>
                      <a:pt x="669" y="1169"/>
                    </a:lnTo>
                    <a:lnTo>
                      <a:pt x="692" y="1170"/>
                    </a:lnTo>
                    <a:lnTo>
                      <a:pt x="693" y="1175"/>
                    </a:lnTo>
                    <a:lnTo>
                      <a:pt x="685" y="1179"/>
                    </a:lnTo>
                    <a:lnTo>
                      <a:pt x="682" y="1186"/>
                    </a:lnTo>
                    <a:lnTo>
                      <a:pt x="692" y="1190"/>
                    </a:lnTo>
                    <a:lnTo>
                      <a:pt x="673" y="1201"/>
                    </a:lnTo>
                    <a:lnTo>
                      <a:pt x="652" y="1262"/>
                    </a:lnTo>
                    <a:lnTo>
                      <a:pt x="618" y="1277"/>
                    </a:lnTo>
                    <a:lnTo>
                      <a:pt x="610" y="1301"/>
                    </a:lnTo>
                    <a:lnTo>
                      <a:pt x="594" y="1319"/>
                    </a:lnTo>
                    <a:lnTo>
                      <a:pt x="574" y="1327"/>
                    </a:lnTo>
                    <a:lnTo>
                      <a:pt x="565" y="1373"/>
                    </a:lnTo>
                    <a:lnTo>
                      <a:pt x="548" y="1422"/>
                    </a:lnTo>
                    <a:lnTo>
                      <a:pt x="546" y="1470"/>
                    </a:lnTo>
                    <a:lnTo>
                      <a:pt x="535" y="1480"/>
                    </a:lnTo>
                    <a:lnTo>
                      <a:pt x="530" y="1491"/>
                    </a:lnTo>
                    <a:lnTo>
                      <a:pt x="528" y="1509"/>
                    </a:lnTo>
                    <a:lnTo>
                      <a:pt x="499" y="1562"/>
                    </a:lnTo>
                    <a:lnTo>
                      <a:pt x="494" y="1583"/>
                    </a:lnTo>
                    <a:lnTo>
                      <a:pt x="497" y="1601"/>
                    </a:lnTo>
                    <a:lnTo>
                      <a:pt x="512" y="1616"/>
                    </a:lnTo>
                    <a:lnTo>
                      <a:pt x="513" y="1630"/>
                    </a:lnTo>
                    <a:lnTo>
                      <a:pt x="507" y="1643"/>
                    </a:lnTo>
                    <a:lnTo>
                      <a:pt x="507" y="1655"/>
                    </a:lnTo>
                    <a:lnTo>
                      <a:pt x="502" y="1666"/>
                    </a:lnTo>
                    <a:lnTo>
                      <a:pt x="502" y="1680"/>
                    </a:lnTo>
                    <a:lnTo>
                      <a:pt x="493" y="1698"/>
                    </a:lnTo>
                    <a:lnTo>
                      <a:pt x="496" y="1722"/>
                    </a:lnTo>
                    <a:lnTo>
                      <a:pt x="491" y="1727"/>
                    </a:lnTo>
                    <a:lnTo>
                      <a:pt x="487" y="1748"/>
                    </a:lnTo>
                    <a:lnTo>
                      <a:pt x="486" y="1762"/>
                    </a:lnTo>
                    <a:lnTo>
                      <a:pt x="503" y="1798"/>
                    </a:lnTo>
                    <a:lnTo>
                      <a:pt x="525" y="1812"/>
                    </a:lnTo>
                    <a:lnTo>
                      <a:pt x="535" y="1815"/>
                    </a:lnTo>
                    <a:lnTo>
                      <a:pt x="555" y="1812"/>
                    </a:lnTo>
                    <a:lnTo>
                      <a:pt x="565" y="1808"/>
                    </a:lnTo>
                    <a:lnTo>
                      <a:pt x="569" y="1799"/>
                    </a:lnTo>
                    <a:lnTo>
                      <a:pt x="592" y="1802"/>
                    </a:lnTo>
                    <a:lnTo>
                      <a:pt x="595" y="1813"/>
                    </a:lnTo>
                    <a:lnTo>
                      <a:pt x="601" y="1823"/>
                    </a:lnTo>
                    <a:lnTo>
                      <a:pt x="634" y="1818"/>
                    </a:lnTo>
                    <a:lnTo>
                      <a:pt x="652" y="1811"/>
                    </a:lnTo>
                    <a:lnTo>
                      <a:pt x="683" y="1791"/>
                    </a:lnTo>
                    <a:lnTo>
                      <a:pt x="712" y="1795"/>
                    </a:lnTo>
                    <a:lnTo>
                      <a:pt x="721" y="1809"/>
                    </a:lnTo>
                    <a:lnTo>
                      <a:pt x="735" y="1813"/>
                    </a:lnTo>
                    <a:lnTo>
                      <a:pt x="767" y="1809"/>
                    </a:lnTo>
                    <a:lnTo>
                      <a:pt x="774" y="1804"/>
                    </a:lnTo>
                    <a:lnTo>
                      <a:pt x="767" y="1794"/>
                    </a:lnTo>
                    <a:lnTo>
                      <a:pt x="790" y="1786"/>
                    </a:lnTo>
                    <a:lnTo>
                      <a:pt x="794" y="1797"/>
                    </a:lnTo>
                    <a:lnTo>
                      <a:pt x="799" y="1798"/>
                    </a:lnTo>
                    <a:lnTo>
                      <a:pt x="806" y="1791"/>
                    </a:lnTo>
                    <a:lnTo>
                      <a:pt x="815" y="1776"/>
                    </a:lnTo>
                    <a:lnTo>
                      <a:pt x="806" y="1765"/>
                    </a:lnTo>
                    <a:lnTo>
                      <a:pt x="790" y="1765"/>
                    </a:lnTo>
                    <a:lnTo>
                      <a:pt x="783" y="1772"/>
                    </a:lnTo>
                    <a:lnTo>
                      <a:pt x="770" y="1774"/>
                    </a:lnTo>
                    <a:lnTo>
                      <a:pt x="754" y="1765"/>
                    </a:lnTo>
                    <a:lnTo>
                      <a:pt x="751" y="1752"/>
                    </a:lnTo>
                    <a:lnTo>
                      <a:pt x="768" y="1741"/>
                    </a:lnTo>
                    <a:lnTo>
                      <a:pt x="766" y="1733"/>
                    </a:lnTo>
                    <a:lnTo>
                      <a:pt x="774" y="1722"/>
                    </a:lnTo>
                    <a:lnTo>
                      <a:pt x="784" y="1719"/>
                    </a:lnTo>
                    <a:lnTo>
                      <a:pt x="799" y="1718"/>
                    </a:lnTo>
                    <a:lnTo>
                      <a:pt x="796" y="1708"/>
                    </a:lnTo>
                    <a:lnTo>
                      <a:pt x="809" y="1706"/>
                    </a:lnTo>
                    <a:lnTo>
                      <a:pt x="815" y="1712"/>
                    </a:lnTo>
                    <a:lnTo>
                      <a:pt x="819" y="1720"/>
                    </a:lnTo>
                    <a:lnTo>
                      <a:pt x="825" y="1712"/>
                    </a:lnTo>
                    <a:lnTo>
                      <a:pt x="846" y="1730"/>
                    </a:lnTo>
                    <a:lnTo>
                      <a:pt x="839" y="1738"/>
                    </a:lnTo>
                    <a:lnTo>
                      <a:pt x="845" y="1755"/>
                    </a:lnTo>
                    <a:lnTo>
                      <a:pt x="861" y="1763"/>
                    </a:lnTo>
                    <a:lnTo>
                      <a:pt x="861" y="1756"/>
                    </a:lnTo>
                    <a:lnTo>
                      <a:pt x="875" y="1751"/>
                    </a:lnTo>
                    <a:lnTo>
                      <a:pt x="881" y="1768"/>
                    </a:lnTo>
                    <a:lnTo>
                      <a:pt x="890" y="1773"/>
                    </a:lnTo>
                    <a:lnTo>
                      <a:pt x="897" y="1769"/>
                    </a:lnTo>
                    <a:lnTo>
                      <a:pt x="903" y="1756"/>
                    </a:lnTo>
                    <a:lnTo>
                      <a:pt x="916" y="1741"/>
                    </a:lnTo>
                    <a:lnTo>
                      <a:pt x="923" y="1743"/>
                    </a:lnTo>
                    <a:lnTo>
                      <a:pt x="956" y="1755"/>
                    </a:lnTo>
                    <a:lnTo>
                      <a:pt x="972" y="1763"/>
                    </a:lnTo>
                    <a:lnTo>
                      <a:pt x="970" y="1756"/>
                    </a:lnTo>
                    <a:lnTo>
                      <a:pt x="983" y="1759"/>
                    </a:lnTo>
                    <a:lnTo>
                      <a:pt x="982" y="1748"/>
                    </a:lnTo>
                    <a:lnTo>
                      <a:pt x="970" y="1731"/>
                    </a:lnTo>
                    <a:lnTo>
                      <a:pt x="941" y="1720"/>
                    </a:lnTo>
                    <a:lnTo>
                      <a:pt x="934" y="1712"/>
                    </a:lnTo>
                    <a:lnTo>
                      <a:pt x="943" y="1711"/>
                    </a:lnTo>
                    <a:lnTo>
                      <a:pt x="983" y="1724"/>
                    </a:lnTo>
                    <a:lnTo>
                      <a:pt x="986" y="1733"/>
                    </a:lnTo>
                    <a:lnTo>
                      <a:pt x="1006" y="1751"/>
                    </a:lnTo>
                    <a:lnTo>
                      <a:pt x="1025" y="1759"/>
                    </a:lnTo>
                    <a:lnTo>
                      <a:pt x="1042" y="1759"/>
                    </a:lnTo>
                    <a:lnTo>
                      <a:pt x="1061" y="1766"/>
                    </a:lnTo>
                    <a:lnTo>
                      <a:pt x="1073" y="1769"/>
                    </a:lnTo>
                    <a:lnTo>
                      <a:pt x="1081" y="1790"/>
                    </a:lnTo>
                    <a:lnTo>
                      <a:pt x="1087" y="1798"/>
                    </a:lnTo>
                    <a:lnTo>
                      <a:pt x="1099" y="1798"/>
                    </a:lnTo>
                    <a:lnTo>
                      <a:pt x="1113" y="1809"/>
                    </a:lnTo>
                    <a:lnTo>
                      <a:pt x="1138" y="1818"/>
                    </a:lnTo>
                    <a:lnTo>
                      <a:pt x="1145" y="1802"/>
                    </a:lnTo>
                    <a:lnTo>
                      <a:pt x="1156" y="1795"/>
                    </a:lnTo>
                    <a:lnTo>
                      <a:pt x="1166" y="1799"/>
                    </a:lnTo>
                    <a:lnTo>
                      <a:pt x="1165" y="1815"/>
                    </a:lnTo>
                    <a:lnTo>
                      <a:pt x="1179" y="1822"/>
                    </a:lnTo>
                    <a:lnTo>
                      <a:pt x="1214" y="1819"/>
                    </a:lnTo>
                    <a:lnTo>
                      <a:pt x="1218" y="1848"/>
                    </a:lnTo>
                    <a:lnTo>
                      <a:pt x="1234" y="1847"/>
                    </a:lnTo>
                    <a:lnTo>
                      <a:pt x="1252" y="1869"/>
                    </a:lnTo>
                    <a:lnTo>
                      <a:pt x="1243" y="1877"/>
                    </a:lnTo>
                    <a:lnTo>
                      <a:pt x="1250" y="1898"/>
                    </a:lnTo>
                    <a:lnTo>
                      <a:pt x="1273" y="1887"/>
                    </a:lnTo>
                    <a:lnTo>
                      <a:pt x="1292" y="1890"/>
                    </a:lnTo>
                    <a:lnTo>
                      <a:pt x="1285" y="1923"/>
                    </a:lnTo>
                    <a:lnTo>
                      <a:pt x="1269" y="1936"/>
                    </a:lnTo>
                    <a:lnTo>
                      <a:pt x="1288" y="1938"/>
                    </a:lnTo>
                    <a:lnTo>
                      <a:pt x="1321" y="1920"/>
                    </a:lnTo>
                    <a:lnTo>
                      <a:pt x="1364" y="1866"/>
                    </a:lnTo>
                    <a:lnTo>
                      <a:pt x="1350" y="1838"/>
                    </a:lnTo>
                    <a:lnTo>
                      <a:pt x="1351" y="1808"/>
                    </a:lnTo>
                    <a:lnTo>
                      <a:pt x="1364" y="1804"/>
                    </a:lnTo>
                    <a:lnTo>
                      <a:pt x="1367" y="1822"/>
                    </a:lnTo>
                    <a:lnTo>
                      <a:pt x="1390" y="1829"/>
                    </a:lnTo>
                    <a:lnTo>
                      <a:pt x="1397" y="1813"/>
                    </a:lnTo>
                    <a:lnTo>
                      <a:pt x="1422" y="1819"/>
                    </a:lnTo>
                    <a:lnTo>
                      <a:pt x="1445" y="1831"/>
                    </a:lnTo>
                    <a:lnTo>
                      <a:pt x="1446" y="1837"/>
                    </a:lnTo>
                    <a:lnTo>
                      <a:pt x="1478" y="1826"/>
                    </a:lnTo>
                    <a:lnTo>
                      <a:pt x="1488" y="1836"/>
                    </a:lnTo>
                    <a:lnTo>
                      <a:pt x="1481" y="1841"/>
                    </a:lnTo>
                    <a:lnTo>
                      <a:pt x="1482" y="1848"/>
                    </a:lnTo>
                    <a:lnTo>
                      <a:pt x="1494" y="1847"/>
                    </a:lnTo>
                    <a:lnTo>
                      <a:pt x="1508" y="1868"/>
                    </a:lnTo>
                    <a:lnTo>
                      <a:pt x="1508" y="1880"/>
                    </a:lnTo>
                    <a:lnTo>
                      <a:pt x="1540" y="1876"/>
                    </a:lnTo>
                    <a:lnTo>
                      <a:pt x="1555" y="1863"/>
                    </a:lnTo>
                    <a:lnTo>
                      <a:pt x="1573" y="1858"/>
                    </a:lnTo>
                    <a:lnTo>
                      <a:pt x="1579" y="1863"/>
                    </a:lnTo>
                    <a:lnTo>
                      <a:pt x="1573" y="1876"/>
                    </a:lnTo>
                    <a:lnTo>
                      <a:pt x="1588" y="1876"/>
                    </a:lnTo>
                    <a:lnTo>
                      <a:pt x="1606" y="1855"/>
                    </a:lnTo>
                    <a:lnTo>
                      <a:pt x="1631" y="1855"/>
                    </a:lnTo>
                    <a:lnTo>
                      <a:pt x="1628" y="1844"/>
                    </a:lnTo>
                    <a:lnTo>
                      <a:pt x="1632" y="1834"/>
                    </a:lnTo>
                    <a:lnTo>
                      <a:pt x="1638" y="1827"/>
                    </a:lnTo>
                    <a:lnTo>
                      <a:pt x="1681" y="1820"/>
                    </a:lnTo>
                    <a:lnTo>
                      <a:pt x="1684" y="1806"/>
                    </a:lnTo>
                    <a:lnTo>
                      <a:pt x="1696" y="1793"/>
                    </a:lnTo>
                    <a:lnTo>
                      <a:pt x="1706" y="1797"/>
                    </a:lnTo>
                    <a:lnTo>
                      <a:pt x="1739" y="1793"/>
                    </a:lnTo>
                    <a:lnTo>
                      <a:pt x="1761" y="1798"/>
                    </a:lnTo>
                    <a:lnTo>
                      <a:pt x="1769" y="1786"/>
                    </a:lnTo>
                    <a:lnTo>
                      <a:pt x="1804" y="1781"/>
                    </a:lnTo>
                    <a:lnTo>
                      <a:pt x="1826" y="1781"/>
                    </a:lnTo>
                    <a:lnTo>
                      <a:pt x="1865" y="1790"/>
                    </a:lnTo>
                    <a:lnTo>
                      <a:pt x="1866" y="1772"/>
                    </a:lnTo>
                    <a:lnTo>
                      <a:pt x="1860" y="1745"/>
                    </a:lnTo>
                    <a:lnTo>
                      <a:pt x="1883" y="1730"/>
                    </a:lnTo>
                    <a:lnTo>
                      <a:pt x="1878" y="1747"/>
                    </a:lnTo>
                    <a:lnTo>
                      <a:pt x="1882" y="1755"/>
                    </a:lnTo>
                    <a:lnTo>
                      <a:pt x="1905" y="1748"/>
                    </a:lnTo>
                    <a:lnTo>
                      <a:pt x="1921" y="1752"/>
                    </a:lnTo>
                    <a:lnTo>
                      <a:pt x="1937" y="1748"/>
                    </a:lnTo>
                    <a:lnTo>
                      <a:pt x="1941" y="1765"/>
                    </a:lnTo>
                    <a:lnTo>
                      <a:pt x="1956" y="1784"/>
                    </a:lnTo>
                    <a:lnTo>
                      <a:pt x="1968" y="1779"/>
                    </a:lnTo>
                    <a:lnTo>
                      <a:pt x="1980" y="1781"/>
                    </a:lnTo>
                    <a:lnTo>
                      <a:pt x="1989" y="1768"/>
                    </a:lnTo>
                    <a:lnTo>
                      <a:pt x="2010" y="1768"/>
                    </a:lnTo>
                    <a:lnTo>
                      <a:pt x="2025" y="1770"/>
                    </a:lnTo>
                    <a:lnTo>
                      <a:pt x="2026" y="1780"/>
                    </a:lnTo>
                    <a:lnTo>
                      <a:pt x="2046" y="1799"/>
                    </a:lnTo>
                    <a:lnTo>
                      <a:pt x="2033" y="1813"/>
                    </a:lnTo>
                    <a:lnTo>
                      <a:pt x="2042" y="1827"/>
                    </a:lnTo>
                    <a:lnTo>
                      <a:pt x="2054" y="1831"/>
                    </a:lnTo>
                    <a:lnTo>
                      <a:pt x="2094" y="1852"/>
                    </a:lnTo>
                    <a:lnTo>
                      <a:pt x="2106" y="1855"/>
                    </a:lnTo>
                    <a:lnTo>
                      <a:pt x="2120" y="1845"/>
                    </a:lnTo>
                    <a:lnTo>
                      <a:pt x="2118" y="1806"/>
                    </a:lnTo>
                    <a:lnTo>
                      <a:pt x="2130" y="1780"/>
                    </a:lnTo>
                    <a:lnTo>
                      <a:pt x="2121" y="1751"/>
                    </a:lnTo>
                    <a:lnTo>
                      <a:pt x="2104" y="1740"/>
                    </a:lnTo>
                    <a:lnTo>
                      <a:pt x="2094" y="1747"/>
                    </a:lnTo>
                    <a:lnTo>
                      <a:pt x="2074" y="1748"/>
                    </a:lnTo>
                    <a:lnTo>
                      <a:pt x="2069" y="1740"/>
                    </a:lnTo>
                    <a:lnTo>
                      <a:pt x="2080" y="1730"/>
                    </a:lnTo>
                    <a:lnTo>
                      <a:pt x="2077" y="1719"/>
                    </a:lnTo>
                    <a:lnTo>
                      <a:pt x="2100" y="1683"/>
                    </a:lnTo>
                    <a:lnTo>
                      <a:pt x="2077" y="1633"/>
                    </a:lnTo>
                    <a:lnTo>
                      <a:pt x="2065" y="1629"/>
                    </a:lnTo>
                    <a:lnTo>
                      <a:pt x="2061" y="1606"/>
                    </a:lnTo>
                    <a:lnTo>
                      <a:pt x="2042" y="1591"/>
                    </a:lnTo>
                    <a:lnTo>
                      <a:pt x="2032" y="1579"/>
                    </a:lnTo>
                    <a:lnTo>
                      <a:pt x="2032" y="1562"/>
                    </a:lnTo>
                    <a:lnTo>
                      <a:pt x="2035" y="1555"/>
                    </a:lnTo>
                    <a:lnTo>
                      <a:pt x="2042" y="1558"/>
                    </a:lnTo>
                    <a:lnTo>
                      <a:pt x="2059" y="1543"/>
                    </a:lnTo>
                    <a:lnTo>
                      <a:pt x="2065" y="1525"/>
                    </a:lnTo>
                    <a:lnTo>
                      <a:pt x="2085" y="1525"/>
                    </a:lnTo>
                    <a:lnTo>
                      <a:pt x="2100" y="1516"/>
                    </a:lnTo>
                    <a:lnTo>
                      <a:pt x="2116" y="1495"/>
                    </a:lnTo>
                    <a:lnTo>
                      <a:pt x="2160" y="1481"/>
                    </a:lnTo>
                    <a:lnTo>
                      <a:pt x="2173" y="1486"/>
                    </a:lnTo>
                    <a:lnTo>
                      <a:pt x="2194" y="1475"/>
                    </a:lnTo>
                    <a:lnTo>
                      <a:pt x="2218" y="1447"/>
                    </a:lnTo>
                    <a:lnTo>
                      <a:pt x="2230" y="1422"/>
                    </a:lnTo>
                    <a:lnTo>
                      <a:pt x="2240" y="1387"/>
                    </a:lnTo>
                    <a:lnTo>
                      <a:pt x="2231" y="1361"/>
                    </a:lnTo>
                    <a:lnTo>
                      <a:pt x="2231" y="1355"/>
                    </a:lnTo>
                    <a:lnTo>
                      <a:pt x="2250" y="1355"/>
                    </a:lnTo>
                    <a:lnTo>
                      <a:pt x="2257" y="1343"/>
                    </a:lnTo>
                    <a:lnTo>
                      <a:pt x="2273" y="1358"/>
                    </a:lnTo>
                    <a:lnTo>
                      <a:pt x="2284" y="1356"/>
                    </a:lnTo>
                    <a:lnTo>
                      <a:pt x="2315" y="1379"/>
                    </a:lnTo>
                    <a:lnTo>
                      <a:pt x="2332" y="1352"/>
                    </a:lnTo>
                    <a:lnTo>
                      <a:pt x="2339" y="1356"/>
                    </a:lnTo>
                    <a:lnTo>
                      <a:pt x="2348" y="1345"/>
                    </a:lnTo>
                    <a:lnTo>
                      <a:pt x="2352" y="1297"/>
                    </a:lnTo>
                    <a:lnTo>
                      <a:pt x="2339" y="1290"/>
                    </a:lnTo>
                    <a:lnTo>
                      <a:pt x="2352" y="1266"/>
                    </a:lnTo>
                    <a:lnTo>
                      <a:pt x="2341" y="1258"/>
                    </a:lnTo>
                    <a:lnTo>
                      <a:pt x="2339" y="1245"/>
                    </a:lnTo>
                    <a:lnTo>
                      <a:pt x="2331" y="1236"/>
                    </a:lnTo>
                    <a:lnTo>
                      <a:pt x="2320" y="1215"/>
                    </a:lnTo>
                    <a:lnTo>
                      <a:pt x="2305" y="1215"/>
                    </a:lnTo>
                    <a:lnTo>
                      <a:pt x="2283" y="1193"/>
                    </a:lnTo>
                    <a:lnTo>
                      <a:pt x="2261" y="1175"/>
                    </a:lnTo>
                    <a:lnTo>
                      <a:pt x="2248" y="1187"/>
                    </a:lnTo>
                    <a:lnTo>
                      <a:pt x="2224" y="1172"/>
                    </a:lnTo>
                    <a:lnTo>
                      <a:pt x="2222" y="1163"/>
                    </a:lnTo>
                    <a:lnTo>
                      <a:pt x="2221" y="1143"/>
                    </a:lnTo>
                    <a:lnTo>
                      <a:pt x="2199" y="1116"/>
                    </a:lnTo>
                    <a:lnTo>
                      <a:pt x="2185" y="1104"/>
                    </a:lnTo>
                    <a:lnTo>
                      <a:pt x="2168" y="1111"/>
                    </a:lnTo>
                    <a:lnTo>
                      <a:pt x="2156" y="1105"/>
                    </a:lnTo>
                    <a:lnTo>
                      <a:pt x="2157" y="1091"/>
                    </a:lnTo>
                    <a:lnTo>
                      <a:pt x="2139" y="1077"/>
                    </a:lnTo>
                    <a:lnTo>
                      <a:pt x="2140" y="1072"/>
                    </a:lnTo>
                    <a:lnTo>
                      <a:pt x="2116" y="1047"/>
                    </a:lnTo>
                    <a:lnTo>
                      <a:pt x="2113" y="1030"/>
                    </a:lnTo>
                    <a:lnTo>
                      <a:pt x="2088" y="1009"/>
                    </a:lnTo>
                    <a:lnTo>
                      <a:pt x="2069" y="1005"/>
                    </a:lnTo>
                    <a:lnTo>
                      <a:pt x="2071" y="1015"/>
                    </a:lnTo>
                    <a:lnTo>
                      <a:pt x="2041" y="1007"/>
                    </a:lnTo>
                    <a:lnTo>
                      <a:pt x="2031" y="988"/>
                    </a:lnTo>
                    <a:lnTo>
                      <a:pt x="2006" y="969"/>
                    </a:lnTo>
                    <a:lnTo>
                      <a:pt x="1999" y="941"/>
                    </a:lnTo>
                    <a:lnTo>
                      <a:pt x="2002" y="929"/>
                    </a:lnTo>
                    <a:lnTo>
                      <a:pt x="1992" y="926"/>
                    </a:lnTo>
                    <a:lnTo>
                      <a:pt x="1987" y="916"/>
                    </a:lnTo>
                    <a:lnTo>
                      <a:pt x="1979" y="884"/>
                    </a:lnTo>
                    <a:lnTo>
                      <a:pt x="1964" y="880"/>
                    </a:lnTo>
                    <a:lnTo>
                      <a:pt x="1964" y="852"/>
                    </a:lnTo>
                    <a:lnTo>
                      <a:pt x="1944" y="843"/>
                    </a:lnTo>
                    <a:lnTo>
                      <a:pt x="1928" y="818"/>
                    </a:lnTo>
                    <a:lnTo>
                      <a:pt x="1948" y="807"/>
                    </a:lnTo>
                    <a:lnTo>
                      <a:pt x="1948" y="784"/>
                    </a:lnTo>
                    <a:lnTo>
                      <a:pt x="1961" y="777"/>
                    </a:lnTo>
                    <a:lnTo>
                      <a:pt x="1973" y="761"/>
                    </a:lnTo>
                    <a:lnTo>
                      <a:pt x="1971" y="751"/>
                    </a:lnTo>
                    <a:lnTo>
                      <a:pt x="1951" y="743"/>
                    </a:lnTo>
                    <a:lnTo>
                      <a:pt x="1951" y="733"/>
                    </a:lnTo>
                    <a:lnTo>
                      <a:pt x="1957" y="729"/>
                    </a:lnTo>
                    <a:lnTo>
                      <a:pt x="1954" y="722"/>
                    </a:lnTo>
                    <a:lnTo>
                      <a:pt x="1930" y="709"/>
                    </a:lnTo>
                    <a:lnTo>
                      <a:pt x="1908" y="694"/>
                    </a:lnTo>
                    <a:lnTo>
                      <a:pt x="1891" y="679"/>
                    </a:lnTo>
                    <a:lnTo>
                      <a:pt x="1886" y="670"/>
                    </a:lnTo>
                    <a:lnTo>
                      <a:pt x="1870" y="663"/>
                    </a:lnTo>
                    <a:lnTo>
                      <a:pt x="1868" y="648"/>
                    </a:lnTo>
                    <a:lnTo>
                      <a:pt x="1873" y="638"/>
                    </a:lnTo>
                    <a:lnTo>
                      <a:pt x="1863" y="613"/>
                    </a:lnTo>
                    <a:lnTo>
                      <a:pt x="1859" y="607"/>
                    </a:lnTo>
                    <a:lnTo>
                      <a:pt x="1843" y="607"/>
                    </a:lnTo>
                    <a:lnTo>
                      <a:pt x="1839" y="595"/>
                    </a:lnTo>
                    <a:lnTo>
                      <a:pt x="1850" y="588"/>
                    </a:lnTo>
                    <a:lnTo>
                      <a:pt x="1843" y="570"/>
                    </a:lnTo>
                    <a:lnTo>
                      <a:pt x="1850" y="577"/>
                    </a:lnTo>
                    <a:lnTo>
                      <a:pt x="1857" y="569"/>
                    </a:lnTo>
                    <a:lnTo>
                      <a:pt x="1863" y="569"/>
                    </a:lnTo>
                    <a:lnTo>
                      <a:pt x="1868" y="579"/>
                    </a:lnTo>
                    <a:lnTo>
                      <a:pt x="1870" y="591"/>
                    </a:lnTo>
                    <a:lnTo>
                      <a:pt x="1885" y="590"/>
                    </a:lnTo>
                    <a:lnTo>
                      <a:pt x="1883" y="604"/>
                    </a:lnTo>
                    <a:lnTo>
                      <a:pt x="1886" y="608"/>
                    </a:lnTo>
                    <a:lnTo>
                      <a:pt x="1888" y="620"/>
                    </a:lnTo>
                    <a:lnTo>
                      <a:pt x="1892" y="627"/>
                    </a:lnTo>
                    <a:lnTo>
                      <a:pt x="1898" y="629"/>
                    </a:lnTo>
                    <a:lnTo>
                      <a:pt x="1902" y="637"/>
                    </a:lnTo>
                    <a:lnTo>
                      <a:pt x="1908" y="626"/>
                    </a:lnTo>
                    <a:lnTo>
                      <a:pt x="1904" y="612"/>
                    </a:lnTo>
                    <a:lnTo>
                      <a:pt x="1904" y="604"/>
                    </a:lnTo>
                    <a:lnTo>
                      <a:pt x="1909" y="604"/>
                    </a:lnTo>
                    <a:lnTo>
                      <a:pt x="1912" y="595"/>
                    </a:lnTo>
                    <a:lnTo>
                      <a:pt x="1915" y="590"/>
                    </a:lnTo>
                    <a:lnTo>
                      <a:pt x="1925" y="583"/>
                    </a:lnTo>
                    <a:lnTo>
                      <a:pt x="1928" y="569"/>
                    </a:lnTo>
                    <a:lnTo>
                      <a:pt x="1935" y="569"/>
                    </a:lnTo>
                    <a:lnTo>
                      <a:pt x="1941" y="563"/>
                    </a:lnTo>
                    <a:lnTo>
                      <a:pt x="1943" y="557"/>
                    </a:lnTo>
                    <a:lnTo>
                      <a:pt x="1953" y="557"/>
                    </a:lnTo>
                    <a:lnTo>
                      <a:pt x="1954" y="545"/>
                    </a:lnTo>
                    <a:lnTo>
                      <a:pt x="1958" y="537"/>
                    </a:lnTo>
                    <a:lnTo>
                      <a:pt x="1964" y="533"/>
                    </a:lnTo>
                    <a:lnTo>
                      <a:pt x="1980" y="530"/>
                    </a:lnTo>
                    <a:lnTo>
                      <a:pt x="1989" y="530"/>
                    </a:lnTo>
                    <a:lnTo>
                      <a:pt x="1997" y="527"/>
                    </a:lnTo>
                    <a:lnTo>
                      <a:pt x="2005" y="530"/>
                    </a:lnTo>
                    <a:lnTo>
                      <a:pt x="2016" y="533"/>
                    </a:lnTo>
                    <a:lnTo>
                      <a:pt x="2028" y="518"/>
                    </a:lnTo>
                    <a:lnTo>
                      <a:pt x="2038" y="514"/>
                    </a:lnTo>
                    <a:lnTo>
                      <a:pt x="2046" y="518"/>
                    </a:lnTo>
                    <a:lnTo>
                      <a:pt x="2052" y="507"/>
                    </a:lnTo>
                    <a:lnTo>
                      <a:pt x="2058" y="518"/>
                    </a:lnTo>
                    <a:lnTo>
                      <a:pt x="2074" y="526"/>
                    </a:lnTo>
                    <a:lnTo>
                      <a:pt x="2088" y="527"/>
                    </a:lnTo>
                    <a:lnTo>
                      <a:pt x="2101" y="522"/>
                    </a:lnTo>
                    <a:lnTo>
                      <a:pt x="2116" y="491"/>
                    </a:lnTo>
                    <a:lnTo>
                      <a:pt x="2116" y="483"/>
                    </a:lnTo>
                    <a:lnTo>
                      <a:pt x="2127" y="487"/>
                    </a:lnTo>
                    <a:lnTo>
                      <a:pt x="2130" y="482"/>
                    </a:lnTo>
                    <a:lnTo>
                      <a:pt x="2134" y="483"/>
                    </a:lnTo>
                    <a:lnTo>
                      <a:pt x="2146" y="484"/>
                    </a:lnTo>
                    <a:lnTo>
                      <a:pt x="2172" y="470"/>
                    </a:lnTo>
                    <a:lnTo>
                      <a:pt x="2183" y="445"/>
                    </a:lnTo>
                    <a:lnTo>
                      <a:pt x="2204" y="451"/>
                    </a:lnTo>
                    <a:lnTo>
                      <a:pt x="2205" y="440"/>
                    </a:lnTo>
                    <a:lnTo>
                      <a:pt x="2214" y="430"/>
                    </a:lnTo>
                    <a:lnTo>
                      <a:pt x="2241" y="444"/>
                    </a:lnTo>
                    <a:lnTo>
                      <a:pt x="2250" y="444"/>
                    </a:lnTo>
                    <a:lnTo>
                      <a:pt x="2250" y="437"/>
                    </a:lnTo>
                    <a:lnTo>
                      <a:pt x="2258" y="444"/>
                    </a:lnTo>
                    <a:lnTo>
                      <a:pt x="2256" y="432"/>
                    </a:lnTo>
                    <a:lnTo>
                      <a:pt x="2261" y="422"/>
                    </a:lnTo>
                    <a:lnTo>
                      <a:pt x="2263" y="398"/>
                    </a:lnTo>
                    <a:lnTo>
                      <a:pt x="2271" y="395"/>
                    </a:lnTo>
                    <a:lnTo>
                      <a:pt x="2299" y="384"/>
                    </a:lnTo>
                    <a:lnTo>
                      <a:pt x="2303" y="387"/>
                    </a:lnTo>
                    <a:lnTo>
                      <a:pt x="2313" y="389"/>
                    </a:lnTo>
                    <a:lnTo>
                      <a:pt x="2320" y="386"/>
                    </a:lnTo>
                    <a:lnTo>
                      <a:pt x="2348" y="386"/>
                    </a:lnTo>
                    <a:lnTo>
                      <a:pt x="2354" y="383"/>
                    </a:lnTo>
                    <a:lnTo>
                      <a:pt x="2359" y="383"/>
                    </a:lnTo>
                    <a:lnTo>
                      <a:pt x="2371" y="375"/>
                    </a:lnTo>
                    <a:lnTo>
                      <a:pt x="2387" y="364"/>
                    </a:lnTo>
                    <a:lnTo>
                      <a:pt x="2390" y="354"/>
                    </a:lnTo>
                    <a:lnTo>
                      <a:pt x="2398" y="344"/>
                    </a:lnTo>
                    <a:lnTo>
                      <a:pt x="2407" y="345"/>
                    </a:lnTo>
                    <a:lnTo>
                      <a:pt x="2414" y="337"/>
                    </a:lnTo>
                    <a:lnTo>
                      <a:pt x="2426" y="340"/>
                    </a:lnTo>
                    <a:lnTo>
                      <a:pt x="2456" y="333"/>
                    </a:lnTo>
                    <a:lnTo>
                      <a:pt x="2469" y="316"/>
                    </a:lnTo>
                    <a:lnTo>
                      <a:pt x="2485" y="312"/>
                    </a:lnTo>
                    <a:lnTo>
                      <a:pt x="2505" y="308"/>
                    </a:lnTo>
                    <a:lnTo>
                      <a:pt x="2517" y="298"/>
                    </a:lnTo>
                    <a:lnTo>
                      <a:pt x="2519" y="290"/>
                    </a:lnTo>
                    <a:lnTo>
                      <a:pt x="2502" y="282"/>
                    </a:lnTo>
                    <a:lnTo>
                      <a:pt x="2489" y="280"/>
                    </a:lnTo>
                    <a:lnTo>
                      <a:pt x="2486" y="276"/>
                    </a:lnTo>
                    <a:lnTo>
                      <a:pt x="2489" y="270"/>
                    </a:lnTo>
                    <a:lnTo>
                      <a:pt x="2476" y="268"/>
                    </a:lnTo>
                    <a:lnTo>
                      <a:pt x="2475" y="264"/>
                    </a:lnTo>
                    <a:lnTo>
                      <a:pt x="2481" y="248"/>
                    </a:lnTo>
                    <a:lnTo>
                      <a:pt x="2491" y="237"/>
                    </a:lnTo>
                    <a:lnTo>
                      <a:pt x="2494" y="240"/>
                    </a:lnTo>
                    <a:lnTo>
                      <a:pt x="2501" y="241"/>
                    </a:lnTo>
                    <a:lnTo>
                      <a:pt x="2518" y="254"/>
                    </a:lnTo>
                    <a:lnTo>
                      <a:pt x="2554" y="252"/>
                    </a:lnTo>
                    <a:lnTo>
                      <a:pt x="2561" y="259"/>
                    </a:lnTo>
                    <a:lnTo>
                      <a:pt x="2576" y="268"/>
                    </a:lnTo>
                    <a:lnTo>
                      <a:pt x="2574" y="275"/>
                    </a:lnTo>
                    <a:lnTo>
                      <a:pt x="2573" y="284"/>
                    </a:lnTo>
                    <a:lnTo>
                      <a:pt x="2567" y="295"/>
                    </a:lnTo>
                    <a:lnTo>
                      <a:pt x="2592" y="294"/>
                    </a:lnTo>
                    <a:lnTo>
                      <a:pt x="2582" y="315"/>
                    </a:lnTo>
                    <a:lnTo>
                      <a:pt x="2583" y="325"/>
                    </a:lnTo>
                    <a:lnTo>
                      <a:pt x="2607" y="365"/>
                    </a:lnTo>
                    <a:lnTo>
                      <a:pt x="2619" y="362"/>
                    </a:lnTo>
                    <a:lnTo>
                      <a:pt x="2626" y="352"/>
                    </a:lnTo>
                    <a:lnTo>
                      <a:pt x="2635" y="343"/>
                    </a:lnTo>
                    <a:lnTo>
                      <a:pt x="2638" y="336"/>
                    </a:lnTo>
                    <a:lnTo>
                      <a:pt x="2638" y="330"/>
                    </a:lnTo>
                    <a:lnTo>
                      <a:pt x="2642" y="330"/>
                    </a:lnTo>
                    <a:lnTo>
                      <a:pt x="2639" y="326"/>
                    </a:lnTo>
                    <a:lnTo>
                      <a:pt x="2654" y="309"/>
                    </a:lnTo>
                    <a:lnTo>
                      <a:pt x="2672" y="273"/>
                    </a:lnTo>
                    <a:lnTo>
                      <a:pt x="2674" y="264"/>
                    </a:lnTo>
                    <a:lnTo>
                      <a:pt x="2678" y="244"/>
                    </a:lnTo>
                    <a:lnTo>
                      <a:pt x="2685" y="220"/>
                    </a:lnTo>
                    <a:lnTo>
                      <a:pt x="2690" y="204"/>
                    </a:lnTo>
                    <a:lnTo>
                      <a:pt x="2691" y="200"/>
                    </a:lnTo>
                    <a:lnTo>
                      <a:pt x="2693" y="190"/>
                    </a:lnTo>
                    <a:lnTo>
                      <a:pt x="2706" y="154"/>
                    </a:lnTo>
                    <a:lnTo>
                      <a:pt x="2708" y="139"/>
                    </a:lnTo>
                    <a:lnTo>
                      <a:pt x="2706" y="133"/>
                    </a:lnTo>
                    <a:lnTo>
                      <a:pt x="2684" y="109"/>
                    </a:lnTo>
                    <a:lnTo>
                      <a:pt x="2682" y="102"/>
                    </a:lnTo>
                    <a:lnTo>
                      <a:pt x="2688" y="98"/>
                    </a:lnTo>
                    <a:lnTo>
                      <a:pt x="2687" y="86"/>
                    </a:lnTo>
                    <a:lnTo>
                      <a:pt x="2681" y="54"/>
                    </a:lnTo>
                    <a:lnTo>
                      <a:pt x="2649" y="39"/>
                    </a:lnTo>
                    <a:lnTo>
                      <a:pt x="2626" y="23"/>
                    </a:lnTo>
                    <a:lnTo>
                      <a:pt x="2616" y="26"/>
                    </a:lnTo>
                    <a:lnTo>
                      <a:pt x="2613" y="18"/>
                    </a:lnTo>
                    <a:lnTo>
                      <a:pt x="2609" y="15"/>
                    </a:lnTo>
                    <a:lnTo>
                      <a:pt x="2612" y="0"/>
                    </a:lnTo>
                  </a:path>
                </a:pathLst>
              </a:custGeom>
              <a:noFill/>
              <a:ln w="0">
                <a:solidFill>
                  <a:schemeClr val="tx1"/>
                </a:solidFill>
                <a:round/>
                <a:headEnd/>
                <a:tailEnd/>
              </a:ln>
            </p:spPr>
            <p:txBody>
              <a:bodyPr/>
              <a:lstStyle/>
              <a:p>
                <a:endParaRPr lang="tr-TR">
                  <a:solidFill>
                    <a:srgbClr val="FFFFFF"/>
                  </a:solidFill>
                </a:endParaRPr>
              </a:p>
            </p:txBody>
          </p:sp>
          <p:sp>
            <p:nvSpPr>
              <p:cNvPr id="44149" name="Freeform 85"/>
              <p:cNvSpPr>
                <a:spLocks/>
              </p:cNvSpPr>
              <p:nvPr/>
            </p:nvSpPr>
            <p:spPr bwMode="auto">
              <a:xfrm>
                <a:off x="3181" y="1124"/>
                <a:ext cx="775" cy="560"/>
              </a:xfrm>
              <a:custGeom>
                <a:avLst/>
                <a:gdLst>
                  <a:gd name="T0" fmla="*/ 0 w 2323"/>
                  <a:gd name="T1" fmla="*/ 0 h 1682"/>
                  <a:gd name="T2" fmla="*/ 0 w 2323"/>
                  <a:gd name="T3" fmla="*/ 0 h 1682"/>
                  <a:gd name="T4" fmla="*/ 0 w 2323"/>
                  <a:gd name="T5" fmla="*/ 0 h 1682"/>
                  <a:gd name="T6" fmla="*/ 0 w 2323"/>
                  <a:gd name="T7" fmla="*/ 0 h 1682"/>
                  <a:gd name="T8" fmla="*/ 0 w 2323"/>
                  <a:gd name="T9" fmla="*/ 0 h 1682"/>
                  <a:gd name="T10" fmla="*/ 0 w 2323"/>
                  <a:gd name="T11" fmla="*/ 0 h 1682"/>
                  <a:gd name="T12" fmla="*/ 0 w 2323"/>
                  <a:gd name="T13" fmla="*/ 0 h 1682"/>
                  <a:gd name="T14" fmla="*/ 0 w 2323"/>
                  <a:gd name="T15" fmla="*/ 0 h 1682"/>
                  <a:gd name="T16" fmla="*/ 0 w 2323"/>
                  <a:gd name="T17" fmla="*/ 0 h 1682"/>
                  <a:gd name="T18" fmla="*/ 0 w 2323"/>
                  <a:gd name="T19" fmla="*/ 0 h 1682"/>
                  <a:gd name="T20" fmla="*/ 0 w 2323"/>
                  <a:gd name="T21" fmla="*/ 0 h 1682"/>
                  <a:gd name="T22" fmla="*/ 0 w 2323"/>
                  <a:gd name="T23" fmla="*/ 0 h 1682"/>
                  <a:gd name="T24" fmla="*/ 0 w 2323"/>
                  <a:gd name="T25" fmla="*/ 0 h 1682"/>
                  <a:gd name="T26" fmla="*/ 0 w 2323"/>
                  <a:gd name="T27" fmla="*/ 0 h 1682"/>
                  <a:gd name="T28" fmla="*/ 0 w 2323"/>
                  <a:gd name="T29" fmla="*/ 0 h 1682"/>
                  <a:gd name="T30" fmla="*/ 0 w 2323"/>
                  <a:gd name="T31" fmla="*/ 0 h 1682"/>
                  <a:gd name="T32" fmla="*/ 0 w 2323"/>
                  <a:gd name="T33" fmla="*/ 0 h 1682"/>
                  <a:gd name="T34" fmla="*/ 0 w 2323"/>
                  <a:gd name="T35" fmla="*/ 0 h 1682"/>
                  <a:gd name="T36" fmla="*/ 0 w 2323"/>
                  <a:gd name="T37" fmla="*/ 0 h 1682"/>
                  <a:gd name="T38" fmla="*/ 0 w 2323"/>
                  <a:gd name="T39" fmla="*/ 0 h 1682"/>
                  <a:gd name="T40" fmla="*/ 0 w 2323"/>
                  <a:gd name="T41" fmla="*/ 0 h 1682"/>
                  <a:gd name="T42" fmla="*/ 0 w 2323"/>
                  <a:gd name="T43" fmla="*/ 0 h 1682"/>
                  <a:gd name="T44" fmla="*/ 0 w 2323"/>
                  <a:gd name="T45" fmla="*/ 0 h 1682"/>
                  <a:gd name="T46" fmla="*/ 0 w 2323"/>
                  <a:gd name="T47" fmla="*/ 0 h 1682"/>
                  <a:gd name="T48" fmla="*/ 0 w 2323"/>
                  <a:gd name="T49" fmla="*/ 0 h 1682"/>
                  <a:gd name="T50" fmla="*/ 0 w 2323"/>
                  <a:gd name="T51" fmla="*/ 0 h 1682"/>
                  <a:gd name="T52" fmla="*/ 0 w 2323"/>
                  <a:gd name="T53" fmla="*/ 0 h 1682"/>
                  <a:gd name="T54" fmla="*/ 0 w 2323"/>
                  <a:gd name="T55" fmla="*/ 0 h 1682"/>
                  <a:gd name="T56" fmla="*/ 0 w 2323"/>
                  <a:gd name="T57" fmla="*/ 0 h 1682"/>
                  <a:gd name="T58" fmla="*/ 0 w 2323"/>
                  <a:gd name="T59" fmla="*/ 0 h 1682"/>
                  <a:gd name="T60" fmla="*/ 0 w 2323"/>
                  <a:gd name="T61" fmla="*/ 0 h 1682"/>
                  <a:gd name="T62" fmla="*/ 0 w 2323"/>
                  <a:gd name="T63" fmla="*/ 0 h 1682"/>
                  <a:gd name="T64" fmla="*/ 0 w 2323"/>
                  <a:gd name="T65" fmla="*/ 0 h 1682"/>
                  <a:gd name="T66" fmla="*/ 0 w 2323"/>
                  <a:gd name="T67" fmla="*/ 0 h 1682"/>
                  <a:gd name="T68" fmla="*/ 0 w 2323"/>
                  <a:gd name="T69" fmla="*/ 0 h 1682"/>
                  <a:gd name="T70" fmla="*/ 0 w 2323"/>
                  <a:gd name="T71" fmla="*/ 0 h 1682"/>
                  <a:gd name="T72" fmla="*/ 0 w 2323"/>
                  <a:gd name="T73" fmla="*/ 0 h 1682"/>
                  <a:gd name="T74" fmla="*/ 0 w 2323"/>
                  <a:gd name="T75" fmla="*/ 0 h 1682"/>
                  <a:gd name="T76" fmla="*/ 0 w 2323"/>
                  <a:gd name="T77" fmla="*/ 0 h 1682"/>
                  <a:gd name="T78" fmla="*/ 0 w 2323"/>
                  <a:gd name="T79" fmla="*/ 0 h 1682"/>
                  <a:gd name="T80" fmla="*/ 0 w 2323"/>
                  <a:gd name="T81" fmla="*/ 0 h 1682"/>
                  <a:gd name="T82" fmla="*/ 0 w 2323"/>
                  <a:gd name="T83" fmla="*/ 0 h 1682"/>
                  <a:gd name="T84" fmla="*/ 0 w 2323"/>
                  <a:gd name="T85" fmla="*/ 0 h 1682"/>
                  <a:gd name="T86" fmla="*/ 0 w 2323"/>
                  <a:gd name="T87" fmla="*/ 0 h 1682"/>
                  <a:gd name="T88" fmla="*/ 0 w 2323"/>
                  <a:gd name="T89" fmla="*/ 0 h 1682"/>
                  <a:gd name="T90" fmla="*/ 0 w 2323"/>
                  <a:gd name="T91" fmla="*/ 0 h 1682"/>
                  <a:gd name="T92" fmla="*/ 0 w 2323"/>
                  <a:gd name="T93" fmla="*/ 0 h 1682"/>
                  <a:gd name="T94" fmla="*/ 0 w 2323"/>
                  <a:gd name="T95" fmla="*/ 0 h 1682"/>
                  <a:gd name="T96" fmla="*/ 0 w 2323"/>
                  <a:gd name="T97" fmla="*/ 0 h 1682"/>
                  <a:gd name="T98" fmla="*/ 0 w 2323"/>
                  <a:gd name="T99" fmla="*/ 0 h 1682"/>
                  <a:gd name="T100" fmla="*/ 0 w 2323"/>
                  <a:gd name="T101" fmla="*/ 0 h 1682"/>
                  <a:gd name="T102" fmla="*/ 0 w 2323"/>
                  <a:gd name="T103" fmla="*/ 0 h 1682"/>
                  <a:gd name="T104" fmla="*/ 0 w 2323"/>
                  <a:gd name="T105" fmla="*/ 0 h 1682"/>
                  <a:gd name="T106" fmla="*/ 0 w 2323"/>
                  <a:gd name="T107" fmla="*/ 0 h 1682"/>
                  <a:gd name="T108" fmla="*/ 0 w 2323"/>
                  <a:gd name="T109" fmla="*/ 0 h 1682"/>
                  <a:gd name="T110" fmla="*/ 0 w 2323"/>
                  <a:gd name="T111" fmla="*/ 0 h 1682"/>
                  <a:gd name="T112" fmla="*/ 0 w 2323"/>
                  <a:gd name="T113" fmla="*/ 0 h 1682"/>
                  <a:gd name="T114" fmla="*/ 0 w 2323"/>
                  <a:gd name="T115" fmla="*/ 0 h 1682"/>
                  <a:gd name="T116" fmla="*/ 0 w 2323"/>
                  <a:gd name="T117" fmla="*/ 0 h 16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3"/>
                  <a:gd name="T178" fmla="*/ 0 h 1682"/>
                  <a:gd name="T179" fmla="*/ 2323 w 2323"/>
                  <a:gd name="T180" fmla="*/ 1682 h 16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3" h="1682">
                    <a:moveTo>
                      <a:pt x="2321" y="375"/>
                    </a:moveTo>
                    <a:lnTo>
                      <a:pt x="2323" y="366"/>
                    </a:lnTo>
                    <a:lnTo>
                      <a:pt x="2302" y="348"/>
                    </a:lnTo>
                    <a:lnTo>
                      <a:pt x="2294" y="345"/>
                    </a:lnTo>
                    <a:lnTo>
                      <a:pt x="2294" y="338"/>
                    </a:lnTo>
                    <a:lnTo>
                      <a:pt x="2298" y="330"/>
                    </a:lnTo>
                    <a:lnTo>
                      <a:pt x="2294" y="332"/>
                    </a:lnTo>
                    <a:lnTo>
                      <a:pt x="2294" y="331"/>
                    </a:lnTo>
                    <a:lnTo>
                      <a:pt x="2275" y="343"/>
                    </a:lnTo>
                    <a:lnTo>
                      <a:pt x="2259" y="348"/>
                    </a:lnTo>
                    <a:lnTo>
                      <a:pt x="2236" y="349"/>
                    </a:lnTo>
                    <a:lnTo>
                      <a:pt x="2224" y="354"/>
                    </a:lnTo>
                    <a:lnTo>
                      <a:pt x="2226" y="363"/>
                    </a:lnTo>
                    <a:lnTo>
                      <a:pt x="2229" y="367"/>
                    </a:lnTo>
                    <a:lnTo>
                      <a:pt x="2224" y="368"/>
                    </a:lnTo>
                    <a:lnTo>
                      <a:pt x="2223" y="378"/>
                    </a:lnTo>
                    <a:lnTo>
                      <a:pt x="2216" y="367"/>
                    </a:lnTo>
                    <a:lnTo>
                      <a:pt x="2216" y="364"/>
                    </a:lnTo>
                    <a:lnTo>
                      <a:pt x="2210" y="345"/>
                    </a:lnTo>
                    <a:lnTo>
                      <a:pt x="2209" y="349"/>
                    </a:lnTo>
                    <a:lnTo>
                      <a:pt x="2209" y="332"/>
                    </a:lnTo>
                    <a:lnTo>
                      <a:pt x="2204" y="327"/>
                    </a:lnTo>
                    <a:lnTo>
                      <a:pt x="2200" y="332"/>
                    </a:lnTo>
                    <a:lnTo>
                      <a:pt x="2193" y="334"/>
                    </a:lnTo>
                    <a:lnTo>
                      <a:pt x="2194" y="327"/>
                    </a:lnTo>
                    <a:lnTo>
                      <a:pt x="2188" y="323"/>
                    </a:lnTo>
                    <a:lnTo>
                      <a:pt x="2185" y="317"/>
                    </a:lnTo>
                    <a:lnTo>
                      <a:pt x="2180" y="313"/>
                    </a:lnTo>
                    <a:lnTo>
                      <a:pt x="2167" y="295"/>
                    </a:lnTo>
                    <a:lnTo>
                      <a:pt x="2162" y="292"/>
                    </a:lnTo>
                    <a:lnTo>
                      <a:pt x="2158" y="295"/>
                    </a:lnTo>
                    <a:lnTo>
                      <a:pt x="2142" y="298"/>
                    </a:lnTo>
                    <a:lnTo>
                      <a:pt x="2147" y="293"/>
                    </a:lnTo>
                    <a:lnTo>
                      <a:pt x="2138" y="292"/>
                    </a:lnTo>
                    <a:lnTo>
                      <a:pt x="2136" y="286"/>
                    </a:lnTo>
                    <a:lnTo>
                      <a:pt x="2123" y="299"/>
                    </a:lnTo>
                    <a:lnTo>
                      <a:pt x="2109" y="295"/>
                    </a:lnTo>
                    <a:lnTo>
                      <a:pt x="2109" y="292"/>
                    </a:lnTo>
                    <a:lnTo>
                      <a:pt x="2100" y="295"/>
                    </a:lnTo>
                    <a:lnTo>
                      <a:pt x="2099" y="291"/>
                    </a:lnTo>
                    <a:lnTo>
                      <a:pt x="2093" y="293"/>
                    </a:lnTo>
                    <a:lnTo>
                      <a:pt x="2092" y="282"/>
                    </a:lnTo>
                    <a:lnTo>
                      <a:pt x="2086" y="281"/>
                    </a:lnTo>
                    <a:lnTo>
                      <a:pt x="2090" y="274"/>
                    </a:lnTo>
                    <a:lnTo>
                      <a:pt x="2095" y="274"/>
                    </a:lnTo>
                    <a:lnTo>
                      <a:pt x="2097" y="271"/>
                    </a:lnTo>
                    <a:lnTo>
                      <a:pt x="2097" y="259"/>
                    </a:lnTo>
                    <a:lnTo>
                      <a:pt x="2105" y="256"/>
                    </a:lnTo>
                    <a:lnTo>
                      <a:pt x="2110" y="248"/>
                    </a:lnTo>
                    <a:lnTo>
                      <a:pt x="2103" y="239"/>
                    </a:lnTo>
                    <a:lnTo>
                      <a:pt x="2099" y="241"/>
                    </a:lnTo>
                    <a:lnTo>
                      <a:pt x="2090" y="228"/>
                    </a:lnTo>
                    <a:lnTo>
                      <a:pt x="2090" y="213"/>
                    </a:lnTo>
                    <a:lnTo>
                      <a:pt x="2086" y="210"/>
                    </a:lnTo>
                    <a:lnTo>
                      <a:pt x="2080" y="214"/>
                    </a:lnTo>
                    <a:lnTo>
                      <a:pt x="2067" y="214"/>
                    </a:lnTo>
                    <a:lnTo>
                      <a:pt x="2066" y="217"/>
                    </a:lnTo>
                    <a:lnTo>
                      <a:pt x="2054" y="220"/>
                    </a:lnTo>
                    <a:lnTo>
                      <a:pt x="2047" y="231"/>
                    </a:lnTo>
                    <a:lnTo>
                      <a:pt x="2047" y="243"/>
                    </a:lnTo>
                    <a:lnTo>
                      <a:pt x="2034" y="261"/>
                    </a:lnTo>
                    <a:lnTo>
                      <a:pt x="2028" y="257"/>
                    </a:lnTo>
                    <a:lnTo>
                      <a:pt x="2027" y="243"/>
                    </a:lnTo>
                    <a:lnTo>
                      <a:pt x="2020" y="232"/>
                    </a:lnTo>
                    <a:lnTo>
                      <a:pt x="2017" y="245"/>
                    </a:lnTo>
                    <a:lnTo>
                      <a:pt x="2011" y="239"/>
                    </a:lnTo>
                    <a:lnTo>
                      <a:pt x="2007" y="246"/>
                    </a:lnTo>
                    <a:lnTo>
                      <a:pt x="2002" y="234"/>
                    </a:lnTo>
                    <a:lnTo>
                      <a:pt x="1998" y="238"/>
                    </a:lnTo>
                    <a:lnTo>
                      <a:pt x="1997" y="249"/>
                    </a:lnTo>
                    <a:lnTo>
                      <a:pt x="1994" y="236"/>
                    </a:lnTo>
                    <a:lnTo>
                      <a:pt x="1984" y="236"/>
                    </a:lnTo>
                    <a:lnTo>
                      <a:pt x="1973" y="243"/>
                    </a:lnTo>
                    <a:lnTo>
                      <a:pt x="1965" y="246"/>
                    </a:lnTo>
                    <a:lnTo>
                      <a:pt x="1958" y="236"/>
                    </a:lnTo>
                    <a:lnTo>
                      <a:pt x="1950" y="239"/>
                    </a:lnTo>
                    <a:lnTo>
                      <a:pt x="1955" y="245"/>
                    </a:lnTo>
                    <a:lnTo>
                      <a:pt x="1950" y="253"/>
                    </a:lnTo>
                    <a:lnTo>
                      <a:pt x="1939" y="252"/>
                    </a:lnTo>
                    <a:lnTo>
                      <a:pt x="1935" y="257"/>
                    </a:lnTo>
                    <a:lnTo>
                      <a:pt x="1936" y="268"/>
                    </a:lnTo>
                    <a:lnTo>
                      <a:pt x="1923" y="271"/>
                    </a:lnTo>
                    <a:lnTo>
                      <a:pt x="1916" y="280"/>
                    </a:lnTo>
                    <a:lnTo>
                      <a:pt x="1924" y="286"/>
                    </a:lnTo>
                    <a:lnTo>
                      <a:pt x="1926" y="292"/>
                    </a:lnTo>
                    <a:lnTo>
                      <a:pt x="1916" y="291"/>
                    </a:lnTo>
                    <a:lnTo>
                      <a:pt x="1910" y="285"/>
                    </a:lnTo>
                    <a:lnTo>
                      <a:pt x="1904" y="284"/>
                    </a:lnTo>
                    <a:lnTo>
                      <a:pt x="1897" y="271"/>
                    </a:lnTo>
                    <a:lnTo>
                      <a:pt x="1903" y="264"/>
                    </a:lnTo>
                    <a:lnTo>
                      <a:pt x="1904" y="255"/>
                    </a:lnTo>
                    <a:lnTo>
                      <a:pt x="1910" y="252"/>
                    </a:lnTo>
                    <a:lnTo>
                      <a:pt x="1913" y="236"/>
                    </a:lnTo>
                    <a:lnTo>
                      <a:pt x="1923" y="232"/>
                    </a:lnTo>
                    <a:lnTo>
                      <a:pt x="1927" y="224"/>
                    </a:lnTo>
                    <a:lnTo>
                      <a:pt x="1946" y="238"/>
                    </a:lnTo>
                    <a:lnTo>
                      <a:pt x="1950" y="232"/>
                    </a:lnTo>
                    <a:lnTo>
                      <a:pt x="1969" y="230"/>
                    </a:lnTo>
                    <a:lnTo>
                      <a:pt x="1965" y="221"/>
                    </a:lnTo>
                    <a:lnTo>
                      <a:pt x="1975" y="217"/>
                    </a:lnTo>
                    <a:lnTo>
                      <a:pt x="1973" y="209"/>
                    </a:lnTo>
                    <a:lnTo>
                      <a:pt x="1968" y="205"/>
                    </a:lnTo>
                    <a:lnTo>
                      <a:pt x="1982" y="209"/>
                    </a:lnTo>
                    <a:lnTo>
                      <a:pt x="1989" y="217"/>
                    </a:lnTo>
                    <a:lnTo>
                      <a:pt x="1991" y="211"/>
                    </a:lnTo>
                    <a:lnTo>
                      <a:pt x="1997" y="214"/>
                    </a:lnTo>
                    <a:lnTo>
                      <a:pt x="1998" y="210"/>
                    </a:lnTo>
                    <a:lnTo>
                      <a:pt x="2004" y="221"/>
                    </a:lnTo>
                    <a:lnTo>
                      <a:pt x="2018" y="218"/>
                    </a:lnTo>
                    <a:lnTo>
                      <a:pt x="2021" y="223"/>
                    </a:lnTo>
                    <a:lnTo>
                      <a:pt x="2025" y="217"/>
                    </a:lnTo>
                    <a:lnTo>
                      <a:pt x="2038" y="216"/>
                    </a:lnTo>
                    <a:lnTo>
                      <a:pt x="2044" y="220"/>
                    </a:lnTo>
                    <a:lnTo>
                      <a:pt x="2057" y="214"/>
                    </a:lnTo>
                    <a:lnTo>
                      <a:pt x="2060" y="206"/>
                    </a:lnTo>
                    <a:lnTo>
                      <a:pt x="2054" y="209"/>
                    </a:lnTo>
                    <a:lnTo>
                      <a:pt x="2051" y="206"/>
                    </a:lnTo>
                    <a:lnTo>
                      <a:pt x="2010" y="209"/>
                    </a:lnTo>
                    <a:lnTo>
                      <a:pt x="1975" y="200"/>
                    </a:lnTo>
                    <a:lnTo>
                      <a:pt x="1947" y="198"/>
                    </a:lnTo>
                    <a:lnTo>
                      <a:pt x="1945" y="188"/>
                    </a:lnTo>
                    <a:lnTo>
                      <a:pt x="1939" y="188"/>
                    </a:lnTo>
                    <a:lnTo>
                      <a:pt x="1922" y="224"/>
                    </a:lnTo>
                    <a:lnTo>
                      <a:pt x="1911" y="232"/>
                    </a:lnTo>
                    <a:lnTo>
                      <a:pt x="1893" y="268"/>
                    </a:lnTo>
                    <a:lnTo>
                      <a:pt x="1881" y="280"/>
                    </a:lnTo>
                    <a:lnTo>
                      <a:pt x="1871" y="285"/>
                    </a:lnTo>
                    <a:lnTo>
                      <a:pt x="1852" y="292"/>
                    </a:lnTo>
                    <a:lnTo>
                      <a:pt x="1847" y="299"/>
                    </a:lnTo>
                    <a:lnTo>
                      <a:pt x="1838" y="309"/>
                    </a:lnTo>
                    <a:lnTo>
                      <a:pt x="1836" y="316"/>
                    </a:lnTo>
                    <a:lnTo>
                      <a:pt x="1823" y="324"/>
                    </a:lnTo>
                    <a:lnTo>
                      <a:pt x="1816" y="327"/>
                    </a:lnTo>
                    <a:lnTo>
                      <a:pt x="1822" y="331"/>
                    </a:lnTo>
                    <a:lnTo>
                      <a:pt x="1831" y="325"/>
                    </a:lnTo>
                    <a:lnTo>
                      <a:pt x="1829" y="336"/>
                    </a:lnTo>
                    <a:lnTo>
                      <a:pt x="1815" y="339"/>
                    </a:lnTo>
                    <a:lnTo>
                      <a:pt x="1819" y="360"/>
                    </a:lnTo>
                    <a:lnTo>
                      <a:pt x="1828" y="363"/>
                    </a:lnTo>
                    <a:lnTo>
                      <a:pt x="1829" y="366"/>
                    </a:lnTo>
                    <a:lnTo>
                      <a:pt x="1821" y="364"/>
                    </a:lnTo>
                    <a:lnTo>
                      <a:pt x="1815" y="359"/>
                    </a:lnTo>
                    <a:lnTo>
                      <a:pt x="1812" y="352"/>
                    </a:lnTo>
                    <a:lnTo>
                      <a:pt x="1813" y="346"/>
                    </a:lnTo>
                    <a:lnTo>
                      <a:pt x="1810" y="341"/>
                    </a:lnTo>
                    <a:lnTo>
                      <a:pt x="1813" y="331"/>
                    </a:lnTo>
                    <a:lnTo>
                      <a:pt x="1810" y="325"/>
                    </a:lnTo>
                    <a:lnTo>
                      <a:pt x="1796" y="325"/>
                    </a:lnTo>
                    <a:lnTo>
                      <a:pt x="1792" y="327"/>
                    </a:lnTo>
                    <a:lnTo>
                      <a:pt x="1754" y="341"/>
                    </a:lnTo>
                    <a:lnTo>
                      <a:pt x="1728" y="343"/>
                    </a:lnTo>
                    <a:lnTo>
                      <a:pt x="1718" y="339"/>
                    </a:lnTo>
                    <a:lnTo>
                      <a:pt x="1695" y="338"/>
                    </a:lnTo>
                    <a:lnTo>
                      <a:pt x="1676" y="356"/>
                    </a:lnTo>
                    <a:lnTo>
                      <a:pt x="1658" y="366"/>
                    </a:lnTo>
                    <a:lnTo>
                      <a:pt x="1649" y="374"/>
                    </a:lnTo>
                    <a:lnTo>
                      <a:pt x="1652" y="384"/>
                    </a:lnTo>
                    <a:lnTo>
                      <a:pt x="1675" y="360"/>
                    </a:lnTo>
                    <a:lnTo>
                      <a:pt x="1679" y="367"/>
                    </a:lnTo>
                    <a:lnTo>
                      <a:pt x="1678" y="377"/>
                    </a:lnTo>
                    <a:lnTo>
                      <a:pt x="1666" y="379"/>
                    </a:lnTo>
                    <a:lnTo>
                      <a:pt x="1668" y="388"/>
                    </a:lnTo>
                    <a:lnTo>
                      <a:pt x="1659" y="398"/>
                    </a:lnTo>
                    <a:lnTo>
                      <a:pt x="1655" y="398"/>
                    </a:lnTo>
                    <a:lnTo>
                      <a:pt x="1647" y="395"/>
                    </a:lnTo>
                    <a:lnTo>
                      <a:pt x="1647" y="400"/>
                    </a:lnTo>
                    <a:lnTo>
                      <a:pt x="1653" y="400"/>
                    </a:lnTo>
                    <a:lnTo>
                      <a:pt x="1647" y="410"/>
                    </a:lnTo>
                    <a:lnTo>
                      <a:pt x="1647" y="416"/>
                    </a:lnTo>
                    <a:lnTo>
                      <a:pt x="1643" y="421"/>
                    </a:lnTo>
                    <a:lnTo>
                      <a:pt x="1647" y="424"/>
                    </a:lnTo>
                    <a:lnTo>
                      <a:pt x="1643" y="427"/>
                    </a:lnTo>
                    <a:lnTo>
                      <a:pt x="1640" y="442"/>
                    </a:lnTo>
                    <a:lnTo>
                      <a:pt x="1640" y="450"/>
                    </a:lnTo>
                    <a:lnTo>
                      <a:pt x="1630" y="460"/>
                    </a:lnTo>
                    <a:lnTo>
                      <a:pt x="1626" y="460"/>
                    </a:lnTo>
                    <a:lnTo>
                      <a:pt x="1626" y="456"/>
                    </a:lnTo>
                    <a:lnTo>
                      <a:pt x="1619" y="452"/>
                    </a:lnTo>
                    <a:lnTo>
                      <a:pt x="1614" y="446"/>
                    </a:lnTo>
                    <a:lnTo>
                      <a:pt x="1616" y="442"/>
                    </a:lnTo>
                    <a:lnTo>
                      <a:pt x="1598" y="438"/>
                    </a:lnTo>
                    <a:lnTo>
                      <a:pt x="1593" y="425"/>
                    </a:lnTo>
                    <a:lnTo>
                      <a:pt x="1584" y="435"/>
                    </a:lnTo>
                    <a:lnTo>
                      <a:pt x="1575" y="436"/>
                    </a:lnTo>
                    <a:lnTo>
                      <a:pt x="1568" y="434"/>
                    </a:lnTo>
                    <a:lnTo>
                      <a:pt x="1567" y="429"/>
                    </a:lnTo>
                    <a:lnTo>
                      <a:pt x="1568" y="416"/>
                    </a:lnTo>
                    <a:lnTo>
                      <a:pt x="1552" y="411"/>
                    </a:lnTo>
                    <a:lnTo>
                      <a:pt x="1548" y="402"/>
                    </a:lnTo>
                    <a:lnTo>
                      <a:pt x="1538" y="404"/>
                    </a:lnTo>
                    <a:lnTo>
                      <a:pt x="1516" y="404"/>
                    </a:lnTo>
                    <a:lnTo>
                      <a:pt x="1490" y="411"/>
                    </a:lnTo>
                    <a:lnTo>
                      <a:pt x="1483" y="416"/>
                    </a:lnTo>
                    <a:lnTo>
                      <a:pt x="1476" y="417"/>
                    </a:lnTo>
                    <a:lnTo>
                      <a:pt x="1464" y="425"/>
                    </a:lnTo>
                    <a:lnTo>
                      <a:pt x="1463" y="436"/>
                    </a:lnTo>
                    <a:lnTo>
                      <a:pt x="1486" y="446"/>
                    </a:lnTo>
                    <a:lnTo>
                      <a:pt x="1484" y="452"/>
                    </a:lnTo>
                    <a:lnTo>
                      <a:pt x="1474" y="456"/>
                    </a:lnTo>
                    <a:lnTo>
                      <a:pt x="1467" y="456"/>
                    </a:lnTo>
                    <a:lnTo>
                      <a:pt x="1461" y="445"/>
                    </a:lnTo>
                    <a:lnTo>
                      <a:pt x="1459" y="456"/>
                    </a:lnTo>
                    <a:lnTo>
                      <a:pt x="1444" y="466"/>
                    </a:lnTo>
                    <a:lnTo>
                      <a:pt x="1428" y="485"/>
                    </a:lnTo>
                    <a:lnTo>
                      <a:pt x="1430" y="477"/>
                    </a:lnTo>
                    <a:lnTo>
                      <a:pt x="1443" y="456"/>
                    </a:lnTo>
                    <a:lnTo>
                      <a:pt x="1430" y="454"/>
                    </a:lnTo>
                    <a:lnTo>
                      <a:pt x="1430" y="452"/>
                    </a:lnTo>
                    <a:lnTo>
                      <a:pt x="1441" y="449"/>
                    </a:lnTo>
                    <a:lnTo>
                      <a:pt x="1447" y="443"/>
                    </a:lnTo>
                    <a:lnTo>
                      <a:pt x="1459" y="417"/>
                    </a:lnTo>
                    <a:lnTo>
                      <a:pt x="1460" y="410"/>
                    </a:lnTo>
                    <a:lnTo>
                      <a:pt x="1459" y="407"/>
                    </a:lnTo>
                    <a:lnTo>
                      <a:pt x="1450" y="409"/>
                    </a:lnTo>
                    <a:lnTo>
                      <a:pt x="1438" y="410"/>
                    </a:lnTo>
                    <a:lnTo>
                      <a:pt x="1430" y="407"/>
                    </a:lnTo>
                    <a:lnTo>
                      <a:pt x="1421" y="393"/>
                    </a:lnTo>
                    <a:lnTo>
                      <a:pt x="1421" y="384"/>
                    </a:lnTo>
                    <a:lnTo>
                      <a:pt x="1434" y="374"/>
                    </a:lnTo>
                    <a:lnTo>
                      <a:pt x="1437" y="364"/>
                    </a:lnTo>
                    <a:lnTo>
                      <a:pt x="1440" y="367"/>
                    </a:lnTo>
                    <a:lnTo>
                      <a:pt x="1454" y="371"/>
                    </a:lnTo>
                    <a:lnTo>
                      <a:pt x="1480" y="343"/>
                    </a:lnTo>
                    <a:lnTo>
                      <a:pt x="1513" y="325"/>
                    </a:lnTo>
                    <a:lnTo>
                      <a:pt x="1513" y="320"/>
                    </a:lnTo>
                    <a:lnTo>
                      <a:pt x="1523" y="318"/>
                    </a:lnTo>
                    <a:lnTo>
                      <a:pt x="1518" y="274"/>
                    </a:lnTo>
                    <a:lnTo>
                      <a:pt x="1513" y="249"/>
                    </a:lnTo>
                    <a:lnTo>
                      <a:pt x="1531" y="236"/>
                    </a:lnTo>
                    <a:lnTo>
                      <a:pt x="1531" y="224"/>
                    </a:lnTo>
                    <a:lnTo>
                      <a:pt x="1548" y="223"/>
                    </a:lnTo>
                    <a:lnTo>
                      <a:pt x="1546" y="217"/>
                    </a:lnTo>
                    <a:lnTo>
                      <a:pt x="1554" y="217"/>
                    </a:lnTo>
                    <a:lnTo>
                      <a:pt x="1555" y="218"/>
                    </a:lnTo>
                    <a:lnTo>
                      <a:pt x="1585" y="225"/>
                    </a:lnTo>
                    <a:lnTo>
                      <a:pt x="1561" y="184"/>
                    </a:lnTo>
                    <a:lnTo>
                      <a:pt x="1532" y="173"/>
                    </a:lnTo>
                    <a:lnTo>
                      <a:pt x="1510" y="168"/>
                    </a:lnTo>
                    <a:lnTo>
                      <a:pt x="1499" y="177"/>
                    </a:lnTo>
                    <a:lnTo>
                      <a:pt x="1493" y="191"/>
                    </a:lnTo>
                    <a:lnTo>
                      <a:pt x="1495" y="202"/>
                    </a:lnTo>
                    <a:lnTo>
                      <a:pt x="1497" y="206"/>
                    </a:lnTo>
                    <a:lnTo>
                      <a:pt x="1502" y="202"/>
                    </a:lnTo>
                    <a:lnTo>
                      <a:pt x="1512" y="203"/>
                    </a:lnTo>
                    <a:lnTo>
                      <a:pt x="1519" y="210"/>
                    </a:lnTo>
                    <a:lnTo>
                      <a:pt x="1521" y="221"/>
                    </a:lnTo>
                    <a:lnTo>
                      <a:pt x="1523" y="225"/>
                    </a:lnTo>
                    <a:lnTo>
                      <a:pt x="1523" y="231"/>
                    </a:lnTo>
                    <a:lnTo>
                      <a:pt x="1513" y="238"/>
                    </a:lnTo>
                    <a:lnTo>
                      <a:pt x="1496" y="239"/>
                    </a:lnTo>
                    <a:lnTo>
                      <a:pt x="1477" y="231"/>
                    </a:lnTo>
                    <a:lnTo>
                      <a:pt x="1434" y="260"/>
                    </a:lnTo>
                    <a:lnTo>
                      <a:pt x="1407" y="266"/>
                    </a:lnTo>
                    <a:lnTo>
                      <a:pt x="1396" y="264"/>
                    </a:lnTo>
                    <a:lnTo>
                      <a:pt x="1378" y="243"/>
                    </a:lnTo>
                    <a:lnTo>
                      <a:pt x="1320" y="220"/>
                    </a:lnTo>
                    <a:lnTo>
                      <a:pt x="1304" y="211"/>
                    </a:lnTo>
                    <a:lnTo>
                      <a:pt x="1285" y="206"/>
                    </a:lnTo>
                    <a:lnTo>
                      <a:pt x="1278" y="209"/>
                    </a:lnTo>
                    <a:lnTo>
                      <a:pt x="1277" y="216"/>
                    </a:lnTo>
                    <a:lnTo>
                      <a:pt x="1264" y="220"/>
                    </a:lnTo>
                    <a:lnTo>
                      <a:pt x="1246" y="246"/>
                    </a:lnTo>
                    <a:lnTo>
                      <a:pt x="1245" y="253"/>
                    </a:lnTo>
                    <a:lnTo>
                      <a:pt x="1245" y="261"/>
                    </a:lnTo>
                    <a:lnTo>
                      <a:pt x="1239" y="263"/>
                    </a:lnTo>
                    <a:lnTo>
                      <a:pt x="1235" y="249"/>
                    </a:lnTo>
                    <a:lnTo>
                      <a:pt x="1244" y="236"/>
                    </a:lnTo>
                    <a:lnTo>
                      <a:pt x="1248" y="234"/>
                    </a:lnTo>
                    <a:lnTo>
                      <a:pt x="1249" y="225"/>
                    </a:lnTo>
                    <a:lnTo>
                      <a:pt x="1242" y="217"/>
                    </a:lnTo>
                    <a:lnTo>
                      <a:pt x="1242" y="211"/>
                    </a:lnTo>
                    <a:lnTo>
                      <a:pt x="1252" y="205"/>
                    </a:lnTo>
                    <a:lnTo>
                      <a:pt x="1246" y="202"/>
                    </a:lnTo>
                    <a:lnTo>
                      <a:pt x="1241" y="196"/>
                    </a:lnTo>
                    <a:lnTo>
                      <a:pt x="1226" y="191"/>
                    </a:lnTo>
                    <a:lnTo>
                      <a:pt x="1180" y="198"/>
                    </a:lnTo>
                    <a:lnTo>
                      <a:pt x="1170" y="203"/>
                    </a:lnTo>
                    <a:lnTo>
                      <a:pt x="1157" y="205"/>
                    </a:lnTo>
                    <a:lnTo>
                      <a:pt x="1150" y="200"/>
                    </a:lnTo>
                    <a:lnTo>
                      <a:pt x="1151" y="193"/>
                    </a:lnTo>
                    <a:lnTo>
                      <a:pt x="1158" y="193"/>
                    </a:lnTo>
                    <a:lnTo>
                      <a:pt x="1186" y="182"/>
                    </a:lnTo>
                    <a:lnTo>
                      <a:pt x="1195" y="174"/>
                    </a:lnTo>
                    <a:lnTo>
                      <a:pt x="1202" y="163"/>
                    </a:lnTo>
                    <a:lnTo>
                      <a:pt x="1205" y="123"/>
                    </a:lnTo>
                    <a:lnTo>
                      <a:pt x="1206" y="110"/>
                    </a:lnTo>
                    <a:lnTo>
                      <a:pt x="1183" y="103"/>
                    </a:lnTo>
                    <a:lnTo>
                      <a:pt x="1187" y="95"/>
                    </a:lnTo>
                    <a:lnTo>
                      <a:pt x="1205" y="98"/>
                    </a:lnTo>
                    <a:lnTo>
                      <a:pt x="1189" y="82"/>
                    </a:lnTo>
                    <a:lnTo>
                      <a:pt x="1190" y="63"/>
                    </a:lnTo>
                    <a:lnTo>
                      <a:pt x="1182" y="53"/>
                    </a:lnTo>
                    <a:lnTo>
                      <a:pt x="1169" y="46"/>
                    </a:lnTo>
                    <a:lnTo>
                      <a:pt x="1164" y="60"/>
                    </a:lnTo>
                    <a:lnTo>
                      <a:pt x="1156" y="66"/>
                    </a:lnTo>
                    <a:lnTo>
                      <a:pt x="1145" y="61"/>
                    </a:lnTo>
                    <a:lnTo>
                      <a:pt x="1143" y="41"/>
                    </a:lnTo>
                    <a:lnTo>
                      <a:pt x="1105" y="28"/>
                    </a:lnTo>
                    <a:lnTo>
                      <a:pt x="1082" y="27"/>
                    </a:lnTo>
                    <a:lnTo>
                      <a:pt x="1083" y="10"/>
                    </a:lnTo>
                    <a:lnTo>
                      <a:pt x="1073" y="10"/>
                    </a:lnTo>
                    <a:lnTo>
                      <a:pt x="1042" y="34"/>
                    </a:lnTo>
                    <a:lnTo>
                      <a:pt x="1026" y="36"/>
                    </a:lnTo>
                    <a:lnTo>
                      <a:pt x="1011" y="28"/>
                    </a:lnTo>
                    <a:lnTo>
                      <a:pt x="991" y="42"/>
                    </a:lnTo>
                    <a:lnTo>
                      <a:pt x="965" y="39"/>
                    </a:lnTo>
                    <a:lnTo>
                      <a:pt x="965" y="24"/>
                    </a:lnTo>
                    <a:lnTo>
                      <a:pt x="945" y="17"/>
                    </a:lnTo>
                    <a:lnTo>
                      <a:pt x="936" y="17"/>
                    </a:lnTo>
                    <a:lnTo>
                      <a:pt x="903" y="18"/>
                    </a:lnTo>
                    <a:lnTo>
                      <a:pt x="893" y="10"/>
                    </a:lnTo>
                    <a:lnTo>
                      <a:pt x="874" y="5"/>
                    </a:lnTo>
                    <a:lnTo>
                      <a:pt x="860" y="6"/>
                    </a:lnTo>
                    <a:lnTo>
                      <a:pt x="850" y="10"/>
                    </a:lnTo>
                    <a:lnTo>
                      <a:pt x="840" y="3"/>
                    </a:lnTo>
                    <a:lnTo>
                      <a:pt x="824" y="10"/>
                    </a:lnTo>
                    <a:lnTo>
                      <a:pt x="809" y="9"/>
                    </a:lnTo>
                    <a:lnTo>
                      <a:pt x="799" y="0"/>
                    </a:lnTo>
                    <a:lnTo>
                      <a:pt x="786" y="14"/>
                    </a:lnTo>
                    <a:lnTo>
                      <a:pt x="789" y="49"/>
                    </a:lnTo>
                    <a:lnTo>
                      <a:pt x="805" y="53"/>
                    </a:lnTo>
                    <a:lnTo>
                      <a:pt x="811" y="59"/>
                    </a:lnTo>
                    <a:lnTo>
                      <a:pt x="817" y="77"/>
                    </a:lnTo>
                    <a:lnTo>
                      <a:pt x="809" y="85"/>
                    </a:lnTo>
                    <a:lnTo>
                      <a:pt x="812" y="89"/>
                    </a:lnTo>
                    <a:lnTo>
                      <a:pt x="824" y="89"/>
                    </a:lnTo>
                    <a:lnTo>
                      <a:pt x="837" y="113"/>
                    </a:lnTo>
                    <a:lnTo>
                      <a:pt x="853" y="120"/>
                    </a:lnTo>
                    <a:lnTo>
                      <a:pt x="851" y="135"/>
                    </a:lnTo>
                    <a:lnTo>
                      <a:pt x="844" y="139"/>
                    </a:lnTo>
                    <a:lnTo>
                      <a:pt x="845" y="143"/>
                    </a:lnTo>
                    <a:lnTo>
                      <a:pt x="864" y="135"/>
                    </a:lnTo>
                    <a:lnTo>
                      <a:pt x="880" y="163"/>
                    </a:lnTo>
                    <a:lnTo>
                      <a:pt x="889" y="168"/>
                    </a:lnTo>
                    <a:lnTo>
                      <a:pt x="899" y="195"/>
                    </a:lnTo>
                    <a:lnTo>
                      <a:pt x="896" y="213"/>
                    </a:lnTo>
                    <a:lnTo>
                      <a:pt x="892" y="213"/>
                    </a:lnTo>
                    <a:lnTo>
                      <a:pt x="889" y="209"/>
                    </a:lnTo>
                    <a:lnTo>
                      <a:pt x="886" y="209"/>
                    </a:lnTo>
                    <a:lnTo>
                      <a:pt x="874" y="223"/>
                    </a:lnTo>
                    <a:lnTo>
                      <a:pt x="864" y="224"/>
                    </a:lnTo>
                    <a:lnTo>
                      <a:pt x="848" y="220"/>
                    </a:lnTo>
                    <a:lnTo>
                      <a:pt x="808" y="228"/>
                    </a:lnTo>
                    <a:lnTo>
                      <a:pt x="802" y="225"/>
                    </a:lnTo>
                    <a:lnTo>
                      <a:pt x="788" y="243"/>
                    </a:lnTo>
                    <a:lnTo>
                      <a:pt x="791" y="246"/>
                    </a:lnTo>
                    <a:lnTo>
                      <a:pt x="796" y="243"/>
                    </a:lnTo>
                    <a:lnTo>
                      <a:pt x="798" y="236"/>
                    </a:lnTo>
                    <a:lnTo>
                      <a:pt x="805" y="245"/>
                    </a:lnTo>
                    <a:lnTo>
                      <a:pt x="794" y="257"/>
                    </a:lnTo>
                    <a:lnTo>
                      <a:pt x="783" y="256"/>
                    </a:lnTo>
                    <a:lnTo>
                      <a:pt x="779" y="271"/>
                    </a:lnTo>
                    <a:lnTo>
                      <a:pt x="798" y="285"/>
                    </a:lnTo>
                    <a:lnTo>
                      <a:pt x="804" y="295"/>
                    </a:lnTo>
                    <a:lnTo>
                      <a:pt x="807" y="285"/>
                    </a:lnTo>
                    <a:lnTo>
                      <a:pt x="821" y="278"/>
                    </a:lnTo>
                    <a:lnTo>
                      <a:pt x="832" y="285"/>
                    </a:lnTo>
                    <a:lnTo>
                      <a:pt x="850" y="284"/>
                    </a:lnTo>
                    <a:lnTo>
                      <a:pt x="857" y="292"/>
                    </a:lnTo>
                    <a:lnTo>
                      <a:pt x="854" y="311"/>
                    </a:lnTo>
                    <a:lnTo>
                      <a:pt x="841" y="331"/>
                    </a:lnTo>
                    <a:lnTo>
                      <a:pt x="845" y="348"/>
                    </a:lnTo>
                    <a:lnTo>
                      <a:pt x="856" y="356"/>
                    </a:lnTo>
                    <a:lnTo>
                      <a:pt x="866" y="353"/>
                    </a:lnTo>
                    <a:lnTo>
                      <a:pt x="889" y="356"/>
                    </a:lnTo>
                    <a:lnTo>
                      <a:pt x="897" y="367"/>
                    </a:lnTo>
                    <a:lnTo>
                      <a:pt x="902" y="379"/>
                    </a:lnTo>
                    <a:lnTo>
                      <a:pt x="899" y="389"/>
                    </a:lnTo>
                    <a:lnTo>
                      <a:pt x="890" y="398"/>
                    </a:lnTo>
                    <a:lnTo>
                      <a:pt x="870" y="391"/>
                    </a:lnTo>
                    <a:lnTo>
                      <a:pt x="854" y="392"/>
                    </a:lnTo>
                    <a:lnTo>
                      <a:pt x="853" y="398"/>
                    </a:lnTo>
                    <a:lnTo>
                      <a:pt x="866" y="411"/>
                    </a:lnTo>
                    <a:lnTo>
                      <a:pt x="877" y="449"/>
                    </a:lnTo>
                    <a:lnTo>
                      <a:pt x="895" y="456"/>
                    </a:lnTo>
                    <a:lnTo>
                      <a:pt x="905" y="452"/>
                    </a:lnTo>
                    <a:lnTo>
                      <a:pt x="926" y="459"/>
                    </a:lnTo>
                    <a:lnTo>
                      <a:pt x="959" y="460"/>
                    </a:lnTo>
                    <a:lnTo>
                      <a:pt x="977" y="463"/>
                    </a:lnTo>
                    <a:lnTo>
                      <a:pt x="997" y="478"/>
                    </a:lnTo>
                    <a:lnTo>
                      <a:pt x="1001" y="486"/>
                    </a:lnTo>
                    <a:lnTo>
                      <a:pt x="1014" y="495"/>
                    </a:lnTo>
                    <a:lnTo>
                      <a:pt x="1020" y="513"/>
                    </a:lnTo>
                    <a:lnTo>
                      <a:pt x="1024" y="517"/>
                    </a:lnTo>
                    <a:lnTo>
                      <a:pt x="1023" y="527"/>
                    </a:lnTo>
                    <a:lnTo>
                      <a:pt x="1032" y="536"/>
                    </a:lnTo>
                    <a:lnTo>
                      <a:pt x="1052" y="546"/>
                    </a:lnTo>
                    <a:lnTo>
                      <a:pt x="1060" y="561"/>
                    </a:lnTo>
                    <a:lnTo>
                      <a:pt x="1063" y="574"/>
                    </a:lnTo>
                    <a:lnTo>
                      <a:pt x="1072" y="582"/>
                    </a:lnTo>
                    <a:lnTo>
                      <a:pt x="1070" y="588"/>
                    </a:lnTo>
                    <a:lnTo>
                      <a:pt x="1108" y="609"/>
                    </a:lnTo>
                    <a:lnTo>
                      <a:pt x="1122" y="611"/>
                    </a:lnTo>
                    <a:lnTo>
                      <a:pt x="1141" y="616"/>
                    </a:lnTo>
                    <a:lnTo>
                      <a:pt x="1153" y="620"/>
                    </a:lnTo>
                    <a:lnTo>
                      <a:pt x="1140" y="625"/>
                    </a:lnTo>
                    <a:lnTo>
                      <a:pt x="1124" y="621"/>
                    </a:lnTo>
                    <a:lnTo>
                      <a:pt x="1114" y="623"/>
                    </a:lnTo>
                    <a:lnTo>
                      <a:pt x="1078" y="604"/>
                    </a:lnTo>
                    <a:lnTo>
                      <a:pt x="1056" y="586"/>
                    </a:lnTo>
                    <a:lnTo>
                      <a:pt x="1049" y="571"/>
                    </a:lnTo>
                    <a:lnTo>
                      <a:pt x="1037" y="553"/>
                    </a:lnTo>
                    <a:lnTo>
                      <a:pt x="1020" y="539"/>
                    </a:lnTo>
                    <a:lnTo>
                      <a:pt x="1003" y="513"/>
                    </a:lnTo>
                    <a:lnTo>
                      <a:pt x="1000" y="504"/>
                    </a:lnTo>
                    <a:lnTo>
                      <a:pt x="988" y="485"/>
                    </a:lnTo>
                    <a:lnTo>
                      <a:pt x="977" y="477"/>
                    </a:lnTo>
                    <a:lnTo>
                      <a:pt x="952" y="479"/>
                    </a:lnTo>
                    <a:lnTo>
                      <a:pt x="928" y="474"/>
                    </a:lnTo>
                    <a:lnTo>
                      <a:pt x="915" y="474"/>
                    </a:lnTo>
                    <a:lnTo>
                      <a:pt x="903" y="481"/>
                    </a:lnTo>
                    <a:lnTo>
                      <a:pt x="889" y="482"/>
                    </a:lnTo>
                    <a:lnTo>
                      <a:pt x="863" y="489"/>
                    </a:lnTo>
                    <a:lnTo>
                      <a:pt x="837" y="491"/>
                    </a:lnTo>
                    <a:lnTo>
                      <a:pt x="807" y="461"/>
                    </a:lnTo>
                    <a:lnTo>
                      <a:pt x="795" y="460"/>
                    </a:lnTo>
                    <a:lnTo>
                      <a:pt x="782" y="468"/>
                    </a:lnTo>
                    <a:lnTo>
                      <a:pt x="773" y="477"/>
                    </a:lnTo>
                    <a:lnTo>
                      <a:pt x="756" y="528"/>
                    </a:lnTo>
                    <a:lnTo>
                      <a:pt x="746" y="548"/>
                    </a:lnTo>
                    <a:lnTo>
                      <a:pt x="745" y="561"/>
                    </a:lnTo>
                    <a:lnTo>
                      <a:pt x="750" y="577"/>
                    </a:lnTo>
                    <a:lnTo>
                      <a:pt x="757" y="592"/>
                    </a:lnTo>
                    <a:lnTo>
                      <a:pt x="763" y="603"/>
                    </a:lnTo>
                    <a:lnTo>
                      <a:pt x="763" y="611"/>
                    </a:lnTo>
                    <a:lnTo>
                      <a:pt x="772" y="629"/>
                    </a:lnTo>
                    <a:lnTo>
                      <a:pt x="763" y="628"/>
                    </a:lnTo>
                    <a:lnTo>
                      <a:pt x="765" y="621"/>
                    </a:lnTo>
                    <a:lnTo>
                      <a:pt x="711" y="596"/>
                    </a:lnTo>
                    <a:lnTo>
                      <a:pt x="703" y="585"/>
                    </a:lnTo>
                    <a:lnTo>
                      <a:pt x="694" y="585"/>
                    </a:lnTo>
                    <a:lnTo>
                      <a:pt x="677" y="598"/>
                    </a:lnTo>
                    <a:lnTo>
                      <a:pt x="669" y="623"/>
                    </a:lnTo>
                    <a:lnTo>
                      <a:pt x="674" y="627"/>
                    </a:lnTo>
                    <a:lnTo>
                      <a:pt x="694" y="625"/>
                    </a:lnTo>
                    <a:lnTo>
                      <a:pt x="700" y="631"/>
                    </a:lnTo>
                    <a:lnTo>
                      <a:pt x="701" y="649"/>
                    </a:lnTo>
                    <a:lnTo>
                      <a:pt x="693" y="667"/>
                    </a:lnTo>
                    <a:lnTo>
                      <a:pt x="678" y="682"/>
                    </a:lnTo>
                    <a:lnTo>
                      <a:pt x="665" y="678"/>
                    </a:lnTo>
                    <a:lnTo>
                      <a:pt x="648" y="654"/>
                    </a:lnTo>
                    <a:lnTo>
                      <a:pt x="635" y="664"/>
                    </a:lnTo>
                    <a:lnTo>
                      <a:pt x="623" y="650"/>
                    </a:lnTo>
                    <a:lnTo>
                      <a:pt x="620" y="632"/>
                    </a:lnTo>
                    <a:lnTo>
                      <a:pt x="639" y="636"/>
                    </a:lnTo>
                    <a:lnTo>
                      <a:pt x="657" y="623"/>
                    </a:lnTo>
                    <a:lnTo>
                      <a:pt x="658" y="617"/>
                    </a:lnTo>
                    <a:lnTo>
                      <a:pt x="654" y="614"/>
                    </a:lnTo>
                    <a:lnTo>
                      <a:pt x="651" y="604"/>
                    </a:lnTo>
                    <a:lnTo>
                      <a:pt x="629" y="567"/>
                    </a:lnTo>
                    <a:lnTo>
                      <a:pt x="619" y="570"/>
                    </a:lnTo>
                    <a:lnTo>
                      <a:pt x="612" y="549"/>
                    </a:lnTo>
                    <a:lnTo>
                      <a:pt x="615" y="545"/>
                    </a:lnTo>
                    <a:lnTo>
                      <a:pt x="582" y="536"/>
                    </a:lnTo>
                    <a:lnTo>
                      <a:pt x="550" y="538"/>
                    </a:lnTo>
                    <a:lnTo>
                      <a:pt x="534" y="542"/>
                    </a:lnTo>
                    <a:lnTo>
                      <a:pt x="517" y="542"/>
                    </a:lnTo>
                    <a:lnTo>
                      <a:pt x="469" y="560"/>
                    </a:lnTo>
                    <a:lnTo>
                      <a:pt x="455" y="559"/>
                    </a:lnTo>
                    <a:lnTo>
                      <a:pt x="446" y="553"/>
                    </a:lnTo>
                    <a:lnTo>
                      <a:pt x="416" y="552"/>
                    </a:lnTo>
                    <a:lnTo>
                      <a:pt x="378" y="561"/>
                    </a:lnTo>
                    <a:lnTo>
                      <a:pt x="362" y="574"/>
                    </a:lnTo>
                    <a:lnTo>
                      <a:pt x="333" y="609"/>
                    </a:lnTo>
                    <a:lnTo>
                      <a:pt x="339" y="616"/>
                    </a:lnTo>
                    <a:lnTo>
                      <a:pt x="355" y="624"/>
                    </a:lnTo>
                    <a:lnTo>
                      <a:pt x="339" y="632"/>
                    </a:lnTo>
                    <a:lnTo>
                      <a:pt x="332" y="628"/>
                    </a:lnTo>
                    <a:lnTo>
                      <a:pt x="322" y="635"/>
                    </a:lnTo>
                    <a:lnTo>
                      <a:pt x="307" y="696"/>
                    </a:lnTo>
                    <a:lnTo>
                      <a:pt x="309" y="704"/>
                    </a:lnTo>
                    <a:lnTo>
                      <a:pt x="313" y="711"/>
                    </a:lnTo>
                    <a:lnTo>
                      <a:pt x="341" y="711"/>
                    </a:lnTo>
                    <a:lnTo>
                      <a:pt x="362" y="716"/>
                    </a:lnTo>
                    <a:lnTo>
                      <a:pt x="400" y="717"/>
                    </a:lnTo>
                    <a:lnTo>
                      <a:pt x="407" y="721"/>
                    </a:lnTo>
                    <a:lnTo>
                      <a:pt x="382" y="718"/>
                    </a:lnTo>
                    <a:lnTo>
                      <a:pt x="378" y="725"/>
                    </a:lnTo>
                    <a:lnTo>
                      <a:pt x="378" y="745"/>
                    </a:lnTo>
                    <a:lnTo>
                      <a:pt x="361" y="746"/>
                    </a:lnTo>
                    <a:lnTo>
                      <a:pt x="367" y="763"/>
                    </a:lnTo>
                    <a:lnTo>
                      <a:pt x="367" y="771"/>
                    </a:lnTo>
                    <a:lnTo>
                      <a:pt x="364" y="775"/>
                    </a:lnTo>
                    <a:lnTo>
                      <a:pt x="371" y="782"/>
                    </a:lnTo>
                    <a:lnTo>
                      <a:pt x="362" y="779"/>
                    </a:lnTo>
                    <a:lnTo>
                      <a:pt x="358" y="784"/>
                    </a:lnTo>
                    <a:lnTo>
                      <a:pt x="358" y="791"/>
                    </a:lnTo>
                    <a:lnTo>
                      <a:pt x="355" y="795"/>
                    </a:lnTo>
                    <a:lnTo>
                      <a:pt x="355" y="799"/>
                    </a:lnTo>
                    <a:lnTo>
                      <a:pt x="362" y="807"/>
                    </a:lnTo>
                    <a:lnTo>
                      <a:pt x="361" y="821"/>
                    </a:lnTo>
                    <a:lnTo>
                      <a:pt x="367" y="856"/>
                    </a:lnTo>
                    <a:lnTo>
                      <a:pt x="365" y="857"/>
                    </a:lnTo>
                    <a:lnTo>
                      <a:pt x="356" y="884"/>
                    </a:lnTo>
                    <a:lnTo>
                      <a:pt x="329" y="924"/>
                    </a:lnTo>
                    <a:lnTo>
                      <a:pt x="331" y="929"/>
                    </a:lnTo>
                    <a:lnTo>
                      <a:pt x="325" y="942"/>
                    </a:lnTo>
                    <a:lnTo>
                      <a:pt x="323" y="1013"/>
                    </a:lnTo>
                    <a:lnTo>
                      <a:pt x="322" y="1022"/>
                    </a:lnTo>
                    <a:lnTo>
                      <a:pt x="302" y="1017"/>
                    </a:lnTo>
                    <a:lnTo>
                      <a:pt x="287" y="1020"/>
                    </a:lnTo>
                    <a:lnTo>
                      <a:pt x="274" y="1016"/>
                    </a:lnTo>
                    <a:lnTo>
                      <a:pt x="231" y="1020"/>
                    </a:lnTo>
                    <a:lnTo>
                      <a:pt x="219" y="1028"/>
                    </a:lnTo>
                    <a:lnTo>
                      <a:pt x="222" y="1034"/>
                    </a:lnTo>
                    <a:lnTo>
                      <a:pt x="222" y="1045"/>
                    </a:lnTo>
                    <a:lnTo>
                      <a:pt x="234" y="1053"/>
                    </a:lnTo>
                    <a:lnTo>
                      <a:pt x="234" y="1056"/>
                    </a:lnTo>
                    <a:lnTo>
                      <a:pt x="228" y="1053"/>
                    </a:lnTo>
                    <a:lnTo>
                      <a:pt x="225" y="1057"/>
                    </a:lnTo>
                    <a:lnTo>
                      <a:pt x="215" y="1059"/>
                    </a:lnTo>
                    <a:lnTo>
                      <a:pt x="222" y="1071"/>
                    </a:lnTo>
                    <a:lnTo>
                      <a:pt x="219" y="1086"/>
                    </a:lnTo>
                    <a:lnTo>
                      <a:pt x="238" y="1097"/>
                    </a:lnTo>
                    <a:lnTo>
                      <a:pt x="260" y="1097"/>
                    </a:lnTo>
                    <a:lnTo>
                      <a:pt x="290" y="1107"/>
                    </a:lnTo>
                    <a:lnTo>
                      <a:pt x="296" y="1104"/>
                    </a:lnTo>
                    <a:lnTo>
                      <a:pt x="305" y="1092"/>
                    </a:lnTo>
                    <a:lnTo>
                      <a:pt x="307" y="1097"/>
                    </a:lnTo>
                    <a:lnTo>
                      <a:pt x="312" y="1110"/>
                    </a:lnTo>
                    <a:lnTo>
                      <a:pt x="318" y="1122"/>
                    </a:lnTo>
                    <a:lnTo>
                      <a:pt x="325" y="1125"/>
                    </a:lnTo>
                    <a:lnTo>
                      <a:pt x="329" y="1146"/>
                    </a:lnTo>
                    <a:lnTo>
                      <a:pt x="316" y="1177"/>
                    </a:lnTo>
                    <a:lnTo>
                      <a:pt x="318" y="1184"/>
                    </a:lnTo>
                    <a:lnTo>
                      <a:pt x="329" y="1197"/>
                    </a:lnTo>
                    <a:lnTo>
                      <a:pt x="315" y="1206"/>
                    </a:lnTo>
                    <a:lnTo>
                      <a:pt x="307" y="1207"/>
                    </a:lnTo>
                    <a:lnTo>
                      <a:pt x="293" y="1229"/>
                    </a:lnTo>
                    <a:lnTo>
                      <a:pt x="286" y="1229"/>
                    </a:lnTo>
                    <a:lnTo>
                      <a:pt x="276" y="1239"/>
                    </a:lnTo>
                    <a:lnTo>
                      <a:pt x="271" y="1252"/>
                    </a:lnTo>
                    <a:lnTo>
                      <a:pt x="266" y="1256"/>
                    </a:lnTo>
                    <a:lnTo>
                      <a:pt x="240" y="1256"/>
                    </a:lnTo>
                    <a:lnTo>
                      <a:pt x="238" y="1264"/>
                    </a:lnTo>
                    <a:lnTo>
                      <a:pt x="232" y="1275"/>
                    </a:lnTo>
                    <a:lnTo>
                      <a:pt x="221" y="1278"/>
                    </a:lnTo>
                    <a:lnTo>
                      <a:pt x="219" y="1291"/>
                    </a:lnTo>
                    <a:lnTo>
                      <a:pt x="227" y="1291"/>
                    </a:lnTo>
                    <a:lnTo>
                      <a:pt x="260" y="1313"/>
                    </a:lnTo>
                    <a:lnTo>
                      <a:pt x="260" y="1327"/>
                    </a:lnTo>
                    <a:lnTo>
                      <a:pt x="251" y="1328"/>
                    </a:lnTo>
                    <a:lnTo>
                      <a:pt x="250" y="1339"/>
                    </a:lnTo>
                    <a:lnTo>
                      <a:pt x="243" y="1347"/>
                    </a:lnTo>
                    <a:lnTo>
                      <a:pt x="230" y="1356"/>
                    </a:lnTo>
                    <a:lnTo>
                      <a:pt x="221" y="1347"/>
                    </a:lnTo>
                    <a:lnTo>
                      <a:pt x="215" y="1347"/>
                    </a:lnTo>
                    <a:lnTo>
                      <a:pt x="204" y="1354"/>
                    </a:lnTo>
                    <a:lnTo>
                      <a:pt x="189" y="1357"/>
                    </a:lnTo>
                    <a:lnTo>
                      <a:pt x="182" y="1361"/>
                    </a:lnTo>
                    <a:lnTo>
                      <a:pt x="178" y="1361"/>
                    </a:lnTo>
                    <a:lnTo>
                      <a:pt x="165" y="1371"/>
                    </a:lnTo>
                    <a:lnTo>
                      <a:pt x="155" y="1374"/>
                    </a:lnTo>
                    <a:lnTo>
                      <a:pt x="150" y="1370"/>
                    </a:lnTo>
                    <a:lnTo>
                      <a:pt x="144" y="1372"/>
                    </a:lnTo>
                    <a:lnTo>
                      <a:pt x="133" y="1366"/>
                    </a:lnTo>
                    <a:lnTo>
                      <a:pt x="137" y="1386"/>
                    </a:lnTo>
                    <a:lnTo>
                      <a:pt x="123" y="1382"/>
                    </a:lnTo>
                    <a:lnTo>
                      <a:pt x="120" y="1377"/>
                    </a:lnTo>
                    <a:lnTo>
                      <a:pt x="106" y="1374"/>
                    </a:lnTo>
                    <a:lnTo>
                      <a:pt x="103" y="1368"/>
                    </a:lnTo>
                    <a:lnTo>
                      <a:pt x="97" y="1366"/>
                    </a:lnTo>
                    <a:lnTo>
                      <a:pt x="90" y="1368"/>
                    </a:lnTo>
                    <a:lnTo>
                      <a:pt x="75" y="1366"/>
                    </a:lnTo>
                    <a:lnTo>
                      <a:pt x="62" y="1352"/>
                    </a:lnTo>
                    <a:lnTo>
                      <a:pt x="49" y="1356"/>
                    </a:lnTo>
                    <a:lnTo>
                      <a:pt x="64" y="1371"/>
                    </a:lnTo>
                    <a:lnTo>
                      <a:pt x="67" y="1378"/>
                    </a:lnTo>
                    <a:lnTo>
                      <a:pt x="46" y="1377"/>
                    </a:lnTo>
                    <a:lnTo>
                      <a:pt x="33" y="1371"/>
                    </a:lnTo>
                    <a:lnTo>
                      <a:pt x="29" y="1378"/>
                    </a:lnTo>
                    <a:lnTo>
                      <a:pt x="18" y="1384"/>
                    </a:lnTo>
                    <a:lnTo>
                      <a:pt x="3" y="1385"/>
                    </a:lnTo>
                    <a:lnTo>
                      <a:pt x="2" y="1392"/>
                    </a:lnTo>
                    <a:lnTo>
                      <a:pt x="7" y="1397"/>
                    </a:lnTo>
                    <a:lnTo>
                      <a:pt x="9" y="1417"/>
                    </a:lnTo>
                    <a:lnTo>
                      <a:pt x="0" y="1424"/>
                    </a:lnTo>
                    <a:lnTo>
                      <a:pt x="15" y="1427"/>
                    </a:lnTo>
                    <a:lnTo>
                      <a:pt x="26" y="1434"/>
                    </a:lnTo>
                    <a:lnTo>
                      <a:pt x="28" y="1456"/>
                    </a:lnTo>
                    <a:lnTo>
                      <a:pt x="49" y="1463"/>
                    </a:lnTo>
                    <a:lnTo>
                      <a:pt x="43" y="1486"/>
                    </a:lnTo>
                    <a:lnTo>
                      <a:pt x="64" y="1506"/>
                    </a:lnTo>
                    <a:lnTo>
                      <a:pt x="71" y="1517"/>
                    </a:lnTo>
                    <a:lnTo>
                      <a:pt x="77" y="1521"/>
                    </a:lnTo>
                    <a:lnTo>
                      <a:pt x="82" y="1547"/>
                    </a:lnTo>
                    <a:lnTo>
                      <a:pt x="78" y="1574"/>
                    </a:lnTo>
                    <a:lnTo>
                      <a:pt x="82" y="1579"/>
                    </a:lnTo>
                    <a:lnTo>
                      <a:pt x="81" y="1589"/>
                    </a:lnTo>
                    <a:lnTo>
                      <a:pt x="84" y="1596"/>
                    </a:lnTo>
                    <a:lnTo>
                      <a:pt x="65" y="1611"/>
                    </a:lnTo>
                    <a:lnTo>
                      <a:pt x="52" y="1636"/>
                    </a:lnTo>
                    <a:lnTo>
                      <a:pt x="38" y="1649"/>
                    </a:lnTo>
                    <a:lnTo>
                      <a:pt x="42" y="1656"/>
                    </a:lnTo>
                    <a:lnTo>
                      <a:pt x="38" y="1659"/>
                    </a:lnTo>
                    <a:lnTo>
                      <a:pt x="39" y="1678"/>
                    </a:lnTo>
                    <a:lnTo>
                      <a:pt x="43" y="1682"/>
                    </a:lnTo>
                    <a:lnTo>
                      <a:pt x="62" y="1671"/>
                    </a:lnTo>
                    <a:lnTo>
                      <a:pt x="69" y="1674"/>
                    </a:lnTo>
                  </a:path>
                </a:pathLst>
              </a:custGeom>
              <a:noFill/>
              <a:ln w="0">
                <a:solidFill>
                  <a:schemeClr val="tx1"/>
                </a:solidFill>
                <a:round/>
                <a:headEnd/>
                <a:tailEnd/>
              </a:ln>
            </p:spPr>
            <p:txBody>
              <a:bodyPr/>
              <a:lstStyle/>
              <a:p>
                <a:endParaRPr lang="tr-TR">
                  <a:solidFill>
                    <a:srgbClr val="FFFFFF"/>
                  </a:solidFill>
                </a:endParaRPr>
              </a:p>
            </p:txBody>
          </p:sp>
          <p:sp>
            <p:nvSpPr>
              <p:cNvPr id="44150" name="Freeform 86"/>
              <p:cNvSpPr>
                <a:spLocks/>
              </p:cNvSpPr>
              <p:nvPr/>
            </p:nvSpPr>
            <p:spPr bwMode="auto">
              <a:xfrm>
                <a:off x="3950" y="1249"/>
                <a:ext cx="99" cy="373"/>
              </a:xfrm>
              <a:custGeom>
                <a:avLst/>
                <a:gdLst>
                  <a:gd name="T0" fmla="*/ 0 w 295"/>
                  <a:gd name="T1" fmla="*/ 0 h 1120"/>
                  <a:gd name="T2" fmla="*/ 0 w 295"/>
                  <a:gd name="T3" fmla="*/ 0 h 1120"/>
                  <a:gd name="T4" fmla="*/ 0 w 295"/>
                  <a:gd name="T5" fmla="*/ 0 h 1120"/>
                  <a:gd name="T6" fmla="*/ 0 w 295"/>
                  <a:gd name="T7" fmla="*/ 0 h 1120"/>
                  <a:gd name="T8" fmla="*/ 0 w 295"/>
                  <a:gd name="T9" fmla="*/ 0 h 1120"/>
                  <a:gd name="T10" fmla="*/ 0 w 295"/>
                  <a:gd name="T11" fmla="*/ 0 h 1120"/>
                  <a:gd name="T12" fmla="*/ 0 w 295"/>
                  <a:gd name="T13" fmla="*/ 0 h 1120"/>
                  <a:gd name="T14" fmla="*/ 0 w 295"/>
                  <a:gd name="T15" fmla="*/ 0 h 1120"/>
                  <a:gd name="T16" fmla="*/ 0 w 295"/>
                  <a:gd name="T17" fmla="*/ 0 h 1120"/>
                  <a:gd name="T18" fmla="*/ 0 w 295"/>
                  <a:gd name="T19" fmla="*/ 0 h 1120"/>
                  <a:gd name="T20" fmla="*/ 0 w 295"/>
                  <a:gd name="T21" fmla="*/ 0 h 1120"/>
                  <a:gd name="T22" fmla="*/ 0 w 295"/>
                  <a:gd name="T23" fmla="*/ 0 h 1120"/>
                  <a:gd name="T24" fmla="*/ 0 w 295"/>
                  <a:gd name="T25" fmla="*/ 0 h 1120"/>
                  <a:gd name="T26" fmla="*/ 0 w 295"/>
                  <a:gd name="T27" fmla="*/ 0 h 1120"/>
                  <a:gd name="T28" fmla="*/ 0 w 295"/>
                  <a:gd name="T29" fmla="*/ 0 h 1120"/>
                  <a:gd name="T30" fmla="*/ 0 w 295"/>
                  <a:gd name="T31" fmla="*/ 0 h 1120"/>
                  <a:gd name="T32" fmla="*/ 0 w 295"/>
                  <a:gd name="T33" fmla="*/ 0 h 1120"/>
                  <a:gd name="T34" fmla="*/ 0 w 295"/>
                  <a:gd name="T35" fmla="*/ 0 h 1120"/>
                  <a:gd name="T36" fmla="*/ 0 w 295"/>
                  <a:gd name="T37" fmla="*/ 0 h 1120"/>
                  <a:gd name="T38" fmla="*/ 0 w 295"/>
                  <a:gd name="T39" fmla="*/ 0 h 1120"/>
                  <a:gd name="T40" fmla="*/ 0 w 295"/>
                  <a:gd name="T41" fmla="*/ 0 h 1120"/>
                  <a:gd name="T42" fmla="*/ 0 w 295"/>
                  <a:gd name="T43" fmla="*/ 0 h 1120"/>
                  <a:gd name="T44" fmla="*/ 0 w 295"/>
                  <a:gd name="T45" fmla="*/ 0 h 1120"/>
                  <a:gd name="T46" fmla="*/ 0 w 295"/>
                  <a:gd name="T47" fmla="*/ 0 h 1120"/>
                  <a:gd name="T48" fmla="*/ 0 w 295"/>
                  <a:gd name="T49" fmla="*/ 0 h 1120"/>
                  <a:gd name="T50" fmla="*/ 0 w 295"/>
                  <a:gd name="T51" fmla="*/ 0 h 1120"/>
                  <a:gd name="T52" fmla="*/ 0 w 295"/>
                  <a:gd name="T53" fmla="*/ 0 h 1120"/>
                  <a:gd name="T54" fmla="*/ 0 w 295"/>
                  <a:gd name="T55" fmla="*/ 0 h 1120"/>
                  <a:gd name="T56" fmla="*/ 0 w 295"/>
                  <a:gd name="T57" fmla="*/ 0 h 1120"/>
                  <a:gd name="T58" fmla="*/ 0 w 295"/>
                  <a:gd name="T59" fmla="*/ 0 h 1120"/>
                  <a:gd name="T60" fmla="*/ 0 w 295"/>
                  <a:gd name="T61" fmla="*/ 0 h 1120"/>
                  <a:gd name="T62" fmla="*/ 0 w 295"/>
                  <a:gd name="T63" fmla="*/ 0 h 1120"/>
                  <a:gd name="T64" fmla="*/ 0 w 295"/>
                  <a:gd name="T65" fmla="*/ 0 h 1120"/>
                  <a:gd name="T66" fmla="*/ 0 w 295"/>
                  <a:gd name="T67" fmla="*/ 0 h 1120"/>
                  <a:gd name="T68" fmla="*/ 0 w 295"/>
                  <a:gd name="T69" fmla="*/ 0 h 1120"/>
                  <a:gd name="T70" fmla="*/ 0 w 295"/>
                  <a:gd name="T71" fmla="*/ 0 h 1120"/>
                  <a:gd name="T72" fmla="*/ 0 w 295"/>
                  <a:gd name="T73" fmla="*/ 0 h 1120"/>
                  <a:gd name="T74" fmla="*/ 0 w 295"/>
                  <a:gd name="T75" fmla="*/ 0 h 1120"/>
                  <a:gd name="T76" fmla="*/ 0 w 295"/>
                  <a:gd name="T77" fmla="*/ 0 h 1120"/>
                  <a:gd name="T78" fmla="*/ 0 w 295"/>
                  <a:gd name="T79" fmla="*/ 0 h 1120"/>
                  <a:gd name="T80" fmla="*/ 0 w 295"/>
                  <a:gd name="T81" fmla="*/ 0 h 1120"/>
                  <a:gd name="T82" fmla="*/ 0 w 295"/>
                  <a:gd name="T83" fmla="*/ 0 h 1120"/>
                  <a:gd name="T84" fmla="*/ 0 w 295"/>
                  <a:gd name="T85" fmla="*/ 0 h 1120"/>
                  <a:gd name="T86" fmla="*/ 0 w 295"/>
                  <a:gd name="T87" fmla="*/ 0 h 1120"/>
                  <a:gd name="T88" fmla="*/ 0 w 295"/>
                  <a:gd name="T89" fmla="*/ 0 h 1120"/>
                  <a:gd name="T90" fmla="*/ 0 w 295"/>
                  <a:gd name="T91" fmla="*/ 0 h 1120"/>
                  <a:gd name="T92" fmla="*/ 0 w 295"/>
                  <a:gd name="T93" fmla="*/ 0 h 1120"/>
                  <a:gd name="T94" fmla="*/ 0 w 295"/>
                  <a:gd name="T95" fmla="*/ 0 h 1120"/>
                  <a:gd name="T96" fmla="*/ 0 w 295"/>
                  <a:gd name="T97" fmla="*/ 0 h 1120"/>
                  <a:gd name="T98" fmla="*/ 0 w 295"/>
                  <a:gd name="T99" fmla="*/ 0 h 1120"/>
                  <a:gd name="T100" fmla="*/ 0 w 295"/>
                  <a:gd name="T101" fmla="*/ 0 h 11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5"/>
                  <a:gd name="T154" fmla="*/ 0 h 1120"/>
                  <a:gd name="T155" fmla="*/ 295 w 295"/>
                  <a:gd name="T156" fmla="*/ 1120 h 11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5" h="1120">
                    <a:moveTo>
                      <a:pt x="284" y="1120"/>
                    </a:moveTo>
                    <a:lnTo>
                      <a:pt x="295" y="1110"/>
                    </a:lnTo>
                    <a:lnTo>
                      <a:pt x="295" y="1092"/>
                    </a:lnTo>
                    <a:lnTo>
                      <a:pt x="281" y="1067"/>
                    </a:lnTo>
                    <a:lnTo>
                      <a:pt x="268" y="1053"/>
                    </a:lnTo>
                    <a:lnTo>
                      <a:pt x="259" y="1017"/>
                    </a:lnTo>
                    <a:lnTo>
                      <a:pt x="245" y="1014"/>
                    </a:lnTo>
                    <a:lnTo>
                      <a:pt x="243" y="1006"/>
                    </a:lnTo>
                    <a:lnTo>
                      <a:pt x="277" y="967"/>
                    </a:lnTo>
                    <a:lnTo>
                      <a:pt x="284" y="953"/>
                    </a:lnTo>
                    <a:lnTo>
                      <a:pt x="278" y="949"/>
                    </a:lnTo>
                    <a:lnTo>
                      <a:pt x="279" y="935"/>
                    </a:lnTo>
                    <a:lnTo>
                      <a:pt x="295" y="911"/>
                    </a:lnTo>
                    <a:lnTo>
                      <a:pt x="294" y="893"/>
                    </a:lnTo>
                    <a:lnTo>
                      <a:pt x="288" y="888"/>
                    </a:lnTo>
                    <a:lnTo>
                      <a:pt x="275" y="885"/>
                    </a:lnTo>
                    <a:lnTo>
                      <a:pt x="274" y="877"/>
                    </a:lnTo>
                    <a:lnTo>
                      <a:pt x="279" y="854"/>
                    </a:lnTo>
                    <a:lnTo>
                      <a:pt x="275" y="846"/>
                    </a:lnTo>
                    <a:lnTo>
                      <a:pt x="279" y="838"/>
                    </a:lnTo>
                    <a:lnTo>
                      <a:pt x="282" y="832"/>
                    </a:lnTo>
                    <a:lnTo>
                      <a:pt x="278" y="818"/>
                    </a:lnTo>
                    <a:lnTo>
                      <a:pt x="258" y="809"/>
                    </a:lnTo>
                    <a:lnTo>
                      <a:pt x="242" y="809"/>
                    </a:lnTo>
                    <a:lnTo>
                      <a:pt x="236" y="802"/>
                    </a:lnTo>
                    <a:lnTo>
                      <a:pt x="239" y="789"/>
                    </a:lnTo>
                    <a:lnTo>
                      <a:pt x="233" y="763"/>
                    </a:lnTo>
                    <a:lnTo>
                      <a:pt x="226" y="757"/>
                    </a:lnTo>
                    <a:lnTo>
                      <a:pt x="248" y="713"/>
                    </a:lnTo>
                    <a:lnTo>
                      <a:pt x="258" y="704"/>
                    </a:lnTo>
                    <a:lnTo>
                      <a:pt x="241" y="691"/>
                    </a:lnTo>
                    <a:lnTo>
                      <a:pt x="248" y="681"/>
                    </a:lnTo>
                    <a:lnTo>
                      <a:pt x="258" y="674"/>
                    </a:lnTo>
                    <a:lnTo>
                      <a:pt x="245" y="661"/>
                    </a:lnTo>
                    <a:lnTo>
                      <a:pt x="233" y="646"/>
                    </a:lnTo>
                    <a:lnTo>
                      <a:pt x="207" y="631"/>
                    </a:lnTo>
                    <a:lnTo>
                      <a:pt x="191" y="616"/>
                    </a:lnTo>
                    <a:lnTo>
                      <a:pt x="173" y="589"/>
                    </a:lnTo>
                    <a:lnTo>
                      <a:pt x="157" y="584"/>
                    </a:lnTo>
                    <a:lnTo>
                      <a:pt x="134" y="570"/>
                    </a:lnTo>
                    <a:lnTo>
                      <a:pt x="128" y="561"/>
                    </a:lnTo>
                    <a:lnTo>
                      <a:pt x="106" y="559"/>
                    </a:lnTo>
                    <a:lnTo>
                      <a:pt x="114" y="539"/>
                    </a:lnTo>
                    <a:lnTo>
                      <a:pt x="114" y="527"/>
                    </a:lnTo>
                    <a:lnTo>
                      <a:pt x="115" y="513"/>
                    </a:lnTo>
                    <a:lnTo>
                      <a:pt x="118" y="502"/>
                    </a:lnTo>
                    <a:lnTo>
                      <a:pt x="124" y="495"/>
                    </a:lnTo>
                    <a:lnTo>
                      <a:pt x="138" y="484"/>
                    </a:lnTo>
                    <a:lnTo>
                      <a:pt x="155" y="474"/>
                    </a:lnTo>
                    <a:lnTo>
                      <a:pt x="163" y="468"/>
                    </a:lnTo>
                    <a:lnTo>
                      <a:pt x="170" y="466"/>
                    </a:lnTo>
                    <a:lnTo>
                      <a:pt x="177" y="456"/>
                    </a:lnTo>
                    <a:lnTo>
                      <a:pt x="184" y="416"/>
                    </a:lnTo>
                    <a:lnTo>
                      <a:pt x="177" y="398"/>
                    </a:lnTo>
                    <a:lnTo>
                      <a:pt x="186" y="388"/>
                    </a:lnTo>
                    <a:lnTo>
                      <a:pt x="187" y="382"/>
                    </a:lnTo>
                    <a:lnTo>
                      <a:pt x="191" y="386"/>
                    </a:lnTo>
                    <a:lnTo>
                      <a:pt x="193" y="379"/>
                    </a:lnTo>
                    <a:lnTo>
                      <a:pt x="204" y="363"/>
                    </a:lnTo>
                    <a:lnTo>
                      <a:pt x="194" y="356"/>
                    </a:lnTo>
                    <a:lnTo>
                      <a:pt x="194" y="331"/>
                    </a:lnTo>
                    <a:lnTo>
                      <a:pt x="187" y="323"/>
                    </a:lnTo>
                    <a:lnTo>
                      <a:pt x="181" y="295"/>
                    </a:lnTo>
                    <a:lnTo>
                      <a:pt x="181" y="278"/>
                    </a:lnTo>
                    <a:lnTo>
                      <a:pt x="177" y="271"/>
                    </a:lnTo>
                    <a:lnTo>
                      <a:pt x="176" y="261"/>
                    </a:lnTo>
                    <a:lnTo>
                      <a:pt x="166" y="248"/>
                    </a:lnTo>
                    <a:lnTo>
                      <a:pt x="166" y="238"/>
                    </a:lnTo>
                    <a:lnTo>
                      <a:pt x="164" y="227"/>
                    </a:lnTo>
                    <a:lnTo>
                      <a:pt x="164" y="207"/>
                    </a:lnTo>
                    <a:lnTo>
                      <a:pt x="161" y="202"/>
                    </a:lnTo>
                    <a:lnTo>
                      <a:pt x="155" y="196"/>
                    </a:lnTo>
                    <a:lnTo>
                      <a:pt x="154" y="171"/>
                    </a:lnTo>
                    <a:lnTo>
                      <a:pt x="145" y="173"/>
                    </a:lnTo>
                    <a:lnTo>
                      <a:pt x="135" y="168"/>
                    </a:lnTo>
                    <a:lnTo>
                      <a:pt x="137" y="164"/>
                    </a:lnTo>
                    <a:lnTo>
                      <a:pt x="163" y="166"/>
                    </a:lnTo>
                    <a:lnTo>
                      <a:pt x="171" y="164"/>
                    </a:lnTo>
                    <a:lnTo>
                      <a:pt x="141" y="141"/>
                    </a:lnTo>
                    <a:lnTo>
                      <a:pt x="127" y="150"/>
                    </a:lnTo>
                    <a:lnTo>
                      <a:pt x="111" y="152"/>
                    </a:lnTo>
                    <a:lnTo>
                      <a:pt x="118" y="171"/>
                    </a:lnTo>
                    <a:lnTo>
                      <a:pt x="92" y="148"/>
                    </a:lnTo>
                    <a:lnTo>
                      <a:pt x="85" y="145"/>
                    </a:lnTo>
                    <a:lnTo>
                      <a:pt x="95" y="159"/>
                    </a:lnTo>
                    <a:lnTo>
                      <a:pt x="82" y="153"/>
                    </a:lnTo>
                    <a:lnTo>
                      <a:pt x="62" y="134"/>
                    </a:lnTo>
                    <a:lnTo>
                      <a:pt x="47" y="120"/>
                    </a:lnTo>
                    <a:lnTo>
                      <a:pt x="43" y="123"/>
                    </a:lnTo>
                    <a:lnTo>
                      <a:pt x="36" y="114"/>
                    </a:lnTo>
                    <a:lnTo>
                      <a:pt x="28" y="111"/>
                    </a:lnTo>
                    <a:lnTo>
                      <a:pt x="17" y="102"/>
                    </a:lnTo>
                    <a:lnTo>
                      <a:pt x="14" y="98"/>
                    </a:lnTo>
                    <a:lnTo>
                      <a:pt x="20" y="93"/>
                    </a:lnTo>
                    <a:lnTo>
                      <a:pt x="21" y="84"/>
                    </a:lnTo>
                    <a:lnTo>
                      <a:pt x="36" y="74"/>
                    </a:lnTo>
                    <a:lnTo>
                      <a:pt x="44" y="71"/>
                    </a:lnTo>
                    <a:lnTo>
                      <a:pt x="39" y="61"/>
                    </a:lnTo>
                    <a:lnTo>
                      <a:pt x="31" y="57"/>
                    </a:lnTo>
                    <a:lnTo>
                      <a:pt x="23" y="43"/>
                    </a:lnTo>
                    <a:lnTo>
                      <a:pt x="0" y="29"/>
                    </a:lnTo>
                    <a:lnTo>
                      <a:pt x="3" y="18"/>
                    </a:lnTo>
                    <a:lnTo>
                      <a:pt x="14" y="0"/>
                    </a:lnTo>
                  </a:path>
                </a:pathLst>
              </a:custGeom>
              <a:noFill/>
              <a:ln w="0">
                <a:solidFill>
                  <a:schemeClr val="tx1"/>
                </a:solidFill>
                <a:round/>
                <a:headEnd/>
                <a:tailEnd/>
              </a:ln>
            </p:spPr>
            <p:txBody>
              <a:bodyPr/>
              <a:lstStyle/>
              <a:p>
                <a:endParaRPr lang="tr-TR">
                  <a:solidFill>
                    <a:srgbClr val="FFFFFF"/>
                  </a:solidFill>
                </a:endParaRPr>
              </a:p>
            </p:txBody>
          </p:sp>
          <p:sp>
            <p:nvSpPr>
              <p:cNvPr id="44151" name="Freeform 87"/>
              <p:cNvSpPr>
                <a:spLocks/>
              </p:cNvSpPr>
              <p:nvPr/>
            </p:nvSpPr>
            <p:spPr bwMode="auto">
              <a:xfrm>
                <a:off x="3889" y="1157"/>
                <a:ext cx="63" cy="70"/>
              </a:xfrm>
              <a:custGeom>
                <a:avLst/>
                <a:gdLst>
                  <a:gd name="T0" fmla="*/ 0 w 188"/>
                  <a:gd name="T1" fmla="*/ 0 h 211"/>
                  <a:gd name="T2" fmla="*/ 0 w 188"/>
                  <a:gd name="T3" fmla="*/ 0 h 211"/>
                  <a:gd name="T4" fmla="*/ 0 w 188"/>
                  <a:gd name="T5" fmla="*/ 0 h 211"/>
                  <a:gd name="T6" fmla="*/ 0 w 188"/>
                  <a:gd name="T7" fmla="*/ 0 h 211"/>
                  <a:gd name="T8" fmla="*/ 0 w 188"/>
                  <a:gd name="T9" fmla="*/ 0 h 211"/>
                  <a:gd name="T10" fmla="*/ 0 w 188"/>
                  <a:gd name="T11" fmla="*/ 0 h 211"/>
                  <a:gd name="T12" fmla="*/ 0 w 188"/>
                  <a:gd name="T13" fmla="*/ 0 h 211"/>
                  <a:gd name="T14" fmla="*/ 0 w 188"/>
                  <a:gd name="T15" fmla="*/ 0 h 211"/>
                  <a:gd name="T16" fmla="*/ 0 w 188"/>
                  <a:gd name="T17" fmla="*/ 0 h 211"/>
                  <a:gd name="T18" fmla="*/ 0 w 188"/>
                  <a:gd name="T19" fmla="*/ 0 h 211"/>
                  <a:gd name="T20" fmla="*/ 0 w 188"/>
                  <a:gd name="T21" fmla="*/ 0 h 211"/>
                  <a:gd name="T22" fmla="*/ 0 w 188"/>
                  <a:gd name="T23" fmla="*/ 0 h 211"/>
                  <a:gd name="T24" fmla="*/ 0 w 188"/>
                  <a:gd name="T25" fmla="*/ 0 h 211"/>
                  <a:gd name="T26" fmla="*/ 0 w 188"/>
                  <a:gd name="T27" fmla="*/ 0 h 211"/>
                  <a:gd name="T28" fmla="*/ 0 w 188"/>
                  <a:gd name="T29" fmla="*/ 0 h 211"/>
                  <a:gd name="T30" fmla="*/ 0 w 188"/>
                  <a:gd name="T31" fmla="*/ 0 h 211"/>
                  <a:gd name="T32" fmla="*/ 0 w 188"/>
                  <a:gd name="T33" fmla="*/ 0 h 211"/>
                  <a:gd name="T34" fmla="*/ 0 w 188"/>
                  <a:gd name="T35" fmla="*/ 0 h 211"/>
                  <a:gd name="T36" fmla="*/ 0 w 188"/>
                  <a:gd name="T37" fmla="*/ 0 h 211"/>
                  <a:gd name="T38" fmla="*/ 0 w 188"/>
                  <a:gd name="T39" fmla="*/ 0 h 211"/>
                  <a:gd name="T40" fmla="*/ 0 w 188"/>
                  <a:gd name="T41" fmla="*/ 0 h 211"/>
                  <a:gd name="T42" fmla="*/ 0 w 188"/>
                  <a:gd name="T43" fmla="*/ 0 h 211"/>
                  <a:gd name="T44" fmla="*/ 0 w 188"/>
                  <a:gd name="T45" fmla="*/ 0 h 211"/>
                  <a:gd name="T46" fmla="*/ 0 w 188"/>
                  <a:gd name="T47" fmla="*/ 0 h 211"/>
                  <a:gd name="T48" fmla="*/ 0 w 188"/>
                  <a:gd name="T49" fmla="*/ 0 h 211"/>
                  <a:gd name="T50" fmla="*/ 0 w 188"/>
                  <a:gd name="T51" fmla="*/ 0 h 211"/>
                  <a:gd name="T52" fmla="*/ 0 w 188"/>
                  <a:gd name="T53" fmla="*/ 0 h 211"/>
                  <a:gd name="T54" fmla="*/ 0 w 188"/>
                  <a:gd name="T55" fmla="*/ 0 h 211"/>
                  <a:gd name="T56" fmla="*/ 0 w 188"/>
                  <a:gd name="T57" fmla="*/ 0 h 211"/>
                  <a:gd name="T58" fmla="*/ 0 w 188"/>
                  <a:gd name="T59" fmla="*/ 0 h 211"/>
                  <a:gd name="T60" fmla="*/ 0 w 188"/>
                  <a:gd name="T61" fmla="*/ 0 h 211"/>
                  <a:gd name="T62" fmla="*/ 0 w 188"/>
                  <a:gd name="T63" fmla="*/ 0 h 211"/>
                  <a:gd name="T64" fmla="*/ 0 w 188"/>
                  <a:gd name="T65" fmla="*/ 0 h 211"/>
                  <a:gd name="T66" fmla="*/ 0 w 188"/>
                  <a:gd name="T67" fmla="*/ 0 h 211"/>
                  <a:gd name="T68" fmla="*/ 0 w 188"/>
                  <a:gd name="T69" fmla="*/ 0 h 211"/>
                  <a:gd name="T70" fmla="*/ 0 w 188"/>
                  <a:gd name="T71" fmla="*/ 0 h 211"/>
                  <a:gd name="T72" fmla="*/ 0 w 188"/>
                  <a:gd name="T73" fmla="*/ 0 h 211"/>
                  <a:gd name="T74" fmla="*/ 0 w 188"/>
                  <a:gd name="T75" fmla="*/ 0 h 211"/>
                  <a:gd name="T76" fmla="*/ 0 w 188"/>
                  <a:gd name="T77" fmla="*/ 0 h 211"/>
                  <a:gd name="T78" fmla="*/ 0 w 188"/>
                  <a:gd name="T79" fmla="*/ 0 h 211"/>
                  <a:gd name="T80" fmla="*/ 0 w 188"/>
                  <a:gd name="T81" fmla="*/ 0 h 211"/>
                  <a:gd name="T82" fmla="*/ 0 w 188"/>
                  <a:gd name="T83" fmla="*/ 0 h 211"/>
                  <a:gd name="T84" fmla="*/ 0 w 188"/>
                  <a:gd name="T85" fmla="*/ 0 h 211"/>
                  <a:gd name="T86" fmla="*/ 0 w 188"/>
                  <a:gd name="T87" fmla="*/ 0 h 2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8"/>
                  <a:gd name="T133" fmla="*/ 0 h 211"/>
                  <a:gd name="T134" fmla="*/ 188 w 188"/>
                  <a:gd name="T135" fmla="*/ 211 h 2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8" h="211">
                    <a:moveTo>
                      <a:pt x="0" y="150"/>
                    </a:moveTo>
                    <a:lnTo>
                      <a:pt x="3" y="168"/>
                    </a:lnTo>
                    <a:lnTo>
                      <a:pt x="15" y="171"/>
                    </a:lnTo>
                    <a:lnTo>
                      <a:pt x="6" y="173"/>
                    </a:lnTo>
                    <a:lnTo>
                      <a:pt x="0" y="184"/>
                    </a:lnTo>
                    <a:lnTo>
                      <a:pt x="8" y="182"/>
                    </a:lnTo>
                    <a:lnTo>
                      <a:pt x="19" y="175"/>
                    </a:lnTo>
                    <a:lnTo>
                      <a:pt x="21" y="182"/>
                    </a:lnTo>
                    <a:lnTo>
                      <a:pt x="55" y="191"/>
                    </a:lnTo>
                    <a:lnTo>
                      <a:pt x="54" y="198"/>
                    </a:lnTo>
                    <a:lnTo>
                      <a:pt x="77" y="211"/>
                    </a:lnTo>
                    <a:lnTo>
                      <a:pt x="83" y="205"/>
                    </a:lnTo>
                    <a:lnTo>
                      <a:pt x="84" y="168"/>
                    </a:lnTo>
                    <a:lnTo>
                      <a:pt x="94" y="161"/>
                    </a:lnTo>
                    <a:lnTo>
                      <a:pt x="93" y="157"/>
                    </a:lnTo>
                    <a:lnTo>
                      <a:pt x="112" y="152"/>
                    </a:lnTo>
                    <a:lnTo>
                      <a:pt x="132" y="157"/>
                    </a:lnTo>
                    <a:lnTo>
                      <a:pt x="145" y="157"/>
                    </a:lnTo>
                    <a:lnTo>
                      <a:pt x="165" y="167"/>
                    </a:lnTo>
                    <a:lnTo>
                      <a:pt x="169" y="155"/>
                    </a:lnTo>
                    <a:lnTo>
                      <a:pt x="174" y="156"/>
                    </a:lnTo>
                    <a:lnTo>
                      <a:pt x="176" y="168"/>
                    </a:lnTo>
                    <a:lnTo>
                      <a:pt x="176" y="157"/>
                    </a:lnTo>
                    <a:lnTo>
                      <a:pt x="185" y="153"/>
                    </a:lnTo>
                    <a:lnTo>
                      <a:pt x="188" y="155"/>
                    </a:lnTo>
                    <a:lnTo>
                      <a:pt x="182" y="146"/>
                    </a:lnTo>
                    <a:lnTo>
                      <a:pt x="174" y="136"/>
                    </a:lnTo>
                    <a:lnTo>
                      <a:pt x="159" y="135"/>
                    </a:lnTo>
                    <a:lnTo>
                      <a:pt x="145" y="128"/>
                    </a:lnTo>
                    <a:lnTo>
                      <a:pt x="132" y="105"/>
                    </a:lnTo>
                    <a:lnTo>
                      <a:pt x="130" y="93"/>
                    </a:lnTo>
                    <a:lnTo>
                      <a:pt x="150" y="84"/>
                    </a:lnTo>
                    <a:lnTo>
                      <a:pt x="161" y="56"/>
                    </a:lnTo>
                    <a:lnTo>
                      <a:pt x="153" y="48"/>
                    </a:lnTo>
                    <a:lnTo>
                      <a:pt x="93" y="49"/>
                    </a:lnTo>
                    <a:lnTo>
                      <a:pt x="77" y="35"/>
                    </a:lnTo>
                    <a:lnTo>
                      <a:pt x="74" y="17"/>
                    </a:lnTo>
                    <a:lnTo>
                      <a:pt x="84" y="13"/>
                    </a:lnTo>
                    <a:lnTo>
                      <a:pt x="90" y="5"/>
                    </a:lnTo>
                    <a:lnTo>
                      <a:pt x="83" y="0"/>
                    </a:lnTo>
                    <a:lnTo>
                      <a:pt x="68" y="2"/>
                    </a:lnTo>
                    <a:lnTo>
                      <a:pt x="58" y="6"/>
                    </a:lnTo>
                    <a:lnTo>
                      <a:pt x="48" y="5"/>
                    </a:lnTo>
                    <a:lnTo>
                      <a:pt x="29" y="16"/>
                    </a:lnTo>
                    <a:lnTo>
                      <a:pt x="25" y="24"/>
                    </a:lnTo>
                    <a:lnTo>
                      <a:pt x="25" y="34"/>
                    </a:lnTo>
                    <a:lnTo>
                      <a:pt x="21" y="41"/>
                    </a:lnTo>
                    <a:lnTo>
                      <a:pt x="11" y="46"/>
                    </a:lnTo>
                    <a:lnTo>
                      <a:pt x="12" y="50"/>
                    </a:lnTo>
                    <a:lnTo>
                      <a:pt x="31" y="36"/>
                    </a:lnTo>
                    <a:lnTo>
                      <a:pt x="32" y="20"/>
                    </a:lnTo>
                    <a:lnTo>
                      <a:pt x="41" y="17"/>
                    </a:lnTo>
                    <a:lnTo>
                      <a:pt x="34" y="55"/>
                    </a:lnTo>
                    <a:lnTo>
                      <a:pt x="55" y="46"/>
                    </a:lnTo>
                    <a:lnTo>
                      <a:pt x="68" y="30"/>
                    </a:lnTo>
                    <a:lnTo>
                      <a:pt x="75" y="46"/>
                    </a:lnTo>
                    <a:lnTo>
                      <a:pt x="86" y="53"/>
                    </a:lnTo>
                    <a:lnTo>
                      <a:pt x="96" y="56"/>
                    </a:lnTo>
                    <a:lnTo>
                      <a:pt x="106" y="52"/>
                    </a:lnTo>
                    <a:lnTo>
                      <a:pt x="110" y="60"/>
                    </a:lnTo>
                    <a:lnTo>
                      <a:pt x="109" y="81"/>
                    </a:lnTo>
                    <a:lnTo>
                      <a:pt x="100" y="85"/>
                    </a:lnTo>
                    <a:lnTo>
                      <a:pt x="91" y="92"/>
                    </a:lnTo>
                    <a:lnTo>
                      <a:pt x="88" y="85"/>
                    </a:lnTo>
                    <a:lnTo>
                      <a:pt x="80" y="78"/>
                    </a:lnTo>
                    <a:lnTo>
                      <a:pt x="80" y="68"/>
                    </a:lnTo>
                    <a:lnTo>
                      <a:pt x="62" y="71"/>
                    </a:lnTo>
                    <a:lnTo>
                      <a:pt x="67" y="45"/>
                    </a:lnTo>
                    <a:lnTo>
                      <a:pt x="61" y="52"/>
                    </a:lnTo>
                    <a:lnTo>
                      <a:pt x="51" y="56"/>
                    </a:lnTo>
                    <a:lnTo>
                      <a:pt x="50" y="64"/>
                    </a:lnTo>
                    <a:lnTo>
                      <a:pt x="29" y="56"/>
                    </a:lnTo>
                    <a:lnTo>
                      <a:pt x="5" y="57"/>
                    </a:lnTo>
                    <a:lnTo>
                      <a:pt x="8" y="70"/>
                    </a:lnTo>
                    <a:lnTo>
                      <a:pt x="15" y="77"/>
                    </a:lnTo>
                    <a:lnTo>
                      <a:pt x="25" y="74"/>
                    </a:lnTo>
                    <a:lnTo>
                      <a:pt x="34" y="81"/>
                    </a:lnTo>
                    <a:lnTo>
                      <a:pt x="39" y="95"/>
                    </a:lnTo>
                    <a:lnTo>
                      <a:pt x="29" y="100"/>
                    </a:lnTo>
                    <a:lnTo>
                      <a:pt x="13" y="105"/>
                    </a:lnTo>
                    <a:lnTo>
                      <a:pt x="8" y="114"/>
                    </a:lnTo>
                    <a:lnTo>
                      <a:pt x="16" y="116"/>
                    </a:lnTo>
                    <a:lnTo>
                      <a:pt x="21" y="110"/>
                    </a:lnTo>
                    <a:lnTo>
                      <a:pt x="38" y="124"/>
                    </a:lnTo>
                    <a:lnTo>
                      <a:pt x="32" y="127"/>
                    </a:lnTo>
                    <a:lnTo>
                      <a:pt x="39" y="134"/>
                    </a:lnTo>
                    <a:lnTo>
                      <a:pt x="34" y="139"/>
                    </a:lnTo>
                    <a:lnTo>
                      <a:pt x="5" y="139"/>
                    </a:lnTo>
                    <a:lnTo>
                      <a:pt x="0" y="15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2" name="Freeform 88"/>
              <p:cNvSpPr>
                <a:spLocks/>
              </p:cNvSpPr>
              <p:nvPr/>
            </p:nvSpPr>
            <p:spPr bwMode="auto">
              <a:xfrm>
                <a:off x="3949" y="1234"/>
                <a:ext cx="47" cy="51"/>
              </a:xfrm>
              <a:custGeom>
                <a:avLst/>
                <a:gdLst>
                  <a:gd name="T0" fmla="*/ 0 w 141"/>
                  <a:gd name="T1" fmla="*/ 0 h 153"/>
                  <a:gd name="T2" fmla="*/ 0 w 141"/>
                  <a:gd name="T3" fmla="*/ 0 h 153"/>
                  <a:gd name="T4" fmla="*/ 0 w 141"/>
                  <a:gd name="T5" fmla="*/ 0 h 153"/>
                  <a:gd name="T6" fmla="*/ 0 w 141"/>
                  <a:gd name="T7" fmla="*/ 0 h 153"/>
                  <a:gd name="T8" fmla="*/ 0 w 141"/>
                  <a:gd name="T9" fmla="*/ 0 h 153"/>
                  <a:gd name="T10" fmla="*/ 0 w 141"/>
                  <a:gd name="T11" fmla="*/ 0 h 153"/>
                  <a:gd name="T12" fmla="*/ 0 w 141"/>
                  <a:gd name="T13" fmla="*/ 0 h 153"/>
                  <a:gd name="T14" fmla="*/ 0 w 141"/>
                  <a:gd name="T15" fmla="*/ 0 h 153"/>
                  <a:gd name="T16" fmla="*/ 0 w 141"/>
                  <a:gd name="T17" fmla="*/ 0 h 153"/>
                  <a:gd name="T18" fmla="*/ 0 w 141"/>
                  <a:gd name="T19" fmla="*/ 0 h 153"/>
                  <a:gd name="T20" fmla="*/ 0 w 141"/>
                  <a:gd name="T21" fmla="*/ 0 h 153"/>
                  <a:gd name="T22" fmla="*/ 0 w 141"/>
                  <a:gd name="T23" fmla="*/ 0 h 153"/>
                  <a:gd name="T24" fmla="*/ 0 w 141"/>
                  <a:gd name="T25" fmla="*/ 0 h 153"/>
                  <a:gd name="T26" fmla="*/ 0 w 141"/>
                  <a:gd name="T27" fmla="*/ 0 h 153"/>
                  <a:gd name="T28" fmla="*/ 0 w 141"/>
                  <a:gd name="T29" fmla="*/ 0 h 153"/>
                  <a:gd name="T30" fmla="*/ 0 w 141"/>
                  <a:gd name="T31" fmla="*/ 0 h 153"/>
                  <a:gd name="T32" fmla="*/ 0 w 141"/>
                  <a:gd name="T33" fmla="*/ 0 h 153"/>
                  <a:gd name="T34" fmla="*/ 0 w 141"/>
                  <a:gd name="T35" fmla="*/ 0 h 153"/>
                  <a:gd name="T36" fmla="*/ 0 w 141"/>
                  <a:gd name="T37" fmla="*/ 0 h 153"/>
                  <a:gd name="T38" fmla="*/ 0 w 141"/>
                  <a:gd name="T39" fmla="*/ 0 h 153"/>
                  <a:gd name="T40" fmla="*/ 0 w 141"/>
                  <a:gd name="T41" fmla="*/ 0 h 153"/>
                  <a:gd name="T42" fmla="*/ 0 w 141"/>
                  <a:gd name="T43" fmla="*/ 0 h 153"/>
                  <a:gd name="T44" fmla="*/ 0 w 141"/>
                  <a:gd name="T45" fmla="*/ 0 h 153"/>
                  <a:gd name="T46" fmla="*/ 0 w 141"/>
                  <a:gd name="T47" fmla="*/ 0 h 153"/>
                  <a:gd name="T48" fmla="*/ 0 w 141"/>
                  <a:gd name="T49" fmla="*/ 0 h 153"/>
                  <a:gd name="T50" fmla="*/ 0 w 141"/>
                  <a:gd name="T51" fmla="*/ 0 h 153"/>
                  <a:gd name="T52" fmla="*/ 0 w 141"/>
                  <a:gd name="T53" fmla="*/ 0 h 153"/>
                  <a:gd name="T54" fmla="*/ 0 w 141"/>
                  <a:gd name="T55" fmla="*/ 0 h 153"/>
                  <a:gd name="T56" fmla="*/ 0 w 141"/>
                  <a:gd name="T57" fmla="*/ 0 h 153"/>
                  <a:gd name="T58" fmla="*/ 0 w 141"/>
                  <a:gd name="T59" fmla="*/ 0 h 153"/>
                  <a:gd name="T60" fmla="*/ 0 w 141"/>
                  <a:gd name="T61" fmla="*/ 0 h 153"/>
                  <a:gd name="T62" fmla="*/ 0 w 141"/>
                  <a:gd name="T63" fmla="*/ 0 h 153"/>
                  <a:gd name="T64" fmla="*/ 0 w 141"/>
                  <a:gd name="T65" fmla="*/ 0 h 153"/>
                  <a:gd name="T66" fmla="*/ 0 w 141"/>
                  <a:gd name="T67" fmla="*/ 0 h 153"/>
                  <a:gd name="T68" fmla="*/ 0 w 141"/>
                  <a:gd name="T69" fmla="*/ 0 h 153"/>
                  <a:gd name="T70" fmla="*/ 0 w 141"/>
                  <a:gd name="T71" fmla="*/ 0 h 153"/>
                  <a:gd name="T72" fmla="*/ 0 w 141"/>
                  <a:gd name="T73" fmla="*/ 0 h 153"/>
                  <a:gd name="T74" fmla="*/ 0 w 141"/>
                  <a:gd name="T75" fmla="*/ 0 h 153"/>
                  <a:gd name="T76" fmla="*/ 0 w 141"/>
                  <a:gd name="T77" fmla="*/ 0 h 153"/>
                  <a:gd name="T78" fmla="*/ 0 w 141"/>
                  <a:gd name="T79" fmla="*/ 0 h 153"/>
                  <a:gd name="T80" fmla="*/ 0 w 141"/>
                  <a:gd name="T81" fmla="*/ 0 h 153"/>
                  <a:gd name="T82" fmla="*/ 0 w 141"/>
                  <a:gd name="T83" fmla="*/ 0 h 153"/>
                  <a:gd name="T84" fmla="*/ 0 w 141"/>
                  <a:gd name="T85" fmla="*/ 0 h 153"/>
                  <a:gd name="T86" fmla="*/ 0 w 141"/>
                  <a:gd name="T87" fmla="*/ 0 h 153"/>
                  <a:gd name="T88" fmla="*/ 0 w 141"/>
                  <a:gd name="T89" fmla="*/ 0 h 153"/>
                  <a:gd name="T90" fmla="*/ 0 w 141"/>
                  <a:gd name="T91" fmla="*/ 0 h 153"/>
                  <a:gd name="T92" fmla="*/ 0 w 141"/>
                  <a:gd name="T93" fmla="*/ 0 h 153"/>
                  <a:gd name="T94" fmla="*/ 0 w 141"/>
                  <a:gd name="T95" fmla="*/ 0 h 153"/>
                  <a:gd name="T96" fmla="*/ 0 w 141"/>
                  <a:gd name="T97" fmla="*/ 0 h 153"/>
                  <a:gd name="T98" fmla="*/ 0 w 141"/>
                  <a:gd name="T99" fmla="*/ 0 h 153"/>
                  <a:gd name="T100" fmla="*/ 0 w 141"/>
                  <a:gd name="T101" fmla="*/ 0 h 153"/>
                  <a:gd name="T102" fmla="*/ 0 w 141"/>
                  <a:gd name="T103" fmla="*/ 0 h 153"/>
                  <a:gd name="T104" fmla="*/ 0 w 141"/>
                  <a:gd name="T105" fmla="*/ 0 h 153"/>
                  <a:gd name="T106" fmla="*/ 0 w 141"/>
                  <a:gd name="T107" fmla="*/ 0 h 153"/>
                  <a:gd name="T108" fmla="*/ 0 w 141"/>
                  <a:gd name="T109" fmla="*/ 0 h 153"/>
                  <a:gd name="T110" fmla="*/ 0 w 141"/>
                  <a:gd name="T111" fmla="*/ 0 h 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1"/>
                  <a:gd name="T169" fmla="*/ 0 h 153"/>
                  <a:gd name="T170" fmla="*/ 141 w 141"/>
                  <a:gd name="T171" fmla="*/ 153 h 1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1" h="153">
                    <a:moveTo>
                      <a:pt x="0" y="3"/>
                    </a:moveTo>
                    <a:lnTo>
                      <a:pt x="17" y="0"/>
                    </a:lnTo>
                    <a:lnTo>
                      <a:pt x="30" y="23"/>
                    </a:lnTo>
                    <a:lnTo>
                      <a:pt x="46" y="37"/>
                    </a:lnTo>
                    <a:lnTo>
                      <a:pt x="70" y="47"/>
                    </a:lnTo>
                    <a:lnTo>
                      <a:pt x="81" y="53"/>
                    </a:lnTo>
                    <a:lnTo>
                      <a:pt x="108" y="83"/>
                    </a:lnTo>
                    <a:lnTo>
                      <a:pt x="115" y="94"/>
                    </a:lnTo>
                    <a:lnTo>
                      <a:pt x="141" y="110"/>
                    </a:lnTo>
                    <a:lnTo>
                      <a:pt x="128" y="115"/>
                    </a:lnTo>
                    <a:lnTo>
                      <a:pt x="138" y="132"/>
                    </a:lnTo>
                    <a:lnTo>
                      <a:pt x="138" y="137"/>
                    </a:lnTo>
                    <a:lnTo>
                      <a:pt x="118" y="128"/>
                    </a:lnTo>
                    <a:lnTo>
                      <a:pt x="94" y="135"/>
                    </a:lnTo>
                    <a:lnTo>
                      <a:pt x="83" y="132"/>
                    </a:lnTo>
                    <a:lnTo>
                      <a:pt x="68" y="137"/>
                    </a:lnTo>
                    <a:lnTo>
                      <a:pt x="60" y="144"/>
                    </a:lnTo>
                    <a:lnTo>
                      <a:pt x="53" y="146"/>
                    </a:lnTo>
                    <a:lnTo>
                      <a:pt x="53" y="136"/>
                    </a:lnTo>
                    <a:lnTo>
                      <a:pt x="47" y="148"/>
                    </a:lnTo>
                    <a:lnTo>
                      <a:pt x="37" y="153"/>
                    </a:lnTo>
                    <a:lnTo>
                      <a:pt x="33" y="150"/>
                    </a:lnTo>
                    <a:lnTo>
                      <a:pt x="26" y="137"/>
                    </a:lnTo>
                    <a:lnTo>
                      <a:pt x="26" y="135"/>
                    </a:lnTo>
                    <a:lnTo>
                      <a:pt x="46" y="132"/>
                    </a:lnTo>
                    <a:lnTo>
                      <a:pt x="55" y="123"/>
                    </a:lnTo>
                    <a:lnTo>
                      <a:pt x="57" y="115"/>
                    </a:lnTo>
                    <a:lnTo>
                      <a:pt x="50" y="107"/>
                    </a:lnTo>
                    <a:lnTo>
                      <a:pt x="46" y="92"/>
                    </a:lnTo>
                    <a:lnTo>
                      <a:pt x="47" y="79"/>
                    </a:lnTo>
                    <a:lnTo>
                      <a:pt x="62" y="83"/>
                    </a:lnTo>
                    <a:lnTo>
                      <a:pt x="62" y="97"/>
                    </a:lnTo>
                    <a:lnTo>
                      <a:pt x="59" y="108"/>
                    </a:lnTo>
                    <a:lnTo>
                      <a:pt x="68" y="108"/>
                    </a:lnTo>
                    <a:lnTo>
                      <a:pt x="66" y="100"/>
                    </a:lnTo>
                    <a:lnTo>
                      <a:pt x="79" y="93"/>
                    </a:lnTo>
                    <a:lnTo>
                      <a:pt x="83" y="103"/>
                    </a:lnTo>
                    <a:lnTo>
                      <a:pt x="89" y="87"/>
                    </a:lnTo>
                    <a:lnTo>
                      <a:pt x="89" y="78"/>
                    </a:lnTo>
                    <a:lnTo>
                      <a:pt x="82" y="69"/>
                    </a:lnTo>
                    <a:lnTo>
                      <a:pt x="76" y="71"/>
                    </a:lnTo>
                    <a:lnTo>
                      <a:pt x="78" y="61"/>
                    </a:lnTo>
                    <a:lnTo>
                      <a:pt x="68" y="51"/>
                    </a:lnTo>
                    <a:lnTo>
                      <a:pt x="56" y="51"/>
                    </a:lnTo>
                    <a:lnTo>
                      <a:pt x="50" y="47"/>
                    </a:lnTo>
                    <a:lnTo>
                      <a:pt x="49" y="64"/>
                    </a:lnTo>
                    <a:lnTo>
                      <a:pt x="44" y="73"/>
                    </a:lnTo>
                    <a:lnTo>
                      <a:pt x="33" y="78"/>
                    </a:lnTo>
                    <a:lnTo>
                      <a:pt x="46" y="50"/>
                    </a:lnTo>
                    <a:lnTo>
                      <a:pt x="40" y="47"/>
                    </a:lnTo>
                    <a:lnTo>
                      <a:pt x="14" y="69"/>
                    </a:lnTo>
                    <a:lnTo>
                      <a:pt x="6" y="69"/>
                    </a:lnTo>
                    <a:lnTo>
                      <a:pt x="20" y="47"/>
                    </a:lnTo>
                    <a:lnTo>
                      <a:pt x="23" y="36"/>
                    </a:lnTo>
                    <a:lnTo>
                      <a:pt x="3" y="11"/>
                    </a:lnTo>
                    <a:lnTo>
                      <a:pt x="0" y="3"/>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3" name="Freeform 89"/>
              <p:cNvSpPr>
                <a:spLocks/>
              </p:cNvSpPr>
              <p:nvPr/>
            </p:nvSpPr>
            <p:spPr bwMode="auto">
              <a:xfrm>
                <a:off x="3411" y="1102"/>
                <a:ext cx="21" cy="47"/>
              </a:xfrm>
              <a:custGeom>
                <a:avLst/>
                <a:gdLst>
                  <a:gd name="T0" fmla="*/ 0 w 64"/>
                  <a:gd name="T1" fmla="*/ 0 h 139"/>
                  <a:gd name="T2" fmla="*/ 0 w 64"/>
                  <a:gd name="T3" fmla="*/ 0 h 139"/>
                  <a:gd name="T4" fmla="*/ 0 w 64"/>
                  <a:gd name="T5" fmla="*/ 0 h 139"/>
                  <a:gd name="T6" fmla="*/ 0 w 64"/>
                  <a:gd name="T7" fmla="*/ 0 h 139"/>
                  <a:gd name="T8" fmla="*/ 0 w 64"/>
                  <a:gd name="T9" fmla="*/ 0 h 139"/>
                  <a:gd name="T10" fmla="*/ 0 w 64"/>
                  <a:gd name="T11" fmla="*/ 0 h 139"/>
                  <a:gd name="T12" fmla="*/ 0 w 64"/>
                  <a:gd name="T13" fmla="*/ 0 h 139"/>
                  <a:gd name="T14" fmla="*/ 0 w 64"/>
                  <a:gd name="T15" fmla="*/ 0 h 139"/>
                  <a:gd name="T16" fmla="*/ 0 w 64"/>
                  <a:gd name="T17" fmla="*/ 0 h 139"/>
                  <a:gd name="T18" fmla="*/ 0 w 64"/>
                  <a:gd name="T19" fmla="*/ 0 h 139"/>
                  <a:gd name="T20" fmla="*/ 0 w 64"/>
                  <a:gd name="T21" fmla="*/ 0 h 139"/>
                  <a:gd name="T22" fmla="*/ 0 w 64"/>
                  <a:gd name="T23" fmla="*/ 0 h 139"/>
                  <a:gd name="T24" fmla="*/ 0 w 64"/>
                  <a:gd name="T25" fmla="*/ 0 h 139"/>
                  <a:gd name="T26" fmla="*/ 0 w 64"/>
                  <a:gd name="T27" fmla="*/ 0 h 139"/>
                  <a:gd name="T28" fmla="*/ 0 w 64"/>
                  <a:gd name="T29" fmla="*/ 0 h 139"/>
                  <a:gd name="T30" fmla="*/ 0 w 64"/>
                  <a:gd name="T31" fmla="*/ 0 h 139"/>
                  <a:gd name="T32" fmla="*/ 0 w 64"/>
                  <a:gd name="T33" fmla="*/ 0 h 139"/>
                  <a:gd name="T34" fmla="*/ 0 w 64"/>
                  <a:gd name="T35" fmla="*/ 0 h 139"/>
                  <a:gd name="T36" fmla="*/ 0 w 64"/>
                  <a:gd name="T37" fmla="*/ 0 h 139"/>
                  <a:gd name="T38" fmla="*/ 0 w 64"/>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139"/>
                  <a:gd name="T62" fmla="*/ 64 w 64"/>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139">
                    <a:moveTo>
                      <a:pt x="0" y="139"/>
                    </a:moveTo>
                    <a:lnTo>
                      <a:pt x="6" y="59"/>
                    </a:lnTo>
                    <a:lnTo>
                      <a:pt x="33" y="3"/>
                    </a:lnTo>
                    <a:lnTo>
                      <a:pt x="42" y="0"/>
                    </a:lnTo>
                    <a:lnTo>
                      <a:pt x="54" y="2"/>
                    </a:lnTo>
                    <a:lnTo>
                      <a:pt x="54" y="10"/>
                    </a:lnTo>
                    <a:lnTo>
                      <a:pt x="33" y="21"/>
                    </a:lnTo>
                    <a:lnTo>
                      <a:pt x="36" y="67"/>
                    </a:lnTo>
                    <a:lnTo>
                      <a:pt x="46" y="74"/>
                    </a:lnTo>
                    <a:lnTo>
                      <a:pt x="59" y="74"/>
                    </a:lnTo>
                    <a:lnTo>
                      <a:pt x="64" y="80"/>
                    </a:lnTo>
                    <a:lnTo>
                      <a:pt x="57" y="85"/>
                    </a:lnTo>
                    <a:lnTo>
                      <a:pt x="44" y="91"/>
                    </a:lnTo>
                    <a:lnTo>
                      <a:pt x="38" y="91"/>
                    </a:lnTo>
                    <a:lnTo>
                      <a:pt x="28" y="75"/>
                    </a:lnTo>
                    <a:lnTo>
                      <a:pt x="20" y="75"/>
                    </a:lnTo>
                    <a:lnTo>
                      <a:pt x="20" y="89"/>
                    </a:lnTo>
                    <a:lnTo>
                      <a:pt x="12" y="91"/>
                    </a:lnTo>
                    <a:lnTo>
                      <a:pt x="6" y="138"/>
                    </a:lnTo>
                    <a:lnTo>
                      <a:pt x="0" y="13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4" name="Freeform 90"/>
              <p:cNvSpPr>
                <a:spLocks/>
              </p:cNvSpPr>
              <p:nvPr/>
            </p:nvSpPr>
            <p:spPr bwMode="auto">
              <a:xfrm>
                <a:off x="3423" y="1146"/>
                <a:ext cx="20" cy="12"/>
              </a:xfrm>
              <a:custGeom>
                <a:avLst/>
                <a:gdLst>
                  <a:gd name="T0" fmla="*/ 0 w 61"/>
                  <a:gd name="T1" fmla="*/ 0 h 35"/>
                  <a:gd name="T2" fmla="*/ 0 w 61"/>
                  <a:gd name="T3" fmla="*/ 0 h 35"/>
                  <a:gd name="T4" fmla="*/ 0 w 61"/>
                  <a:gd name="T5" fmla="*/ 0 h 35"/>
                  <a:gd name="T6" fmla="*/ 0 w 61"/>
                  <a:gd name="T7" fmla="*/ 0 h 35"/>
                  <a:gd name="T8" fmla="*/ 0 w 61"/>
                  <a:gd name="T9" fmla="*/ 0 h 35"/>
                  <a:gd name="T10" fmla="*/ 0 w 61"/>
                  <a:gd name="T11" fmla="*/ 0 h 35"/>
                  <a:gd name="T12" fmla="*/ 0 w 61"/>
                  <a:gd name="T13" fmla="*/ 0 h 35"/>
                  <a:gd name="T14" fmla="*/ 0 w 61"/>
                  <a:gd name="T15" fmla="*/ 0 h 35"/>
                  <a:gd name="T16" fmla="*/ 0 w 61"/>
                  <a:gd name="T17" fmla="*/ 0 h 35"/>
                  <a:gd name="T18" fmla="*/ 0 w 61"/>
                  <a:gd name="T19" fmla="*/ 0 h 35"/>
                  <a:gd name="T20" fmla="*/ 0 w 61"/>
                  <a:gd name="T21" fmla="*/ 0 h 35"/>
                  <a:gd name="T22" fmla="*/ 0 w 61"/>
                  <a:gd name="T23" fmla="*/ 0 h 35"/>
                  <a:gd name="T24" fmla="*/ 0 w 61"/>
                  <a:gd name="T25" fmla="*/ 0 h 35"/>
                  <a:gd name="T26" fmla="*/ 0 w 61"/>
                  <a:gd name="T27" fmla="*/ 0 h 35"/>
                  <a:gd name="T28" fmla="*/ 0 w 61"/>
                  <a:gd name="T29" fmla="*/ 0 h 35"/>
                  <a:gd name="T30" fmla="*/ 0 w 61"/>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
                  <a:gd name="T49" fmla="*/ 0 h 35"/>
                  <a:gd name="T50" fmla="*/ 61 w 6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 h="35">
                    <a:moveTo>
                      <a:pt x="0" y="25"/>
                    </a:moveTo>
                    <a:lnTo>
                      <a:pt x="23" y="34"/>
                    </a:lnTo>
                    <a:lnTo>
                      <a:pt x="33" y="32"/>
                    </a:lnTo>
                    <a:lnTo>
                      <a:pt x="51" y="35"/>
                    </a:lnTo>
                    <a:lnTo>
                      <a:pt x="55" y="25"/>
                    </a:lnTo>
                    <a:lnTo>
                      <a:pt x="61" y="20"/>
                    </a:lnTo>
                    <a:lnTo>
                      <a:pt x="58" y="16"/>
                    </a:lnTo>
                    <a:lnTo>
                      <a:pt x="59" y="9"/>
                    </a:lnTo>
                    <a:lnTo>
                      <a:pt x="51" y="3"/>
                    </a:lnTo>
                    <a:lnTo>
                      <a:pt x="39" y="0"/>
                    </a:lnTo>
                    <a:lnTo>
                      <a:pt x="39" y="5"/>
                    </a:lnTo>
                    <a:lnTo>
                      <a:pt x="33" y="5"/>
                    </a:lnTo>
                    <a:lnTo>
                      <a:pt x="31" y="2"/>
                    </a:lnTo>
                    <a:lnTo>
                      <a:pt x="12" y="6"/>
                    </a:lnTo>
                    <a:lnTo>
                      <a:pt x="0" y="16"/>
                    </a:lnTo>
                    <a:lnTo>
                      <a:pt x="0" y="25"/>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5" name="Freeform 91"/>
              <p:cNvSpPr>
                <a:spLocks/>
              </p:cNvSpPr>
              <p:nvPr/>
            </p:nvSpPr>
            <p:spPr bwMode="auto">
              <a:xfrm>
                <a:off x="3462" y="1181"/>
                <a:ext cx="14" cy="10"/>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w 42"/>
                  <a:gd name="T17" fmla="*/ 0 h 32"/>
                  <a:gd name="T18" fmla="*/ 0 w 42"/>
                  <a:gd name="T19" fmla="*/ 0 h 32"/>
                  <a:gd name="T20" fmla="*/ 0 w 42"/>
                  <a:gd name="T21" fmla="*/ 0 h 32"/>
                  <a:gd name="T22" fmla="*/ 0 w 42"/>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2"/>
                  <a:gd name="T38" fmla="*/ 42 w 42"/>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2">
                    <a:moveTo>
                      <a:pt x="0" y="10"/>
                    </a:moveTo>
                    <a:lnTo>
                      <a:pt x="19" y="0"/>
                    </a:lnTo>
                    <a:lnTo>
                      <a:pt x="38" y="4"/>
                    </a:lnTo>
                    <a:lnTo>
                      <a:pt x="42" y="7"/>
                    </a:lnTo>
                    <a:lnTo>
                      <a:pt x="42" y="17"/>
                    </a:lnTo>
                    <a:lnTo>
                      <a:pt x="39" y="21"/>
                    </a:lnTo>
                    <a:lnTo>
                      <a:pt x="36" y="28"/>
                    </a:lnTo>
                    <a:lnTo>
                      <a:pt x="26" y="32"/>
                    </a:lnTo>
                    <a:lnTo>
                      <a:pt x="13" y="29"/>
                    </a:lnTo>
                    <a:lnTo>
                      <a:pt x="0" y="22"/>
                    </a:lnTo>
                    <a:lnTo>
                      <a:pt x="4" y="14"/>
                    </a:lnTo>
                    <a:lnTo>
                      <a:pt x="0" y="1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6" name="Freeform 92"/>
              <p:cNvSpPr>
                <a:spLocks/>
              </p:cNvSpPr>
              <p:nvPr/>
            </p:nvSpPr>
            <p:spPr bwMode="auto">
              <a:xfrm>
                <a:off x="3716" y="1255"/>
                <a:ext cx="13" cy="13"/>
              </a:xfrm>
              <a:custGeom>
                <a:avLst/>
                <a:gdLst>
                  <a:gd name="T0" fmla="*/ 0 w 40"/>
                  <a:gd name="T1" fmla="*/ 0 h 37"/>
                  <a:gd name="T2" fmla="*/ 0 w 40"/>
                  <a:gd name="T3" fmla="*/ 0 h 37"/>
                  <a:gd name="T4" fmla="*/ 0 w 40"/>
                  <a:gd name="T5" fmla="*/ 0 h 37"/>
                  <a:gd name="T6" fmla="*/ 0 w 40"/>
                  <a:gd name="T7" fmla="*/ 0 h 37"/>
                  <a:gd name="T8" fmla="*/ 0 w 40"/>
                  <a:gd name="T9" fmla="*/ 0 h 37"/>
                  <a:gd name="T10" fmla="*/ 0 w 40"/>
                  <a:gd name="T11" fmla="*/ 0 h 37"/>
                  <a:gd name="T12" fmla="*/ 0 w 40"/>
                  <a:gd name="T13" fmla="*/ 0 h 37"/>
                  <a:gd name="T14" fmla="*/ 0 w 40"/>
                  <a:gd name="T15" fmla="*/ 0 h 37"/>
                  <a:gd name="T16" fmla="*/ 0 w 40"/>
                  <a:gd name="T17" fmla="*/ 0 h 37"/>
                  <a:gd name="T18" fmla="*/ 0 w 40"/>
                  <a:gd name="T19" fmla="*/ 0 h 37"/>
                  <a:gd name="T20" fmla="*/ 0 w 40"/>
                  <a:gd name="T21" fmla="*/ 0 h 37"/>
                  <a:gd name="T22" fmla="*/ 0 w 40"/>
                  <a:gd name="T23" fmla="*/ 0 h 37"/>
                  <a:gd name="T24" fmla="*/ 0 w 40"/>
                  <a:gd name="T25" fmla="*/ 0 h 37"/>
                  <a:gd name="T26" fmla="*/ 0 w 40"/>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37"/>
                  <a:gd name="T44" fmla="*/ 40 w 40"/>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37">
                    <a:moveTo>
                      <a:pt x="0" y="15"/>
                    </a:moveTo>
                    <a:lnTo>
                      <a:pt x="7" y="32"/>
                    </a:lnTo>
                    <a:lnTo>
                      <a:pt x="18" y="33"/>
                    </a:lnTo>
                    <a:lnTo>
                      <a:pt x="17" y="26"/>
                    </a:lnTo>
                    <a:lnTo>
                      <a:pt x="23" y="19"/>
                    </a:lnTo>
                    <a:lnTo>
                      <a:pt x="27" y="37"/>
                    </a:lnTo>
                    <a:lnTo>
                      <a:pt x="36" y="28"/>
                    </a:lnTo>
                    <a:lnTo>
                      <a:pt x="36" y="9"/>
                    </a:lnTo>
                    <a:lnTo>
                      <a:pt x="40" y="14"/>
                    </a:lnTo>
                    <a:lnTo>
                      <a:pt x="37" y="1"/>
                    </a:lnTo>
                    <a:lnTo>
                      <a:pt x="31" y="0"/>
                    </a:lnTo>
                    <a:lnTo>
                      <a:pt x="8" y="11"/>
                    </a:lnTo>
                    <a:lnTo>
                      <a:pt x="6" y="14"/>
                    </a:lnTo>
                    <a:lnTo>
                      <a:pt x="0" y="15"/>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7" name="Freeform 93"/>
              <p:cNvSpPr>
                <a:spLocks/>
              </p:cNvSpPr>
              <p:nvPr/>
            </p:nvSpPr>
            <p:spPr bwMode="auto">
              <a:xfrm>
                <a:off x="3411" y="1153"/>
                <a:ext cx="11" cy="17"/>
              </a:xfrm>
              <a:custGeom>
                <a:avLst/>
                <a:gdLst>
                  <a:gd name="T0" fmla="*/ 0 w 33"/>
                  <a:gd name="T1" fmla="*/ 0 h 50"/>
                  <a:gd name="T2" fmla="*/ 0 w 33"/>
                  <a:gd name="T3" fmla="*/ 0 h 50"/>
                  <a:gd name="T4" fmla="*/ 0 w 33"/>
                  <a:gd name="T5" fmla="*/ 0 h 50"/>
                  <a:gd name="T6" fmla="*/ 0 w 33"/>
                  <a:gd name="T7" fmla="*/ 0 h 50"/>
                  <a:gd name="T8" fmla="*/ 0 w 33"/>
                  <a:gd name="T9" fmla="*/ 0 h 50"/>
                  <a:gd name="T10" fmla="*/ 0 w 33"/>
                  <a:gd name="T11" fmla="*/ 0 h 50"/>
                  <a:gd name="T12" fmla="*/ 0 w 33"/>
                  <a:gd name="T13" fmla="*/ 0 h 50"/>
                  <a:gd name="T14" fmla="*/ 0 w 33"/>
                  <a:gd name="T15" fmla="*/ 0 h 50"/>
                  <a:gd name="T16" fmla="*/ 0 w 33"/>
                  <a:gd name="T17" fmla="*/ 0 h 50"/>
                  <a:gd name="T18" fmla="*/ 0 w 33"/>
                  <a:gd name="T19" fmla="*/ 0 h 50"/>
                  <a:gd name="T20" fmla="*/ 0 w 33"/>
                  <a:gd name="T21" fmla="*/ 0 h 50"/>
                  <a:gd name="T22" fmla="*/ 0 w 33"/>
                  <a:gd name="T23" fmla="*/ 0 h 50"/>
                  <a:gd name="T24" fmla="*/ 0 w 33"/>
                  <a:gd name="T25" fmla="*/ 0 h 50"/>
                  <a:gd name="T26" fmla="*/ 0 w 33"/>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50"/>
                  <a:gd name="T44" fmla="*/ 33 w 33"/>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50">
                    <a:moveTo>
                      <a:pt x="0" y="14"/>
                    </a:moveTo>
                    <a:lnTo>
                      <a:pt x="10" y="11"/>
                    </a:lnTo>
                    <a:lnTo>
                      <a:pt x="16" y="0"/>
                    </a:lnTo>
                    <a:lnTo>
                      <a:pt x="20" y="0"/>
                    </a:lnTo>
                    <a:lnTo>
                      <a:pt x="16" y="11"/>
                    </a:lnTo>
                    <a:lnTo>
                      <a:pt x="23" y="30"/>
                    </a:lnTo>
                    <a:lnTo>
                      <a:pt x="29" y="33"/>
                    </a:lnTo>
                    <a:lnTo>
                      <a:pt x="29" y="39"/>
                    </a:lnTo>
                    <a:lnTo>
                      <a:pt x="33" y="40"/>
                    </a:lnTo>
                    <a:lnTo>
                      <a:pt x="31" y="44"/>
                    </a:lnTo>
                    <a:lnTo>
                      <a:pt x="21" y="46"/>
                    </a:lnTo>
                    <a:lnTo>
                      <a:pt x="14" y="50"/>
                    </a:lnTo>
                    <a:lnTo>
                      <a:pt x="4" y="30"/>
                    </a:lnTo>
                    <a:lnTo>
                      <a:pt x="0" y="1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8" name="Freeform 94"/>
              <p:cNvSpPr>
                <a:spLocks/>
              </p:cNvSpPr>
              <p:nvPr/>
            </p:nvSpPr>
            <p:spPr bwMode="auto">
              <a:xfrm>
                <a:off x="3440" y="1177"/>
                <a:ext cx="12" cy="8"/>
              </a:xfrm>
              <a:custGeom>
                <a:avLst/>
                <a:gdLst>
                  <a:gd name="T0" fmla="*/ 0 w 36"/>
                  <a:gd name="T1" fmla="*/ 0 h 25"/>
                  <a:gd name="T2" fmla="*/ 0 w 36"/>
                  <a:gd name="T3" fmla="*/ 0 h 25"/>
                  <a:gd name="T4" fmla="*/ 0 w 36"/>
                  <a:gd name="T5" fmla="*/ 0 h 25"/>
                  <a:gd name="T6" fmla="*/ 0 w 36"/>
                  <a:gd name="T7" fmla="*/ 0 h 25"/>
                  <a:gd name="T8" fmla="*/ 0 w 36"/>
                  <a:gd name="T9" fmla="*/ 0 h 25"/>
                  <a:gd name="T10" fmla="*/ 0 w 36"/>
                  <a:gd name="T11" fmla="*/ 0 h 25"/>
                  <a:gd name="T12" fmla="*/ 0 w 36"/>
                  <a:gd name="T13" fmla="*/ 0 h 25"/>
                  <a:gd name="T14" fmla="*/ 0 w 36"/>
                  <a:gd name="T15" fmla="*/ 0 h 25"/>
                  <a:gd name="T16" fmla="*/ 0 w 36"/>
                  <a:gd name="T17" fmla="*/ 0 h 25"/>
                  <a:gd name="T18" fmla="*/ 0 w 36"/>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25"/>
                  <a:gd name="T32" fmla="*/ 36 w 3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25">
                    <a:moveTo>
                      <a:pt x="0" y="14"/>
                    </a:moveTo>
                    <a:lnTo>
                      <a:pt x="2" y="6"/>
                    </a:lnTo>
                    <a:lnTo>
                      <a:pt x="13" y="4"/>
                    </a:lnTo>
                    <a:lnTo>
                      <a:pt x="18" y="0"/>
                    </a:lnTo>
                    <a:lnTo>
                      <a:pt x="26" y="3"/>
                    </a:lnTo>
                    <a:lnTo>
                      <a:pt x="36" y="1"/>
                    </a:lnTo>
                    <a:lnTo>
                      <a:pt x="35" y="13"/>
                    </a:lnTo>
                    <a:lnTo>
                      <a:pt x="29" y="21"/>
                    </a:lnTo>
                    <a:lnTo>
                      <a:pt x="9" y="25"/>
                    </a:lnTo>
                    <a:lnTo>
                      <a:pt x="0" y="1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59" name="Freeform 95"/>
              <p:cNvSpPr>
                <a:spLocks/>
              </p:cNvSpPr>
              <p:nvPr/>
            </p:nvSpPr>
            <p:spPr bwMode="auto">
              <a:xfrm>
                <a:off x="3297" y="1302"/>
                <a:ext cx="21" cy="6"/>
              </a:xfrm>
              <a:custGeom>
                <a:avLst/>
                <a:gdLst>
                  <a:gd name="T0" fmla="*/ 0 w 63"/>
                  <a:gd name="T1" fmla="*/ 0 h 18"/>
                  <a:gd name="T2" fmla="*/ 0 w 63"/>
                  <a:gd name="T3" fmla="*/ 0 h 18"/>
                  <a:gd name="T4" fmla="*/ 0 w 63"/>
                  <a:gd name="T5" fmla="*/ 0 h 18"/>
                  <a:gd name="T6" fmla="*/ 0 w 63"/>
                  <a:gd name="T7" fmla="*/ 0 h 18"/>
                  <a:gd name="T8" fmla="*/ 0 w 63"/>
                  <a:gd name="T9" fmla="*/ 0 h 18"/>
                  <a:gd name="T10" fmla="*/ 0 w 63"/>
                  <a:gd name="T11" fmla="*/ 0 h 18"/>
                  <a:gd name="T12" fmla="*/ 0 w 63"/>
                  <a:gd name="T13" fmla="*/ 0 h 18"/>
                  <a:gd name="T14" fmla="*/ 0 w 63"/>
                  <a:gd name="T15" fmla="*/ 0 h 18"/>
                  <a:gd name="T16" fmla="*/ 0 w 6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8"/>
                  <a:gd name="T29" fmla="*/ 63 w 6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8">
                    <a:moveTo>
                      <a:pt x="0" y="11"/>
                    </a:moveTo>
                    <a:lnTo>
                      <a:pt x="19" y="3"/>
                    </a:lnTo>
                    <a:lnTo>
                      <a:pt x="58" y="0"/>
                    </a:lnTo>
                    <a:lnTo>
                      <a:pt x="63" y="4"/>
                    </a:lnTo>
                    <a:lnTo>
                      <a:pt x="46" y="8"/>
                    </a:lnTo>
                    <a:lnTo>
                      <a:pt x="36" y="13"/>
                    </a:lnTo>
                    <a:lnTo>
                      <a:pt x="10" y="14"/>
                    </a:lnTo>
                    <a:lnTo>
                      <a:pt x="3" y="18"/>
                    </a:lnTo>
                    <a:lnTo>
                      <a:pt x="0" y="1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0" name="Freeform 96"/>
              <p:cNvSpPr>
                <a:spLocks/>
              </p:cNvSpPr>
              <p:nvPr/>
            </p:nvSpPr>
            <p:spPr bwMode="auto">
              <a:xfrm>
                <a:off x="3252" y="1318"/>
                <a:ext cx="15" cy="8"/>
              </a:xfrm>
              <a:custGeom>
                <a:avLst/>
                <a:gdLst>
                  <a:gd name="T0" fmla="*/ 0 w 45"/>
                  <a:gd name="T1" fmla="*/ 0 h 23"/>
                  <a:gd name="T2" fmla="*/ 0 w 45"/>
                  <a:gd name="T3" fmla="*/ 0 h 23"/>
                  <a:gd name="T4" fmla="*/ 0 w 45"/>
                  <a:gd name="T5" fmla="*/ 0 h 23"/>
                  <a:gd name="T6" fmla="*/ 0 w 45"/>
                  <a:gd name="T7" fmla="*/ 0 h 23"/>
                  <a:gd name="T8" fmla="*/ 0 w 45"/>
                  <a:gd name="T9" fmla="*/ 0 h 23"/>
                  <a:gd name="T10" fmla="*/ 0 w 45"/>
                  <a:gd name="T11" fmla="*/ 0 h 23"/>
                  <a:gd name="T12" fmla="*/ 0 w 45"/>
                  <a:gd name="T13" fmla="*/ 0 h 23"/>
                  <a:gd name="T14" fmla="*/ 0 w 45"/>
                  <a:gd name="T15" fmla="*/ 0 h 23"/>
                  <a:gd name="T16" fmla="*/ 0 w 45"/>
                  <a:gd name="T17" fmla="*/ 0 h 23"/>
                  <a:gd name="T18" fmla="*/ 0 w 45"/>
                  <a:gd name="T19" fmla="*/ 0 h 23"/>
                  <a:gd name="T20" fmla="*/ 0 w 45"/>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3"/>
                  <a:gd name="T35" fmla="*/ 45 w 45"/>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3">
                    <a:moveTo>
                      <a:pt x="0" y="9"/>
                    </a:moveTo>
                    <a:lnTo>
                      <a:pt x="21" y="0"/>
                    </a:lnTo>
                    <a:lnTo>
                      <a:pt x="45" y="7"/>
                    </a:lnTo>
                    <a:lnTo>
                      <a:pt x="33" y="11"/>
                    </a:lnTo>
                    <a:lnTo>
                      <a:pt x="19" y="11"/>
                    </a:lnTo>
                    <a:lnTo>
                      <a:pt x="19" y="18"/>
                    </a:lnTo>
                    <a:lnTo>
                      <a:pt x="33" y="22"/>
                    </a:lnTo>
                    <a:lnTo>
                      <a:pt x="16" y="23"/>
                    </a:lnTo>
                    <a:lnTo>
                      <a:pt x="6" y="19"/>
                    </a:lnTo>
                    <a:lnTo>
                      <a:pt x="1" y="15"/>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1" name="Freeform 97"/>
              <p:cNvSpPr>
                <a:spLocks/>
              </p:cNvSpPr>
              <p:nvPr/>
            </p:nvSpPr>
            <p:spPr bwMode="auto">
              <a:xfrm>
                <a:off x="3882" y="1169"/>
                <a:ext cx="8" cy="22"/>
              </a:xfrm>
              <a:custGeom>
                <a:avLst/>
                <a:gdLst>
                  <a:gd name="T0" fmla="*/ 0 w 23"/>
                  <a:gd name="T1" fmla="*/ 0 h 66"/>
                  <a:gd name="T2" fmla="*/ 0 w 23"/>
                  <a:gd name="T3" fmla="*/ 0 h 66"/>
                  <a:gd name="T4" fmla="*/ 0 w 23"/>
                  <a:gd name="T5" fmla="*/ 0 h 66"/>
                  <a:gd name="T6" fmla="*/ 0 w 23"/>
                  <a:gd name="T7" fmla="*/ 0 h 66"/>
                  <a:gd name="T8" fmla="*/ 0 w 23"/>
                  <a:gd name="T9" fmla="*/ 0 h 66"/>
                  <a:gd name="T10" fmla="*/ 0 w 23"/>
                  <a:gd name="T11" fmla="*/ 0 h 66"/>
                  <a:gd name="T12" fmla="*/ 0 w 23"/>
                  <a:gd name="T13" fmla="*/ 0 h 66"/>
                  <a:gd name="T14" fmla="*/ 0 w 23"/>
                  <a:gd name="T15" fmla="*/ 0 h 66"/>
                  <a:gd name="T16" fmla="*/ 0 w 2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66"/>
                  <a:gd name="T29" fmla="*/ 23 w 23"/>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66">
                    <a:moveTo>
                      <a:pt x="0" y="62"/>
                    </a:moveTo>
                    <a:lnTo>
                      <a:pt x="5" y="66"/>
                    </a:lnTo>
                    <a:lnTo>
                      <a:pt x="5" y="46"/>
                    </a:lnTo>
                    <a:lnTo>
                      <a:pt x="13" y="31"/>
                    </a:lnTo>
                    <a:lnTo>
                      <a:pt x="13" y="13"/>
                    </a:lnTo>
                    <a:lnTo>
                      <a:pt x="23" y="7"/>
                    </a:lnTo>
                    <a:lnTo>
                      <a:pt x="22" y="0"/>
                    </a:lnTo>
                    <a:lnTo>
                      <a:pt x="10" y="9"/>
                    </a:lnTo>
                    <a:lnTo>
                      <a:pt x="0" y="6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2" name="Freeform 98"/>
              <p:cNvSpPr>
                <a:spLocks/>
              </p:cNvSpPr>
              <p:nvPr/>
            </p:nvSpPr>
            <p:spPr bwMode="auto">
              <a:xfrm>
                <a:off x="3330" y="1297"/>
                <a:ext cx="16" cy="6"/>
              </a:xfrm>
              <a:custGeom>
                <a:avLst/>
                <a:gdLst>
                  <a:gd name="T0" fmla="*/ 0 w 48"/>
                  <a:gd name="T1" fmla="*/ 0 h 18"/>
                  <a:gd name="T2" fmla="*/ 0 w 48"/>
                  <a:gd name="T3" fmla="*/ 0 h 18"/>
                  <a:gd name="T4" fmla="*/ 0 w 48"/>
                  <a:gd name="T5" fmla="*/ 0 h 18"/>
                  <a:gd name="T6" fmla="*/ 0 w 48"/>
                  <a:gd name="T7" fmla="*/ 0 h 18"/>
                  <a:gd name="T8" fmla="*/ 0 w 48"/>
                  <a:gd name="T9" fmla="*/ 0 h 18"/>
                  <a:gd name="T10" fmla="*/ 0 w 48"/>
                  <a:gd name="T11" fmla="*/ 0 h 18"/>
                  <a:gd name="T12" fmla="*/ 0 w 48"/>
                  <a:gd name="T13" fmla="*/ 0 h 18"/>
                  <a:gd name="T14" fmla="*/ 0 w 48"/>
                  <a:gd name="T15" fmla="*/ 0 h 18"/>
                  <a:gd name="T16" fmla="*/ 0 w 48"/>
                  <a:gd name="T17" fmla="*/ 0 h 18"/>
                  <a:gd name="T18" fmla="*/ 0 w 48"/>
                  <a:gd name="T19" fmla="*/ 0 h 18"/>
                  <a:gd name="T20" fmla="*/ 0 w 48"/>
                  <a:gd name="T21" fmla="*/ 0 h 18"/>
                  <a:gd name="T22" fmla="*/ 0 w 48"/>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18"/>
                  <a:gd name="T38" fmla="*/ 48 w 4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18">
                    <a:moveTo>
                      <a:pt x="0" y="9"/>
                    </a:moveTo>
                    <a:lnTo>
                      <a:pt x="0" y="18"/>
                    </a:lnTo>
                    <a:lnTo>
                      <a:pt x="4" y="18"/>
                    </a:lnTo>
                    <a:lnTo>
                      <a:pt x="6" y="15"/>
                    </a:lnTo>
                    <a:lnTo>
                      <a:pt x="9" y="14"/>
                    </a:lnTo>
                    <a:lnTo>
                      <a:pt x="13" y="8"/>
                    </a:lnTo>
                    <a:lnTo>
                      <a:pt x="36" y="3"/>
                    </a:lnTo>
                    <a:lnTo>
                      <a:pt x="48" y="7"/>
                    </a:lnTo>
                    <a:lnTo>
                      <a:pt x="48" y="1"/>
                    </a:lnTo>
                    <a:lnTo>
                      <a:pt x="43" y="0"/>
                    </a:lnTo>
                    <a:lnTo>
                      <a:pt x="7" y="1"/>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3" name="Freeform 99"/>
              <p:cNvSpPr>
                <a:spLocks/>
              </p:cNvSpPr>
              <p:nvPr/>
            </p:nvSpPr>
            <p:spPr bwMode="auto">
              <a:xfrm>
                <a:off x="3889" y="1185"/>
                <a:ext cx="8" cy="8"/>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0" y="22"/>
                    </a:moveTo>
                    <a:lnTo>
                      <a:pt x="26" y="8"/>
                    </a:lnTo>
                    <a:lnTo>
                      <a:pt x="25" y="3"/>
                    </a:lnTo>
                    <a:lnTo>
                      <a:pt x="17" y="0"/>
                    </a:lnTo>
                    <a:lnTo>
                      <a:pt x="6" y="3"/>
                    </a:lnTo>
                    <a:lnTo>
                      <a:pt x="0" y="13"/>
                    </a:lnTo>
                    <a:lnTo>
                      <a:pt x="0" y="2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4" name="Freeform 100"/>
              <p:cNvSpPr>
                <a:spLocks/>
              </p:cNvSpPr>
              <p:nvPr/>
            </p:nvSpPr>
            <p:spPr bwMode="auto">
              <a:xfrm>
                <a:off x="3350" y="1293"/>
                <a:ext cx="15" cy="4"/>
              </a:xfrm>
              <a:custGeom>
                <a:avLst/>
                <a:gdLst>
                  <a:gd name="T0" fmla="*/ 0 w 43"/>
                  <a:gd name="T1" fmla="*/ 0 h 11"/>
                  <a:gd name="T2" fmla="*/ 0 w 43"/>
                  <a:gd name="T3" fmla="*/ 0 h 11"/>
                  <a:gd name="T4" fmla="*/ 0 w 43"/>
                  <a:gd name="T5" fmla="*/ 0 h 11"/>
                  <a:gd name="T6" fmla="*/ 0 w 43"/>
                  <a:gd name="T7" fmla="*/ 0 h 11"/>
                  <a:gd name="T8" fmla="*/ 0 w 43"/>
                  <a:gd name="T9" fmla="*/ 0 h 11"/>
                  <a:gd name="T10" fmla="*/ 0 w 43"/>
                  <a:gd name="T11" fmla="*/ 0 h 11"/>
                  <a:gd name="T12" fmla="*/ 0 w 43"/>
                  <a:gd name="T13" fmla="*/ 0 h 11"/>
                  <a:gd name="T14" fmla="*/ 0 w 43"/>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1"/>
                  <a:gd name="T26" fmla="*/ 43 w 43"/>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1">
                    <a:moveTo>
                      <a:pt x="0" y="9"/>
                    </a:moveTo>
                    <a:lnTo>
                      <a:pt x="7" y="11"/>
                    </a:lnTo>
                    <a:lnTo>
                      <a:pt x="11" y="8"/>
                    </a:lnTo>
                    <a:lnTo>
                      <a:pt x="28" y="9"/>
                    </a:lnTo>
                    <a:lnTo>
                      <a:pt x="43" y="2"/>
                    </a:lnTo>
                    <a:lnTo>
                      <a:pt x="31" y="1"/>
                    </a:lnTo>
                    <a:lnTo>
                      <a:pt x="4" y="0"/>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5" name="Freeform 101"/>
              <p:cNvSpPr>
                <a:spLocks/>
              </p:cNvSpPr>
              <p:nvPr/>
            </p:nvSpPr>
            <p:spPr bwMode="auto">
              <a:xfrm>
                <a:off x="3272" y="1308"/>
                <a:ext cx="21" cy="4"/>
              </a:xfrm>
              <a:custGeom>
                <a:avLst/>
                <a:gdLst>
                  <a:gd name="T0" fmla="*/ 0 w 62"/>
                  <a:gd name="T1" fmla="*/ 0 h 13"/>
                  <a:gd name="T2" fmla="*/ 0 w 62"/>
                  <a:gd name="T3" fmla="*/ 0 h 13"/>
                  <a:gd name="T4" fmla="*/ 0 w 62"/>
                  <a:gd name="T5" fmla="*/ 0 h 13"/>
                  <a:gd name="T6" fmla="*/ 0 w 62"/>
                  <a:gd name="T7" fmla="*/ 0 h 13"/>
                  <a:gd name="T8" fmla="*/ 0 w 62"/>
                  <a:gd name="T9" fmla="*/ 0 h 13"/>
                  <a:gd name="T10" fmla="*/ 0 w 62"/>
                  <a:gd name="T11" fmla="*/ 0 h 13"/>
                  <a:gd name="T12" fmla="*/ 0 w 62"/>
                  <a:gd name="T13" fmla="*/ 0 h 13"/>
                  <a:gd name="T14" fmla="*/ 0 w 6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3"/>
                  <a:gd name="T26" fmla="*/ 62 w 6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3">
                    <a:moveTo>
                      <a:pt x="0" y="8"/>
                    </a:moveTo>
                    <a:lnTo>
                      <a:pt x="3" y="13"/>
                    </a:lnTo>
                    <a:lnTo>
                      <a:pt x="23" y="6"/>
                    </a:lnTo>
                    <a:lnTo>
                      <a:pt x="62" y="6"/>
                    </a:lnTo>
                    <a:lnTo>
                      <a:pt x="60" y="3"/>
                    </a:lnTo>
                    <a:lnTo>
                      <a:pt x="50" y="0"/>
                    </a:lnTo>
                    <a:lnTo>
                      <a:pt x="30" y="0"/>
                    </a:lnTo>
                    <a:lnTo>
                      <a:pt x="0" y="8"/>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6" name="Freeform 102"/>
              <p:cNvSpPr>
                <a:spLocks/>
              </p:cNvSpPr>
              <p:nvPr/>
            </p:nvSpPr>
            <p:spPr bwMode="auto">
              <a:xfrm>
                <a:off x="3367" y="1290"/>
                <a:ext cx="12" cy="4"/>
              </a:xfrm>
              <a:custGeom>
                <a:avLst/>
                <a:gdLst>
                  <a:gd name="T0" fmla="*/ 0 w 37"/>
                  <a:gd name="T1" fmla="*/ 0 h 12"/>
                  <a:gd name="T2" fmla="*/ 0 w 37"/>
                  <a:gd name="T3" fmla="*/ 0 h 12"/>
                  <a:gd name="T4" fmla="*/ 0 w 37"/>
                  <a:gd name="T5" fmla="*/ 0 h 12"/>
                  <a:gd name="T6" fmla="*/ 0 w 37"/>
                  <a:gd name="T7" fmla="*/ 0 h 12"/>
                  <a:gd name="T8" fmla="*/ 0 w 37"/>
                  <a:gd name="T9" fmla="*/ 0 h 12"/>
                  <a:gd name="T10" fmla="*/ 0 w 37"/>
                  <a:gd name="T11" fmla="*/ 0 h 12"/>
                  <a:gd name="T12" fmla="*/ 0 w 37"/>
                  <a:gd name="T13" fmla="*/ 0 h 12"/>
                  <a:gd name="T14" fmla="*/ 0 w 37"/>
                  <a:gd name="T15" fmla="*/ 0 h 12"/>
                  <a:gd name="T16" fmla="*/ 0 w 37"/>
                  <a:gd name="T17" fmla="*/ 0 h 12"/>
                  <a:gd name="T18" fmla="*/ 0 w 37"/>
                  <a:gd name="T19" fmla="*/ 0 h 12"/>
                  <a:gd name="T20" fmla="*/ 0 w 37"/>
                  <a:gd name="T21" fmla="*/ 0 h 12"/>
                  <a:gd name="T22" fmla="*/ 0 w 3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2"/>
                  <a:gd name="T38" fmla="*/ 37 w 3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2">
                    <a:moveTo>
                      <a:pt x="0" y="4"/>
                    </a:moveTo>
                    <a:lnTo>
                      <a:pt x="7" y="0"/>
                    </a:lnTo>
                    <a:lnTo>
                      <a:pt x="30" y="3"/>
                    </a:lnTo>
                    <a:lnTo>
                      <a:pt x="37" y="7"/>
                    </a:lnTo>
                    <a:lnTo>
                      <a:pt x="35" y="10"/>
                    </a:lnTo>
                    <a:lnTo>
                      <a:pt x="17" y="10"/>
                    </a:lnTo>
                    <a:lnTo>
                      <a:pt x="10" y="5"/>
                    </a:lnTo>
                    <a:lnTo>
                      <a:pt x="7" y="7"/>
                    </a:lnTo>
                    <a:lnTo>
                      <a:pt x="10" y="11"/>
                    </a:lnTo>
                    <a:lnTo>
                      <a:pt x="9" y="12"/>
                    </a:lnTo>
                    <a:lnTo>
                      <a:pt x="4" y="11"/>
                    </a:lnTo>
                    <a:lnTo>
                      <a:pt x="0" y="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7" name="Freeform 103"/>
              <p:cNvSpPr>
                <a:spLocks/>
              </p:cNvSpPr>
              <p:nvPr/>
            </p:nvSpPr>
            <p:spPr bwMode="auto">
              <a:xfrm>
                <a:off x="3429" y="1189"/>
                <a:ext cx="7" cy="7"/>
              </a:xfrm>
              <a:custGeom>
                <a:avLst/>
                <a:gdLst>
                  <a:gd name="T0" fmla="*/ 0 w 20"/>
                  <a:gd name="T1" fmla="*/ 0 h 22"/>
                  <a:gd name="T2" fmla="*/ 0 w 20"/>
                  <a:gd name="T3" fmla="*/ 0 h 22"/>
                  <a:gd name="T4" fmla="*/ 0 w 20"/>
                  <a:gd name="T5" fmla="*/ 0 h 22"/>
                  <a:gd name="T6" fmla="*/ 0 w 20"/>
                  <a:gd name="T7" fmla="*/ 0 h 22"/>
                  <a:gd name="T8" fmla="*/ 0 w 20"/>
                  <a:gd name="T9" fmla="*/ 0 h 22"/>
                  <a:gd name="T10" fmla="*/ 0 w 20"/>
                  <a:gd name="T11" fmla="*/ 0 h 22"/>
                  <a:gd name="T12" fmla="*/ 0 w 20"/>
                  <a:gd name="T13" fmla="*/ 0 h 22"/>
                  <a:gd name="T14" fmla="*/ 0 w 20"/>
                  <a:gd name="T15" fmla="*/ 0 h 22"/>
                  <a:gd name="T16" fmla="*/ 0 w 20"/>
                  <a:gd name="T17" fmla="*/ 0 h 22"/>
                  <a:gd name="T18" fmla="*/ 0 w 20"/>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2"/>
                  <a:gd name="T32" fmla="*/ 20 w 20"/>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2">
                    <a:moveTo>
                      <a:pt x="0" y="3"/>
                    </a:moveTo>
                    <a:lnTo>
                      <a:pt x="4" y="3"/>
                    </a:lnTo>
                    <a:lnTo>
                      <a:pt x="7" y="0"/>
                    </a:lnTo>
                    <a:lnTo>
                      <a:pt x="10" y="1"/>
                    </a:lnTo>
                    <a:lnTo>
                      <a:pt x="9" y="8"/>
                    </a:lnTo>
                    <a:lnTo>
                      <a:pt x="20" y="16"/>
                    </a:lnTo>
                    <a:lnTo>
                      <a:pt x="20" y="19"/>
                    </a:lnTo>
                    <a:lnTo>
                      <a:pt x="13" y="22"/>
                    </a:lnTo>
                    <a:lnTo>
                      <a:pt x="2" y="16"/>
                    </a:lnTo>
                    <a:lnTo>
                      <a:pt x="0" y="3"/>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68" name="Freeform 104"/>
              <p:cNvSpPr>
                <a:spLocks/>
              </p:cNvSpPr>
              <p:nvPr/>
            </p:nvSpPr>
            <p:spPr bwMode="auto">
              <a:xfrm>
                <a:off x="3270" y="1314"/>
                <a:ext cx="5" cy="3"/>
              </a:xfrm>
              <a:custGeom>
                <a:avLst/>
                <a:gdLst>
                  <a:gd name="T0" fmla="*/ 0 w 13"/>
                  <a:gd name="T1" fmla="*/ 0 h 11"/>
                  <a:gd name="T2" fmla="*/ 0 w 13"/>
                  <a:gd name="T3" fmla="*/ 0 h 11"/>
                  <a:gd name="T4" fmla="*/ 0 w 13"/>
                  <a:gd name="T5" fmla="*/ 0 h 11"/>
                  <a:gd name="T6" fmla="*/ 0 w 13"/>
                  <a:gd name="T7" fmla="*/ 0 h 11"/>
                  <a:gd name="T8" fmla="*/ 0 w 13"/>
                  <a:gd name="T9" fmla="*/ 0 h 11"/>
                  <a:gd name="T10" fmla="*/ 0 w 13"/>
                  <a:gd name="T11" fmla="*/ 0 h 11"/>
                  <a:gd name="T12" fmla="*/ 0 w 13"/>
                  <a:gd name="T13" fmla="*/ 0 h 11"/>
                  <a:gd name="T14" fmla="*/ 0 w 13"/>
                  <a:gd name="T15" fmla="*/ 0 h 11"/>
                  <a:gd name="T16" fmla="*/ 0 w 13"/>
                  <a:gd name="T17" fmla="*/ 0 h 11"/>
                  <a:gd name="T18" fmla="*/ 0 w 1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1"/>
                  <a:gd name="T32" fmla="*/ 13 w 1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1">
                    <a:moveTo>
                      <a:pt x="0" y="3"/>
                    </a:moveTo>
                    <a:lnTo>
                      <a:pt x="13" y="0"/>
                    </a:lnTo>
                    <a:lnTo>
                      <a:pt x="10" y="7"/>
                    </a:lnTo>
                    <a:lnTo>
                      <a:pt x="7" y="7"/>
                    </a:lnTo>
                    <a:lnTo>
                      <a:pt x="10" y="9"/>
                    </a:lnTo>
                    <a:lnTo>
                      <a:pt x="7" y="11"/>
                    </a:lnTo>
                    <a:lnTo>
                      <a:pt x="2" y="9"/>
                    </a:lnTo>
                    <a:lnTo>
                      <a:pt x="3" y="8"/>
                    </a:lnTo>
                    <a:lnTo>
                      <a:pt x="0" y="7"/>
                    </a:lnTo>
                    <a:lnTo>
                      <a:pt x="0" y="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69" name="Freeform 105"/>
              <p:cNvSpPr>
                <a:spLocks/>
              </p:cNvSpPr>
              <p:nvPr/>
            </p:nvSpPr>
            <p:spPr bwMode="auto">
              <a:xfrm>
                <a:off x="3430" y="1270"/>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0" y="7"/>
                    </a:moveTo>
                    <a:lnTo>
                      <a:pt x="1" y="10"/>
                    </a:lnTo>
                    <a:lnTo>
                      <a:pt x="9" y="8"/>
                    </a:lnTo>
                    <a:lnTo>
                      <a:pt x="10" y="5"/>
                    </a:lnTo>
                    <a:lnTo>
                      <a:pt x="6" y="0"/>
                    </a:lnTo>
                    <a:lnTo>
                      <a:pt x="3" y="1"/>
                    </a:lnTo>
                    <a:lnTo>
                      <a:pt x="0" y="7"/>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70" name="Freeform 106"/>
              <p:cNvSpPr>
                <a:spLocks/>
              </p:cNvSpPr>
              <p:nvPr/>
            </p:nvSpPr>
            <p:spPr bwMode="auto">
              <a:xfrm>
                <a:off x="3424" y="1264"/>
                <a:ext cx="4" cy="3"/>
              </a:xfrm>
              <a:custGeom>
                <a:avLst/>
                <a:gdLst>
                  <a:gd name="T0" fmla="*/ 0 w 13"/>
                  <a:gd name="T1" fmla="*/ 0 h 8"/>
                  <a:gd name="T2" fmla="*/ 0 w 13"/>
                  <a:gd name="T3" fmla="*/ 0 h 8"/>
                  <a:gd name="T4" fmla="*/ 0 w 13"/>
                  <a:gd name="T5" fmla="*/ 0 h 8"/>
                  <a:gd name="T6" fmla="*/ 0 w 13"/>
                  <a:gd name="T7" fmla="*/ 0 h 8"/>
                  <a:gd name="T8" fmla="*/ 0 w 13"/>
                  <a:gd name="T9" fmla="*/ 0 h 8"/>
                  <a:gd name="T10" fmla="*/ 0 w 13"/>
                  <a:gd name="T11" fmla="*/ 0 h 8"/>
                  <a:gd name="T12" fmla="*/ 0 w 13"/>
                  <a:gd name="T13" fmla="*/ 0 h 8"/>
                  <a:gd name="T14" fmla="*/ 0 60000 65536"/>
                  <a:gd name="T15" fmla="*/ 0 60000 65536"/>
                  <a:gd name="T16" fmla="*/ 0 60000 65536"/>
                  <a:gd name="T17" fmla="*/ 0 60000 65536"/>
                  <a:gd name="T18" fmla="*/ 0 60000 65536"/>
                  <a:gd name="T19" fmla="*/ 0 60000 65536"/>
                  <a:gd name="T20" fmla="*/ 0 60000 65536"/>
                  <a:gd name="T21" fmla="*/ 0 w 13"/>
                  <a:gd name="T22" fmla="*/ 0 h 8"/>
                  <a:gd name="T23" fmla="*/ 13 w 1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8">
                    <a:moveTo>
                      <a:pt x="0" y="8"/>
                    </a:moveTo>
                    <a:lnTo>
                      <a:pt x="3" y="2"/>
                    </a:lnTo>
                    <a:lnTo>
                      <a:pt x="9" y="0"/>
                    </a:lnTo>
                    <a:lnTo>
                      <a:pt x="13" y="2"/>
                    </a:lnTo>
                    <a:lnTo>
                      <a:pt x="7" y="4"/>
                    </a:lnTo>
                    <a:lnTo>
                      <a:pt x="5" y="7"/>
                    </a:lnTo>
                    <a:lnTo>
                      <a:pt x="0" y="8"/>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71" name="Freeform 107"/>
              <p:cNvSpPr>
                <a:spLocks/>
              </p:cNvSpPr>
              <p:nvPr/>
            </p:nvSpPr>
            <p:spPr bwMode="auto">
              <a:xfrm>
                <a:off x="3376" y="1230"/>
                <a:ext cx="2" cy="2"/>
              </a:xfrm>
              <a:custGeom>
                <a:avLst/>
                <a:gdLst>
                  <a:gd name="T0" fmla="*/ 0 w 7"/>
                  <a:gd name="T1" fmla="*/ 0 h 6"/>
                  <a:gd name="T2" fmla="*/ 0 w 7"/>
                  <a:gd name="T3" fmla="*/ 0 h 6"/>
                  <a:gd name="T4" fmla="*/ 0 w 7"/>
                  <a:gd name="T5" fmla="*/ 0 h 6"/>
                  <a:gd name="T6" fmla="*/ 0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0"/>
                    </a:moveTo>
                    <a:lnTo>
                      <a:pt x="7" y="0"/>
                    </a:lnTo>
                    <a:lnTo>
                      <a:pt x="3" y="6"/>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72" name="Freeform 108"/>
              <p:cNvSpPr>
                <a:spLocks/>
              </p:cNvSpPr>
              <p:nvPr/>
            </p:nvSpPr>
            <p:spPr bwMode="auto">
              <a:xfrm>
                <a:off x="3182" y="2191"/>
                <a:ext cx="446" cy="299"/>
              </a:xfrm>
              <a:custGeom>
                <a:avLst/>
                <a:gdLst>
                  <a:gd name="T0" fmla="*/ 0 w 1338"/>
                  <a:gd name="T1" fmla="*/ 0 h 898"/>
                  <a:gd name="T2" fmla="*/ 0 w 1338"/>
                  <a:gd name="T3" fmla="*/ 0 h 898"/>
                  <a:gd name="T4" fmla="*/ 0 w 1338"/>
                  <a:gd name="T5" fmla="*/ 0 h 898"/>
                  <a:gd name="T6" fmla="*/ 0 w 1338"/>
                  <a:gd name="T7" fmla="*/ 0 h 898"/>
                  <a:gd name="T8" fmla="*/ 0 w 1338"/>
                  <a:gd name="T9" fmla="*/ 0 h 898"/>
                  <a:gd name="T10" fmla="*/ 0 w 1338"/>
                  <a:gd name="T11" fmla="*/ 0 h 898"/>
                  <a:gd name="T12" fmla="*/ 0 w 1338"/>
                  <a:gd name="T13" fmla="*/ 0 h 898"/>
                  <a:gd name="T14" fmla="*/ 0 w 1338"/>
                  <a:gd name="T15" fmla="*/ 0 h 898"/>
                  <a:gd name="T16" fmla="*/ 0 w 1338"/>
                  <a:gd name="T17" fmla="*/ 0 h 898"/>
                  <a:gd name="T18" fmla="*/ 0 w 1338"/>
                  <a:gd name="T19" fmla="*/ 0 h 898"/>
                  <a:gd name="T20" fmla="*/ 0 w 1338"/>
                  <a:gd name="T21" fmla="*/ 0 h 898"/>
                  <a:gd name="T22" fmla="*/ 0 w 1338"/>
                  <a:gd name="T23" fmla="*/ 0 h 898"/>
                  <a:gd name="T24" fmla="*/ 0 w 1338"/>
                  <a:gd name="T25" fmla="*/ 0 h 898"/>
                  <a:gd name="T26" fmla="*/ 0 w 1338"/>
                  <a:gd name="T27" fmla="*/ 0 h 898"/>
                  <a:gd name="T28" fmla="*/ 0 w 1338"/>
                  <a:gd name="T29" fmla="*/ 0 h 898"/>
                  <a:gd name="T30" fmla="*/ 0 w 1338"/>
                  <a:gd name="T31" fmla="*/ 0 h 898"/>
                  <a:gd name="T32" fmla="*/ 0 w 1338"/>
                  <a:gd name="T33" fmla="*/ 0 h 898"/>
                  <a:gd name="T34" fmla="*/ 0 w 1338"/>
                  <a:gd name="T35" fmla="*/ 0 h 898"/>
                  <a:gd name="T36" fmla="*/ 0 w 1338"/>
                  <a:gd name="T37" fmla="*/ 0 h 898"/>
                  <a:gd name="T38" fmla="*/ 0 w 1338"/>
                  <a:gd name="T39" fmla="*/ 0 h 898"/>
                  <a:gd name="T40" fmla="*/ 0 w 1338"/>
                  <a:gd name="T41" fmla="*/ 0 h 898"/>
                  <a:gd name="T42" fmla="*/ 0 w 1338"/>
                  <a:gd name="T43" fmla="*/ 0 h 898"/>
                  <a:gd name="T44" fmla="*/ 0 w 1338"/>
                  <a:gd name="T45" fmla="*/ 0 h 898"/>
                  <a:gd name="T46" fmla="*/ 0 w 1338"/>
                  <a:gd name="T47" fmla="*/ 0 h 898"/>
                  <a:gd name="T48" fmla="*/ 0 w 1338"/>
                  <a:gd name="T49" fmla="*/ 0 h 898"/>
                  <a:gd name="T50" fmla="*/ 0 w 1338"/>
                  <a:gd name="T51" fmla="*/ 0 h 898"/>
                  <a:gd name="T52" fmla="*/ 0 w 1338"/>
                  <a:gd name="T53" fmla="*/ 0 h 898"/>
                  <a:gd name="T54" fmla="*/ 0 w 1338"/>
                  <a:gd name="T55" fmla="*/ 0 h 898"/>
                  <a:gd name="T56" fmla="*/ 0 w 1338"/>
                  <a:gd name="T57" fmla="*/ 0 h 898"/>
                  <a:gd name="T58" fmla="*/ 0 w 1338"/>
                  <a:gd name="T59" fmla="*/ 0 h 898"/>
                  <a:gd name="T60" fmla="*/ 0 w 1338"/>
                  <a:gd name="T61" fmla="*/ 0 h 898"/>
                  <a:gd name="T62" fmla="*/ 0 w 1338"/>
                  <a:gd name="T63" fmla="*/ 0 h 898"/>
                  <a:gd name="T64" fmla="*/ 0 w 1338"/>
                  <a:gd name="T65" fmla="*/ 0 h 898"/>
                  <a:gd name="T66" fmla="*/ 0 w 1338"/>
                  <a:gd name="T67" fmla="*/ 0 h 898"/>
                  <a:gd name="T68" fmla="*/ 0 w 1338"/>
                  <a:gd name="T69" fmla="*/ 0 h 898"/>
                  <a:gd name="T70" fmla="*/ 0 w 1338"/>
                  <a:gd name="T71" fmla="*/ 0 h 898"/>
                  <a:gd name="T72" fmla="*/ 0 w 1338"/>
                  <a:gd name="T73" fmla="*/ 0 h 898"/>
                  <a:gd name="T74" fmla="*/ 0 w 1338"/>
                  <a:gd name="T75" fmla="*/ 0 h 898"/>
                  <a:gd name="T76" fmla="*/ 0 w 1338"/>
                  <a:gd name="T77" fmla="*/ 0 h 898"/>
                  <a:gd name="T78" fmla="*/ 0 w 1338"/>
                  <a:gd name="T79" fmla="*/ 0 h 898"/>
                  <a:gd name="T80" fmla="*/ 0 w 1338"/>
                  <a:gd name="T81" fmla="*/ 0 h 898"/>
                  <a:gd name="T82" fmla="*/ 0 w 1338"/>
                  <a:gd name="T83" fmla="*/ 0 h 898"/>
                  <a:gd name="T84" fmla="*/ 0 w 1338"/>
                  <a:gd name="T85" fmla="*/ 0 h 898"/>
                  <a:gd name="T86" fmla="*/ 0 w 1338"/>
                  <a:gd name="T87" fmla="*/ 0 h 898"/>
                  <a:gd name="T88" fmla="*/ 0 w 1338"/>
                  <a:gd name="T89" fmla="*/ 0 h 898"/>
                  <a:gd name="T90" fmla="*/ 0 w 1338"/>
                  <a:gd name="T91" fmla="*/ 0 h 898"/>
                  <a:gd name="T92" fmla="*/ 0 w 1338"/>
                  <a:gd name="T93" fmla="*/ 0 h 898"/>
                  <a:gd name="T94" fmla="*/ 0 w 1338"/>
                  <a:gd name="T95" fmla="*/ 0 h 898"/>
                  <a:gd name="T96" fmla="*/ 0 w 1338"/>
                  <a:gd name="T97" fmla="*/ 0 h 898"/>
                  <a:gd name="T98" fmla="*/ 0 w 1338"/>
                  <a:gd name="T99" fmla="*/ 0 h 898"/>
                  <a:gd name="T100" fmla="*/ 0 w 1338"/>
                  <a:gd name="T101" fmla="*/ 0 h 898"/>
                  <a:gd name="T102" fmla="*/ 0 w 1338"/>
                  <a:gd name="T103" fmla="*/ 0 h 898"/>
                  <a:gd name="T104" fmla="*/ 0 w 1338"/>
                  <a:gd name="T105" fmla="*/ 0 h 898"/>
                  <a:gd name="T106" fmla="*/ 0 w 1338"/>
                  <a:gd name="T107" fmla="*/ 0 h 898"/>
                  <a:gd name="T108" fmla="*/ 0 w 1338"/>
                  <a:gd name="T109" fmla="*/ 0 h 898"/>
                  <a:gd name="T110" fmla="*/ 0 w 1338"/>
                  <a:gd name="T111" fmla="*/ 0 h 898"/>
                  <a:gd name="T112" fmla="*/ 0 w 1338"/>
                  <a:gd name="T113" fmla="*/ 0 h 898"/>
                  <a:gd name="T114" fmla="*/ 0 w 1338"/>
                  <a:gd name="T115" fmla="*/ 0 h 898"/>
                  <a:gd name="T116" fmla="*/ 0 w 1338"/>
                  <a:gd name="T117" fmla="*/ 0 h 8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38"/>
                  <a:gd name="T178" fmla="*/ 0 h 898"/>
                  <a:gd name="T179" fmla="*/ 1338 w 1338"/>
                  <a:gd name="T180" fmla="*/ 898 h 8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38" h="898">
                    <a:moveTo>
                      <a:pt x="78" y="682"/>
                    </a:moveTo>
                    <a:lnTo>
                      <a:pt x="88" y="664"/>
                    </a:lnTo>
                    <a:lnTo>
                      <a:pt x="72" y="666"/>
                    </a:lnTo>
                    <a:lnTo>
                      <a:pt x="76" y="656"/>
                    </a:lnTo>
                    <a:lnTo>
                      <a:pt x="80" y="650"/>
                    </a:lnTo>
                    <a:lnTo>
                      <a:pt x="85" y="641"/>
                    </a:lnTo>
                    <a:lnTo>
                      <a:pt x="109" y="618"/>
                    </a:lnTo>
                    <a:lnTo>
                      <a:pt x="128" y="628"/>
                    </a:lnTo>
                    <a:lnTo>
                      <a:pt x="135" y="620"/>
                    </a:lnTo>
                    <a:lnTo>
                      <a:pt x="145" y="617"/>
                    </a:lnTo>
                    <a:lnTo>
                      <a:pt x="161" y="599"/>
                    </a:lnTo>
                    <a:lnTo>
                      <a:pt x="194" y="596"/>
                    </a:lnTo>
                    <a:lnTo>
                      <a:pt x="206" y="600"/>
                    </a:lnTo>
                    <a:lnTo>
                      <a:pt x="225" y="600"/>
                    </a:lnTo>
                    <a:lnTo>
                      <a:pt x="249" y="611"/>
                    </a:lnTo>
                    <a:lnTo>
                      <a:pt x="239" y="646"/>
                    </a:lnTo>
                    <a:lnTo>
                      <a:pt x="252" y="649"/>
                    </a:lnTo>
                    <a:lnTo>
                      <a:pt x="261" y="661"/>
                    </a:lnTo>
                    <a:lnTo>
                      <a:pt x="265" y="677"/>
                    </a:lnTo>
                    <a:lnTo>
                      <a:pt x="259" y="686"/>
                    </a:lnTo>
                    <a:lnTo>
                      <a:pt x="246" y="695"/>
                    </a:lnTo>
                    <a:lnTo>
                      <a:pt x="248" y="714"/>
                    </a:lnTo>
                    <a:lnTo>
                      <a:pt x="243" y="735"/>
                    </a:lnTo>
                    <a:lnTo>
                      <a:pt x="272" y="739"/>
                    </a:lnTo>
                    <a:lnTo>
                      <a:pt x="269" y="775"/>
                    </a:lnTo>
                    <a:lnTo>
                      <a:pt x="282" y="781"/>
                    </a:lnTo>
                    <a:lnTo>
                      <a:pt x="307" y="807"/>
                    </a:lnTo>
                    <a:lnTo>
                      <a:pt x="317" y="823"/>
                    </a:lnTo>
                    <a:lnTo>
                      <a:pt x="318" y="841"/>
                    </a:lnTo>
                    <a:lnTo>
                      <a:pt x="314" y="848"/>
                    </a:lnTo>
                    <a:lnTo>
                      <a:pt x="326" y="849"/>
                    </a:lnTo>
                    <a:lnTo>
                      <a:pt x="340" y="867"/>
                    </a:lnTo>
                    <a:lnTo>
                      <a:pt x="353" y="871"/>
                    </a:lnTo>
                    <a:lnTo>
                      <a:pt x="369" y="866"/>
                    </a:lnTo>
                    <a:lnTo>
                      <a:pt x="401" y="841"/>
                    </a:lnTo>
                    <a:lnTo>
                      <a:pt x="418" y="843"/>
                    </a:lnTo>
                    <a:lnTo>
                      <a:pt x="441" y="841"/>
                    </a:lnTo>
                    <a:lnTo>
                      <a:pt x="471" y="825"/>
                    </a:lnTo>
                    <a:lnTo>
                      <a:pt x="486" y="830"/>
                    </a:lnTo>
                    <a:lnTo>
                      <a:pt x="502" y="818"/>
                    </a:lnTo>
                    <a:lnTo>
                      <a:pt x="523" y="836"/>
                    </a:lnTo>
                    <a:lnTo>
                      <a:pt x="561" y="845"/>
                    </a:lnTo>
                    <a:lnTo>
                      <a:pt x="571" y="818"/>
                    </a:lnTo>
                    <a:lnTo>
                      <a:pt x="600" y="803"/>
                    </a:lnTo>
                    <a:lnTo>
                      <a:pt x="605" y="781"/>
                    </a:lnTo>
                    <a:lnTo>
                      <a:pt x="613" y="771"/>
                    </a:lnTo>
                    <a:lnTo>
                      <a:pt x="642" y="749"/>
                    </a:lnTo>
                    <a:lnTo>
                      <a:pt x="644" y="734"/>
                    </a:lnTo>
                    <a:lnTo>
                      <a:pt x="627" y="698"/>
                    </a:lnTo>
                    <a:lnTo>
                      <a:pt x="630" y="685"/>
                    </a:lnTo>
                    <a:lnTo>
                      <a:pt x="689" y="638"/>
                    </a:lnTo>
                    <a:lnTo>
                      <a:pt x="718" y="603"/>
                    </a:lnTo>
                    <a:lnTo>
                      <a:pt x="728" y="599"/>
                    </a:lnTo>
                    <a:lnTo>
                      <a:pt x="737" y="600"/>
                    </a:lnTo>
                    <a:lnTo>
                      <a:pt x="748" y="617"/>
                    </a:lnTo>
                    <a:lnTo>
                      <a:pt x="735" y="685"/>
                    </a:lnTo>
                    <a:lnTo>
                      <a:pt x="741" y="693"/>
                    </a:lnTo>
                    <a:lnTo>
                      <a:pt x="758" y="706"/>
                    </a:lnTo>
                    <a:lnTo>
                      <a:pt x="792" y="755"/>
                    </a:lnTo>
                    <a:lnTo>
                      <a:pt x="816" y="760"/>
                    </a:lnTo>
                    <a:lnTo>
                      <a:pt x="839" y="756"/>
                    </a:lnTo>
                    <a:lnTo>
                      <a:pt x="855" y="763"/>
                    </a:lnTo>
                    <a:lnTo>
                      <a:pt x="859" y="778"/>
                    </a:lnTo>
                    <a:lnTo>
                      <a:pt x="841" y="806"/>
                    </a:lnTo>
                    <a:lnTo>
                      <a:pt x="885" y="848"/>
                    </a:lnTo>
                    <a:lnTo>
                      <a:pt x="890" y="864"/>
                    </a:lnTo>
                    <a:lnTo>
                      <a:pt x="877" y="884"/>
                    </a:lnTo>
                    <a:lnTo>
                      <a:pt x="898" y="898"/>
                    </a:lnTo>
                    <a:lnTo>
                      <a:pt x="910" y="895"/>
                    </a:lnTo>
                    <a:lnTo>
                      <a:pt x="916" y="877"/>
                    </a:lnTo>
                    <a:lnTo>
                      <a:pt x="911" y="859"/>
                    </a:lnTo>
                    <a:lnTo>
                      <a:pt x="916" y="842"/>
                    </a:lnTo>
                    <a:lnTo>
                      <a:pt x="903" y="803"/>
                    </a:lnTo>
                    <a:lnTo>
                      <a:pt x="905" y="791"/>
                    </a:lnTo>
                    <a:lnTo>
                      <a:pt x="965" y="724"/>
                    </a:lnTo>
                    <a:lnTo>
                      <a:pt x="979" y="698"/>
                    </a:lnTo>
                    <a:lnTo>
                      <a:pt x="986" y="673"/>
                    </a:lnTo>
                    <a:lnTo>
                      <a:pt x="978" y="643"/>
                    </a:lnTo>
                    <a:lnTo>
                      <a:pt x="972" y="618"/>
                    </a:lnTo>
                    <a:lnTo>
                      <a:pt x="976" y="600"/>
                    </a:lnTo>
                    <a:lnTo>
                      <a:pt x="986" y="586"/>
                    </a:lnTo>
                    <a:lnTo>
                      <a:pt x="1008" y="577"/>
                    </a:lnTo>
                    <a:lnTo>
                      <a:pt x="1024" y="575"/>
                    </a:lnTo>
                    <a:lnTo>
                      <a:pt x="1035" y="585"/>
                    </a:lnTo>
                    <a:lnTo>
                      <a:pt x="1034" y="602"/>
                    </a:lnTo>
                    <a:lnTo>
                      <a:pt x="1031" y="621"/>
                    </a:lnTo>
                    <a:lnTo>
                      <a:pt x="1067" y="664"/>
                    </a:lnTo>
                    <a:lnTo>
                      <a:pt x="1081" y="668"/>
                    </a:lnTo>
                    <a:lnTo>
                      <a:pt x="1120" y="660"/>
                    </a:lnTo>
                    <a:lnTo>
                      <a:pt x="1122" y="639"/>
                    </a:lnTo>
                    <a:lnTo>
                      <a:pt x="1132" y="628"/>
                    </a:lnTo>
                    <a:lnTo>
                      <a:pt x="1171" y="627"/>
                    </a:lnTo>
                    <a:lnTo>
                      <a:pt x="1187" y="620"/>
                    </a:lnTo>
                    <a:lnTo>
                      <a:pt x="1197" y="624"/>
                    </a:lnTo>
                    <a:lnTo>
                      <a:pt x="1191" y="641"/>
                    </a:lnTo>
                    <a:lnTo>
                      <a:pt x="1206" y="653"/>
                    </a:lnTo>
                    <a:lnTo>
                      <a:pt x="1210" y="667"/>
                    </a:lnTo>
                    <a:lnTo>
                      <a:pt x="1207" y="682"/>
                    </a:lnTo>
                    <a:lnTo>
                      <a:pt x="1214" y="699"/>
                    </a:lnTo>
                    <a:lnTo>
                      <a:pt x="1233" y="700"/>
                    </a:lnTo>
                    <a:lnTo>
                      <a:pt x="1247" y="688"/>
                    </a:lnTo>
                    <a:lnTo>
                      <a:pt x="1244" y="666"/>
                    </a:lnTo>
                    <a:lnTo>
                      <a:pt x="1233" y="642"/>
                    </a:lnTo>
                    <a:lnTo>
                      <a:pt x="1249" y="624"/>
                    </a:lnTo>
                    <a:lnTo>
                      <a:pt x="1240" y="607"/>
                    </a:lnTo>
                    <a:lnTo>
                      <a:pt x="1208" y="596"/>
                    </a:lnTo>
                    <a:lnTo>
                      <a:pt x="1219" y="564"/>
                    </a:lnTo>
                    <a:lnTo>
                      <a:pt x="1214" y="552"/>
                    </a:lnTo>
                    <a:lnTo>
                      <a:pt x="1220" y="538"/>
                    </a:lnTo>
                    <a:lnTo>
                      <a:pt x="1234" y="524"/>
                    </a:lnTo>
                    <a:lnTo>
                      <a:pt x="1255" y="520"/>
                    </a:lnTo>
                    <a:lnTo>
                      <a:pt x="1273" y="527"/>
                    </a:lnTo>
                    <a:lnTo>
                      <a:pt x="1282" y="556"/>
                    </a:lnTo>
                    <a:lnTo>
                      <a:pt x="1308" y="559"/>
                    </a:lnTo>
                    <a:lnTo>
                      <a:pt x="1332" y="557"/>
                    </a:lnTo>
                    <a:lnTo>
                      <a:pt x="1338" y="528"/>
                    </a:lnTo>
                    <a:lnTo>
                      <a:pt x="1328" y="509"/>
                    </a:lnTo>
                    <a:lnTo>
                      <a:pt x="1337" y="474"/>
                    </a:lnTo>
                    <a:lnTo>
                      <a:pt x="1328" y="443"/>
                    </a:lnTo>
                    <a:lnTo>
                      <a:pt x="1331" y="434"/>
                    </a:lnTo>
                    <a:lnTo>
                      <a:pt x="1330" y="418"/>
                    </a:lnTo>
                    <a:lnTo>
                      <a:pt x="1330" y="414"/>
                    </a:lnTo>
                    <a:lnTo>
                      <a:pt x="1328" y="409"/>
                    </a:lnTo>
                    <a:lnTo>
                      <a:pt x="1331" y="405"/>
                    </a:lnTo>
                    <a:lnTo>
                      <a:pt x="1332" y="396"/>
                    </a:lnTo>
                    <a:lnTo>
                      <a:pt x="1334" y="393"/>
                    </a:lnTo>
                    <a:lnTo>
                      <a:pt x="1334" y="387"/>
                    </a:lnTo>
                    <a:lnTo>
                      <a:pt x="1330" y="381"/>
                    </a:lnTo>
                    <a:lnTo>
                      <a:pt x="1324" y="378"/>
                    </a:lnTo>
                    <a:lnTo>
                      <a:pt x="1318" y="378"/>
                    </a:lnTo>
                    <a:lnTo>
                      <a:pt x="1315" y="375"/>
                    </a:lnTo>
                    <a:lnTo>
                      <a:pt x="1317" y="370"/>
                    </a:lnTo>
                    <a:lnTo>
                      <a:pt x="1317" y="366"/>
                    </a:lnTo>
                    <a:lnTo>
                      <a:pt x="1312" y="363"/>
                    </a:lnTo>
                    <a:lnTo>
                      <a:pt x="1308" y="360"/>
                    </a:lnTo>
                    <a:lnTo>
                      <a:pt x="1305" y="357"/>
                    </a:lnTo>
                    <a:lnTo>
                      <a:pt x="1302" y="359"/>
                    </a:lnTo>
                    <a:lnTo>
                      <a:pt x="1299" y="362"/>
                    </a:lnTo>
                    <a:lnTo>
                      <a:pt x="1294" y="363"/>
                    </a:lnTo>
                    <a:lnTo>
                      <a:pt x="1289" y="370"/>
                    </a:lnTo>
                    <a:lnTo>
                      <a:pt x="1288" y="375"/>
                    </a:lnTo>
                    <a:lnTo>
                      <a:pt x="1286" y="377"/>
                    </a:lnTo>
                    <a:lnTo>
                      <a:pt x="1282" y="380"/>
                    </a:lnTo>
                    <a:lnTo>
                      <a:pt x="1281" y="385"/>
                    </a:lnTo>
                    <a:lnTo>
                      <a:pt x="1285" y="388"/>
                    </a:lnTo>
                    <a:lnTo>
                      <a:pt x="1285" y="391"/>
                    </a:lnTo>
                    <a:lnTo>
                      <a:pt x="1281" y="391"/>
                    </a:lnTo>
                    <a:lnTo>
                      <a:pt x="1278" y="392"/>
                    </a:lnTo>
                    <a:lnTo>
                      <a:pt x="1272" y="389"/>
                    </a:lnTo>
                    <a:lnTo>
                      <a:pt x="1269" y="389"/>
                    </a:lnTo>
                    <a:lnTo>
                      <a:pt x="1263" y="389"/>
                    </a:lnTo>
                    <a:lnTo>
                      <a:pt x="1262" y="388"/>
                    </a:lnTo>
                    <a:lnTo>
                      <a:pt x="1262" y="392"/>
                    </a:lnTo>
                    <a:lnTo>
                      <a:pt x="1260" y="395"/>
                    </a:lnTo>
                    <a:lnTo>
                      <a:pt x="1260" y="400"/>
                    </a:lnTo>
                    <a:lnTo>
                      <a:pt x="1257" y="405"/>
                    </a:lnTo>
                    <a:lnTo>
                      <a:pt x="1259" y="409"/>
                    </a:lnTo>
                    <a:lnTo>
                      <a:pt x="1259" y="414"/>
                    </a:lnTo>
                    <a:lnTo>
                      <a:pt x="1259" y="417"/>
                    </a:lnTo>
                    <a:lnTo>
                      <a:pt x="1247" y="417"/>
                    </a:lnTo>
                    <a:lnTo>
                      <a:pt x="1244" y="420"/>
                    </a:lnTo>
                    <a:lnTo>
                      <a:pt x="1240" y="424"/>
                    </a:lnTo>
                    <a:lnTo>
                      <a:pt x="1237" y="424"/>
                    </a:lnTo>
                    <a:lnTo>
                      <a:pt x="1233" y="424"/>
                    </a:lnTo>
                    <a:lnTo>
                      <a:pt x="1229" y="425"/>
                    </a:lnTo>
                    <a:lnTo>
                      <a:pt x="1227" y="425"/>
                    </a:lnTo>
                    <a:lnTo>
                      <a:pt x="1223" y="428"/>
                    </a:lnTo>
                    <a:lnTo>
                      <a:pt x="1220" y="425"/>
                    </a:lnTo>
                    <a:lnTo>
                      <a:pt x="1217" y="420"/>
                    </a:lnTo>
                    <a:lnTo>
                      <a:pt x="1206" y="420"/>
                    </a:lnTo>
                    <a:lnTo>
                      <a:pt x="1206" y="416"/>
                    </a:lnTo>
                    <a:lnTo>
                      <a:pt x="1206" y="412"/>
                    </a:lnTo>
                    <a:lnTo>
                      <a:pt x="1201" y="407"/>
                    </a:lnTo>
                    <a:lnTo>
                      <a:pt x="1197" y="400"/>
                    </a:lnTo>
                    <a:lnTo>
                      <a:pt x="1193" y="402"/>
                    </a:lnTo>
                    <a:lnTo>
                      <a:pt x="1185" y="400"/>
                    </a:lnTo>
                    <a:lnTo>
                      <a:pt x="1184" y="395"/>
                    </a:lnTo>
                    <a:lnTo>
                      <a:pt x="1182" y="396"/>
                    </a:lnTo>
                    <a:lnTo>
                      <a:pt x="1180" y="393"/>
                    </a:lnTo>
                    <a:lnTo>
                      <a:pt x="1171" y="395"/>
                    </a:lnTo>
                    <a:lnTo>
                      <a:pt x="1164" y="388"/>
                    </a:lnTo>
                    <a:lnTo>
                      <a:pt x="1155" y="387"/>
                    </a:lnTo>
                    <a:lnTo>
                      <a:pt x="1156" y="384"/>
                    </a:lnTo>
                    <a:lnTo>
                      <a:pt x="1155" y="381"/>
                    </a:lnTo>
                    <a:lnTo>
                      <a:pt x="1156" y="375"/>
                    </a:lnTo>
                    <a:lnTo>
                      <a:pt x="1152" y="374"/>
                    </a:lnTo>
                    <a:lnTo>
                      <a:pt x="1159" y="362"/>
                    </a:lnTo>
                    <a:lnTo>
                      <a:pt x="1159" y="356"/>
                    </a:lnTo>
                    <a:lnTo>
                      <a:pt x="1154" y="353"/>
                    </a:lnTo>
                    <a:lnTo>
                      <a:pt x="1154" y="350"/>
                    </a:lnTo>
                    <a:lnTo>
                      <a:pt x="1155" y="349"/>
                    </a:lnTo>
                    <a:lnTo>
                      <a:pt x="1149" y="346"/>
                    </a:lnTo>
                    <a:lnTo>
                      <a:pt x="1149" y="350"/>
                    </a:lnTo>
                    <a:lnTo>
                      <a:pt x="1145" y="349"/>
                    </a:lnTo>
                    <a:lnTo>
                      <a:pt x="1145" y="352"/>
                    </a:lnTo>
                    <a:lnTo>
                      <a:pt x="1142" y="352"/>
                    </a:lnTo>
                    <a:lnTo>
                      <a:pt x="1139" y="348"/>
                    </a:lnTo>
                    <a:lnTo>
                      <a:pt x="1135" y="346"/>
                    </a:lnTo>
                    <a:lnTo>
                      <a:pt x="1131" y="343"/>
                    </a:lnTo>
                    <a:lnTo>
                      <a:pt x="1126" y="339"/>
                    </a:lnTo>
                    <a:lnTo>
                      <a:pt x="1116" y="339"/>
                    </a:lnTo>
                    <a:lnTo>
                      <a:pt x="1113" y="338"/>
                    </a:lnTo>
                    <a:lnTo>
                      <a:pt x="1109" y="337"/>
                    </a:lnTo>
                    <a:lnTo>
                      <a:pt x="1106" y="337"/>
                    </a:lnTo>
                    <a:lnTo>
                      <a:pt x="1105" y="332"/>
                    </a:lnTo>
                    <a:lnTo>
                      <a:pt x="1100" y="332"/>
                    </a:lnTo>
                    <a:lnTo>
                      <a:pt x="1097" y="330"/>
                    </a:lnTo>
                    <a:lnTo>
                      <a:pt x="1093" y="331"/>
                    </a:lnTo>
                    <a:lnTo>
                      <a:pt x="1090" y="331"/>
                    </a:lnTo>
                    <a:lnTo>
                      <a:pt x="1087" y="330"/>
                    </a:lnTo>
                    <a:lnTo>
                      <a:pt x="1083" y="334"/>
                    </a:lnTo>
                    <a:lnTo>
                      <a:pt x="1079" y="334"/>
                    </a:lnTo>
                    <a:lnTo>
                      <a:pt x="1077" y="331"/>
                    </a:lnTo>
                    <a:lnTo>
                      <a:pt x="1076" y="328"/>
                    </a:lnTo>
                    <a:lnTo>
                      <a:pt x="1074" y="331"/>
                    </a:lnTo>
                    <a:lnTo>
                      <a:pt x="1071" y="332"/>
                    </a:lnTo>
                    <a:lnTo>
                      <a:pt x="1068" y="332"/>
                    </a:lnTo>
                    <a:lnTo>
                      <a:pt x="1066" y="334"/>
                    </a:lnTo>
                    <a:lnTo>
                      <a:pt x="1061" y="335"/>
                    </a:lnTo>
                    <a:lnTo>
                      <a:pt x="1060" y="332"/>
                    </a:lnTo>
                    <a:lnTo>
                      <a:pt x="1058" y="330"/>
                    </a:lnTo>
                    <a:lnTo>
                      <a:pt x="1056" y="328"/>
                    </a:lnTo>
                    <a:lnTo>
                      <a:pt x="1053" y="330"/>
                    </a:lnTo>
                    <a:lnTo>
                      <a:pt x="1050" y="330"/>
                    </a:lnTo>
                    <a:lnTo>
                      <a:pt x="1045" y="331"/>
                    </a:lnTo>
                    <a:lnTo>
                      <a:pt x="1044" y="332"/>
                    </a:lnTo>
                    <a:lnTo>
                      <a:pt x="1040" y="332"/>
                    </a:lnTo>
                    <a:lnTo>
                      <a:pt x="1037" y="332"/>
                    </a:lnTo>
                    <a:lnTo>
                      <a:pt x="1035" y="330"/>
                    </a:lnTo>
                    <a:lnTo>
                      <a:pt x="1038" y="327"/>
                    </a:lnTo>
                    <a:lnTo>
                      <a:pt x="1048" y="318"/>
                    </a:lnTo>
                    <a:lnTo>
                      <a:pt x="1051" y="312"/>
                    </a:lnTo>
                    <a:lnTo>
                      <a:pt x="1050" y="305"/>
                    </a:lnTo>
                    <a:lnTo>
                      <a:pt x="1050" y="302"/>
                    </a:lnTo>
                    <a:lnTo>
                      <a:pt x="1047" y="293"/>
                    </a:lnTo>
                    <a:lnTo>
                      <a:pt x="1044" y="292"/>
                    </a:lnTo>
                    <a:lnTo>
                      <a:pt x="1044" y="287"/>
                    </a:lnTo>
                    <a:lnTo>
                      <a:pt x="1041" y="278"/>
                    </a:lnTo>
                    <a:lnTo>
                      <a:pt x="1041" y="277"/>
                    </a:lnTo>
                    <a:lnTo>
                      <a:pt x="1041" y="271"/>
                    </a:lnTo>
                    <a:lnTo>
                      <a:pt x="1041" y="268"/>
                    </a:lnTo>
                    <a:lnTo>
                      <a:pt x="1044" y="264"/>
                    </a:lnTo>
                    <a:lnTo>
                      <a:pt x="1045" y="257"/>
                    </a:lnTo>
                    <a:lnTo>
                      <a:pt x="1050" y="249"/>
                    </a:lnTo>
                    <a:lnTo>
                      <a:pt x="1053" y="242"/>
                    </a:lnTo>
                    <a:lnTo>
                      <a:pt x="1054" y="235"/>
                    </a:lnTo>
                    <a:lnTo>
                      <a:pt x="1057" y="234"/>
                    </a:lnTo>
                    <a:lnTo>
                      <a:pt x="1061" y="223"/>
                    </a:lnTo>
                    <a:lnTo>
                      <a:pt x="1071" y="216"/>
                    </a:lnTo>
                    <a:lnTo>
                      <a:pt x="1074" y="202"/>
                    </a:lnTo>
                    <a:lnTo>
                      <a:pt x="1083" y="192"/>
                    </a:lnTo>
                    <a:lnTo>
                      <a:pt x="1093" y="192"/>
                    </a:lnTo>
                    <a:lnTo>
                      <a:pt x="1094" y="188"/>
                    </a:lnTo>
                    <a:lnTo>
                      <a:pt x="1096" y="181"/>
                    </a:lnTo>
                    <a:lnTo>
                      <a:pt x="1090" y="177"/>
                    </a:lnTo>
                    <a:lnTo>
                      <a:pt x="1090" y="170"/>
                    </a:lnTo>
                    <a:lnTo>
                      <a:pt x="1087" y="163"/>
                    </a:lnTo>
                    <a:lnTo>
                      <a:pt x="1090" y="159"/>
                    </a:lnTo>
                    <a:lnTo>
                      <a:pt x="1092" y="157"/>
                    </a:lnTo>
                    <a:lnTo>
                      <a:pt x="1092" y="155"/>
                    </a:lnTo>
                    <a:lnTo>
                      <a:pt x="1090" y="153"/>
                    </a:lnTo>
                    <a:lnTo>
                      <a:pt x="1080" y="152"/>
                    </a:lnTo>
                    <a:lnTo>
                      <a:pt x="1077" y="146"/>
                    </a:lnTo>
                    <a:lnTo>
                      <a:pt x="1076" y="149"/>
                    </a:lnTo>
                    <a:lnTo>
                      <a:pt x="1073" y="149"/>
                    </a:lnTo>
                    <a:lnTo>
                      <a:pt x="1071" y="143"/>
                    </a:lnTo>
                    <a:lnTo>
                      <a:pt x="1070" y="141"/>
                    </a:lnTo>
                    <a:lnTo>
                      <a:pt x="1066" y="137"/>
                    </a:lnTo>
                    <a:lnTo>
                      <a:pt x="1064" y="137"/>
                    </a:lnTo>
                    <a:lnTo>
                      <a:pt x="1063" y="134"/>
                    </a:lnTo>
                    <a:lnTo>
                      <a:pt x="1061" y="135"/>
                    </a:lnTo>
                    <a:lnTo>
                      <a:pt x="1058" y="139"/>
                    </a:lnTo>
                    <a:lnTo>
                      <a:pt x="1056" y="141"/>
                    </a:lnTo>
                    <a:lnTo>
                      <a:pt x="1054" y="142"/>
                    </a:lnTo>
                    <a:lnTo>
                      <a:pt x="1051" y="141"/>
                    </a:lnTo>
                    <a:lnTo>
                      <a:pt x="1050" y="142"/>
                    </a:lnTo>
                    <a:lnTo>
                      <a:pt x="1047" y="142"/>
                    </a:lnTo>
                    <a:lnTo>
                      <a:pt x="1044" y="142"/>
                    </a:lnTo>
                    <a:lnTo>
                      <a:pt x="1043" y="142"/>
                    </a:lnTo>
                    <a:lnTo>
                      <a:pt x="1040" y="142"/>
                    </a:lnTo>
                    <a:lnTo>
                      <a:pt x="1038" y="141"/>
                    </a:lnTo>
                    <a:lnTo>
                      <a:pt x="1038" y="138"/>
                    </a:lnTo>
                    <a:lnTo>
                      <a:pt x="1037" y="137"/>
                    </a:lnTo>
                    <a:lnTo>
                      <a:pt x="1031" y="134"/>
                    </a:lnTo>
                    <a:lnTo>
                      <a:pt x="1031" y="132"/>
                    </a:lnTo>
                    <a:lnTo>
                      <a:pt x="1027" y="130"/>
                    </a:lnTo>
                    <a:lnTo>
                      <a:pt x="1028" y="125"/>
                    </a:lnTo>
                    <a:lnTo>
                      <a:pt x="1019" y="120"/>
                    </a:lnTo>
                    <a:lnTo>
                      <a:pt x="1009" y="110"/>
                    </a:lnTo>
                    <a:lnTo>
                      <a:pt x="1011" y="100"/>
                    </a:lnTo>
                    <a:lnTo>
                      <a:pt x="1002" y="96"/>
                    </a:lnTo>
                    <a:lnTo>
                      <a:pt x="998" y="93"/>
                    </a:lnTo>
                    <a:lnTo>
                      <a:pt x="995" y="92"/>
                    </a:lnTo>
                    <a:lnTo>
                      <a:pt x="992" y="88"/>
                    </a:lnTo>
                    <a:lnTo>
                      <a:pt x="989" y="87"/>
                    </a:lnTo>
                    <a:lnTo>
                      <a:pt x="988" y="84"/>
                    </a:lnTo>
                    <a:lnTo>
                      <a:pt x="979" y="78"/>
                    </a:lnTo>
                    <a:lnTo>
                      <a:pt x="976" y="78"/>
                    </a:lnTo>
                    <a:lnTo>
                      <a:pt x="970" y="73"/>
                    </a:lnTo>
                    <a:lnTo>
                      <a:pt x="966" y="73"/>
                    </a:lnTo>
                    <a:lnTo>
                      <a:pt x="960" y="67"/>
                    </a:lnTo>
                    <a:lnTo>
                      <a:pt x="957" y="68"/>
                    </a:lnTo>
                    <a:lnTo>
                      <a:pt x="955" y="67"/>
                    </a:lnTo>
                    <a:lnTo>
                      <a:pt x="953" y="64"/>
                    </a:lnTo>
                    <a:lnTo>
                      <a:pt x="949" y="57"/>
                    </a:lnTo>
                    <a:lnTo>
                      <a:pt x="933" y="49"/>
                    </a:lnTo>
                    <a:lnTo>
                      <a:pt x="900" y="37"/>
                    </a:lnTo>
                    <a:lnTo>
                      <a:pt x="893" y="35"/>
                    </a:lnTo>
                    <a:lnTo>
                      <a:pt x="880" y="50"/>
                    </a:lnTo>
                    <a:lnTo>
                      <a:pt x="874" y="63"/>
                    </a:lnTo>
                    <a:lnTo>
                      <a:pt x="867" y="67"/>
                    </a:lnTo>
                    <a:lnTo>
                      <a:pt x="858" y="62"/>
                    </a:lnTo>
                    <a:lnTo>
                      <a:pt x="852" y="45"/>
                    </a:lnTo>
                    <a:lnTo>
                      <a:pt x="838" y="50"/>
                    </a:lnTo>
                    <a:lnTo>
                      <a:pt x="838" y="57"/>
                    </a:lnTo>
                    <a:lnTo>
                      <a:pt x="822" y="49"/>
                    </a:lnTo>
                    <a:lnTo>
                      <a:pt x="816" y="32"/>
                    </a:lnTo>
                    <a:lnTo>
                      <a:pt x="823" y="24"/>
                    </a:lnTo>
                    <a:lnTo>
                      <a:pt x="802" y="6"/>
                    </a:lnTo>
                    <a:lnTo>
                      <a:pt x="796" y="14"/>
                    </a:lnTo>
                    <a:lnTo>
                      <a:pt x="792" y="6"/>
                    </a:lnTo>
                    <a:lnTo>
                      <a:pt x="786" y="0"/>
                    </a:lnTo>
                    <a:lnTo>
                      <a:pt x="773" y="2"/>
                    </a:lnTo>
                    <a:lnTo>
                      <a:pt x="776" y="12"/>
                    </a:lnTo>
                    <a:lnTo>
                      <a:pt x="761" y="13"/>
                    </a:lnTo>
                    <a:lnTo>
                      <a:pt x="751" y="16"/>
                    </a:lnTo>
                    <a:lnTo>
                      <a:pt x="743" y="27"/>
                    </a:lnTo>
                    <a:lnTo>
                      <a:pt x="745" y="35"/>
                    </a:lnTo>
                    <a:lnTo>
                      <a:pt x="728" y="46"/>
                    </a:lnTo>
                    <a:lnTo>
                      <a:pt x="731" y="59"/>
                    </a:lnTo>
                    <a:lnTo>
                      <a:pt x="747" y="68"/>
                    </a:lnTo>
                    <a:lnTo>
                      <a:pt x="760" y="66"/>
                    </a:lnTo>
                    <a:lnTo>
                      <a:pt x="767" y="59"/>
                    </a:lnTo>
                    <a:lnTo>
                      <a:pt x="783" y="59"/>
                    </a:lnTo>
                    <a:lnTo>
                      <a:pt x="792" y="70"/>
                    </a:lnTo>
                    <a:lnTo>
                      <a:pt x="783" y="85"/>
                    </a:lnTo>
                    <a:lnTo>
                      <a:pt x="776" y="92"/>
                    </a:lnTo>
                    <a:lnTo>
                      <a:pt x="771" y="91"/>
                    </a:lnTo>
                    <a:lnTo>
                      <a:pt x="767" y="80"/>
                    </a:lnTo>
                    <a:lnTo>
                      <a:pt x="744" y="88"/>
                    </a:lnTo>
                    <a:lnTo>
                      <a:pt x="751" y="98"/>
                    </a:lnTo>
                    <a:lnTo>
                      <a:pt x="744" y="103"/>
                    </a:lnTo>
                    <a:lnTo>
                      <a:pt x="727" y="105"/>
                    </a:lnTo>
                    <a:lnTo>
                      <a:pt x="712" y="107"/>
                    </a:lnTo>
                    <a:lnTo>
                      <a:pt x="698" y="103"/>
                    </a:lnTo>
                    <a:lnTo>
                      <a:pt x="689" y="89"/>
                    </a:lnTo>
                    <a:lnTo>
                      <a:pt x="660" y="85"/>
                    </a:lnTo>
                    <a:lnTo>
                      <a:pt x="629" y="105"/>
                    </a:lnTo>
                    <a:lnTo>
                      <a:pt x="611" y="112"/>
                    </a:lnTo>
                    <a:lnTo>
                      <a:pt x="578" y="117"/>
                    </a:lnTo>
                    <a:lnTo>
                      <a:pt x="572" y="107"/>
                    </a:lnTo>
                    <a:lnTo>
                      <a:pt x="569" y="96"/>
                    </a:lnTo>
                    <a:lnTo>
                      <a:pt x="546" y="93"/>
                    </a:lnTo>
                    <a:lnTo>
                      <a:pt x="542" y="102"/>
                    </a:lnTo>
                    <a:lnTo>
                      <a:pt x="532" y="106"/>
                    </a:lnTo>
                    <a:lnTo>
                      <a:pt x="512" y="109"/>
                    </a:lnTo>
                    <a:lnTo>
                      <a:pt x="502" y="106"/>
                    </a:lnTo>
                    <a:lnTo>
                      <a:pt x="496" y="102"/>
                    </a:lnTo>
                    <a:lnTo>
                      <a:pt x="480" y="92"/>
                    </a:lnTo>
                    <a:lnTo>
                      <a:pt x="476" y="109"/>
                    </a:lnTo>
                    <a:lnTo>
                      <a:pt x="463" y="116"/>
                    </a:lnTo>
                    <a:lnTo>
                      <a:pt x="453" y="137"/>
                    </a:lnTo>
                    <a:lnTo>
                      <a:pt x="437" y="141"/>
                    </a:lnTo>
                    <a:lnTo>
                      <a:pt x="434" y="157"/>
                    </a:lnTo>
                    <a:lnTo>
                      <a:pt x="422" y="170"/>
                    </a:lnTo>
                    <a:lnTo>
                      <a:pt x="401" y="162"/>
                    </a:lnTo>
                    <a:lnTo>
                      <a:pt x="383" y="166"/>
                    </a:lnTo>
                    <a:lnTo>
                      <a:pt x="360" y="152"/>
                    </a:lnTo>
                    <a:lnTo>
                      <a:pt x="363" y="135"/>
                    </a:lnTo>
                    <a:lnTo>
                      <a:pt x="352" y="138"/>
                    </a:lnTo>
                    <a:lnTo>
                      <a:pt x="327" y="139"/>
                    </a:lnTo>
                    <a:lnTo>
                      <a:pt x="301" y="135"/>
                    </a:lnTo>
                    <a:lnTo>
                      <a:pt x="301" y="145"/>
                    </a:lnTo>
                    <a:lnTo>
                      <a:pt x="294" y="155"/>
                    </a:lnTo>
                    <a:lnTo>
                      <a:pt x="268" y="195"/>
                    </a:lnTo>
                    <a:lnTo>
                      <a:pt x="281" y="195"/>
                    </a:lnTo>
                    <a:lnTo>
                      <a:pt x="311" y="180"/>
                    </a:lnTo>
                    <a:lnTo>
                      <a:pt x="323" y="195"/>
                    </a:lnTo>
                    <a:lnTo>
                      <a:pt x="310" y="203"/>
                    </a:lnTo>
                    <a:lnTo>
                      <a:pt x="304" y="216"/>
                    </a:lnTo>
                    <a:lnTo>
                      <a:pt x="291" y="225"/>
                    </a:lnTo>
                    <a:lnTo>
                      <a:pt x="292" y="235"/>
                    </a:lnTo>
                    <a:lnTo>
                      <a:pt x="287" y="243"/>
                    </a:lnTo>
                    <a:lnTo>
                      <a:pt x="269" y="259"/>
                    </a:lnTo>
                    <a:lnTo>
                      <a:pt x="259" y="284"/>
                    </a:lnTo>
                    <a:lnTo>
                      <a:pt x="230" y="299"/>
                    </a:lnTo>
                    <a:lnTo>
                      <a:pt x="222" y="320"/>
                    </a:lnTo>
                    <a:lnTo>
                      <a:pt x="206" y="328"/>
                    </a:lnTo>
                    <a:lnTo>
                      <a:pt x="191" y="357"/>
                    </a:lnTo>
                    <a:lnTo>
                      <a:pt x="150" y="373"/>
                    </a:lnTo>
                    <a:lnTo>
                      <a:pt x="138" y="388"/>
                    </a:lnTo>
                    <a:lnTo>
                      <a:pt x="144" y="410"/>
                    </a:lnTo>
                    <a:lnTo>
                      <a:pt x="142" y="414"/>
                    </a:lnTo>
                    <a:lnTo>
                      <a:pt x="137" y="432"/>
                    </a:lnTo>
                    <a:lnTo>
                      <a:pt x="144" y="453"/>
                    </a:lnTo>
                    <a:lnTo>
                      <a:pt x="109" y="480"/>
                    </a:lnTo>
                    <a:lnTo>
                      <a:pt x="43" y="545"/>
                    </a:lnTo>
                    <a:lnTo>
                      <a:pt x="54" y="564"/>
                    </a:lnTo>
                    <a:lnTo>
                      <a:pt x="52" y="571"/>
                    </a:lnTo>
                    <a:lnTo>
                      <a:pt x="41" y="592"/>
                    </a:lnTo>
                    <a:lnTo>
                      <a:pt x="36" y="607"/>
                    </a:lnTo>
                    <a:lnTo>
                      <a:pt x="53" y="634"/>
                    </a:lnTo>
                    <a:lnTo>
                      <a:pt x="62" y="639"/>
                    </a:lnTo>
                    <a:lnTo>
                      <a:pt x="49" y="663"/>
                    </a:lnTo>
                    <a:lnTo>
                      <a:pt x="39" y="681"/>
                    </a:lnTo>
                    <a:lnTo>
                      <a:pt x="41" y="696"/>
                    </a:lnTo>
                    <a:lnTo>
                      <a:pt x="34" y="703"/>
                    </a:lnTo>
                    <a:lnTo>
                      <a:pt x="3" y="710"/>
                    </a:lnTo>
                    <a:lnTo>
                      <a:pt x="0" y="735"/>
                    </a:lnTo>
                    <a:lnTo>
                      <a:pt x="23" y="739"/>
                    </a:lnTo>
                    <a:lnTo>
                      <a:pt x="40" y="731"/>
                    </a:lnTo>
                    <a:lnTo>
                      <a:pt x="53" y="732"/>
                    </a:lnTo>
                    <a:lnTo>
                      <a:pt x="66" y="730"/>
                    </a:lnTo>
                    <a:lnTo>
                      <a:pt x="91" y="686"/>
                    </a:lnTo>
                    <a:lnTo>
                      <a:pt x="78" y="682"/>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73" name="Freeform 109"/>
              <p:cNvSpPr>
                <a:spLocks/>
              </p:cNvSpPr>
              <p:nvPr/>
            </p:nvSpPr>
            <p:spPr bwMode="auto">
              <a:xfrm>
                <a:off x="3527" y="2269"/>
                <a:ext cx="17" cy="33"/>
              </a:xfrm>
              <a:custGeom>
                <a:avLst/>
                <a:gdLst>
                  <a:gd name="T0" fmla="*/ 0 w 51"/>
                  <a:gd name="T1" fmla="*/ 0 h 100"/>
                  <a:gd name="T2" fmla="*/ 0 w 51"/>
                  <a:gd name="T3" fmla="*/ 0 h 100"/>
                  <a:gd name="T4" fmla="*/ 0 w 51"/>
                  <a:gd name="T5" fmla="*/ 0 h 100"/>
                  <a:gd name="T6" fmla="*/ 0 w 51"/>
                  <a:gd name="T7" fmla="*/ 0 h 100"/>
                  <a:gd name="T8" fmla="*/ 0 w 51"/>
                  <a:gd name="T9" fmla="*/ 0 h 100"/>
                  <a:gd name="T10" fmla="*/ 0 w 51"/>
                  <a:gd name="T11" fmla="*/ 0 h 100"/>
                  <a:gd name="T12" fmla="*/ 0 w 51"/>
                  <a:gd name="T13" fmla="*/ 0 h 100"/>
                  <a:gd name="T14" fmla="*/ 0 w 51"/>
                  <a:gd name="T15" fmla="*/ 0 h 100"/>
                  <a:gd name="T16" fmla="*/ 0 w 51"/>
                  <a:gd name="T17" fmla="*/ 0 h 100"/>
                  <a:gd name="T18" fmla="*/ 0 w 51"/>
                  <a:gd name="T19" fmla="*/ 0 h 100"/>
                  <a:gd name="T20" fmla="*/ 0 w 51"/>
                  <a:gd name="T21" fmla="*/ 0 h 100"/>
                  <a:gd name="T22" fmla="*/ 0 w 51"/>
                  <a:gd name="T23" fmla="*/ 0 h 100"/>
                  <a:gd name="T24" fmla="*/ 0 w 51"/>
                  <a:gd name="T25" fmla="*/ 0 h 100"/>
                  <a:gd name="T26" fmla="*/ 0 w 51"/>
                  <a:gd name="T27" fmla="*/ 0 h 100"/>
                  <a:gd name="T28" fmla="*/ 0 w 51"/>
                  <a:gd name="T29" fmla="*/ 0 h 100"/>
                  <a:gd name="T30" fmla="*/ 0 w 51"/>
                  <a:gd name="T31" fmla="*/ 0 h 100"/>
                  <a:gd name="T32" fmla="*/ 0 w 51"/>
                  <a:gd name="T33" fmla="*/ 0 h 100"/>
                  <a:gd name="T34" fmla="*/ 0 w 51"/>
                  <a:gd name="T35" fmla="*/ 0 h 100"/>
                  <a:gd name="T36" fmla="*/ 0 w 51"/>
                  <a:gd name="T37" fmla="*/ 0 h 100"/>
                  <a:gd name="T38" fmla="*/ 0 w 51"/>
                  <a:gd name="T39" fmla="*/ 0 h 100"/>
                  <a:gd name="T40" fmla="*/ 0 w 51"/>
                  <a:gd name="T41" fmla="*/ 0 h 100"/>
                  <a:gd name="T42" fmla="*/ 0 w 51"/>
                  <a:gd name="T43" fmla="*/ 0 h 100"/>
                  <a:gd name="T44" fmla="*/ 0 w 51"/>
                  <a:gd name="T45" fmla="*/ 0 h 100"/>
                  <a:gd name="T46" fmla="*/ 0 w 51"/>
                  <a:gd name="T47" fmla="*/ 0 h 100"/>
                  <a:gd name="T48" fmla="*/ 0 w 51"/>
                  <a:gd name="T49" fmla="*/ 0 h 100"/>
                  <a:gd name="T50" fmla="*/ 0 w 51"/>
                  <a:gd name="T51" fmla="*/ 0 h 100"/>
                  <a:gd name="T52" fmla="*/ 0 w 51"/>
                  <a:gd name="T53" fmla="*/ 0 h 100"/>
                  <a:gd name="T54" fmla="*/ 0 w 51"/>
                  <a:gd name="T55" fmla="*/ 0 h 100"/>
                  <a:gd name="T56" fmla="*/ 0 w 51"/>
                  <a:gd name="T57" fmla="*/ 0 h 100"/>
                  <a:gd name="T58" fmla="*/ 0 w 51"/>
                  <a:gd name="T59" fmla="*/ 0 h 100"/>
                  <a:gd name="T60" fmla="*/ 0 w 51"/>
                  <a:gd name="T61" fmla="*/ 0 h 100"/>
                  <a:gd name="T62" fmla="*/ 0 w 51"/>
                  <a:gd name="T63" fmla="*/ 0 h 100"/>
                  <a:gd name="T64" fmla="*/ 0 w 51"/>
                  <a:gd name="T65" fmla="*/ 0 h 100"/>
                  <a:gd name="T66" fmla="*/ 0 w 51"/>
                  <a:gd name="T67" fmla="*/ 0 h 100"/>
                  <a:gd name="T68" fmla="*/ 0 w 51"/>
                  <a:gd name="T69" fmla="*/ 0 h 100"/>
                  <a:gd name="T70" fmla="*/ 0 w 51"/>
                  <a:gd name="T71" fmla="*/ 0 h 100"/>
                  <a:gd name="T72" fmla="*/ 0 w 51"/>
                  <a:gd name="T73" fmla="*/ 0 h 100"/>
                  <a:gd name="T74" fmla="*/ 0 w 51"/>
                  <a:gd name="T75" fmla="*/ 0 h 100"/>
                  <a:gd name="T76" fmla="*/ 0 w 51"/>
                  <a:gd name="T77" fmla="*/ 0 h 100"/>
                  <a:gd name="T78" fmla="*/ 0 w 51"/>
                  <a:gd name="T79" fmla="*/ 0 h 100"/>
                  <a:gd name="T80" fmla="*/ 0 w 51"/>
                  <a:gd name="T81" fmla="*/ 0 h 100"/>
                  <a:gd name="T82" fmla="*/ 0 w 51"/>
                  <a:gd name="T83" fmla="*/ 0 h 100"/>
                  <a:gd name="T84" fmla="*/ 0 w 51"/>
                  <a:gd name="T85" fmla="*/ 0 h 100"/>
                  <a:gd name="T86" fmla="*/ 0 w 51"/>
                  <a:gd name="T87" fmla="*/ 0 h 100"/>
                  <a:gd name="T88" fmla="*/ 0 w 51"/>
                  <a:gd name="T89" fmla="*/ 0 h 100"/>
                  <a:gd name="T90" fmla="*/ 0 w 51"/>
                  <a:gd name="T91" fmla="*/ 0 h 100"/>
                  <a:gd name="T92" fmla="*/ 0 w 51"/>
                  <a:gd name="T93" fmla="*/ 0 h 100"/>
                  <a:gd name="T94" fmla="*/ 0 w 51"/>
                  <a:gd name="T95" fmla="*/ 0 h 100"/>
                  <a:gd name="T96" fmla="*/ 0 w 51"/>
                  <a:gd name="T97" fmla="*/ 0 h 100"/>
                  <a:gd name="T98" fmla="*/ 0 w 51"/>
                  <a:gd name="T99" fmla="*/ 0 h 100"/>
                  <a:gd name="T100" fmla="*/ 0 w 51"/>
                  <a:gd name="T101" fmla="*/ 0 h 100"/>
                  <a:gd name="T102" fmla="*/ 0 w 51"/>
                  <a:gd name="T103" fmla="*/ 0 h 100"/>
                  <a:gd name="T104" fmla="*/ 0 w 51"/>
                  <a:gd name="T105" fmla="*/ 0 h 100"/>
                  <a:gd name="T106" fmla="*/ 0 w 51"/>
                  <a:gd name="T107" fmla="*/ 0 h 1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
                  <a:gd name="T163" fmla="*/ 0 h 100"/>
                  <a:gd name="T164" fmla="*/ 51 w 51"/>
                  <a:gd name="T165" fmla="*/ 100 h 1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 h="100">
                    <a:moveTo>
                      <a:pt x="19" y="0"/>
                    </a:moveTo>
                    <a:lnTo>
                      <a:pt x="18" y="7"/>
                    </a:lnTo>
                    <a:lnTo>
                      <a:pt x="15" y="14"/>
                    </a:lnTo>
                    <a:lnTo>
                      <a:pt x="10" y="22"/>
                    </a:lnTo>
                    <a:lnTo>
                      <a:pt x="9" y="29"/>
                    </a:lnTo>
                    <a:lnTo>
                      <a:pt x="6" y="33"/>
                    </a:lnTo>
                    <a:lnTo>
                      <a:pt x="6" y="36"/>
                    </a:lnTo>
                    <a:lnTo>
                      <a:pt x="6" y="42"/>
                    </a:lnTo>
                    <a:lnTo>
                      <a:pt x="6" y="43"/>
                    </a:lnTo>
                    <a:lnTo>
                      <a:pt x="9" y="52"/>
                    </a:lnTo>
                    <a:lnTo>
                      <a:pt x="9" y="57"/>
                    </a:lnTo>
                    <a:lnTo>
                      <a:pt x="12" y="58"/>
                    </a:lnTo>
                    <a:lnTo>
                      <a:pt x="15" y="67"/>
                    </a:lnTo>
                    <a:lnTo>
                      <a:pt x="15" y="70"/>
                    </a:lnTo>
                    <a:lnTo>
                      <a:pt x="16" y="77"/>
                    </a:lnTo>
                    <a:lnTo>
                      <a:pt x="13" y="83"/>
                    </a:lnTo>
                    <a:lnTo>
                      <a:pt x="3" y="92"/>
                    </a:lnTo>
                    <a:lnTo>
                      <a:pt x="0" y="95"/>
                    </a:lnTo>
                    <a:lnTo>
                      <a:pt x="2" y="97"/>
                    </a:lnTo>
                    <a:lnTo>
                      <a:pt x="5" y="97"/>
                    </a:lnTo>
                    <a:lnTo>
                      <a:pt x="9" y="97"/>
                    </a:lnTo>
                    <a:lnTo>
                      <a:pt x="10" y="96"/>
                    </a:lnTo>
                    <a:lnTo>
                      <a:pt x="15" y="95"/>
                    </a:lnTo>
                    <a:lnTo>
                      <a:pt x="18" y="95"/>
                    </a:lnTo>
                    <a:lnTo>
                      <a:pt x="21" y="93"/>
                    </a:lnTo>
                    <a:lnTo>
                      <a:pt x="23" y="95"/>
                    </a:lnTo>
                    <a:lnTo>
                      <a:pt x="25" y="97"/>
                    </a:lnTo>
                    <a:lnTo>
                      <a:pt x="26" y="100"/>
                    </a:lnTo>
                    <a:lnTo>
                      <a:pt x="31" y="99"/>
                    </a:lnTo>
                    <a:lnTo>
                      <a:pt x="33" y="97"/>
                    </a:lnTo>
                    <a:lnTo>
                      <a:pt x="36" y="97"/>
                    </a:lnTo>
                    <a:lnTo>
                      <a:pt x="39" y="96"/>
                    </a:lnTo>
                    <a:lnTo>
                      <a:pt x="41" y="93"/>
                    </a:lnTo>
                    <a:lnTo>
                      <a:pt x="42" y="96"/>
                    </a:lnTo>
                    <a:lnTo>
                      <a:pt x="45" y="90"/>
                    </a:lnTo>
                    <a:lnTo>
                      <a:pt x="44" y="85"/>
                    </a:lnTo>
                    <a:lnTo>
                      <a:pt x="51" y="83"/>
                    </a:lnTo>
                    <a:lnTo>
                      <a:pt x="51" y="79"/>
                    </a:lnTo>
                    <a:lnTo>
                      <a:pt x="51" y="75"/>
                    </a:lnTo>
                    <a:lnTo>
                      <a:pt x="46" y="71"/>
                    </a:lnTo>
                    <a:lnTo>
                      <a:pt x="51" y="64"/>
                    </a:lnTo>
                    <a:lnTo>
                      <a:pt x="48" y="61"/>
                    </a:lnTo>
                    <a:lnTo>
                      <a:pt x="46" y="53"/>
                    </a:lnTo>
                    <a:lnTo>
                      <a:pt x="44" y="54"/>
                    </a:lnTo>
                    <a:lnTo>
                      <a:pt x="39" y="47"/>
                    </a:lnTo>
                    <a:lnTo>
                      <a:pt x="35" y="45"/>
                    </a:lnTo>
                    <a:lnTo>
                      <a:pt x="31" y="45"/>
                    </a:lnTo>
                    <a:lnTo>
                      <a:pt x="33" y="42"/>
                    </a:lnTo>
                    <a:lnTo>
                      <a:pt x="33" y="35"/>
                    </a:lnTo>
                    <a:lnTo>
                      <a:pt x="36" y="29"/>
                    </a:lnTo>
                    <a:lnTo>
                      <a:pt x="32" y="22"/>
                    </a:lnTo>
                    <a:lnTo>
                      <a:pt x="26" y="21"/>
                    </a:lnTo>
                    <a:lnTo>
                      <a:pt x="31" y="13"/>
                    </a:lnTo>
                    <a:lnTo>
                      <a:pt x="19" y="0"/>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74" name="Freeform 110"/>
              <p:cNvSpPr>
                <a:spLocks/>
              </p:cNvSpPr>
              <p:nvPr/>
            </p:nvSpPr>
            <p:spPr bwMode="auto">
              <a:xfrm>
                <a:off x="1873" y="3564"/>
                <a:ext cx="39" cy="69"/>
              </a:xfrm>
              <a:custGeom>
                <a:avLst/>
                <a:gdLst>
                  <a:gd name="T0" fmla="*/ 0 w 117"/>
                  <a:gd name="T1" fmla="*/ 0 h 207"/>
                  <a:gd name="T2" fmla="*/ 0 w 117"/>
                  <a:gd name="T3" fmla="*/ 0 h 207"/>
                  <a:gd name="T4" fmla="*/ 0 w 117"/>
                  <a:gd name="T5" fmla="*/ 0 h 207"/>
                  <a:gd name="T6" fmla="*/ 0 w 117"/>
                  <a:gd name="T7" fmla="*/ 0 h 207"/>
                  <a:gd name="T8" fmla="*/ 0 w 117"/>
                  <a:gd name="T9" fmla="*/ 0 h 207"/>
                  <a:gd name="T10" fmla="*/ 0 w 117"/>
                  <a:gd name="T11" fmla="*/ 0 h 207"/>
                  <a:gd name="T12" fmla="*/ 0 w 117"/>
                  <a:gd name="T13" fmla="*/ 0 h 207"/>
                  <a:gd name="T14" fmla="*/ 0 w 117"/>
                  <a:gd name="T15" fmla="*/ 0 h 207"/>
                  <a:gd name="T16" fmla="*/ 0 w 117"/>
                  <a:gd name="T17" fmla="*/ 0 h 207"/>
                  <a:gd name="T18" fmla="*/ 0 w 117"/>
                  <a:gd name="T19" fmla="*/ 0 h 207"/>
                  <a:gd name="T20" fmla="*/ 0 w 117"/>
                  <a:gd name="T21" fmla="*/ 0 h 207"/>
                  <a:gd name="T22" fmla="*/ 0 w 117"/>
                  <a:gd name="T23" fmla="*/ 0 h 207"/>
                  <a:gd name="T24" fmla="*/ 0 w 117"/>
                  <a:gd name="T25" fmla="*/ 0 h 207"/>
                  <a:gd name="T26" fmla="*/ 0 w 117"/>
                  <a:gd name="T27" fmla="*/ 0 h 207"/>
                  <a:gd name="T28" fmla="*/ 0 w 117"/>
                  <a:gd name="T29" fmla="*/ 0 h 207"/>
                  <a:gd name="T30" fmla="*/ 0 w 117"/>
                  <a:gd name="T31" fmla="*/ 0 h 207"/>
                  <a:gd name="T32" fmla="*/ 0 w 117"/>
                  <a:gd name="T33" fmla="*/ 0 h 207"/>
                  <a:gd name="T34" fmla="*/ 0 w 117"/>
                  <a:gd name="T35" fmla="*/ 0 h 207"/>
                  <a:gd name="T36" fmla="*/ 0 w 117"/>
                  <a:gd name="T37" fmla="*/ 0 h 207"/>
                  <a:gd name="T38" fmla="*/ 0 w 117"/>
                  <a:gd name="T39" fmla="*/ 0 h 207"/>
                  <a:gd name="T40" fmla="*/ 0 w 117"/>
                  <a:gd name="T41" fmla="*/ 0 h 2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207"/>
                  <a:gd name="T65" fmla="*/ 117 w 117"/>
                  <a:gd name="T66" fmla="*/ 207 h 2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207">
                    <a:moveTo>
                      <a:pt x="117" y="192"/>
                    </a:moveTo>
                    <a:lnTo>
                      <a:pt x="111" y="182"/>
                    </a:lnTo>
                    <a:lnTo>
                      <a:pt x="94" y="190"/>
                    </a:lnTo>
                    <a:lnTo>
                      <a:pt x="85" y="200"/>
                    </a:lnTo>
                    <a:lnTo>
                      <a:pt x="77" y="201"/>
                    </a:lnTo>
                    <a:lnTo>
                      <a:pt x="73" y="205"/>
                    </a:lnTo>
                    <a:lnTo>
                      <a:pt x="65" y="207"/>
                    </a:lnTo>
                    <a:lnTo>
                      <a:pt x="54" y="180"/>
                    </a:lnTo>
                    <a:lnTo>
                      <a:pt x="52" y="172"/>
                    </a:lnTo>
                    <a:lnTo>
                      <a:pt x="44" y="161"/>
                    </a:lnTo>
                    <a:lnTo>
                      <a:pt x="36" y="140"/>
                    </a:lnTo>
                    <a:lnTo>
                      <a:pt x="19" y="115"/>
                    </a:lnTo>
                    <a:lnTo>
                      <a:pt x="16" y="100"/>
                    </a:lnTo>
                    <a:lnTo>
                      <a:pt x="0" y="90"/>
                    </a:lnTo>
                    <a:lnTo>
                      <a:pt x="9" y="78"/>
                    </a:lnTo>
                    <a:lnTo>
                      <a:pt x="9" y="68"/>
                    </a:lnTo>
                    <a:lnTo>
                      <a:pt x="0" y="71"/>
                    </a:lnTo>
                    <a:lnTo>
                      <a:pt x="6" y="51"/>
                    </a:lnTo>
                    <a:lnTo>
                      <a:pt x="8" y="36"/>
                    </a:lnTo>
                    <a:lnTo>
                      <a:pt x="19" y="12"/>
                    </a:lnTo>
                    <a:lnTo>
                      <a:pt x="22" y="0"/>
                    </a:lnTo>
                  </a:path>
                </a:pathLst>
              </a:custGeom>
              <a:noFill/>
              <a:ln w="0">
                <a:solidFill>
                  <a:schemeClr val="tx1"/>
                </a:solidFill>
                <a:round/>
                <a:headEnd/>
                <a:tailEnd/>
              </a:ln>
            </p:spPr>
            <p:txBody>
              <a:bodyPr/>
              <a:lstStyle/>
              <a:p>
                <a:endParaRPr lang="tr-TR">
                  <a:solidFill>
                    <a:srgbClr val="FFFFFF"/>
                  </a:solidFill>
                </a:endParaRPr>
              </a:p>
            </p:txBody>
          </p:sp>
          <p:sp>
            <p:nvSpPr>
              <p:cNvPr id="44175" name="Freeform 111"/>
              <p:cNvSpPr>
                <a:spLocks/>
              </p:cNvSpPr>
              <p:nvPr/>
            </p:nvSpPr>
            <p:spPr bwMode="auto">
              <a:xfrm>
                <a:off x="3818" y="2758"/>
                <a:ext cx="12" cy="11"/>
              </a:xfrm>
              <a:custGeom>
                <a:avLst/>
                <a:gdLst>
                  <a:gd name="T0" fmla="*/ 0 w 34"/>
                  <a:gd name="T1" fmla="*/ 0 h 33"/>
                  <a:gd name="T2" fmla="*/ 0 w 34"/>
                  <a:gd name="T3" fmla="*/ 0 h 33"/>
                  <a:gd name="T4" fmla="*/ 0 w 34"/>
                  <a:gd name="T5" fmla="*/ 0 h 33"/>
                  <a:gd name="T6" fmla="*/ 0 w 34"/>
                  <a:gd name="T7" fmla="*/ 0 h 33"/>
                  <a:gd name="T8" fmla="*/ 0 60000 65536"/>
                  <a:gd name="T9" fmla="*/ 0 60000 65536"/>
                  <a:gd name="T10" fmla="*/ 0 60000 65536"/>
                  <a:gd name="T11" fmla="*/ 0 60000 65536"/>
                  <a:gd name="T12" fmla="*/ 0 w 34"/>
                  <a:gd name="T13" fmla="*/ 0 h 33"/>
                  <a:gd name="T14" fmla="*/ 34 w 34"/>
                  <a:gd name="T15" fmla="*/ 33 h 33"/>
                </a:gdLst>
                <a:ahLst/>
                <a:cxnLst>
                  <a:cxn ang="T8">
                    <a:pos x="T0" y="T1"/>
                  </a:cxn>
                  <a:cxn ang="T9">
                    <a:pos x="T2" y="T3"/>
                  </a:cxn>
                  <a:cxn ang="T10">
                    <a:pos x="T4" y="T5"/>
                  </a:cxn>
                  <a:cxn ang="T11">
                    <a:pos x="T6" y="T7"/>
                  </a:cxn>
                </a:cxnLst>
                <a:rect l="T12" t="T13" r="T14" b="T15"/>
                <a:pathLst>
                  <a:path w="34" h="33">
                    <a:moveTo>
                      <a:pt x="34" y="33"/>
                    </a:moveTo>
                    <a:lnTo>
                      <a:pt x="0" y="26"/>
                    </a:lnTo>
                    <a:lnTo>
                      <a:pt x="28" y="0"/>
                    </a:lnTo>
                    <a:lnTo>
                      <a:pt x="34" y="33"/>
                    </a:lnTo>
                    <a:close/>
                  </a:path>
                </a:pathLst>
              </a:custGeom>
              <a:noFill/>
              <a:ln w="0">
                <a:solidFill>
                  <a:schemeClr val="tx1"/>
                </a:solidFill>
                <a:round/>
                <a:headEnd/>
                <a:tailEnd/>
              </a:ln>
            </p:spPr>
            <p:txBody>
              <a:bodyPr/>
              <a:lstStyle/>
              <a:p>
                <a:endParaRPr lang="tr-TR">
                  <a:solidFill>
                    <a:srgbClr val="FFFFFF"/>
                  </a:solidFill>
                </a:endParaRPr>
              </a:p>
            </p:txBody>
          </p:sp>
          <p:sp>
            <p:nvSpPr>
              <p:cNvPr id="44176" name="Freeform 112"/>
              <p:cNvSpPr>
                <a:spLocks/>
              </p:cNvSpPr>
              <p:nvPr/>
            </p:nvSpPr>
            <p:spPr bwMode="auto">
              <a:xfrm>
                <a:off x="4065" y="3582"/>
                <a:ext cx="6" cy="11"/>
              </a:xfrm>
              <a:custGeom>
                <a:avLst/>
                <a:gdLst>
                  <a:gd name="T0" fmla="*/ 0 w 20"/>
                  <a:gd name="T1" fmla="*/ 0 h 33"/>
                  <a:gd name="T2" fmla="*/ 0 w 20"/>
                  <a:gd name="T3" fmla="*/ 0 h 33"/>
                  <a:gd name="T4" fmla="*/ 0 w 20"/>
                  <a:gd name="T5" fmla="*/ 0 h 33"/>
                  <a:gd name="T6" fmla="*/ 0 w 20"/>
                  <a:gd name="T7" fmla="*/ 0 h 33"/>
                  <a:gd name="T8" fmla="*/ 0 w 20"/>
                  <a:gd name="T9" fmla="*/ 0 h 33"/>
                  <a:gd name="T10" fmla="*/ 0 w 20"/>
                  <a:gd name="T11" fmla="*/ 0 h 33"/>
                  <a:gd name="T12" fmla="*/ 0 w 20"/>
                  <a:gd name="T13" fmla="*/ 0 h 33"/>
                  <a:gd name="T14" fmla="*/ 0 w 20"/>
                  <a:gd name="T15" fmla="*/ 0 h 33"/>
                  <a:gd name="T16" fmla="*/ 0 w 20"/>
                  <a:gd name="T17" fmla="*/ 0 h 33"/>
                  <a:gd name="T18" fmla="*/ 0 w 20"/>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3"/>
                  <a:gd name="T32" fmla="*/ 20 w 20"/>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3">
                    <a:moveTo>
                      <a:pt x="0" y="11"/>
                    </a:moveTo>
                    <a:lnTo>
                      <a:pt x="4" y="32"/>
                    </a:lnTo>
                    <a:lnTo>
                      <a:pt x="13" y="33"/>
                    </a:lnTo>
                    <a:lnTo>
                      <a:pt x="20" y="21"/>
                    </a:lnTo>
                    <a:lnTo>
                      <a:pt x="20" y="10"/>
                    </a:lnTo>
                    <a:lnTo>
                      <a:pt x="16" y="7"/>
                    </a:lnTo>
                    <a:lnTo>
                      <a:pt x="16" y="1"/>
                    </a:lnTo>
                    <a:lnTo>
                      <a:pt x="9" y="0"/>
                    </a:lnTo>
                    <a:lnTo>
                      <a:pt x="3" y="3"/>
                    </a:lnTo>
                    <a:lnTo>
                      <a:pt x="0" y="1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77" name="Freeform 113"/>
              <p:cNvSpPr>
                <a:spLocks/>
              </p:cNvSpPr>
              <p:nvPr/>
            </p:nvSpPr>
            <p:spPr bwMode="auto">
              <a:xfrm>
                <a:off x="3326" y="2797"/>
                <a:ext cx="6" cy="6"/>
              </a:xfrm>
              <a:custGeom>
                <a:avLst/>
                <a:gdLst>
                  <a:gd name="T0" fmla="*/ 0 w 19"/>
                  <a:gd name="T1" fmla="*/ 0 h 16"/>
                  <a:gd name="T2" fmla="*/ 0 w 19"/>
                  <a:gd name="T3" fmla="*/ 0 h 16"/>
                  <a:gd name="T4" fmla="*/ 0 w 19"/>
                  <a:gd name="T5" fmla="*/ 0 h 16"/>
                  <a:gd name="T6" fmla="*/ 0 w 19"/>
                  <a:gd name="T7" fmla="*/ 0 h 16"/>
                  <a:gd name="T8" fmla="*/ 0 w 19"/>
                  <a:gd name="T9" fmla="*/ 0 h 16"/>
                  <a:gd name="T10" fmla="*/ 0 60000 65536"/>
                  <a:gd name="T11" fmla="*/ 0 60000 65536"/>
                  <a:gd name="T12" fmla="*/ 0 60000 65536"/>
                  <a:gd name="T13" fmla="*/ 0 60000 65536"/>
                  <a:gd name="T14" fmla="*/ 0 60000 65536"/>
                  <a:gd name="T15" fmla="*/ 0 w 19"/>
                  <a:gd name="T16" fmla="*/ 0 h 16"/>
                  <a:gd name="T17" fmla="*/ 19 w 19"/>
                  <a:gd name="T18" fmla="*/ 16 h 16"/>
                </a:gdLst>
                <a:ahLst/>
                <a:cxnLst>
                  <a:cxn ang="T10">
                    <a:pos x="T0" y="T1"/>
                  </a:cxn>
                  <a:cxn ang="T11">
                    <a:pos x="T2" y="T3"/>
                  </a:cxn>
                  <a:cxn ang="T12">
                    <a:pos x="T4" y="T5"/>
                  </a:cxn>
                  <a:cxn ang="T13">
                    <a:pos x="T6" y="T7"/>
                  </a:cxn>
                  <a:cxn ang="T14">
                    <a:pos x="T8" y="T9"/>
                  </a:cxn>
                </a:cxnLst>
                <a:rect l="T15" t="T16" r="T17" b="T18"/>
                <a:pathLst>
                  <a:path w="19" h="16">
                    <a:moveTo>
                      <a:pt x="0" y="11"/>
                    </a:moveTo>
                    <a:lnTo>
                      <a:pt x="10" y="0"/>
                    </a:lnTo>
                    <a:lnTo>
                      <a:pt x="19" y="4"/>
                    </a:lnTo>
                    <a:lnTo>
                      <a:pt x="4" y="16"/>
                    </a:lnTo>
                    <a:lnTo>
                      <a:pt x="0" y="11"/>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78" name="Freeform 114"/>
              <p:cNvSpPr>
                <a:spLocks/>
              </p:cNvSpPr>
              <p:nvPr/>
            </p:nvSpPr>
            <p:spPr bwMode="auto">
              <a:xfrm>
                <a:off x="3391" y="699"/>
                <a:ext cx="283" cy="439"/>
              </a:xfrm>
              <a:custGeom>
                <a:avLst/>
                <a:gdLst>
                  <a:gd name="T0" fmla="*/ 0 w 850"/>
                  <a:gd name="T1" fmla="*/ 0 h 1315"/>
                  <a:gd name="T2" fmla="*/ 0 w 850"/>
                  <a:gd name="T3" fmla="*/ 0 h 1315"/>
                  <a:gd name="T4" fmla="*/ 0 w 850"/>
                  <a:gd name="T5" fmla="*/ 0 h 1315"/>
                  <a:gd name="T6" fmla="*/ 0 w 850"/>
                  <a:gd name="T7" fmla="*/ 0 h 1315"/>
                  <a:gd name="T8" fmla="*/ 0 w 850"/>
                  <a:gd name="T9" fmla="*/ 0 h 1315"/>
                  <a:gd name="T10" fmla="*/ 0 w 850"/>
                  <a:gd name="T11" fmla="*/ 0 h 1315"/>
                  <a:gd name="T12" fmla="*/ 0 w 850"/>
                  <a:gd name="T13" fmla="*/ 0 h 1315"/>
                  <a:gd name="T14" fmla="*/ 0 w 850"/>
                  <a:gd name="T15" fmla="*/ 0 h 1315"/>
                  <a:gd name="T16" fmla="*/ 0 w 850"/>
                  <a:gd name="T17" fmla="*/ 0 h 1315"/>
                  <a:gd name="T18" fmla="*/ 0 w 850"/>
                  <a:gd name="T19" fmla="*/ 0 h 1315"/>
                  <a:gd name="T20" fmla="*/ 0 w 850"/>
                  <a:gd name="T21" fmla="*/ 0 h 1315"/>
                  <a:gd name="T22" fmla="*/ 0 w 850"/>
                  <a:gd name="T23" fmla="*/ 0 h 1315"/>
                  <a:gd name="T24" fmla="*/ 0 w 850"/>
                  <a:gd name="T25" fmla="*/ 0 h 1315"/>
                  <a:gd name="T26" fmla="*/ 0 w 850"/>
                  <a:gd name="T27" fmla="*/ 0 h 1315"/>
                  <a:gd name="T28" fmla="*/ 0 w 850"/>
                  <a:gd name="T29" fmla="*/ 0 h 1315"/>
                  <a:gd name="T30" fmla="*/ 0 w 850"/>
                  <a:gd name="T31" fmla="*/ 0 h 1315"/>
                  <a:gd name="T32" fmla="*/ 0 w 850"/>
                  <a:gd name="T33" fmla="*/ 0 h 1315"/>
                  <a:gd name="T34" fmla="*/ 0 w 850"/>
                  <a:gd name="T35" fmla="*/ 0 h 1315"/>
                  <a:gd name="T36" fmla="*/ 0 w 850"/>
                  <a:gd name="T37" fmla="*/ 0 h 1315"/>
                  <a:gd name="T38" fmla="*/ 0 w 850"/>
                  <a:gd name="T39" fmla="*/ 0 h 1315"/>
                  <a:gd name="T40" fmla="*/ 0 w 850"/>
                  <a:gd name="T41" fmla="*/ 0 h 1315"/>
                  <a:gd name="T42" fmla="*/ 0 w 850"/>
                  <a:gd name="T43" fmla="*/ 0 h 1315"/>
                  <a:gd name="T44" fmla="*/ 0 w 850"/>
                  <a:gd name="T45" fmla="*/ 0 h 1315"/>
                  <a:gd name="T46" fmla="*/ 0 w 850"/>
                  <a:gd name="T47" fmla="*/ 0 h 1315"/>
                  <a:gd name="T48" fmla="*/ 0 w 850"/>
                  <a:gd name="T49" fmla="*/ 0 h 1315"/>
                  <a:gd name="T50" fmla="*/ 0 w 850"/>
                  <a:gd name="T51" fmla="*/ 0 h 1315"/>
                  <a:gd name="T52" fmla="*/ 0 w 850"/>
                  <a:gd name="T53" fmla="*/ 0 h 1315"/>
                  <a:gd name="T54" fmla="*/ 0 w 850"/>
                  <a:gd name="T55" fmla="*/ 0 h 1315"/>
                  <a:gd name="T56" fmla="*/ 0 w 850"/>
                  <a:gd name="T57" fmla="*/ 0 h 1315"/>
                  <a:gd name="T58" fmla="*/ 0 w 850"/>
                  <a:gd name="T59" fmla="*/ 0 h 1315"/>
                  <a:gd name="T60" fmla="*/ 0 w 850"/>
                  <a:gd name="T61" fmla="*/ 0 h 1315"/>
                  <a:gd name="T62" fmla="*/ 0 w 850"/>
                  <a:gd name="T63" fmla="*/ 0 h 1315"/>
                  <a:gd name="T64" fmla="*/ 0 w 850"/>
                  <a:gd name="T65" fmla="*/ 0 h 1315"/>
                  <a:gd name="T66" fmla="*/ 0 w 850"/>
                  <a:gd name="T67" fmla="*/ 0 h 1315"/>
                  <a:gd name="T68" fmla="*/ 0 w 850"/>
                  <a:gd name="T69" fmla="*/ 0 h 1315"/>
                  <a:gd name="T70" fmla="*/ 0 w 850"/>
                  <a:gd name="T71" fmla="*/ 0 h 1315"/>
                  <a:gd name="T72" fmla="*/ 0 w 850"/>
                  <a:gd name="T73" fmla="*/ 0 h 1315"/>
                  <a:gd name="T74" fmla="*/ 0 w 850"/>
                  <a:gd name="T75" fmla="*/ 0 h 1315"/>
                  <a:gd name="T76" fmla="*/ 0 w 850"/>
                  <a:gd name="T77" fmla="*/ 0 h 1315"/>
                  <a:gd name="T78" fmla="*/ 0 w 850"/>
                  <a:gd name="T79" fmla="*/ 0 h 1315"/>
                  <a:gd name="T80" fmla="*/ 0 w 850"/>
                  <a:gd name="T81" fmla="*/ 0 h 1315"/>
                  <a:gd name="T82" fmla="*/ 0 w 850"/>
                  <a:gd name="T83" fmla="*/ 0 h 1315"/>
                  <a:gd name="T84" fmla="*/ 0 w 850"/>
                  <a:gd name="T85" fmla="*/ 0 h 1315"/>
                  <a:gd name="T86" fmla="*/ 0 w 850"/>
                  <a:gd name="T87" fmla="*/ 0 h 1315"/>
                  <a:gd name="T88" fmla="*/ 0 w 850"/>
                  <a:gd name="T89" fmla="*/ 0 h 1315"/>
                  <a:gd name="T90" fmla="*/ 0 w 850"/>
                  <a:gd name="T91" fmla="*/ 0 h 1315"/>
                  <a:gd name="T92" fmla="*/ 0 w 850"/>
                  <a:gd name="T93" fmla="*/ 0 h 1315"/>
                  <a:gd name="T94" fmla="*/ 0 w 850"/>
                  <a:gd name="T95" fmla="*/ 0 h 1315"/>
                  <a:gd name="T96" fmla="*/ 0 w 850"/>
                  <a:gd name="T97" fmla="*/ 0 h 1315"/>
                  <a:gd name="T98" fmla="*/ 0 w 850"/>
                  <a:gd name="T99" fmla="*/ 0 h 1315"/>
                  <a:gd name="T100" fmla="*/ 0 w 850"/>
                  <a:gd name="T101" fmla="*/ 0 h 1315"/>
                  <a:gd name="T102" fmla="*/ 0 w 850"/>
                  <a:gd name="T103" fmla="*/ 0 h 1315"/>
                  <a:gd name="T104" fmla="*/ 0 w 850"/>
                  <a:gd name="T105" fmla="*/ 0 h 1315"/>
                  <a:gd name="T106" fmla="*/ 0 w 850"/>
                  <a:gd name="T107" fmla="*/ 0 h 1315"/>
                  <a:gd name="T108" fmla="*/ 0 w 850"/>
                  <a:gd name="T109" fmla="*/ 0 h 1315"/>
                  <a:gd name="T110" fmla="*/ 0 w 850"/>
                  <a:gd name="T111" fmla="*/ 0 h 1315"/>
                  <a:gd name="T112" fmla="*/ 0 w 850"/>
                  <a:gd name="T113" fmla="*/ 0 h 1315"/>
                  <a:gd name="T114" fmla="*/ 0 w 850"/>
                  <a:gd name="T115" fmla="*/ 0 h 1315"/>
                  <a:gd name="T116" fmla="*/ 0 w 850"/>
                  <a:gd name="T117" fmla="*/ 0 h 1315"/>
                  <a:gd name="T118" fmla="*/ 0 w 850"/>
                  <a:gd name="T119" fmla="*/ 0 h 1315"/>
                  <a:gd name="T120" fmla="*/ 0 w 850"/>
                  <a:gd name="T121" fmla="*/ 0 h 13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0"/>
                  <a:gd name="T184" fmla="*/ 0 h 1315"/>
                  <a:gd name="T185" fmla="*/ 850 w 850"/>
                  <a:gd name="T186" fmla="*/ 1315 h 13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0" h="1315">
                    <a:moveTo>
                      <a:pt x="29" y="887"/>
                    </a:moveTo>
                    <a:lnTo>
                      <a:pt x="20" y="926"/>
                    </a:lnTo>
                    <a:lnTo>
                      <a:pt x="0" y="976"/>
                    </a:lnTo>
                    <a:lnTo>
                      <a:pt x="4" y="982"/>
                    </a:lnTo>
                    <a:lnTo>
                      <a:pt x="28" y="990"/>
                    </a:lnTo>
                    <a:lnTo>
                      <a:pt x="74" y="1021"/>
                    </a:lnTo>
                    <a:lnTo>
                      <a:pt x="75" y="1018"/>
                    </a:lnTo>
                    <a:lnTo>
                      <a:pt x="69" y="1011"/>
                    </a:lnTo>
                    <a:lnTo>
                      <a:pt x="69" y="1005"/>
                    </a:lnTo>
                    <a:lnTo>
                      <a:pt x="64" y="1000"/>
                    </a:lnTo>
                    <a:lnTo>
                      <a:pt x="52" y="993"/>
                    </a:lnTo>
                    <a:lnTo>
                      <a:pt x="59" y="990"/>
                    </a:lnTo>
                    <a:lnTo>
                      <a:pt x="52" y="987"/>
                    </a:lnTo>
                    <a:lnTo>
                      <a:pt x="49" y="980"/>
                    </a:lnTo>
                    <a:lnTo>
                      <a:pt x="52" y="971"/>
                    </a:lnTo>
                    <a:lnTo>
                      <a:pt x="58" y="964"/>
                    </a:lnTo>
                    <a:lnTo>
                      <a:pt x="64" y="962"/>
                    </a:lnTo>
                    <a:lnTo>
                      <a:pt x="71" y="966"/>
                    </a:lnTo>
                    <a:lnTo>
                      <a:pt x="72" y="971"/>
                    </a:lnTo>
                    <a:lnTo>
                      <a:pt x="66" y="971"/>
                    </a:lnTo>
                    <a:lnTo>
                      <a:pt x="65" y="975"/>
                    </a:lnTo>
                    <a:lnTo>
                      <a:pt x="110" y="1022"/>
                    </a:lnTo>
                    <a:lnTo>
                      <a:pt x="127" y="1028"/>
                    </a:lnTo>
                    <a:lnTo>
                      <a:pt x="141" y="1026"/>
                    </a:lnTo>
                    <a:lnTo>
                      <a:pt x="162" y="1040"/>
                    </a:lnTo>
                    <a:lnTo>
                      <a:pt x="176" y="1083"/>
                    </a:lnTo>
                    <a:lnTo>
                      <a:pt x="180" y="1087"/>
                    </a:lnTo>
                    <a:lnTo>
                      <a:pt x="173" y="1111"/>
                    </a:lnTo>
                    <a:lnTo>
                      <a:pt x="183" y="1172"/>
                    </a:lnTo>
                    <a:lnTo>
                      <a:pt x="178" y="1193"/>
                    </a:lnTo>
                    <a:lnTo>
                      <a:pt x="170" y="1273"/>
                    </a:lnTo>
                    <a:lnTo>
                      <a:pt x="180" y="1282"/>
                    </a:lnTo>
                    <a:lnTo>
                      <a:pt x="195" y="1283"/>
                    </a:lnTo>
                    <a:lnTo>
                      <a:pt x="211" y="1276"/>
                    </a:lnTo>
                    <a:lnTo>
                      <a:pt x="221" y="1283"/>
                    </a:lnTo>
                    <a:lnTo>
                      <a:pt x="231" y="1279"/>
                    </a:lnTo>
                    <a:lnTo>
                      <a:pt x="245" y="1278"/>
                    </a:lnTo>
                    <a:lnTo>
                      <a:pt x="264" y="1283"/>
                    </a:lnTo>
                    <a:lnTo>
                      <a:pt x="274" y="1291"/>
                    </a:lnTo>
                    <a:lnTo>
                      <a:pt x="307" y="1290"/>
                    </a:lnTo>
                    <a:lnTo>
                      <a:pt x="316" y="1290"/>
                    </a:lnTo>
                    <a:lnTo>
                      <a:pt x="336" y="1297"/>
                    </a:lnTo>
                    <a:lnTo>
                      <a:pt x="336" y="1312"/>
                    </a:lnTo>
                    <a:lnTo>
                      <a:pt x="362" y="1315"/>
                    </a:lnTo>
                    <a:lnTo>
                      <a:pt x="382" y="1301"/>
                    </a:lnTo>
                    <a:lnTo>
                      <a:pt x="397" y="1309"/>
                    </a:lnTo>
                    <a:lnTo>
                      <a:pt x="413" y="1307"/>
                    </a:lnTo>
                    <a:lnTo>
                      <a:pt x="444" y="1283"/>
                    </a:lnTo>
                    <a:lnTo>
                      <a:pt x="454" y="1283"/>
                    </a:lnTo>
                    <a:lnTo>
                      <a:pt x="453" y="1300"/>
                    </a:lnTo>
                    <a:lnTo>
                      <a:pt x="469" y="1291"/>
                    </a:lnTo>
                    <a:lnTo>
                      <a:pt x="485" y="1300"/>
                    </a:lnTo>
                    <a:lnTo>
                      <a:pt x="492" y="1298"/>
                    </a:lnTo>
                    <a:lnTo>
                      <a:pt x="498" y="1294"/>
                    </a:lnTo>
                    <a:lnTo>
                      <a:pt x="496" y="1289"/>
                    </a:lnTo>
                    <a:lnTo>
                      <a:pt x="489" y="1280"/>
                    </a:lnTo>
                    <a:lnTo>
                      <a:pt x="472" y="1276"/>
                    </a:lnTo>
                    <a:lnTo>
                      <a:pt x="478" y="1272"/>
                    </a:lnTo>
                    <a:lnTo>
                      <a:pt x="501" y="1272"/>
                    </a:lnTo>
                    <a:lnTo>
                      <a:pt x="505" y="1266"/>
                    </a:lnTo>
                    <a:lnTo>
                      <a:pt x="496" y="1259"/>
                    </a:lnTo>
                    <a:lnTo>
                      <a:pt x="496" y="1244"/>
                    </a:lnTo>
                    <a:lnTo>
                      <a:pt x="491" y="1236"/>
                    </a:lnTo>
                    <a:lnTo>
                      <a:pt x="469" y="1237"/>
                    </a:lnTo>
                    <a:lnTo>
                      <a:pt x="452" y="1228"/>
                    </a:lnTo>
                    <a:lnTo>
                      <a:pt x="449" y="1212"/>
                    </a:lnTo>
                    <a:lnTo>
                      <a:pt x="443" y="1211"/>
                    </a:lnTo>
                    <a:lnTo>
                      <a:pt x="440" y="1215"/>
                    </a:lnTo>
                    <a:lnTo>
                      <a:pt x="424" y="1218"/>
                    </a:lnTo>
                    <a:lnTo>
                      <a:pt x="414" y="1226"/>
                    </a:lnTo>
                    <a:lnTo>
                      <a:pt x="404" y="1226"/>
                    </a:lnTo>
                    <a:lnTo>
                      <a:pt x="395" y="1221"/>
                    </a:lnTo>
                    <a:lnTo>
                      <a:pt x="398" y="1214"/>
                    </a:lnTo>
                    <a:lnTo>
                      <a:pt x="403" y="1215"/>
                    </a:lnTo>
                    <a:lnTo>
                      <a:pt x="421" y="1209"/>
                    </a:lnTo>
                    <a:lnTo>
                      <a:pt x="436" y="1194"/>
                    </a:lnTo>
                    <a:lnTo>
                      <a:pt x="436" y="1189"/>
                    </a:lnTo>
                    <a:lnTo>
                      <a:pt x="418" y="1175"/>
                    </a:lnTo>
                    <a:lnTo>
                      <a:pt x="404" y="1178"/>
                    </a:lnTo>
                    <a:lnTo>
                      <a:pt x="410" y="1169"/>
                    </a:lnTo>
                    <a:lnTo>
                      <a:pt x="426" y="1171"/>
                    </a:lnTo>
                    <a:lnTo>
                      <a:pt x="420" y="1166"/>
                    </a:lnTo>
                    <a:lnTo>
                      <a:pt x="417" y="1159"/>
                    </a:lnTo>
                    <a:lnTo>
                      <a:pt x="440" y="1148"/>
                    </a:lnTo>
                    <a:lnTo>
                      <a:pt x="447" y="1143"/>
                    </a:lnTo>
                    <a:lnTo>
                      <a:pt x="459" y="1143"/>
                    </a:lnTo>
                    <a:lnTo>
                      <a:pt x="459" y="1148"/>
                    </a:lnTo>
                    <a:lnTo>
                      <a:pt x="463" y="1150"/>
                    </a:lnTo>
                    <a:lnTo>
                      <a:pt x="475" y="1143"/>
                    </a:lnTo>
                    <a:lnTo>
                      <a:pt x="483" y="1114"/>
                    </a:lnTo>
                    <a:lnTo>
                      <a:pt x="463" y="1090"/>
                    </a:lnTo>
                    <a:lnTo>
                      <a:pt x="457" y="1090"/>
                    </a:lnTo>
                    <a:lnTo>
                      <a:pt x="465" y="1083"/>
                    </a:lnTo>
                    <a:lnTo>
                      <a:pt x="465" y="1078"/>
                    </a:lnTo>
                    <a:lnTo>
                      <a:pt x="457" y="1069"/>
                    </a:lnTo>
                    <a:lnTo>
                      <a:pt x="452" y="1069"/>
                    </a:lnTo>
                    <a:lnTo>
                      <a:pt x="456" y="1062"/>
                    </a:lnTo>
                    <a:lnTo>
                      <a:pt x="456" y="1055"/>
                    </a:lnTo>
                    <a:lnTo>
                      <a:pt x="449" y="1043"/>
                    </a:lnTo>
                    <a:lnTo>
                      <a:pt x="452" y="1039"/>
                    </a:lnTo>
                    <a:lnTo>
                      <a:pt x="466" y="1033"/>
                    </a:lnTo>
                    <a:lnTo>
                      <a:pt x="476" y="1021"/>
                    </a:lnTo>
                    <a:lnTo>
                      <a:pt x="454" y="1005"/>
                    </a:lnTo>
                    <a:lnTo>
                      <a:pt x="449" y="1007"/>
                    </a:lnTo>
                    <a:lnTo>
                      <a:pt x="443" y="1012"/>
                    </a:lnTo>
                    <a:lnTo>
                      <a:pt x="436" y="1010"/>
                    </a:lnTo>
                    <a:lnTo>
                      <a:pt x="420" y="1014"/>
                    </a:lnTo>
                    <a:lnTo>
                      <a:pt x="413" y="1012"/>
                    </a:lnTo>
                    <a:lnTo>
                      <a:pt x="417" y="1007"/>
                    </a:lnTo>
                    <a:lnTo>
                      <a:pt x="443" y="1007"/>
                    </a:lnTo>
                    <a:lnTo>
                      <a:pt x="440" y="1001"/>
                    </a:lnTo>
                    <a:lnTo>
                      <a:pt x="444" y="996"/>
                    </a:lnTo>
                    <a:lnTo>
                      <a:pt x="450" y="1000"/>
                    </a:lnTo>
                    <a:lnTo>
                      <a:pt x="460" y="1000"/>
                    </a:lnTo>
                    <a:lnTo>
                      <a:pt x="472" y="991"/>
                    </a:lnTo>
                    <a:lnTo>
                      <a:pt x="492" y="996"/>
                    </a:lnTo>
                    <a:lnTo>
                      <a:pt x="491" y="979"/>
                    </a:lnTo>
                    <a:lnTo>
                      <a:pt x="501" y="976"/>
                    </a:lnTo>
                    <a:lnTo>
                      <a:pt x="508" y="961"/>
                    </a:lnTo>
                    <a:lnTo>
                      <a:pt x="521" y="948"/>
                    </a:lnTo>
                    <a:lnTo>
                      <a:pt x="491" y="948"/>
                    </a:lnTo>
                    <a:lnTo>
                      <a:pt x="483" y="936"/>
                    </a:lnTo>
                    <a:lnTo>
                      <a:pt x="472" y="930"/>
                    </a:lnTo>
                    <a:lnTo>
                      <a:pt x="465" y="921"/>
                    </a:lnTo>
                    <a:lnTo>
                      <a:pt x="440" y="921"/>
                    </a:lnTo>
                    <a:lnTo>
                      <a:pt x="429" y="915"/>
                    </a:lnTo>
                    <a:lnTo>
                      <a:pt x="430" y="912"/>
                    </a:lnTo>
                    <a:lnTo>
                      <a:pt x="441" y="915"/>
                    </a:lnTo>
                    <a:lnTo>
                      <a:pt x="463" y="911"/>
                    </a:lnTo>
                    <a:lnTo>
                      <a:pt x="478" y="915"/>
                    </a:lnTo>
                    <a:lnTo>
                      <a:pt x="488" y="926"/>
                    </a:lnTo>
                    <a:lnTo>
                      <a:pt x="505" y="928"/>
                    </a:lnTo>
                    <a:lnTo>
                      <a:pt x="508" y="930"/>
                    </a:lnTo>
                    <a:lnTo>
                      <a:pt x="535" y="919"/>
                    </a:lnTo>
                    <a:lnTo>
                      <a:pt x="558" y="919"/>
                    </a:lnTo>
                    <a:lnTo>
                      <a:pt x="564" y="916"/>
                    </a:lnTo>
                    <a:lnTo>
                      <a:pt x="571" y="918"/>
                    </a:lnTo>
                    <a:lnTo>
                      <a:pt x="567" y="910"/>
                    </a:lnTo>
                    <a:lnTo>
                      <a:pt x="563" y="908"/>
                    </a:lnTo>
                    <a:lnTo>
                      <a:pt x="564" y="904"/>
                    </a:lnTo>
                    <a:lnTo>
                      <a:pt x="574" y="901"/>
                    </a:lnTo>
                    <a:lnTo>
                      <a:pt x="579" y="896"/>
                    </a:lnTo>
                    <a:lnTo>
                      <a:pt x="587" y="896"/>
                    </a:lnTo>
                    <a:lnTo>
                      <a:pt x="584" y="893"/>
                    </a:lnTo>
                    <a:lnTo>
                      <a:pt x="571" y="890"/>
                    </a:lnTo>
                    <a:lnTo>
                      <a:pt x="568" y="882"/>
                    </a:lnTo>
                    <a:lnTo>
                      <a:pt x="584" y="868"/>
                    </a:lnTo>
                    <a:lnTo>
                      <a:pt x="581" y="861"/>
                    </a:lnTo>
                    <a:lnTo>
                      <a:pt x="571" y="862"/>
                    </a:lnTo>
                    <a:lnTo>
                      <a:pt x="573" y="855"/>
                    </a:lnTo>
                    <a:lnTo>
                      <a:pt x="566" y="861"/>
                    </a:lnTo>
                    <a:lnTo>
                      <a:pt x="524" y="850"/>
                    </a:lnTo>
                    <a:lnTo>
                      <a:pt x="524" y="847"/>
                    </a:lnTo>
                    <a:lnTo>
                      <a:pt x="537" y="841"/>
                    </a:lnTo>
                    <a:lnTo>
                      <a:pt x="541" y="846"/>
                    </a:lnTo>
                    <a:lnTo>
                      <a:pt x="557" y="846"/>
                    </a:lnTo>
                    <a:lnTo>
                      <a:pt x="558" y="836"/>
                    </a:lnTo>
                    <a:lnTo>
                      <a:pt x="574" y="837"/>
                    </a:lnTo>
                    <a:lnTo>
                      <a:pt x="592" y="833"/>
                    </a:lnTo>
                    <a:lnTo>
                      <a:pt x="600" y="835"/>
                    </a:lnTo>
                    <a:lnTo>
                      <a:pt x="603" y="839"/>
                    </a:lnTo>
                    <a:lnTo>
                      <a:pt x="607" y="835"/>
                    </a:lnTo>
                    <a:lnTo>
                      <a:pt x="610" y="837"/>
                    </a:lnTo>
                    <a:lnTo>
                      <a:pt x="609" y="844"/>
                    </a:lnTo>
                    <a:lnTo>
                      <a:pt x="619" y="853"/>
                    </a:lnTo>
                    <a:lnTo>
                      <a:pt x="623" y="853"/>
                    </a:lnTo>
                    <a:lnTo>
                      <a:pt x="623" y="847"/>
                    </a:lnTo>
                    <a:lnTo>
                      <a:pt x="626" y="843"/>
                    </a:lnTo>
                    <a:lnTo>
                      <a:pt x="623" y="833"/>
                    </a:lnTo>
                    <a:lnTo>
                      <a:pt x="629" y="830"/>
                    </a:lnTo>
                    <a:lnTo>
                      <a:pt x="643" y="819"/>
                    </a:lnTo>
                    <a:lnTo>
                      <a:pt x="646" y="798"/>
                    </a:lnTo>
                    <a:lnTo>
                      <a:pt x="642" y="790"/>
                    </a:lnTo>
                    <a:lnTo>
                      <a:pt x="642" y="782"/>
                    </a:lnTo>
                    <a:lnTo>
                      <a:pt x="648" y="783"/>
                    </a:lnTo>
                    <a:lnTo>
                      <a:pt x="652" y="776"/>
                    </a:lnTo>
                    <a:lnTo>
                      <a:pt x="649" y="775"/>
                    </a:lnTo>
                    <a:lnTo>
                      <a:pt x="649" y="768"/>
                    </a:lnTo>
                    <a:lnTo>
                      <a:pt x="642" y="739"/>
                    </a:lnTo>
                    <a:lnTo>
                      <a:pt x="632" y="725"/>
                    </a:lnTo>
                    <a:lnTo>
                      <a:pt x="638" y="716"/>
                    </a:lnTo>
                    <a:lnTo>
                      <a:pt x="635" y="714"/>
                    </a:lnTo>
                    <a:lnTo>
                      <a:pt x="642" y="700"/>
                    </a:lnTo>
                    <a:lnTo>
                      <a:pt x="652" y="696"/>
                    </a:lnTo>
                    <a:lnTo>
                      <a:pt x="658" y="685"/>
                    </a:lnTo>
                    <a:lnTo>
                      <a:pt x="669" y="679"/>
                    </a:lnTo>
                    <a:lnTo>
                      <a:pt x="671" y="668"/>
                    </a:lnTo>
                    <a:lnTo>
                      <a:pt x="675" y="664"/>
                    </a:lnTo>
                    <a:lnTo>
                      <a:pt x="681" y="664"/>
                    </a:lnTo>
                    <a:lnTo>
                      <a:pt x="681" y="657"/>
                    </a:lnTo>
                    <a:lnTo>
                      <a:pt x="685" y="654"/>
                    </a:lnTo>
                    <a:lnTo>
                      <a:pt x="703" y="654"/>
                    </a:lnTo>
                    <a:lnTo>
                      <a:pt x="703" y="658"/>
                    </a:lnTo>
                    <a:lnTo>
                      <a:pt x="707" y="660"/>
                    </a:lnTo>
                    <a:lnTo>
                      <a:pt x="705" y="662"/>
                    </a:lnTo>
                    <a:lnTo>
                      <a:pt x="713" y="661"/>
                    </a:lnTo>
                    <a:lnTo>
                      <a:pt x="718" y="662"/>
                    </a:lnTo>
                    <a:lnTo>
                      <a:pt x="717" y="668"/>
                    </a:lnTo>
                    <a:lnTo>
                      <a:pt x="713" y="668"/>
                    </a:lnTo>
                    <a:lnTo>
                      <a:pt x="711" y="673"/>
                    </a:lnTo>
                    <a:lnTo>
                      <a:pt x="700" y="685"/>
                    </a:lnTo>
                    <a:lnTo>
                      <a:pt x="705" y="685"/>
                    </a:lnTo>
                    <a:lnTo>
                      <a:pt x="710" y="693"/>
                    </a:lnTo>
                    <a:lnTo>
                      <a:pt x="705" y="696"/>
                    </a:lnTo>
                    <a:lnTo>
                      <a:pt x="698" y="694"/>
                    </a:lnTo>
                    <a:lnTo>
                      <a:pt x="695" y="690"/>
                    </a:lnTo>
                    <a:lnTo>
                      <a:pt x="698" y="687"/>
                    </a:lnTo>
                    <a:lnTo>
                      <a:pt x="690" y="687"/>
                    </a:lnTo>
                    <a:lnTo>
                      <a:pt x="688" y="690"/>
                    </a:lnTo>
                    <a:lnTo>
                      <a:pt x="678" y="696"/>
                    </a:lnTo>
                    <a:lnTo>
                      <a:pt x="671" y="696"/>
                    </a:lnTo>
                    <a:lnTo>
                      <a:pt x="669" y="698"/>
                    </a:lnTo>
                    <a:lnTo>
                      <a:pt x="677" y="701"/>
                    </a:lnTo>
                    <a:lnTo>
                      <a:pt x="679" y="710"/>
                    </a:lnTo>
                    <a:lnTo>
                      <a:pt x="692" y="712"/>
                    </a:lnTo>
                    <a:lnTo>
                      <a:pt x="701" y="704"/>
                    </a:lnTo>
                    <a:lnTo>
                      <a:pt x="714" y="710"/>
                    </a:lnTo>
                    <a:lnTo>
                      <a:pt x="723" y="708"/>
                    </a:lnTo>
                    <a:lnTo>
                      <a:pt x="721" y="719"/>
                    </a:lnTo>
                    <a:lnTo>
                      <a:pt x="711" y="722"/>
                    </a:lnTo>
                    <a:lnTo>
                      <a:pt x="717" y="737"/>
                    </a:lnTo>
                    <a:lnTo>
                      <a:pt x="721" y="743"/>
                    </a:lnTo>
                    <a:lnTo>
                      <a:pt x="731" y="736"/>
                    </a:lnTo>
                    <a:lnTo>
                      <a:pt x="733" y="728"/>
                    </a:lnTo>
                    <a:lnTo>
                      <a:pt x="731" y="721"/>
                    </a:lnTo>
                    <a:lnTo>
                      <a:pt x="727" y="716"/>
                    </a:lnTo>
                    <a:lnTo>
                      <a:pt x="727" y="710"/>
                    </a:lnTo>
                    <a:lnTo>
                      <a:pt x="739" y="696"/>
                    </a:lnTo>
                    <a:lnTo>
                      <a:pt x="743" y="687"/>
                    </a:lnTo>
                    <a:lnTo>
                      <a:pt x="749" y="683"/>
                    </a:lnTo>
                    <a:lnTo>
                      <a:pt x="763" y="686"/>
                    </a:lnTo>
                    <a:lnTo>
                      <a:pt x="767" y="694"/>
                    </a:lnTo>
                    <a:lnTo>
                      <a:pt x="763" y="701"/>
                    </a:lnTo>
                    <a:lnTo>
                      <a:pt x="757" y="701"/>
                    </a:lnTo>
                    <a:lnTo>
                      <a:pt x="756" y="704"/>
                    </a:lnTo>
                    <a:lnTo>
                      <a:pt x="770" y="721"/>
                    </a:lnTo>
                    <a:lnTo>
                      <a:pt x="775" y="722"/>
                    </a:lnTo>
                    <a:lnTo>
                      <a:pt x="785" y="708"/>
                    </a:lnTo>
                    <a:lnTo>
                      <a:pt x="785" y="693"/>
                    </a:lnTo>
                    <a:lnTo>
                      <a:pt x="786" y="685"/>
                    </a:lnTo>
                    <a:lnTo>
                      <a:pt x="804" y="673"/>
                    </a:lnTo>
                    <a:lnTo>
                      <a:pt x="815" y="655"/>
                    </a:lnTo>
                    <a:lnTo>
                      <a:pt x="822" y="651"/>
                    </a:lnTo>
                    <a:lnTo>
                      <a:pt x="838" y="633"/>
                    </a:lnTo>
                    <a:lnTo>
                      <a:pt x="838" y="603"/>
                    </a:lnTo>
                    <a:lnTo>
                      <a:pt x="842" y="591"/>
                    </a:lnTo>
                    <a:lnTo>
                      <a:pt x="850" y="590"/>
                    </a:lnTo>
                    <a:lnTo>
                      <a:pt x="848" y="583"/>
                    </a:lnTo>
                    <a:lnTo>
                      <a:pt x="842" y="576"/>
                    </a:lnTo>
                    <a:lnTo>
                      <a:pt x="827" y="566"/>
                    </a:lnTo>
                    <a:lnTo>
                      <a:pt x="822" y="554"/>
                    </a:lnTo>
                    <a:lnTo>
                      <a:pt x="817" y="550"/>
                    </a:lnTo>
                    <a:lnTo>
                      <a:pt x="798" y="544"/>
                    </a:lnTo>
                    <a:lnTo>
                      <a:pt x="782" y="547"/>
                    </a:lnTo>
                    <a:lnTo>
                      <a:pt x="756" y="550"/>
                    </a:lnTo>
                    <a:lnTo>
                      <a:pt x="747" y="554"/>
                    </a:lnTo>
                    <a:lnTo>
                      <a:pt x="730" y="555"/>
                    </a:lnTo>
                    <a:lnTo>
                      <a:pt x="701" y="551"/>
                    </a:lnTo>
                    <a:lnTo>
                      <a:pt x="685" y="543"/>
                    </a:lnTo>
                    <a:lnTo>
                      <a:pt x="672" y="530"/>
                    </a:lnTo>
                    <a:lnTo>
                      <a:pt x="669" y="519"/>
                    </a:lnTo>
                    <a:lnTo>
                      <a:pt x="662" y="515"/>
                    </a:lnTo>
                    <a:lnTo>
                      <a:pt x="662" y="508"/>
                    </a:lnTo>
                    <a:lnTo>
                      <a:pt x="669" y="505"/>
                    </a:lnTo>
                    <a:lnTo>
                      <a:pt x="672" y="497"/>
                    </a:lnTo>
                    <a:lnTo>
                      <a:pt x="672" y="493"/>
                    </a:lnTo>
                    <a:lnTo>
                      <a:pt x="668" y="491"/>
                    </a:lnTo>
                    <a:lnTo>
                      <a:pt x="672" y="487"/>
                    </a:lnTo>
                    <a:lnTo>
                      <a:pt x="668" y="471"/>
                    </a:lnTo>
                    <a:lnTo>
                      <a:pt x="658" y="469"/>
                    </a:lnTo>
                    <a:lnTo>
                      <a:pt x="649" y="473"/>
                    </a:lnTo>
                    <a:lnTo>
                      <a:pt x="642" y="472"/>
                    </a:lnTo>
                    <a:lnTo>
                      <a:pt x="628" y="479"/>
                    </a:lnTo>
                    <a:lnTo>
                      <a:pt x="622" y="475"/>
                    </a:lnTo>
                    <a:lnTo>
                      <a:pt x="626" y="469"/>
                    </a:lnTo>
                    <a:lnTo>
                      <a:pt x="633" y="465"/>
                    </a:lnTo>
                    <a:lnTo>
                      <a:pt x="658" y="466"/>
                    </a:lnTo>
                    <a:lnTo>
                      <a:pt x="664" y="465"/>
                    </a:lnTo>
                    <a:lnTo>
                      <a:pt x="664" y="461"/>
                    </a:lnTo>
                    <a:lnTo>
                      <a:pt x="655" y="447"/>
                    </a:lnTo>
                    <a:lnTo>
                      <a:pt x="646" y="397"/>
                    </a:lnTo>
                    <a:lnTo>
                      <a:pt x="649" y="367"/>
                    </a:lnTo>
                    <a:lnTo>
                      <a:pt x="655" y="357"/>
                    </a:lnTo>
                    <a:lnTo>
                      <a:pt x="652" y="357"/>
                    </a:lnTo>
                    <a:lnTo>
                      <a:pt x="658" y="350"/>
                    </a:lnTo>
                    <a:lnTo>
                      <a:pt x="656" y="344"/>
                    </a:lnTo>
                    <a:lnTo>
                      <a:pt x="632" y="346"/>
                    </a:lnTo>
                    <a:lnTo>
                      <a:pt x="606" y="332"/>
                    </a:lnTo>
                    <a:lnTo>
                      <a:pt x="571" y="304"/>
                    </a:lnTo>
                    <a:lnTo>
                      <a:pt x="548" y="315"/>
                    </a:lnTo>
                    <a:lnTo>
                      <a:pt x="532" y="314"/>
                    </a:lnTo>
                    <a:lnTo>
                      <a:pt x="515" y="319"/>
                    </a:lnTo>
                    <a:lnTo>
                      <a:pt x="489" y="317"/>
                    </a:lnTo>
                    <a:lnTo>
                      <a:pt x="470" y="323"/>
                    </a:lnTo>
                    <a:lnTo>
                      <a:pt x="463" y="340"/>
                    </a:lnTo>
                    <a:lnTo>
                      <a:pt x="450" y="351"/>
                    </a:lnTo>
                    <a:lnTo>
                      <a:pt x="439" y="354"/>
                    </a:lnTo>
                    <a:lnTo>
                      <a:pt x="440" y="340"/>
                    </a:lnTo>
                    <a:lnTo>
                      <a:pt x="418" y="332"/>
                    </a:lnTo>
                    <a:lnTo>
                      <a:pt x="381" y="333"/>
                    </a:lnTo>
                    <a:lnTo>
                      <a:pt x="355" y="342"/>
                    </a:lnTo>
                    <a:lnTo>
                      <a:pt x="351" y="348"/>
                    </a:lnTo>
                    <a:lnTo>
                      <a:pt x="343" y="353"/>
                    </a:lnTo>
                    <a:lnTo>
                      <a:pt x="325" y="373"/>
                    </a:lnTo>
                    <a:lnTo>
                      <a:pt x="320" y="389"/>
                    </a:lnTo>
                    <a:lnTo>
                      <a:pt x="332" y="400"/>
                    </a:lnTo>
                    <a:lnTo>
                      <a:pt x="333" y="411"/>
                    </a:lnTo>
                    <a:lnTo>
                      <a:pt x="320" y="423"/>
                    </a:lnTo>
                    <a:lnTo>
                      <a:pt x="326" y="432"/>
                    </a:lnTo>
                    <a:lnTo>
                      <a:pt x="325" y="442"/>
                    </a:lnTo>
                    <a:lnTo>
                      <a:pt x="341" y="448"/>
                    </a:lnTo>
                    <a:lnTo>
                      <a:pt x="335" y="466"/>
                    </a:lnTo>
                    <a:lnTo>
                      <a:pt x="320" y="482"/>
                    </a:lnTo>
                    <a:lnTo>
                      <a:pt x="325" y="486"/>
                    </a:lnTo>
                    <a:lnTo>
                      <a:pt x="356" y="472"/>
                    </a:lnTo>
                    <a:lnTo>
                      <a:pt x="361" y="480"/>
                    </a:lnTo>
                    <a:lnTo>
                      <a:pt x="366" y="493"/>
                    </a:lnTo>
                    <a:lnTo>
                      <a:pt x="356" y="528"/>
                    </a:lnTo>
                    <a:lnTo>
                      <a:pt x="362" y="539"/>
                    </a:lnTo>
                    <a:lnTo>
                      <a:pt x="381" y="532"/>
                    </a:lnTo>
                    <a:lnTo>
                      <a:pt x="379" y="544"/>
                    </a:lnTo>
                    <a:lnTo>
                      <a:pt x="372" y="543"/>
                    </a:lnTo>
                    <a:lnTo>
                      <a:pt x="359" y="547"/>
                    </a:lnTo>
                    <a:lnTo>
                      <a:pt x="345" y="530"/>
                    </a:lnTo>
                    <a:lnTo>
                      <a:pt x="346" y="521"/>
                    </a:lnTo>
                    <a:lnTo>
                      <a:pt x="352" y="516"/>
                    </a:lnTo>
                    <a:lnTo>
                      <a:pt x="354" y="505"/>
                    </a:lnTo>
                    <a:lnTo>
                      <a:pt x="323" y="505"/>
                    </a:lnTo>
                    <a:lnTo>
                      <a:pt x="317" y="496"/>
                    </a:lnTo>
                    <a:lnTo>
                      <a:pt x="310" y="504"/>
                    </a:lnTo>
                    <a:lnTo>
                      <a:pt x="307" y="511"/>
                    </a:lnTo>
                    <a:lnTo>
                      <a:pt x="302" y="515"/>
                    </a:lnTo>
                    <a:lnTo>
                      <a:pt x="291" y="536"/>
                    </a:lnTo>
                    <a:lnTo>
                      <a:pt x="284" y="519"/>
                    </a:lnTo>
                    <a:lnTo>
                      <a:pt x="290" y="504"/>
                    </a:lnTo>
                    <a:lnTo>
                      <a:pt x="322" y="469"/>
                    </a:lnTo>
                    <a:lnTo>
                      <a:pt x="306" y="448"/>
                    </a:lnTo>
                    <a:lnTo>
                      <a:pt x="304" y="436"/>
                    </a:lnTo>
                    <a:lnTo>
                      <a:pt x="283" y="426"/>
                    </a:lnTo>
                    <a:lnTo>
                      <a:pt x="278" y="435"/>
                    </a:lnTo>
                    <a:lnTo>
                      <a:pt x="261" y="428"/>
                    </a:lnTo>
                    <a:lnTo>
                      <a:pt x="232" y="444"/>
                    </a:lnTo>
                    <a:lnTo>
                      <a:pt x="219" y="469"/>
                    </a:lnTo>
                    <a:lnTo>
                      <a:pt x="234" y="468"/>
                    </a:lnTo>
                    <a:lnTo>
                      <a:pt x="232" y="478"/>
                    </a:lnTo>
                    <a:lnTo>
                      <a:pt x="215" y="475"/>
                    </a:lnTo>
                    <a:lnTo>
                      <a:pt x="191" y="507"/>
                    </a:lnTo>
                    <a:lnTo>
                      <a:pt x="178" y="508"/>
                    </a:lnTo>
                    <a:lnTo>
                      <a:pt x="185" y="523"/>
                    </a:lnTo>
                    <a:lnTo>
                      <a:pt x="201" y="537"/>
                    </a:lnTo>
                    <a:lnTo>
                      <a:pt x="191" y="547"/>
                    </a:lnTo>
                    <a:lnTo>
                      <a:pt x="188" y="571"/>
                    </a:lnTo>
                    <a:lnTo>
                      <a:pt x="165" y="573"/>
                    </a:lnTo>
                    <a:lnTo>
                      <a:pt x="157" y="561"/>
                    </a:lnTo>
                    <a:lnTo>
                      <a:pt x="146" y="560"/>
                    </a:lnTo>
                    <a:lnTo>
                      <a:pt x="154" y="551"/>
                    </a:lnTo>
                    <a:lnTo>
                      <a:pt x="143" y="528"/>
                    </a:lnTo>
                    <a:lnTo>
                      <a:pt x="136" y="518"/>
                    </a:lnTo>
                    <a:lnTo>
                      <a:pt x="150" y="515"/>
                    </a:lnTo>
                    <a:lnTo>
                      <a:pt x="153" y="500"/>
                    </a:lnTo>
                    <a:lnTo>
                      <a:pt x="163" y="503"/>
                    </a:lnTo>
                    <a:lnTo>
                      <a:pt x="166" y="491"/>
                    </a:lnTo>
                    <a:lnTo>
                      <a:pt x="159" y="489"/>
                    </a:lnTo>
                    <a:lnTo>
                      <a:pt x="150" y="491"/>
                    </a:lnTo>
                    <a:lnTo>
                      <a:pt x="149" y="478"/>
                    </a:lnTo>
                    <a:lnTo>
                      <a:pt x="144" y="478"/>
                    </a:lnTo>
                    <a:lnTo>
                      <a:pt x="124" y="486"/>
                    </a:lnTo>
                    <a:lnTo>
                      <a:pt x="113" y="479"/>
                    </a:lnTo>
                    <a:lnTo>
                      <a:pt x="103" y="485"/>
                    </a:lnTo>
                    <a:lnTo>
                      <a:pt x="97" y="480"/>
                    </a:lnTo>
                    <a:lnTo>
                      <a:pt x="111" y="473"/>
                    </a:lnTo>
                    <a:lnTo>
                      <a:pt x="126" y="479"/>
                    </a:lnTo>
                    <a:lnTo>
                      <a:pt x="131" y="472"/>
                    </a:lnTo>
                    <a:lnTo>
                      <a:pt x="127" y="465"/>
                    </a:lnTo>
                    <a:lnTo>
                      <a:pt x="114" y="466"/>
                    </a:lnTo>
                    <a:lnTo>
                      <a:pt x="121" y="448"/>
                    </a:lnTo>
                    <a:lnTo>
                      <a:pt x="114" y="436"/>
                    </a:lnTo>
                    <a:lnTo>
                      <a:pt x="136" y="419"/>
                    </a:lnTo>
                    <a:lnTo>
                      <a:pt x="147" y="418"/>
                    </a:lnTo>
                    <a:lnTo>
                      <a:pt x="162" y="400"/>
                    </a:lnTo>
                    <a:lnTo>
                      <a:pt x="167" y="373"/>
                    </a:lnTo>
                    <a:lnTo>
                      <a:pt x="172" y="369"/>
                    </a:lnTo>
                    <a:lnTo>
                      <a:pt x="173" y="362"/>
                    </a:lnTo>
                    <a:lnTo>
                      <a:pt x="205" y="361"/>
                    </a:lnTo>
                    <a:lnTo>
                      <a:pt x="212" y="353"/>
                    </a:lnTo>
                    <a:lnTo>
                      <a:pt x="225" y="347"/>
                    </a:lnTo>
                    <a:lnTo>
                      <a:pt x="216" y="337"/>
                    </a:lnTo>
                    <a:lnTo>
                      <a:pt x="228" y="339"/>
                    </a:lnTo>
                    <a:lnTo>
                      <a:pt x="237" y="336"/>
                    </a:lnTo>
                    <a:lnTo>
                      <a:pt x="242" y="344"/>
                    </a:lnTo>
                    <a:lnTo>
                      <a:pt x="248" y="344"/>
                    </a:lnTo>
                    <a:lnTo>
                      <a:pt x="254" y="333"/>
                    </a:lnTo>
                    <a:lnTo>
                      <a:pt x="261" y="335"/>
                    </a:lnTo>
                    <a:lnTo>
                      <a:pt x="276" y="328"/>
                    </a:lnTo>
                    <a:lnTo>
                      <a:pt x="283" y="333"/>
                    </a:lnTo>
                    <a:lnTo>
                      <a:pt x="287" y="332"/>
                    </a:lnTo>
                    <a:lnTo>
                      <a:pt x="290" y="325"/>
                    </a:lnTo>
                    <a:lnTo>
                      <a:pt x="297" y="323"/>
                    </a:lnTo>
                    <a:lnTo>
                      <a:pt x="309" y="321"/>
                    </a:lnTo>
                    <a:lnTo>
                      <a:pt x="329" y="336"/>
                    </a:lnTo>
                    <a:lnTo>
                      <a:pt x="345" y="340"/>
                    </a:lnTo>
                    <a:lnTo>
                      <a:pt x="405" y="321"/>
                    </a:lnTo>
                    <a:lnTo>
                      <a:pt x="443" y="319"/>
                    </a:lnTo>
                    <a:lnTo>
                      <a:pt x="456" y="310"/>
                    </a:lnTo>
                    <a:lnTo>
                      <a:pt x="453" y="300"/>
                    </a:lnTo>
                    <a:lnTo>
                      <a:pt x="469" y="297"/>
                    </a:lnTo>
                    <a:lnTo>
                      <a:pt x="466" y="304"/>
                    </a:lnTo>
                    <a:lnTo>
                      <a:pt x="476" y="310"/>
                    </a:lnTo>
                    <a:lnTo>
                      <a:pt x="493" y="308"/>
                    </a:lnTo>
                    <a:lnTo>
                      <a:pt x="504" y="292"/>
                    </a:lnTo>
                    <a:lnTo>
                      <a:pt x="545" y="312"/>
                    </a:lnTo>
                    <a:lnTo>
                      <a:pt x="567" y="301"/>
                    </a:lnTo>
                    <a:lnTo>
                      <a:pt x="574" y="300"/>
                    </a:lnTo>
                    <a:lnTo>
                      <a:pt x="636" y="342"/>
                    </a:lnTo>
                    <a:lnTo>
                      <a:pt x="665" y="340"/>
                    </a:lnTo>
                    <a:lnTo>
                      <a:pt x="678" y="318"/>
                    </a:lnTo>
                    <a:lnTo>
                      <a:pt x="677" y="317"/>
                    </a:lnTo>
                    <a:lnTo>
                      <a:pt x="679" y="311"/>
                    </a:lnTo>
                    <a:lnTo>
                      <a:pt x="682" y="297"/>
                    </a:lnTo>
                    <a:lnTo>
                      <a:pt x="687" y="287"/>
                    </a:lnTo>
                    <a:lnTo>
                      <a:pt x="685" y="285"/>
                    </a:lnTo>
                    <a:lnTo>
                      <a:pt x="701" y="260"/>
                    </a:lnTo>
                    <a:lnTo>
                      <a:pt x="731" y="235"/>
                    </a:lnTo>
                    <a:lnTo>
                      <a:pt x="730" y="215"/>
                    </a:lnTo>
                    <a:lnTo>
                      <a:pt x="726" y="194"/>
                    </a:lnTo>
                    <a:lnTo>
                      <a:pt x="726" y="186"/>
                    </a:lnTo>
                    <a:lnTo>
                      <a:pt x="723" y="167"/>
                    </a:lnTo>
                    <a:lnTo>
                      <a:pt x="726" y="147"/>
                    </a:lnTo>
                    <a:lnTo>
                      <a:pt x="731" y="142"/>
                    </a:lnTo>
                    <a:lnTo>
                      <a:pt x="729" y="132"/>
                    </a:lnTo>
                    <a:lnTo>
                      <a:pt x="717" y="118"/>
                    </a:lnTo>
                    <a:lnTo>
                      <a:pt x="717" y="114"/>
                    </a:lnTo>
                    <a:lnTo>
                      <a:pt x="698" y="97"/>
                    </a:lnTo>
                    <a:lnTo>
                      <a:pt x="692" y="79"/>
                    </a:lnTo>
                    <a:lnTo>
                      <a:pt x="692" y="71"/>
                    </a:lnTo>
                    <a:lnTo>
                      <a:pt x="703" y="54"/>
                    </a:lnTo>
                    <a:lnTo>
                      <a:pt x="729" y="22"/>
                    </a:lnTo>
                    <a:lnTo>
                      <a:pt x="740" y="14"/>
                    </a:lnTo>
                    <a:lnTo>
                      <a:pt x="760" y="5"/>
                    </a:lnTo>
                    <a:lnTo>
                      <a:pt x="744" y="0"/>
                    </a:lnTo>
                    <a:lnTo>
                      <a:pt x="727" y="5"/>
                    </a:lnTo>
                    <a:lnTo>
                      <a:pt x="659" y="53"/>
                    </a:lnTo>
                    <a:lnTo>
                      <a:pt x="628" y="68"/>
                    </a:lnTo>
                    <a:lnTo>
                      <a:pt x="593" y="73"/>
                    </a:lnTo>
                    <a:lnTo>
                      <a:pt x="553" y="71"/>
                    </a:lnTo>
                    <a:lnTo>
                      <a:pt x="534" y="98"/>
                    </a:lnTo>
                    <a:lnTo>
                      <a:pt x="504" y="126"/>
                    </a:lnTo>
                    <a:lnTo>
                      <a:pt x="498" y="135"/>
                    </a:lnTo>
                    <a:lnTo>
                      <a:pt x="492" y="153"/>
                    </a:lnTo>
                    <a:lnTo>
                      <a:pt x="447" y="218"/>
                    </a:lnTo>
                    <a:lnTo>
                      <a:pt x="423" y="243"/>
                    </a:lnTo>
                    <a:lnTo>
                      <a:pt x="385" y="265"/>
                    </a:lnTo>
                    <a:lnTo>
                      <a:pt x="338" y="275"/>
                    </a:lnTo>
                    <a:lnTo>
                      <a:pt x="296" y="272"/>
                    </a:lnTo>
                    <a:lnTo>
                      <a:pt x="280" y="265"/>
                    </a:lnTo>
                    <a:lnTo>
                      <a:pt x="266" y="265"/>
                    </a:lnTo>
                    <a:lnTo>
                      <a:pt x="232" y="283"/>
                    </a:lnTo>
                    <a:lnTo>
                      <a:pt x="206" y="290"/>
                    </a:lnTo>
                    <a:lnTo>
                      <a:pt x="191" y="289"/>
                    </a:lnTo>
                    <a:lnTo>
                      <a:pt x="163" y="279"/>
                    </a:lnTo>
                    <a:lnTo>
                      <a:pt x="154" y="282"/>
                    </a:lnTo>
                    <a:lnTo>
                      <a:pt x="147" y="287"/>
                    </a:lnTo>
                    <a:lnTo>
                      <a:pt x="144" y="296"/>
                    </a:lnTo>
                    <a:lnTo>
                      <a:pt x="127" y="314"/>
                    </a:lnTo>
                    <a:lnTo>
                      <a:pt x="118" y="315"/>
                    </a:lnTo>
                    <a:lnTo>
                      <a:pt x="105" y="337"/>
                    </a:lnTo>
                    <a:lnTo>
                      <a:pt x="79" y="365"/>
                    </a:lnTo>
                    <a:lnTo>
                      <a:pt x="48" y="421"/>
                    </a:lnTo>
                    <a:lnTo>
                      <a:pt x="43" y="442"/>
                    </a:lnTo>
                    <a:lnTo>
                      <a:pt x="46" y="465"/>
                    </a:lnTo>
                    <a:lnTo>
                      <a:pt x="49" y="466"/>
                    </a:lnTo>
                    <a:lnTo>
                      <a:pt x="51" y="462"/>
                    </a:lnTo>
                    <a:lnTo>
                      <a:pt x="52" y="461"/>
                    </a:lnTo>
                    <a:lnTo>
                      <a:pt x="52" y="454"/>
                    </a:lnTo>
                    <a:lnTo>
                      <a:pt x="49" y="453"/>
                    </a:lnTo>
                    <a:lnTo>
                      <a:pt x="52" y="443"/>
                    </a:lnTo>
                    <a:lnTo>
                      <a:pt x="49" y="439"/>
                    </a:lnTo>
                    <a:lnTo>
                      <a:pt x="56" y="439"/>
                    </a:lnTo>
                    <a:lnTo>
                      <a:pt x="65" y="443"/>
                    </a:lnTo>
                    <a:lnTo>
                      <a:pt x="69" y="448"/>
                    </a:lnTo>
                    <a:lnTo>
                      <a:pt x="74" y="464"/>
                    </a:lnTo>
                    <a:lnTo>
                      <a:pt x="79" y="469"/>
                    </a:lnTo>
                    <a:lnTo>
                      <a:pt x="79" y="475"/>
                    </a:lnTo>
                    <a:lnTo>
                      <a:pt x="82" y="476"/>
                    </a:lnTo>
                    <a:lnTo>
                      <a:pt x="85" y="482"/>
                    </a:lnTo>
                    <a:lnTo>
                      <a:pt x="92" y="485"/>
                    </a:lnTo>
                    <a:lnTo>
                      <a:pt x="104" y="489"/>
                    </a:lnTo>
                    <a:lnTo>
                      <a:pt x="118" y="500"/>
                    </a:lnTo>
                    <a:lnTo>
                      <a:pt x="123" y="498"/>
                    </a:lnTo>
                    <a:lnTo>
                      <a:pt x="128" y="516"/>
                    </a:lnTo>
                    <a:lnTo>
                      <a:pt x="143" y="533"/>
                    </a:lnTo>
                    <a:lnTo>
                      <a:pt x="133" y="540"/>
                    </a:lnTo>
                    <a:lnTo>
                      <a:pt x="117" y="533"/>
                    </a:lnTo>
                    <a:lnTo>
                      <a:pt x="88" y="526"/>
                    </a:lnTo>
                    <a:lnTo>
                      <a:pt x="72" y="528"/>
                    </a:lnTo>
                    <a:lnTo>
                      <a:pt x="69" y="537"/>
                    </a:lnTo>
                    <a:lnTo>
                      <a:pt x="66" y="537"/>
                    </a:lnTo>
                    <a:lnTo>
                      <a:pt x="64" y="525"/>
                    </a:lnTo>
                    <a:lnTo>
                      <a:pt x="71" y="522"/>
                    </a:lnTo>
                    <a:lnTo>
                      <a:pt x="71" y="518"/>
                    </a:lnTo>
                    <a:lnTo>
                      <a:pt x="51" y="512"/>
                    </a:lnTo>
                    <a:lnTo>
                      <a:pt x="51" y="507"/>
                    </a:lnTo>
                    <a:lnTo>
                      <a:pt x="29" y="500"/>
                    </a:lnTo>
                    <a:lnTo>
                      <a:pt x="30" y="497"/>
                    </a:lnTo>
                    <a:lnTo>
                      <a:pt x="45" y="491"/>
                    </a:lnTo>
                    <a:lnTo>
                      <a:pt x="43" y="487"/>
                    </a:lnTo>
                    <a:lnTo>
                      <a:pt x="36" y="489"/>
                    </a:lnTo>
                    <a:lnTo>
                      <a:pt x="36" y="487"/>
                    </a:lnTo>
                    <a:lnTo>
                      <a:pt x="42" y="475"/>
                    </a:lnTo>
                    <a:lnTo>
                      <a:pt x="48" y="473"/>
                    </a:lnTo>
                    <a:lnTo>
                      <a:pt x="48" y="472"/>
                    </a:lnTo>
                    <a:lnTo>
                      <a:pt x="45" y="469"/>
                    </a:lnTo>
                    <a:lnTo>
                      <a:pt x="39" y="471"/>
                    </a:lnTo>
                    <a:lnTo>
                      <a:pt x="28" y="491"/>
                    </a:lnTo>
                    <a:lnTo>
                      <a:pt x="15" y="540"/>
                    </a:lnTo>
                    <a:lnTo>
                      <a:pt x="13" y="565"/>
                    </a:lnTo>
                    <a:lnTo>
                      <a:pt x="17" y="690"/>
                    </a:lnTo>
                    <a:lnTo>
                      <a:pt x="9" y="741"/>
                    </a:lnTo>
                    <a:lnTo>
                      <a:pt x="12" y="782"/>
                    </a:lnTo>
                    <a:lnTo>
                      <a:pt x="16" y="782"/>
                    </a:lnTo>
                    <a:lnTo>
                      <a:pt x="22" y="740"/>
                    </a:lnTo>
                    <a:lnTo>
                      <a:pt x="17" y="730"/>
                    </a:lnTo>
                    <a:lnTo>
                      <a:pt x="28" y="736"/>
                    </a:lnTo>
                    <a:lnTo>
                      <a:pt x="46" y="739"/>
                    </a:lnTo>
                    <a:lnTo>
                      <a:pt x="59" y="757"/>
                    </a:lnTo>
                    <a:lnTo>
                      <a:pt x="65" y="761"/>
                    </a:lnTo>
                    <a:lnTo>
                      <a:pt x="64" y="768"/>
                    </a:lnTo>
                    <a:lnTo>
                      <a:pt x="66" y="779"/>
                    </a:lnTo>
                    <a:lnTo>
                      <a:pt x="71" y="787"/>
                    </a:lnTo>
                    <a:lnTo>
                      <a:pt x="87" y="803"/>
                    </a:lnTo>
                    <a:lnTo>
                      <a:pt x="91" y="810"/>
                    </a:lnTo>
                    <a:lnTo>
                      <a:pt x="88" y="818"/>
                    </a:lnTo>
                    <a:lnTo>
                      <a:pt x="94" y="821"/>
                    </a:lnTo>
                    <a:lnTo>
                      <a:pt x="58" y="851"/>
                    </a:lnTo>
                    <a:lnTo>
                      <a:pt x="51" y="851"/>
                    </a:lnTo>
                    <a:lnTo>
                      <a:pt x="49" y="855"/>
                    </a:lnTo>
                    <a:lnTo>
                      <a:pt x="40" y="855"/>
                    </a:lnTo>
                    <a:lnTo>
                      <a:pt x="45" y="847"/>
                    </a:lnTo>
                    <a:lnTo>
                      <a:pt x="32" y="847"/>
                    </a:lnTo>
                    <a:lnTo>
                      <a:pt x="33" y="841"/>
                    </a:lnTo>
                    <a:lnTo>
                      <a:pt x="29" y="837"/>
                    </a:lnTo>
                    <a:lnTo>
                      <a:pt x="30" y="833"/>
                    </a:lnTo>
                    <a:lnTo>
                      <a:pt x="26" y="823"/>
                    </a:lnTo>
                    <a:lnTo>
                      <a:pt x="28" y="821"/>
                    </a:lnTo>
                    <a:lnTo>
                      <a:pt x="25" y="807"/>
                    </a:lnTo>
                    <a:lnTo>
                      <a:pt x="16" y="785"/>
                    </a:lnTo>
                    <a:lnTo>
                      <a:pt x="12" y="785"/>
                    </a:lnTo>
                    <a:lnTo>
                      <a:pt x="19" y="808"/>
                    </a:lnTo>
                    <a:lnTo>
                      <a:pt x="29" y="887"/>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79" name="Freeform 115"/>
              <p:cNvSpPr>
                <a:spLocks/>
              </p:cNvSpPr>
              <p:nvPr/>
            </p:nvSpPr>
            <p:spPr bwMode="auto">
              <a:xfrm>
                <a:off x="3665" y="942"/>
                <a:ext cx="174" cy="173"/>
              </a:xfrm>
              <a:custGeom>
                <a:avLst/>
                <a:gdLst>
                  <a:gd name="T0" fmla="*/ 0 w 523"/>
                  <a:gd name="T1" fmla="*/ 0 h 519"/>
                  <a:gd name="T2" fmla="*/ 0 w 523"/>
                  <a:gd name="T3" fmla="*/ 0 h 519"/>
                  <a:gd name="T4" fmla="*/ 0 w 523"/>
                  <a:gd name="T5" fmla="*/ 0 h 519"/>
                  <a:gd name="T6" fmla="*/ 0 w 523"/>
                  <a:gd name="T7" fmla="*/ 0 h 519"/>
                  <a:gd name="T8" fmla="*/ 0 w 523"/>
                  <a:gd name="T9" fmla="*/ 0 h 519"/>
                  <a:gd name="T10" fmla="*/ 0 w 523"/>
                  <a:gd name="T11" fmla="*/ 0 h 519"/>
                  <a:gd name="T12" fmla="*/ 0 w 523"/>
                  <a:gd name="T13" fmla="*/ 0 h 519"/>
                  <a:gd name="T14" fmla="*/ 0 w 523"/>
                  <a:gd name="T15" fmla="*/ 0 h 519"/>
                  <a:gd name="T16" fmla="*/ 0 w 523"/>
                  <a:gd name="T17" fmla="*/ 0 h 519"/>
                  <a:gd name="T18" fmla="*/ 0 w 523"/>
                  <a:gd name="T19" fmla="*/ 0 h 519"/>
                  <a:gd name="T20" fmla="*/ 0 w 523"/>
                  <a:gd name="T21" fmla="*/ 0 h 519"/>
                  <a:gd name="T22" fmla="*/ 0 w 523"/>
                  <a:gd name="T23" fmla="*/ 0 h 519"/>
                  <a:gd name="T24" fmla="*/ 0 w 523"/>
                  <a:gd name="T25" fmla="*/ 0 h 519"/>
                  <a:gd name="T26" fmla="*/ 0 w 523"/>
                  <a:gd name="T27" fmla="*/ 0 h 519"/>
                  <a:gd name="T28" fmla="*/ 0 w 523"/>
                  <a:gd name="T29" fmla="*/ 0 h 519"/>
                  <a:gd name="T30" fmla="*/ 0 w 523"/>
                  <a:gd name="T31" fmla="*/ 0 h 519"/>
                  <a:gd name="T32" fmla="*/ 0 w 523"/>
                  <a:gd name="T33" fmla="*/ 0 h 519"/>
                  <a:gd name="T34" fmla="*/ 0 w 523"/>
                  <a:gd name="T35" fmla="*/ 0 h 519"/>
                  <a:gd name="T36" fmla="*/ 0 w 523"/>
                  <a:gd name="T37" fmla="*/ 0 h 519"/>
                  <a:gd name="T38" fmla="*/ 0 w 523"/>
                  <a:gd name="T39" fmla="*/ 0 h 519"/>
                  <a:gd name="T40" fmla="*/ 0 w 523"/>
                  <a:gd name="T41" fmla="*/ 0 h 519"/>
                  <a:gd name="T42" fmla="*/ 0 w 523"/>
                  <a:gd name="T43" fmla="*/ 0 h 519"/>
                  <a:gd name="T44" fmla="*/ 0 w 523"/>
                  <a:gd name="T45" fmla="*/ 0 h 519"/>
                  <a:gd name="T46" fmla="*/ 0 w 523"/>
                  <a:gd name="T47" fmla="*/ 0 h 519"/>
                  <a:gd name="T48" fmla="*/ 0 w 523"/>
                  <a:gd name="T49" fmla="*/ 0 h 519"/>
                  <a:gd name="T50" fmla="*/ 0 w 523"/>
                  <a:gd name="T51" fmla="*/ 0 h 519"/>
                  <a:gd name="T52" fmla="*/ 0 w 523"/>
                  <a:gd name="T53" fmla="*/ 0 h 519"/>
                  <a:gd name="T54" fmla="*/ 0 w 523"/>
                  <a:gd name="T55" fmla="*/ 0 h 519"/>
                  <a:gd name="T56" fmla="*/ 0 w 523"/>
                  <a:gd name="T57" fmla="*/ 0 h 519"/>
                  <a:gd name="T58" fmla="*/ 0 w 523"/>
                  <a:gd name="T59" fmla="*/ 0 h 519"/>
                  <a:gd name="T60" fmla="*/ 0 w 523"/>
                  <a:gd name="T61" fmla="*/ 0 h 519"/>
                  <a:gd name="T62" fmla="*/ 0 w 523"/>
                  <a:gd name="T63" fmla="*/ 0 h 519"/>
                  <a:gd name="T64" fmla="*/ 0 w 523"/>
                  <a:gd name="T65" fmla="*/ 0 h 519"/>
                  <a:gd name="T66" fmla="*/ 0 w 523"/>
                  <a:gd name="T67" fmla="*/ 0 h 519"/>
                  <a:gd name="T68" fmla="*/ 0 w 523"/>
                  <a:gd name="T69" fmla="*/ 0 h 519"/>
                  <a:gd name="T70" fmla="*/ 0 w 523"/>
                  <a:gd name="T71" fmla="*/ 0 h 519"/>
                  <a:gd name="T72" fmla="*/ 0 w 523"/>
                  <a:gd name="T73" fmla="*/ 0 h 519"/>
                  <a:gd name="T74" fmla="*/ 0 w 523"/>
                  <a:gd name="T75" fmla="*/ 0 h 519"/>
                  <a:gd name="T76" fmla="*/ 0 w 523"/>
                  <a:gd name="T77" fmla="*/ 0 h 519"/>
                  <a:gd name="T78" fmla="*/ 0 w 523"/>
                  <a:gd name="T79" fmla="*/ 0 h 519"/>
                  <a:gd name="T80" fmla="*/ 0 w 523"/>
                  <a:gd name="T81" fmla="*/ 0 h 519"/>
                  <a:gd name="T82" fmla="*/ 0 w 523"/>
                  <a:gd name="T83" fmla="*/ 0 h 519"/>
                  <a:gd name="T84" fmla="*/ 0 w 523"/>
                  <a:gd name="T85" fmla="*/ 0 h 519"/>
                  <a:gd name="T86" fmla="*/ 0 w 523"/>
                  <a:gd name="T87" fmla="*/ 0 h 519"/>
                  <a:gd name="T88" fmla="*/ 0 w 523"/>
                  <a:gd name="T89" fmla="*/ 0 h 519"/>
                  <a:gd name="T90" fmla="*/ 0 w 523"/>
                  <a:gd name="T91" fmla="*/ 0 h 519"/>
                  <a:gd name="T92" fmla="*/ 0 w 523"/>
                  <a:gd name="T93" fmla="*/ 0 h 519"/>
                  <a:gd name="T94" fmla="*/ 0 w 523"/>
                  <a:gd name="T95" fmla="*/ 0 h 519"/>
                  <a:gd name="T96" fmla="*/ 0 w 523"/>
                  <a:gd name="T97" fmla="*/ 0 h 519"/>
                  <a:gd name="T98" fmla="*/ 0 w 523"/>
                  <a:gd name="T99" fmla="*/ 0 h 519"/>
                  <a:gd name="T100" fmla="*/ 0 w 523"/>
                  <a:gd name="T101" fmla="*/ 0 h 519"/>
                  <a:gd name="T102" fmla="*/ 0 w 523"/>
                  <a:gd name="T103" fmla="*/ 0 h 519"/>
                  <a:gd name="T104" fmla="*/ 0 w 523"/>
                  <a:gd name="T105" fmla="*/ 0 h 519"/>
                  <a:gd name="T106" fmla="*/ 0 w 523"/>
                  <a:gd name="T107" fmla="*/ 0 h 519"/>
                  <a:gd name="T108" fmla="*/ 0 w 523"/>
                  <a:gd name="T109" fmla="*/ 0 h 519"/>
                  <a:gd name="T110" fmla="*/ 0 w 523"/>
                  <a:gd name="T111" fmla="*/ 0 h 519"/>
                  <a:gd name="T112" fmla="*/ 0 w 523"/>
                  <a:gd name="T113" fmla="*/ 0 h 519"/>
                  <a:gd name="T114" fmla="*/ 0 w 523"/>
                  <a:gd name="T115" fmla="*/ 0 h 519"/>
                  <a:gd name="T116" fmla="*/ 0 w 523"/>
                  <a:gd name="T117" fmla="*/ 0 h 519"/>
                  <a:gd name="T118" fmla="*/ 0 w 523"/>
                  <a:gd name="T119" fmla="*/ 0 h 519"/>
                  <a:gd name="T120" fmla="*/ 0 w 523"/>
                  <a:gd name="T121" fmla="*/ 0 h 519"/>
                  <a:gd name="T122" fmla="*/ 0 w 523"/>
                  <a:gd name="T123" fmla="*/ 0 h 519"/>
                  <a:gd name="T124" fmla="*/ 0 w 523"/>
                  <a:gd name="T125" fmla="*/ 0 h 5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3"/>
                  <a:gd name="T190" fmla="*/ 0 h 519"/>
                  <a:gd name="T191" fmla="*/ 523 w 523"/>
                  <a:gd name="T192" fmla="*/ 519 h 5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3" h="519">
                    <a:moveTo>
                      <a:pt x="281" y="189"/>
                    </a:moveTo>
                    <a:lnTo>
                      <a:pt x="290" y="182"/>
                    </a:lnTo>
                    <a:lnTo>
                      <a:pt x="294" y="172"/>
                    </a:lnTo>
                    <a:lnTo>
                      <a:pt x="300" y="168"/>
                    </a:lnTo>
                    <a:lnTo>
                      <a:pt x="294" y="168"/>
                    </a:lnTo>
                    <a:lnTo>
                      <a:pt x="293" y="161"/>
                    </a:lnTo>
                    <a:lnTo>
                      <a:pt x="297" y="142"/>
                    </a:lnTo>
                    <a:lnTo>
                      <a:pt x="300" y="139"/>
                    </a:lnTo>
                    <a:lnTo>
                      <a:pt x="300" y="136"/>
                    </a:lnTo>
                    <a:lnTo>
                      <a:pt x="310" y="132"/>
                    </a:lnTo>
                    <a:lnTo>
                      <a:pt x="317" y="132"/>
                    </a:lnTo>
                    <a:lnTo>
                      <a:pt x="324" y="119"/>
                    </a:lnTo>
                    <a:lnTo>
                      <a:pt x="323" y="114"/>
                    </a:lnTo>
                    <a:lnTo>
                      <a:pt x="316" y="110"/>
                    </a:lnTo>
                    <a:lnTo>
                      <a:pt x="316" y="99"/>
                    </a:lnTo>
                    <a:lnTo>
                      <a:pt x="307" y="87"/>
                    </a:lnTo>
                    <a:lnTo>
                      <a:pt x="309" y="81"/>
                    </a:lnTo>
                    <a:lnTo>
                      <a:pt x="324" y="82"/>
                    </a:lnTo>
                    <a:lnTo>
                      <a:pt x="330" y="89"/>
                    </a:lnTo>
                    <a:lnTo>
                      <a:pt x="337" y="89"/>
                    </a:lnTo>
                    <a:lnTo>
                      <a:pt x="336" y="94"/>
                    </a:lnTo>
                    <a:lnTo>
                      <a:pt x="345" y="99"/>
                    </a:lnTo>
                    <a:lnTo>
                      <a:pt x="337" y="110"/>
                    </a:lnTo>
                    <a:lnTo>
                      <a:pt x="339" y="119"/>
                    </a:lnTo>
                    <a:lnTo>
                      <a:pt x="347" y="124"/>
                    </a:lnTo>
                    <a:lnTo>
                      <a:pt x="350" y="137"/>
                    </a:lnTo>
                    <a:lnTo>
                      <a:pt x="353" y="140"/>
                    </a:lnTo>
                    <a:lnTo>
                      <a:pt x="352" y="144"/>
                    </a:lnTo>
                    <a:lnTo>
                      <a:pt x="356" y="147"/>
                    </a:lnTo>
                    <a:lnTo>
                      <a:pt x="355" y="153"/>
                    </a:lnTo>
                    <a:lnTo>
                      <a:pt x="359" y="161"/>
                    </a:lnTo>
                    <a:lnTo>
                      <a:pt x="356" y="165"/>
                    </a:lnTo>
                    <a:lnTo>
                      <a:pt x="359" y="168"/>
                    </a:lnTo>
                    <a:lnTo>
                      <a:pt x="358" y="175"/>
                    </a:lnTo>
                    <a:lnTo>
                      <a:pt x="349" y="178"/>
                    </a:lnTo>
                    <a:lnTo>
                      <a:pt x="345" y="182"/>
                    </a:lnTo>
                    <a:lnTo>
                      <a:pt x="342" y="176"/>
                    </a:lnTo>
                    <a:lnTo>
                      <a:pt x="339" y="176"/>
                    </a:lnTo>
                    <a:lnTo>
                      <a:pt x="337" y="199"/>
                    </a:lnTo>
                    <a:lnTo>
                      <a:pt x="342" y="201"/>
                    </a:lnTo>
                    <a:lnTo>
                      <a:pt x="342" y="207"/>
                    </a:lnTo>
                    <a:lnTo>
                      <a:pt x="356" y="204"/>
                    </a:lnTo>
                    <a:lnTo>
                      <a:pt x="355" y="211"/>
                    </a:lnTo>
                    <a:lnTo>
                      <a:pt x="362" y="212"/>
                    </a:lnTo>
                    <a:lnTo>
                      <a:pt x="363" y="206"/>
                    </a:lnTo>
                    <a:lnTo>
                      <a:pt x="359" y="203"/>
                    </a:lnTo>
                    <a:lnTo>
                      <a:pt x="360" y="196"/>
                    </a:lnTo>
                    <a:lnTo>
                      <a:pt x="363" y="197"/>
                    </a:lnTo>
                    <a:lnTo>
                      <a:pt x="369" y="186"/>
                    </a:lnTo>
                    <a:lnTo>
                      <a:pt x="366" y="185"/>
                    </a:lnTo>
                    <a:lnTo>
                      <a:pt x="372" y="179"/>
                    </a:lnTo>
                    <a:lnTo>
                      <a:pt x="366" y="172"/>
                    </a:lnTo>
                    <a:lnTo>
                      <a:pt x="366" y="167"/>
                    </a:lnTo>
                    <a:lnTo>
                      <a:pt x="362" y="161"/>
                    </a:lnTo>
                    <a:lnTo>
                      <a:pt x="363" y="157"/>
                    </a:lnTo>
                    <a:lnTo>
                      <a:pt x="366" y="156"/>
                    </a:lnTo>
                    <a:lnTo>
                      <a:pt x="362" y="151"/>
                    </a:lnTo>
                    <a:lnTo>
                      <a:pt x="362" y="146"/>
                    </a:lnTo>
                    <a:lnTo>
                      <a:pt x="358" y="133"/>
                    </a:lnTo>
                    <a:lnTo>
                      <a:pt x="352" y="128"/>
                    </a:lnTo>
                    <a:lnTo>
                      <a:pt x="352" y="121"/>
                    </a:lnTo>
                    <a:lnTo>
                      <a:pt x="356" y="119"/>
                    </a:lnTo>
                    <a:lnTo>
                      <a:pt x="358" y="111"/>
                    </a:lnTo>
                    <a:lnTo>
                      <a:pt x="353" y="108"/>
                    </a:lnTo>
                    <a:lnTo>
                      <a:pt x="350" y="89"/>
                    </a:lnTo>
                    <a:lnTo>
                      <a:pt x="343" y="78"/>
                    </a:lnTo>
                    <a:lnTo>
                      <a:pt x="342" y="71"/>
                    </a:lnTo>
                    <a:lnTo>
                      <a:pt x="336" y="71"/>
                    </a:lnTo>
                    <a:lnTo>
                      <a:pt x="337" y="65"/>
                    </a:lnTo>
                    <a:lnTo>
                      <a:pt x="329" y="65"/>
                    </a:lnTo>
                    <a:lnTo>
                      <a:pt x="319" y="72"/>
                    </a:lnTo>
                    <a:lnTo>
                      <a:pt x="304" y="76"/>
                    </a:lnTo>
                    <a:lnTo>
                      <a:pt x="294" y="75"/>
                    </a:lnTo>
                    <a:lnTo>
                      <a:pt x="291" y="67"/>
                    </a:lnTo>
                    <a:lnTo>
                      <a:pt x="293" y="61"/>
                    </a:lnTo>
                    <a:lnTo>
                      <a:pt x="310" y="53"/>
                    </a:lnTo>
                    <a:lnTo>
                      <a:pt x="317" y="54"/>
                    </a:lnTo>
                    <a:lnTo>
                      <a:pt x="333" y="43"/>
                    </a:lnTo>
                    <a:lnTo>
                      <a:pt x="339" y="43"/>
                    </a:lnTo>
                    <a:lnTo>
                      <a:pt x="356" y="28"/>
                    </a:lnTo>
                    <a:lnTo>
                      <a:pt x="388" y="8"/>
                    </a:lnTo>
                    <a:lnTo>
                      <a:pt x="427" y="0"/>
                    </a:lnTo>
                    <a:lnTo>
                      <a:pt x="443" y="4"/>
                    </a:lnTo>
                    <a:lnTo>
                      <a:pt x="447" y="10"/>
                    </a:lnTo>
                    <a:lnTo>
                      <a:pt x="463" y="14"/>
                    </a:lnTo>
                    <a:lnTo>
                      <a:pt x="487" y="15"/>
                    </a:lnTo>
                    <a:lnTo>
                      <a:pt x="502" y="24"/>
                    </a:lnTo>
                    <a:lnTo>
                      <a:pt x="523" y="40"/>
                    </a:lnTo>
                    <a:lnTo>
                      <a:pt x="519" y="43"/>
                    </a:lnTo>
                    <a:lnTo>
                      <a:pt x="516" y="51"/>
                    </a:lnTo>
                    <a:lnTo>
                      <a:pt x="503" y="58"/>
                    </a:lnTo>
                    <a:lnTo>
                      <a:pt x="493" y="82"/>
                    </a:lnTo>
                    <a:lnTo>
                      <a:pt x="490" y="94"/>
                    </a:lnTo>
                    <a:lnTo>
                      <a:pt x="506" y="122"/>
                    </a:lnTo>
                    <a:lnTo>
                      <a:pt x="509" y="137"/>
                    </a:lnTo>
                    <a:lnTo>
                      <a:pt x="516" y="151"/>
                    </a:lnTo>
                    <a:lnTo>
                      <a:pt x="518" y="165"/>
                    </a:lnTo>
                    <a:lnTo>
                      <a:pt x="512" y="176"/>
                    </a:lnTo>
                    <a:lnTo>
                      <a:pt x="515" y="179"/>
                    </a:lnTo>
                    <a:lnTo>
                      <a:pt x="515" y="183"/>
                    </a:lnTo>
                    <a:lnTo>
                      <a:pt x="519" y="182"/>
                    </a:lnTo>
                    <a:lnTo>
                      <a:pt x="519" y="186"/>
                    </a:lnTo>
                    <a:lnTo>
                      <a:pt x="516" y="187"/>
                    </a:lnTo>
                    <a:lnTo>
                      <a:pt x="519" y="190"/>
                    </a:lnTo>
                    <a:lnTo>
                      <a:pt x="495" y="217"/>
                    </a:lnTo>
                    <a:lnTo>
                      <a:pt x="492" y="217"/>
                    </a:lnTo>
                    <a:lnTo>
                      <a:pt x="490" y="221"/>
                    </a:lnTo>
                    <a:lnTo>
                      <a:pt x="486" y="219"/>
                    </a:lnTo>
                    <a:lnTo>
                      <a:pt x="482" y="235"/>
                    </a:lnTo>
                    <a:lnTo>
                      <a:pt x="470" y="233"/>
                    </a:lnTo>
                    <a:lnTo>
                      <a:pt x="466" y="229"/>
                    </a:lnTo>
                    <a:lnTo>
                      <a:pt x="459" y="229"/>
                    </a:lnTo>
                    <a:lnTo>
                      <a:pt x="450" y="231"/>
                    </a:lnTo>
                    <a:lnTo>
                      <a:pt x="412" y="258"/>
                    </a:lnTo>
                    <a:lnTo>
                      <a:pt x="399" y="279"/>
                    </a:lnTo>
                    <a:lnTo>
                      <a:pt x="394" y="304"/>
                    </a:lnTo>
                    <a:lnTo>
                      <a:pt x="401" y="312"/>
                    </a:lnTo>
                    <a:lnTo>
                      <a:pt x="424" y="324"/>
                    </a:lnTo>
                    <a:lnTo>
                      <a:pt x="434" y="324"/>
                    </a:lnTo>
                    <a:lnTo>
                      <a:pt x="444" y="325"/>
                    </a:lnTo>
                    <a:lnTo>
                      <a:pt x="467" y="343"/>
                    </a:lnTo>
                    <a:lnTo>
                      <a:pt x="473" y="355"/>
                    </a:lnTo>
                    <a:lnTo>
                      <a:pt x="473" y="375"/>
                    </a:lnTo>
                    <a:lnTo>
                      <a:pt x="457" y="389"/>
                    </a:lnTo>
                    <a:lnTo>
                      <a:pt x="448" y="390"/>
                    </a:lnTo>
                    <a:lnTo>
                      <a:pt x="444" y="399"/>
                    </a:lnTo>
                    <a:lnTo>
                      <a:pt x="418" y="396"/>
                    </a:lnTo>
                    <a:lnTo>
                      <a:pt x="386" y="408"/>
                    </a:lnTo>
                    <a:lnTo>
                      <a:pt x="372" y="424"/>
                    </a:lnTo>
                    <a:lnTo>
                      <a:pt x="371" y="442"/>
                    </a:lnTo>
                    <a:lnTo>
                      <a:pt x="363" y="442"/>
                    </a:lnTo>
                    <a:lnTo>
                      <a:pt x="368" y="426"/>
                    </a:lnTo>
                    <a:lnTo>
                      <a:pt x="356" y="428"/>
                    </a:lnTo>
                    <a:lnTo>
                      <a:pt x="347" y="433"/>
                    </a:lnTo>
                    <a:lnTo>
                      <a:pt x="345" y="439"/>
                    </a:lnTo>
                    <a:lnTo>
                      <a:pt x="352" y="443"/>
                    </a:lnTo>
                    <a:lnTo>
                      <a:pt x="352" y="450"/>
                    </a:lnTo>
                    <a:lnTo>
                      <a:pt x="358" y="451"/>
                    </a:lnTo>
                    <a:lnTo>
                      <a:pt x="360" y="447"/>
                    </a:lnTo>
                    <a:lnTo>
                      <a:pt x="365" y="446"/>
                    </a:lnTo>
                    <a:lnTo>
                      <a:pt x="366" y="451"/>
                    </a:lnTo>
                    <a:lnTo>
                      <a:pt x="376" y="449"/>
                    </a:lnTo>
                    <a:lnTo>
                      <a:pt x="378" y="444"/>
                    </a:lnTo>
                    <a:lnTo>
                      <a:pt x="388" y="449"/>
                    </a:lnTo>
                    <a:lnTo>
                      <a:pt x="388" y="469"/>
                    </a:lnTo>
                    <a:lnTo>
                      <a:pt x="376" y="472"/>
                    </a:lnTo>
                    <a:lnTo>
                      <a:pt x="376" y="483"/>
                    </a:lnTo>
                    <a:lnTo>
                      <a:pt x="381" y="483"/>
                    </a:lnTo>
                    <a:lnTo>
                      <a:pt x="378" y="489"/>
                    </a:lnTo>
                    <a:lnTo>
                      <a:pt x="386" y="503"/>
                    </a:lnTo>
                    <a:lnTo>
                      <a:pt x="395" y="501"/>
                    </a:lnTo>
                    <a:lnTo>
                      <a:pt x="389" y="505"/>
                    </a:lnTo>
                    <a:lnTo>
                      <a:pt x="375" y="505"/>
                    </a:lnTo>
                    <a:lnTo>
                      <a:pt x="362" y="517"/>
                    </a:lnTo>
                    <a:lnTo>
                      <a:pt x="353" y="519"/>
                    </a:lnTo>
                    <a:lnTo>
                      <a:pt x="336" y="515"/>
                    </a:lnTo>
                    <a:lnTo>
                      <a:pt x="323" y="501"/>
                    </a:lnTo>
                    <a:lnTo>
                      <a:pt x="317" y="500"/>
                    </a:lnTo>
                    <a:lnTo>
                      <a:pt x="313" y="503"/>
                    </a:lnTo>
                    <a:lnTo>
                      <a:pt x="306" y="501"/>
                    </a:lnTo>
                    <a:lnTo>
                      <a:pt x="288" y="485"/>
                    </a:lnTo>
                    <a:lnTo>
                      <a:pt x="280" y="465"/>
                    </a:lnTo>
                    <a:lnTo>
                      <a:pt x="270" y="460"/>
                    </a:lnTo>
                    <a:lnTo>
                      <a:pt x="270" y="467"/>
                    </a:lnTo>
                    <a:lnTo>
                      <a:pt x="265" y="465"/>
                    </a:lnTo>
                    <a:lnTo>
                      <a:pt x="265" y="457"/>
                    </a:lnTo>
                    <a:lnTo>
                      <a:pt x="259" y="457"/>
                    </a:lnTo>
                    <a:lnTo>
                      <a:pt x="252" y="447"/>
                    </a:lnTo>
                    <a:lnTo>
                      <a:pt x="255" y="444"/>
                    </a:lnTo>
                    <a:lnTo>
                      <a:pt x="267" y="444"/>
                    </a:lnTo>
                    <a:lnTo>
                      <a:pt x="272" y="437"/>
                    </a:lnTo>
                    <a:lnTo>
                      <a:pt x="281" y="439"/>
                    </a:lnTo>
                    <a:lnTo>
                      <a:pt x="283" y="430"/>
                    </a:lnTo>
                    <a:lnTo>
                      <a:pt x="278" y="428"/>
                    </a:lnTo>
                    <a:lnTo>
                      <a:pt x="274" y="430"/>
                    </a:lnTo>
                    <a:lnTo>
                      <a:pt x="272" y="426"/>
                    </a:lnTo>
                    <a:lnTo>
                      <a:pt x="252" y="428"/>
                    </a:lnTo>
                    <a:lnTo>
                      <a:pt x="254" y="422"/>
                    </a:lnTo>
                    <a:lnTo>
                      <a:pt x="262" y="417"/>
                    </a:lnTo>
                    <a:lnTo>
                      <a:pt x="257" y="415"/>
                    </a:lnTo>
                    <a:lnTo>
                      <a:pt x="261" y="408"/>
                    </a:lnTo>
                    <a:lnTo>
                      <a:pt x="248" y="407"/>
                    </a:lnTo>
                    <a:lnTo>
                      <a:pt x="229" y="421"/>
                    </a:lnTo>
                    <a:lnTo>
                      <a:pt x="203" y="417"/>
                    </a:lnTo>
                    <a:lnTo>
                      <a:pt x="193" y="412"/>
                    </a:lnTo>
                    <a:lnTo>
                      <a:pt x="187" y="412"/>
                    </a:lnTo>
                    <a:lnTo>
                      <a:pt x="187" y="410"/>
                    </a:lnTo>
                    <a:lnTo>
                      <a:pt x="182" y="410"/>
                    </a:lnTo>
                    <a:lnTo>
                      <a:pt x="182" y="407"/>
                    </a:lnTo>
                    <a:lnTo>
                      <a:pt x="173" y="403"/>
                    </a:lnTo>
                    <a:lnTo>
                      <a:pt x="169" y="408"/>
                    </a:lnTo>
                    <a:lnTo>
                      <a:pt x="161" y="408"/>
                    </a:lnTo>
                    <a:lnTo>
                      <a:pt x="153" y="414"/>
                    </a:lnTo>
                    <a:lnTo>
                      <a:pt x="148" y="410"/>
                    </a:lnTo>
                    <a:lnTo>
                      <a:pt x="144" y="414"/>
                    </a:lnTo>
                    <a:lnTo>
                      <a:pt x="140" y="410"/>
                    </a:lnTo>
                    <a:lnTo>
                      <a:pt x="137" y="410"/>
                    </a:lnTo>
                    <a:lnTo>
                      <a:pt x="128" y="418"/>
                    </a:lnTo>
                    <a:lnTo>
                      <a:pt x="125" y="415"/>
                    </a:lnTo>
                    <a:lnTo>
                      <a:pt x="118" y="414"/>
                    </a:lnTo>
                    <a:lnTo>
                      <a:pt x="112" y="408"/>
                    </a:lnTo>
                    <a:lnTo>
                      <a:pt x="112" y="376"/>
                    </a:lnTo>
                    <a:lnTo>
                      <a:pt x="81" y="360"/>
                    </a:lnTo>
                    <a:lnTo>
                      <a:pt x="82" y="353"/>
                    </a:lnTo>
                    <a:lnTo>
                      <a:pt x="69" y="349"/>
                    </a:lnTo>
                    <a:lnTo>
                      <a:pt x="76" y="339"/>
                    </a:lnTo>
                    <a:lnTo>
                      <a:pt x="79" y="342"/>
                    </a:lnTo>
                    <a:lnTo>
                      <a:pt x="88" y="342"/>
                    </a:lnTo>
                    <a:lnTo>
                      <a:pt x="105" y="335"/>
                    </a:lnTo>
                    <a:lnTo>
                      <a:pt x="111" y="329"/>
                    </a:lnTo>
                    <a:lnTo>
                      <a:pt x="102" y="318"/>
                    </a:lnTo>
                    <a:lnTo>
                      <a:pt x="105" y="306"/>
                    </a:lnTo>
                    <a:lnTo>
                      <a:pt x="98" y="294"/>
                    </a:lnTo>
                    <a:lnTo>
                      <a:pt x="95" y="283"/>
                    </a:lnTo>
                    <a:lnTo>
                      <a:pt x="81" y="268"/>
                    </a:lnTo>
                    <a:lnTo>
                      <a:pt x="78" y="269"/>
                    </a:lnTo>
                    <a:lnTo>
                      <a:pt x="79" y="274"/>
                    </a:lnTo>
                    <a:lnTo>
                      <a:pt x="71" y="278"/>
                    </a:lnTo>
                    <a:lnTo>
                      <a:pt x="66" y="276"/>
                    </a:lnTo>
                    <a:lnTo>
                      <a:pt x="69" y="267"/>
                    </a:lnTo>
                    <a:lnTo>
                      <a:pt x="86" y="265"/>
                    </a:lnTo>
                    <a:lnTo>
                      <a:pt x="89" y="258"/>
                    </a:lnTo>
                    <a:lnTo>
                      <a:pt x="88" y="247"/>
                    </a:lnTo>
                    <a:lnTo>
                      <a:pt x="79" y="229"/>
                    </a:lnTo>
                    <a:lnTo>
                      <a:pt x="49" y="211"/>
                    </a:lnTo>
                    <a:lnTo>
                      <a:pt x="21" y="206"/>
                    </a:lnTo>
                    <a:lnTo>
                      <a:pt x="17" y="203"/>
                    </a:lnTo>
                    <a:lnTo>
                      <a:pt x="20" y="199"/>
                    </a:lnTo>
                    <a:lnTo>
                      <a:pt x="29" y="203"/>
                    </a:lnTo>
                    <a:lnTo>
                      <a:pt x="42" y="203"/>
                    </a:lnTo>
                    <a:lnTo>
                      <a:pt x="69" y="208"/>
                    </a:lnTo>
                    <a:lnTo>
                      <a:pt x="72" y="206"/>
                    </a:lnTo>
                    <a:lnTo>
                      <a:pt x="71" y="201"/>
                    </a:lnTo>
                    <a:lnTo>
                      <a:pt x="63" y="199"/>
                    </a:lnTo>
                    <a:lnTo>
                      <a:pt x="65" y="203"/>
                    </a:lnTo>
                    <a:lnTo>
                      <a:pt x="63" y="203"/>
                    </a:lnTo>
                    <a:lnTo>
                      <a:pt x="59" y="197"/>
                    </a:lnTo>
                    <a:lnTo>
                      <a:pt x="47" y="190"/>
                    </a:lnTo>
                    <a:lnTo>
                      <a:pt x="37" y="178"/>
                    </a:lnTo>
                    <a:lnTo>
                      <a:pt x="33" y="175"/>
                    </a:lnTo>
                    <a:lnTo>
                      <a:pt x="14" y="175"/>
                    </a:lnTo>
                    <a:lnTo>
                      <a:pt x="4" y="172"/>
                    </a:lnTo>
                    <a:lnTo>
                      <a:pt x="0" y="167"/>
                    </a:lnTo>
                    <a:lnTo>
                      <a:pt x="24" y="164"/>
                    </a:lnTo>
                    <a:lnTo>
                      <a:pt x="52" y="172"/>
                    </a:lnTo>
                    <a:lnTo>
                      <a:pt x="66" y="171"/>
                    </a:lnTo>
                    <a:lnTo>
                      <a:pt x="78" y="164"/>
                    </a:lnTo>
                    <a:lnTo>
                      <a:pt x="91" y="161"/>
                    </a:lnTo>
                    <a:lnTo>
                      <a:pt x="96" y="171"/>
                    </a:lnTo>
                    <a:lnTo>
                      <a:pt x="105" y="169"/>
                    </a:lnTo>
                    <a:lnTo>
                      <a:pt x="104" y="165"/>
                    </a:lnTo>
                    <a:lnTo>
                      <a:pt x="105" y="165"/>
                    </a:lnTo>
                    <a:lnTo>
                      <a:pt x="117" y="172"/>
                    </a:lnTo>
                    <a:lnTo>
                      <a:pt x="125" y="168"/>
                    </a:lnTo>
                    <a:lnTo>
                      <a:pt x="125" y="161"/>
                    </a:lnTo>
                    <a:lnTo>
                      <a:pt x="130" y="161"/>
                    </a:lnTo>
                    <a:lnTo>
                      <a:pt x="130" y="167"/>
                    </a:lnTo>
                    <a:lnTo>
                      <a:pt x="133" y="162"/>
                    </a:lnTo>
                    <a:lnTo>
                      <a:pt x="143" y="160"/>
                    </a:lnTo>
                    <a:lnTo>
                      <a:pt x="151" y="154"/>
                    </a:lnTo>
                    <a:lnTo>
                      <a:pt x="154" y="147"/>
                    </a:lnTo>
                    <a:lnTo>
                      <a:pt x="154" y="131"/>
                    </a:lnTo>
                    <a:lnTo>
                      <a:pt x="151" y="124"/>
                    </a:lnTo>
                    <a:lnTo>
                      <a:pt x="147" y="121"/>
                    </a:lnTo>
                    <a:lnTo>
                      <a:pt x="151" y="119"/>
                    </a:lnTo>
                    <a:lnTo>
                      <a:pt x="159" y="126"/>
                    </a:lnTo>
                    <a:lnTo>
                      <a:pt x="174" y="118"/>
                    </a:lnTo>
                    <a:lnTo>
                      <a:pt x="186" y="119"/>
                    </a:lnTo>
                    <a:lnTo>
                      <a:pt x="190" y="118"/>
                    </a:lnTo>
                    <a:lnTo>
                      <a:pt x="199" y="107"/>
                    </a:lnTo>
                    <a:lnTo>
                      <a:pt x="197" y="86"/>
                    </a:lnTo>
                    <a:lnTo>
                      <a:pt x="190" y="79"/>
                    </a:lnTo>
                    <a:lnTo>
                      <a:pt x="182" y="75"/>
                    </a:lnTo>
                    <a:lnTo>
                      <a:pt x="153" y="72"/>
                    </a:lnTo>
                    <a:lnTo>
                      <a:pt x="128" y="58"/>
                    </a:lnTo>
                    <a:lnTo>
                      <a:pt x="127" y="53"/>
                    </a:lnTo>
                    <a:lnTo>
                      <a:pt x="131" y="53"/>
                    </a:lnTo>
                    <a:lnTo>
                      <a:pt x="156" y="65"/>
                    </a:lnTo>
                    <a:lnTo>
                      <a:pt x="186" y="69"/>
                    </a:lnTo>
                    <a:lnTo>
                      <a:pt x="196" y="72"/>
                    </a:lnTo>
                    <a:lnTo>
                      <a:pt x="216" y="68"/>
                    </a:lnTo>
                    <a:lnTo>
                      <a:pt x="222" y="75"/>
                    </a:lnTo>
                    <a:lnTo>
                      <a:pt x="229" y="79"/>
                    </a:lnTo>
                    <a:lnTo>
                      <a:pt x="251" y="74"/>
                    </a:lnTo>
                    <a:lnTo>
                      <a:pt x="262" y="64"/>
                    </a:lnTo>
                    <a:lnTo>
                      <a:pt x="271" y="61"/>
                    </a:lnTo>
                    <a:lnTo>
                      <a:pt x="275" y="74"/>
                    </a:lnTo>
                    <a:lnTo>
                      <a:pt x="271" y="71"/>
                    </a:lnTo>
                    <a:lnTo>
                      <a:pt x="264" y="76"/>
                    </a:lnTo>
                    <a:lnTo>
                      <a:pt x="262" y="94"/>
                    </a:lnTo>
                    <a:lnTo>
                      <a:pt x="254" y="94"/>
                    </a:lnTo>
                    <a:lnTo>
                      <a:pt x="251" y="90"/>
                    </a:lnTo>
                    <a:lnTo>
                      <a:pt x="239" y="86"/>
                    </a:lnTo>
                    <a:lnTo>
                      <a:pt x="239" y="103"/>
                    </a:lnTo>
                    <a:lnTo>
                      <a:pt x="258" y="122"/>
                    </a:lnTo>
                    <a:lnTo>
                      <a:pt x="258" y="132"/>
                    </a:lnTo>
                    <a:lnTo>
                      <a:pt x="254" y="137"/>
                    </a:lnTo>
                    <a:lnTo>
                      <a:pt x="245" y="132"/>
                    </a:lnTo>
                    <a:lnTo>
                      <a:pt x="238" y="132"/>
                    </a:lnTo>
                    <a:lnTo>
                      <a:pt x="234" y="142"/>
                    </a:lnTo>
                    <a:lnTo>
                      <a:pt x="222" y="147"/>
                    </a:lnTo>
                    <a:lnTo>
                      <a:pt x="228" y="151"/>
                    </a:lnTo>
                    <a:lnTo>
                      <a:pt x="235" y="151"/>
                    </a:lnTo>
                    <a:lnTo>
                      <a:pt x="258" y="143"/>
                    </a:lnTo>
                    <a:lnTo>
                      <a:pt x="265" y="154"/>
                    </a:lnTo>
                    <a:lnTo>
                      <a:pt x="262" y="157"/>
                    </a:lnTo>
                    <a:lnTo>
                      <a:pt x="270" y="164"/>
                    </a:lnTo>
                    <a:lnTo>
                      <a:pt x="254" y="168"/>
                    </a:lnTo>
                    <a:lnTo>
                      <a:pt x="238" y="169"/>
                    </a:lnTo>
                    <a:lnTo>
                      <a:pt x="234" y="174"/>
                    </a:lnTo>
                    <a:lnTo>
                      <a:pt x="239" y="176"/>
                    </a:lnTo>
                    <a:lnTo>
                      <a:pt x="268" y="176"/>
                    </a:lnTo>
                    <a:lnTo>
                      <a:pt x="271" y="172"/>
                    </a:lnTo>
                    <a:lnTo>
                      <a:pt x="275" y="178"/>
                    </a:lnTo>
                    <a:lnTo>
                      <a:pt x="277" y="185"/>
                    </a:lnTo>
                    <a:lnTo>
                      <a:pt x="281" y="189"/>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80" name="Freeform 116"/>
              <p:cNvSpPr>
                <a:spLocks/>
              </p:cNvSpPr>
              <p:nvPr/>
            </p:nvSpPr>
            <p:spPr bwMode="auto">
              <a:xfrm>
                <a:off x="3549" y="1015"/>
                <a:ext cx="117" cy="90"/>
              </a:xfrm>
              <a:custGeom>
                <a:avLst/>
                <a:gdLst>
                  <a:gd name="T0" fmla="*/ 0 w 351"/>
                  <a:gd name="T1" fmla="*/ 0 h 268"/>
                  <a:gd name="T2" fmla="*/ 0 w 351"/>
                  <a:gd name="T3" fmla="*/ 0 h 268"/>
                  <a:gd name="T4" fmla="*/ 0 w 351"/>
                  <a:gd name="T5" fmla="*/ 0 h 268"/>
                  <a:gd name="T6" fmla="*/ 0 w 351"/>
                  <a:gd name="T7" fmla="*/ 0 h 268"/>
                  <a:gd name="T8" fmla="*/ 0 w 351"/>
                  <a:gd name="T9" fmla="*/ 0 h 268"/>
                  <a:gd name="T10" fmla="*/ 0 w 351"/>
                  <a:gd name="T11" fmla="*/ 0 h 268"/>
                  <a:gd name="T12" fmla="*/ 0 w 351"/>
                  <a:gd name="T13" fmla="*/ 0 h 268"/>
                  <a:gd name="T14" fmla="*/ 0 w 351"/>
                  <a:gd name="T15" fmla="*/ 0 h 268"/>
                  <a:gd name="T16" fmla="*/ 0 w 351"/>
                  <a:gd name="T17" fmla="*/ 0 h 268"/>
                  <a:gd name="T18" fmla="*/ 0 w 351"/>
                  <a:gd name="T19" fmla="*/ 0 h 268"/>
                  <a:gd name="T20" fmla="*/ 0 w 351"/>
                  <a:gd name="T21" fmla="*/ 0 h 268"/>
                  <a:gd name="T22" fmla="*/ 0 w 351"/>
                  <a:gd name="T23" fmla="*/ 0 h 268"/>
                  <a:gd name="T24" fmla="*/ 0 w 351"/>
                  <a:gd name="T25" fmla="*/ 0 h 268"/>
                  <a:gd name="T26" fmla="*/ 0 w 351"/>
                  <a:gd name="T27" fmla="*/ 0 h 268"/>
                  <a:gd name="T28" fmla="*/ 0 w 351"/>
                  <a:gd name="T29" fmla="*/ 0 h 268"/>
                  <a:gd name="T30" fmla="*/ 0 w 351"/>
                  <a:gd name="T31" fmla="*/ 0 h 268"/>
                  <a:gd name="T32" fmla="*/ 0 w 351"/>
                  <a:gd name="T33" fmla="*/ 0 h 268"/>
                  <a:gd name="T34" fmla="*/ 0 w 351"/>
                  <a:gd name="T35" fmla="*/ 0 h 268"/>
                  <a:gd name="T36" fmla="*/ 0 w 351"/>
                  <a:gd name="T37" fmla="*/ 0 h 268"/>
                  <a:gd name="T38" fmla="*/ 0 w 351"/>
                  <a:gd name="T39" fmla="*/ 0 h 268"/>
                  <a:gd name="T40" fmla="*/ 0 w 351"/>
                  <a:gd name="T41" fmla="*/ 0 h 268"/>
                  <a:gd name="T42" fmla="*/ 0 w 351"/>
                  <a:gd name="T43" fmla="*/ 0 h 268"/>
                  <a:gd name="T44" fmla="*/ 0 w 351"/>
                  <a:gd name="T45" fmla="*/ 0 h 268"/>
                  <a:gd name="T46" fmla="*/ 0 w 351"/>
                  <a:gd name="T47" fmla="*/ 0 h 268"/>
                  <a:gd name="T48" fmla="*/ 0 w 351"/>
                  <a:gd name="T49" fmla="*/ 0 h 268"/>
                  <a:gd name="T50" fmla="*/ 0 w 351"/>
                  <a:gd name="T51" fmla="*/ 0 h 268"/>
                  <a:gd name="T52" fmla="*/ 0 w 351"/>
                  <a:gd name="T53" fmla="*/ 0 h 268"/>
                  <a:gd name="T54" fmla="*/ 0 w 351"/>
                  <a:gd name="T55" fmla="*/ 0 h 268"/>
                  <a:gd name="T56" fmla="*/ 0 w 351"/>
                  <a:gd name="T57" fmla="*/ 0 h 268"/>
                  <a:gd name="T58" fmla="*/ 0 w 351"/>
                  <a:gd name="T59" fmla="*/ 0 h 268"/>
                  <a:gd name="T60" fmla="*/ 0 w 351"/>
                  <a:gd name="T61" fmla="*/ 0 h 268"/>
                  <a:gd name="T62" fmla="*/ 0 w 351"/>
                  <a:gd name="T63" fmla="*/ 0 h 268"/>
                  <a:gd name="T64" fmla="*/ 0 w 351"/>
                  <a:gd name="T65" fmla="*/ 0 h 268"/>
                  <a:gd name="T66" fmla="*/ 0 w 351"/>
                  <a:gd name="T67" fmla="*/ 0 h 268"/>
                  <a:gd name="T68" fmla="*/ 0 w 351"/>
                  <a:gd name="T69" fmla="*/ 0 h 268"/>
                  <a:gd name="T70" fmla="*/ 0 w 351"/>
                  <a:gd name="T71" fmla="*/ 0 h 268"/>
                  <a:gd name="T72" fmla="*/ 0 w 351"/>
                  <a:gd name="T73" fmla="*/ 0 h 268"/>
                  <a:gd name="T74" fmla="*/ 0 w 351"/>
                  <a:gd name="T75" fmla="*/ 0 h 268"/>
                  <a:gd name="T76" fmla="*/ 0 w 351"/>
                  <a:gd name="T77" fmla="*/ 0 h 268"/>
                  <a:gd name="T78" fmla="*/ 0 w 351"/>
                  <a:gd name="T79" fmla="*/ 0 h 268"/>
                  <a:gd name="T80" fmla="*/ 0 w 351"/>
                  <a:gd name="T81" fmla="*/ 0 h 268"/>
                  <a:gd name="T82" fmla="*/ 0 w 351"/>
                  <a:gd name="T83" fmla="*/ 0 h 268"/>
                  <a:gd name="T84" fmla="*/ 0 w 351"/>
                  <a:gd name="T85" fmla="*/ 0 h 268"/>
                  <a:gd name="T86" fmla="*/ 0 w 351"/>
                  <a:gd name="T87" fmla="*/ 0 h 268"/>
                  <a:gd name="T88" fmla="*/ 0 w 351"/>
                  <a:gd name="T89" fmla="*/ 0 h 268"/>
                  <a:gd name="T90" fmla="*/ 0 w 351"/>
                  <a:gd name="T91" fmla="*/ 0 h 268"/>
                  <a:gd name="T92" fmla="*/ 0 w 351"/>
                  <a:gd name="T93" fmla="*/ 0 h 268"/>
                  <a:gd name="T94" fmla="*/ 0 w 351"/>
                  <a:gd name="T95" fmla="*/ 0 h 268"/>
                  <a:gd name="T96" fmla="*/ 0 w 351"/>
                  <a:gd name="T97" fmla="*/ 0 h 268"/>
                  <a:gd name="T98" fmla="*/ 0 w 351"/>
                  <a:gd name="T99" fmla="*/ 0 h 268"/>
                  <a:gd name="T100" fmla="*/ 0 w 351"/>
                  <a:gd name="T101" fmla="*/ 0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1"/>
                  <a:gd name="T154" fmla="*/ 0 h 268"/>
                  <a:gd name="T155" fmla="*/ 351 w 351"/>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1" h="268">
                    <a:moveTo>
                      <a:pt x="0" y="53"/>
                    </a:moveTo>
                    <a:lnTo>
                      <a:pt x="0" y="48"/>
                    </a:lnTo>
                    <a:lnTo>
                      <a:pt x="20" y="53"/>
                    </a:lnTo>
                    <a:lnTo>
                      <a:pt x="28" y="42"/>
                    </a:lnTo>
                    <a:lnTo>
                      <a:pt x="25" y="35"/>
                    </a:lnTo>
                    <a:lnTo>
                      <a:pt x="33" y="35"/>
                    </a:lnTo>
                    <a:lnTo>
                      <a:pt x="39" y="32"/>
                    </a:lnTo>
                    <a:lnTo>
                      <a:pt x="52" y="34"/>
                    </a:lnTo>
                    <a:lnTo>
                      <a:pt x="54" y="45"/>
                    </a:lnTo>
                    <a:lnTo>
                      <a:pt x="56" y="49"/>
                    </a:lnTo>
                    <a:lnTo>
                      <a:pt x="67" y="50"/>
                    </a:lnTo>
                    <a:lnTo>
                      <a:pt x="81" y="50"/>
                    </a:lnTo>
                    <a:lnTo>
                      <a:pt x="111" y="30"/>
                    </a:lnTo>
                    <a:lnTo>
                      <a:pt x="121" y="28"/>
                    </a:lnTo>
                    <a:lnTo>
                      <a:pt x="126" y="24"/>
                    </a:lnTo>
                    <a:lnTo>
                      <a:pt x="156" y="17"/>
                    </a:lnTo>
                    <a:lnTo>
                      <a:pt x="153" y="13"/>
                    </a:lnTo>
                    <a:lnTo>
                      <a:pt x="157" y="14"/>
                    </a:lnTo>
                    <a:lnTo>
                      <a:pt x="160" y="12"/>
                    </a:lnTo>
                    <a:lnTo>
                      <a:pt x="182" y="9"/>
                    </a:lnTo>
                    <a:lnTo>
                      <a:pt x="182" y="18"/>
                    </a:lnTo>
                    <a:lnTo>
                      <a:pt x="194" y="16"/>
                    </a:lnTo>
                    <a:lnTo>
                      <a:pt x="191" y="13"/>
                    </a:lnTo>
                    <a:lnTo>
                      <a:pt x="189" y="6"/>
                    </a:lnTo>
                    <a:lnTo>
                      <a:pt x="185" y="2"/>
                    </a:lnTo>
                    <a:lnTo>
                      <a:pt x="194" y="0"/>
                    </a:lnTo>
                    <a:lnTo>
                      <a:pt x="222" y="16"/>
                    </a:lnTo>
                    <a:lnTo>
                      <a:pt x="234" y="27"/>
                    </a:lnTo>
                    <a:lnTo>
                      <a:pt x="245" y="34"/>
                    </a:lnTo>
                    <a:lnTo>
                      <a:pt x="244" y="39"/>
                    </a:lnTo>
                    <a:lnTo>
                      <a:pt x="247" y="42"/>
                    </a:lnTo>
                    <a:lnTo>
                      <a:pt x="243" y="41"/>
                    </a:lnTo>
                    <a:lnTo>
                      <a:pt x="240" y="43"/>
                    </a:lnTo>
                    <a:lnTo>
                      <a:pt x="248" y="56"/>
                    </a:lnTo>
                    <a:lnTo>
                      <a:pt x="243" y="57"/>
                    </a:lnTo>
                    <a:lnTo>
                      <a:pt x="241" y="62"/>
                    </a:lnTo>
                    <a:lnTo>
                      <a:pt x="235" y="62"/>
                    </a:lnTo>
                    <a:lnTo>
                      <a:pt x="235" y="64"/>
                    </a:lnTo>
                    <a:lnTo>
                      <a:pt x="231" y="66"/>
                    </a:lnTo>
                    <a:lnTo>
                      <a:pt x="227" y="82"/>
                    </a:lnTo>
                    <a:lnTo>
                      <a:pt x="240" y="84"/>
                    </a:lnTo>
                    <a:lnTo>
                      <a:pt x="248" y="78"/>
                    </a:lnTo>
                    <a:lnTo>
                      <a:pt x="244" y="68"/>
                    </a:lnTo>
                    <a:lnTo>
                      <a:pt x="256" y="71"/>
                    </a:lnTo>
                    <a:lnTo>
                      <a:pt x="270" y="66"/>
                    </a:lnTo>
                    <a:lnTo>
                      <a:pt x="279" y="66"/>
                    </a:lnTo>
                    <a:lnTo>
                      <a:pt x="281" y="64"/>
                    </a:lnTo>
                    <a:lnTo>
                      <a:pt x="280" y="57"/>
                    </a:lnTo>
                    <a:lnTo>
                      <a:pt x="269" y="49"/>
                    </a:lnTo>
                    <a:lnTo>
                      <a:pt x="269" y="45"/>
                    </a:lnTo>
                    <a:lnTo>
                      <a:pt x="273" y="43"/>
                    </a:lnTo>
                    <a:lnTo>
                      <a:pt x="277" y="49"/>
                    </a:lnTo>
                    <a:lnTo>
                      <a:pt x="283" y="49"/>
                    </a:lnTo>
                    <a:lnTo>
                      <a:pt x="273" y="23"/>
                    </a:lnTo>
                    <a:lnTo>
                      <a:pt x="281" y="31"/>
                    </a:lnTo>
                    <a:lnTo>
                      <a:pt x="283" y="27"/>
                    </a:lnTo>
                    <a:lnTo>
                      <a:pt x="276" y="9"/>
                    </a:lnTo>
                    <a:lnTo>
                      <a:pt x="273" y="6"/>
                    </a:lnTo>
                    <a:lnTo>
                      <a:pt x="276" y="3"/>
                    </a:lnTo>
                    <a:lnTo>
                      <a:pt x="302" y="38"/>
                    </a:lnTo>
                    <a:lnTo>
                      <a:pt x="307" y="55"/>
                    </a:lnTo>
                    <a:lnTo>
                      <a:pt x="315" y="62"/>
                    </a:lnTo>
                    <a:lnTo>
                      <a:pt x="316" y="70"/>
                    </a:lnTo>
                    <a:lnTo>
                      <a:pt x="306" y="70"/>
                    </a:lnTo>
                    <a:lnTo>
                      <a:pt x="297" y="75"/>
                    </a:lnTo>
                    <a:lnTo>
                      <a:pt x="294" y="84"/>
                    </a:lnTo>
                    <a:lnTo>
                      <a:pt x="310" y="98"/>
                    </a:lnTo>
                    <a:lnTo>
                      <a:pt x="338" y="130"/>
                    </a:lnTo>
                    <a:lnTo>
                      <a:pt x="342" y="141"/>
                    </a:lnTo>
                    <a:lnTo>
                      <a:pt x="351" y="150"/>
                    </a:lnTo>
                    <a:lnTo>
                      <a:pt x="348" y="153"/>
                    </a:lnTo>
                    <a:lnTo>
                      <a:pt x="344" y="152"/>
                    </a:lnTo>
                    <a:lnTo>
                      <a:pt x="341" y="148"/>
                    </a:lnTo>
                    <a:lnTo>
                      <a:pt x="332" y="145"/>
                    </a:lnTo>
                    <a:lnTo>
                      <a:pt x="326" y="149"/>
                    </a:lnTo>
                    <a:lnTo>
                      <a:pt x="315" y="152"/>
                    </a:lnTo>
                    <a:lnTo>
                      <a:pt x="331" y="153"/>
                    </a:lnTo>
                    <a:lnTo>
                      <a:pt x="329" y="161"/>
                    </a:lnTo>
                    <a:lnTo>
                      <a:pt x="336" y="180"/>
                    </a:lnTo>
                    <a:lnTo>
                      <a:pt x="332" y="205"/>
                    </a:lnTo>
                    <a:lnTo>
                      <a:pt x="323" y="218"/>
                    </a:lnTo>
                    <a:lnTo>
                      <a:pt x="319" y="241"/>
                    </a:lnTo>
                    <a:lnTo>
                      <a:pt x="315" y="243"/>
                    </a:lnTo>
                    <a:lnTo>
                      <a:pt x="310" y="253"/>
                    </a:lnTo>
                    <a:lnTo>
                      <a:pt x="300" y="257"/>
                    </a:lnTo>
                    <a:lnTo>
                      <a:pt x="296" y="255"/>
                    </a:lnTo>
                    <a:lnTo>
                      <a:pt x="293" y="257"/>
                    </a:lnTo>
                    <a:lnTo>
                      <a:pt x="274" y="255"/>
                    </a:lnTo>
                    <a:lnTo>
                      <a:pt x="269" y="260"/>
                    </a:lnTo>
                    <a:lnTo>
                      <a:pt x="245" y="268"/>
                    </a:lnTo>
                    <a:lnTo>
                      <a:pt x="232" y="261"/>
                    </a:lnTo>
                    <a:lnTo>
                      <a:pt x="215" y="261"/>
                    </a:lnTo>
                    <a:lnTo>
                      <a:pt x="209" y="259"/>
                    </a:lnTo>
                    <a:lnTo>
                      <a:pt x="205" y="253"/>
                    </a:lnTo>
                    <a:lnTo>
                      <a:pt x="199" y="257"/>
                    </a:lnTo>
                    <a:lnTo>
                      <a:pt x="191" y="257"/>
                    </a:lnTo>
                    <a:lnTo>
                      <a:pt x="188" y="253"/>
                    </a:lnTo>
                    <a:lnTo>
                      <a:pt x="183" y="252"/>
                    </a:lnTo>
                    <a:lnTo>
                      <a:pt x="178" y="246"/>
                    </a:lnTo>
                    <a:lnTo>
                      <a:pt x="162" y="236"/>
                    </a:lnTo>
                    <a:lnTo>
                      <a:pt x="163" y="246"/>
                    </a:lnTo>
                    <a:lnTo>
                      <a:pt x="153" y="255"/>
                    </a:lnTo>
                    <a:lnTo>
                      <a:pt x="153" y="250"/>
                    </a:lnTo>
                    <a:lnTo>
                      <a:pt x="134" y="243"/>
                    </a:lnTo>
                    <a:lnTo>
                      <a:pt x="117" y="250"/>
                    </a:lnTo>
                    <a:lnTo>
                      <a:pt x="121" y="236"/>
                    </a:lnTo>
                    <a:lnTo>
                      <a:pt x="127" y="236"/>
                    </a:lnTo>
                    <a:lnTo>
                      <a:pt x="133" y="231"/>
                    </a:lnTo>
                    <a:lnTo>
                      <a:pt x="147" y="225"/>
                    </a:lnTo>
                    <a:lnTo>
                      <a:pt x="137" y="214"/>
                    </a:lnTo>
                    <a:lnTo>
                      <a:pt x="130" y="198"/>
                    </a:lnTo>
                    <a:lnTo>
                      <a:pt x="123" y="205"/>
                    </a:lnTo>
                    <a:lnTo>
                      <a:pt x="103" y="203"/>
                    </a:lnTo>
                    <a:lnTo>
                      <a:pt x="103" y="196"/>
                    </a:lnTo>
                    <a:lnTo>
                      <a:pt x="100" y="195"/>
                    </a:lnTo>
                    <a:lnTo>
                      <a:pt x="95" y="210"/>
                    </a:lnTo>
                    <a:lnTo>
                      <a:pt x="107" y="221"/>
                    </a:lnTo>
                    <a:lnTo>
                      <a:pt x="110" y="227"/>
                    </a:lnTo>
                    <a:lnTo>
                      <a:pt x="104" y="231"/>
                    </a:lnTo>
                    <a:lnTo>
                      <a:pt x="90" y="227"/>
                    </a:lnTo>
                    <a:lnTo>
                      <a:pt x="93" y="191"/>
                    </a:lnTo>
                    <a:lnTo>
                      <a:pt x="88" y="186"/>
                    </a:lnTo>
                    <a:lnTo>
                      <a:pt x="75" y="186"/>
                    </a:lnTo>
                    <a:lnTo>
                      <a:pt x="68" y="178"/>
                    </a:lnTo>
                    <a:lnTo>
                      <a:pt x="64" y="142"/>
                    </a:lnTo>
                    <a:lnTo>
                      <a:pt x="68" y="139"/>
                    </a:lnTo>
                    <a:lnTo>
                      <a:pt x="64" y="139"/>
                    </a:lnTo>
                    <a:lnTo>
                      <a:pt x="61" y="130"/>
                    </a:lnTo>
                    <a:lnTo>
                      <a:pt x="67" y="130"/>
                    </a:lnTo>
                    <a:lnTo>
                      <a:pt x="59" y="124"/>
                    </a:lnTo>
                    <a:lnTo>
                      <a:pt x="61" y="120"/>
                    </a:lnTo>
                    <a:lnTo>
                      <a:pt x="52" y="124"/>
                    </a:lnTo>
                    <a:lnTo>
                      <a:pt x="31" y="118"/>
                    </a:lnTo>
                    <a:lnTo>
                      <a:pt x="32" y="113"/>
                    </a:lnTo>
                    <a:lnTo>
                      <a:pt x="45" y="111"/>
                    </a:lnTo>
                    <a:lnTo>
                      <a:pt x="51" y="107"/>
                    </a:lnTo>
                    <a:lnTo>
                      <a:pt x="39" y="98"/>
                    </a:lnTo>
                    <a:lnTo>
                      <a:pt x="32" y="96"/>
                    </a:lnTo>
                    <a:lnTo>
                      <a:pt x="43" y="96"/>
                    </a:lnTo>
                    <a:lnTo>
                      <a:pt x="45" y="91"/>
                    </a:lnTo>
                    <a:lnTo>
                      <a:pt x="33" y="87"/>
                    </a:lnTo>
                    <a:lnTo>
                      <a:pt x="19" y="85"/>
                    </a:lnTo>
                    <a:lnTo>
                      <a:pt x="20" y="81"/>
                    </a:lnTo>
                    <a:lnTo>
                      <a:pt x="13" y="70"/>
                    </a:lnTo>
                    <a:lnTo>
                      <a:pt x="32" y="84"/>
                    </a:lnTo>
                    <a:lnTo>
                      <a:pt x="45" y="85"/>
                    </a:lnTo>
                    <a:lnTo>
                      <a:pt x="39" y="80"/>
                    </a:lnTo>
                    <a:lnTo>
                      <a:pt x="43" y="77"/>
                    </a:lnTo>
                    <a:lnTo>
                      <a:pt x="31" y="70"/>
                    </a:lnTo>
                    <a:lnTo>
                      <a:pt x="26" y="70"/>
                    </a:lnTo>
                    <a:lnTo>
                      <a:pt x="19" y="67"/>
                    </a:lnTo>
                    <a:lnTo>
                      <a:pt x="16" y="60"/>
                    </a:lnTo>
                    <a:lnTo>
                      <a:pt x="7" y="59"/>
                    </a:lnTo>
                    <a:lnTo>
                      <a:pt x="0" y="5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1" name="Freeform 117"/>
              <p:cNvSpPr>
                <a:spLocks/>
              </p:cNvSpPr>
              <p:nvPr/>
            </p:nvSpPr>
            <p:spPr bwMode="auto">
              <a:xfrm>
                <a:off x="3675" y="1116"/>
                <a:ext cx="89" cy="52"/>
              </a:xfrm>
              <a:custGeom>
                <a:avLst/>
                <a:gdLst>
                  <a:gd name="T0" fmla="*/ 0 w 266"/>
                  <a:gd name="T1" fmla="*/ 0 h 154"/>
                  <a:gd name="T2" fmla="*/ 0 w 266"/>
                  <a:gd name="T3" fmla="*/ 0 h 154"/>
                  <a:gd name="T4" fmla="*/ 0 w 266"/>
                  <a:gd name="T5" fmla="*/ 0 h 154"/>
                  <a:gd name="T6" fmla="*/ 0 w 266"/>
                  <a:gd name="T7" fmla="*/ 0 h 154"/>
                  <a:gd name="T8" fmla="*/ 0 w 266"/>
                  <a:gd name="T9" fmla="*/ 0 h 154"/>
                  <a:gd name="T10" fmla="*/ 0 w 266"/>
                  <a:gd name="T11" fmla="*/ 0 h 154"/>
                  <a:gd name="T12" fmla="*/ 0 w 266"/>
                  <a:gd name="T13" fmla="*/ 0 h 154"/>
                  <a:gd name="T14" fmla="*/ 0 w 266"/>
                  <a:gd name="T15" fmla="*/ 0 h 154"/>
                  <a:gd name="T16" fmla="*/ 0 w 266"/>
                  <a:gd name="T17" fmla="*/ 0 h 154"/>
                  <a:gd name="T18" fmla="*/ 0 w 266"/>
                  <a:gd name="T19" fmla="*/ 0 h 154"/>
                  <a:gd name="T20" fmla="*/ 0 w 266"/>
                  <a:gd name="T21" fmla="*/ 0 h 154"/>
                  <a:gd name="T22" fmla="*/ 0 w 266"/>
                  <a:gd name="T23" fmla="*/ 0 h 154"/>
                  <a:gd name="T24" fmla="*/ 0 w 266"/>
                  <a:gd name="T25" fmla="*/ 0 h 154"/>
                  <a:gd name="T26" fmla="*/ 0 w 266"/>
                  <a:gd name="T27" fmla="*/ 0 h 154"/>
                  <a:gd name="T28" fmla="*/ 0 w 266"/>
                  <a:gd name="T29" fmla="*/ 0 h 154"/>
                  <a:gd name="T30" fmla="*/ 0 w 266"/>
                  <a:gd name="T31" fmla="*/ 0 h 154"/>
                  <a:gd name="T32" fmla="*/ 0 w 266"/>
                  <a:gd name="T33" fmla="*/ 0 h 154"/>
                  <a:gd name="T34" fmla="*/ 0 w 266"/>
                  <a:gd name="T35" fmla="*/ 0 h 154"/>
                  <a:gd name="T36" fmla="*/ 0 w 266"/>
                  <a:gd name="T37" fmla="*/ 0 h 154"/>
                  <a:gd name="T38" fmla="*/ 0 w 266"/>
                  <a:gd name="T39" fmla="*/ 0 h 154"/>
                  <a:gd name="T40" fmla="*/ 0 w 266"/>
                  <a:gd name="T41" fmla="*/ 0 h 154"/>
                  <a:gd name="T42" fmla="*/ 0 w 266"/>
                  <a:gd name="T43" fmla="*/ 0 h 154"/>
                  <a:gd name="T44" fmla="*/ 0 w 266"/>
                  <a:gd name="T45" fmla="*/ 0 h 154"/>
                  <a:gd name="T46" fmla="*/ 0 w 266"/>
                  <a:gd name="T47" fmla="*/ 0 h 154"/>
                  <a:gd name="T48" fmla="*/ 0 w 266"/>
                  <a:gd name="T49" fmla="*/ 0 h 154"/>
                  <a:gd name="T50" fmla="*/ 0 w 266"/>
                  <a:gd name="T51" fmla="*/ 0 h 154"/>
                  <a:gd name="T52" fmla="*/ 0 w 266"/>
                  <a:gd name="T53" fmla="*/ 0 h 154"/>
                  <a:gd name="T54" fmla="*/ 0 w 266"/>
                  <a:gd name="T55" fmla="*/ 0 h 154"/>
                  <a:gd name="T56" fmla="*/ 0 w 266"/>
                  <a:gd name="T57" fmla="*/ 0 h 154"/>
                  <a:gd name="T58" fmla="*/ 0 w 266"/>
                  <a:gd name="T59" fmla="*/ 0 h 154"/>
                  <a:gd name="T60" fmla="*/ 0 w 266"/>
                  <a:gd name="T61" fmla="*/ 0 h 154"/>
                  <a:gd name="T62" fmla="*/ 0 w 266"/>
                  <a:gd name="T63" fmla="*/ 0 h 154"/>
                  <a:gd name="T64" fmla="*/ 0 w 266"/>
                  <a:gd name="T65" fmla="*/ 0 h 154"/>
                  <a:gd name="T66" fmla="*/ 0 w 266"/>
                  <a:gd name="T67" fmla="*/ 0 h 154"/>
                  <a:gd name="T68" fmla="*/ 0 w 266"/>
                  <a:gd name="T69" fmla="*/ 0 h 154"/>
                  <a:gd name="T70" fmla="*/ 0 w 266"/>
                  <a:gd name="T71" fmla="*/ 0 h 154"/>
                  <a:gd name="T72" fmla="*/ 0 w 266"/>
                  <a:gd name="T73" fmla="*/ 0 h 154"/>
                  <a:gd name="T74" fmla="*/ 0 w 266"/>
                  <a:gd name="T75" fmla="*/ 0 h 154"/>
                  <a:gd name="T76" fmla="*/ 0 w 266"/>
                  <a:gd name="T77" fmla="*/ 0 h 154"/>
                  <a:gd name="T78" fmla="*/ 0 w 266"/>
                  <a:gd name="T79" fmla="*/ 0 h 154"/>
                  <a:gd name="T80" fmla="*/ 0 w 266"/>
                  <a:gd name="T81" fmla="*/ 0 h 154"/>
                  <a:gd name="T82" fmla="*/ 0 w 266"/>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6"/>
                  <a:gd name="T127" fmla="*/ 0 h 154"/>
                  <a:gd name="T128" fmla="*/ 266 w 266"/>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6" h="154">
                    <a:moveTo>
                      <a:pt x="0" y="64"/>
                    </a:moveTo>
                    <a:lnTo>
                      <a:pt x="10" y="71"/>
                    </a:lnTo>
                    <a:lnTo>
                      <a:pt x="8" y="61"/>
                    </a:lnTo>
                    <a:lnTo>
                      <a:pt x="28" y="74"/>
                    </a:lnTo>
                    <a:lnTo>
                      <a:pt x="39" y="70"/>
                    </a:lnTo>
                    <a:lnTo>
                      <a:pt x="33" y="67"/>
                    </a:lnTo>
                    <a:lnTo>
                      <a:pt x="34" y="64"/>
                    </a:lnTo>
                    <a:lnTo>
                      <a:pt x="41" y="67"/>
                    </a:lnTo>
                    <a:lnTo>
                      <a:pt x="54" y="61"/>
                    </a:lnTo>
                    <a:lnTo>
                      <a:pt x="44" y="57"/>
                    </a:lnTo>
                    <a:lnTo>
                      <a:pt x="43" y="60"/>
                    </a:lnTo>
                    <a:lnTo>
                      <a:pt x="37" y="58"/>
                    </a:lnTo>
                    <a:lnTo>
                      <a:pt x="36" y="38"/>
                    </a:lnTo>
                    <a:lnTo>
                      <a:pt x="30" y="38"/>
                    </a:lnTo>
                    <a:lnTo>
                      <a:pt x="28" y="33"/>
                    </a:lnTo>
                    <a:lnTo>
                      <a:pt x="24" y="35"/>
                    </a:lnTo>
                    <a:lnTo>
                      <a:pt x="26" y="29"/>
                    </a:lnTo>
                    <a:lnTo>
                      <a:pt x="20" y="31"/>
                    </a:lnTo>
                    <a:lnTo>
                      <a:pt x="20" y="15"/>
                    </a:lnTo>
                    <a:lnTo>
                      <a:pt x="26" y="13"/>
                    </a:lnTo>
                    <a:lnTo>
                      <a:pt x="26" y="8"/>
                    </a:lnTo>
                    <a:lnTo>
                      <a:pt x="34" y="10"/>
                    </a:lnTo>
                    <a:lnTo>
                      <a:pt x="40" y="15"/>
                    </a:lnTo>
                    <a:lnTo>
                      <a:pt x="36" y="6"/>
                    </a:lnTo>
                    <a:lnTo>
                      <a:pt x="40" y="8"/>
                    </a:lnTo>
                    <a:lnTo>
                      <a:pt x="41" y="6"/>
                    </a:lnTo>
                    <a:lnTo>
                      <a:pt x="57" y="0"/>
                    </a:lnTo>
                    <a:lnTo>
                      <a:pt x="90" y="0"/>
                    </a:lnTo>
                    <a:lnTo>
                      <a:pt x="99" y="6"/>
                    </a:lnTo>
                    <a:lnTo>
                      <a:pt x="103" y="15"/>
                    </a:lnTo>
                    <a:lnTo>
                      <a:pt x="115" y="20"/>
                    </a:lnTo>
                    <a:lnTo>
                      <a:pt x="115" y="29"/>
                    </a:lnTo>
                    <a:lnTo>
                      <a:pt x="121" y="35"/>
                    </a:lnTo>
                    <a:lnTo>
                      <a:pt x="137" y="42"/>
                    </a:lnTo>
                    <a:lnTo>
                      <a:pt x="137" y="45"/>
                    </a:lnTo>
                    <a:lnTo>
                      <a:pt x="150" y="45"/>
                    </a:lnTo>
                    <a:lnTo>
                      <a:pt x="152" y="56"/>
                    </a:lnTo>
                    <a:lnTo>
                      <a:pt x="157" y="56"/>
                    </a:lnTo>
                    <a:lnTo>
                      <a:pt x="160" y="60"/>
                    </a:lnTo>
                    <a:lnTo>
                      <a:pt x="183" y="64"/>
                    </a:lnTo>
                    <a:lnTo>
                      <a:pt x="181" y="50"/>
                    </a:lnTo>
                    <a:lnTo>
                      <a:pt x="189" y="43"/>
                    </a:lnTo>
                    <a:lnTo>
                      <a:pt x="194" y="50"/>
                    </a:lnTo>
                    <a:lnTo>
                      <a:pt x="202" y="45"/>
                    </a:lnTo>
                    <a:lnTo>
                      <a:pt x="203" y="47"/>
                    </a:lnTo>
                    <a:lnTo>
                      <a:pt x="202" y="22"/>
                    </a:lnTo>
                    <a:lnTo>
                      <a:pt x="217" y="38"/>
                    </a:lnTo>
                    <a:lnTo>
                      <a:pt x="223" y="38"/>
                    </a:lnTo>
                    <a:lnTo>
                      <a:pt x="223" y="49"/>
                    </a:lnTo>
                    <a:lnTo>
                      <a:pt x="232" y="54"/>
                    </a:lnTo>
                    <a:lnTo>
                      <a:pt x="238" y="54"/>
                    </a:lnTo>
                    <a:lnTo>
                      <a:pt x="236" y="67"/>
                    </a:lnTo>
                    <a:lnTo>
                      <a:pt x="258" y="82"/>
                    </a:lnTo>
                    <a:lnTo>
                      <a:pt x="266" y="93"/>
                    </a:lnTo>
                    <a:lnTo>
                      <a:pt x="262" y="102"/>
                    </a:lnTo>
                    <a:lnTo>
                      <a:pt x="253" y="99"/>
                    </a:lnTo>
                    <a:lnTo>
                      <a:pt x="249" y="100"/>
                    </a:lnTo>
                    <a:lnTo>
                      <a:pt x="252" y="106"/>
                    </a:lnTo>
                    <a:lnTo>
                      <a:pt x="246" y="107"/>
                    </a:lnTo>
                    <a:lnTo>
                      <a:pt x="248" y="111"/>
                    </a:lnTo>
                    <a:lnTo>
                      <a:pt x="261" y="115"/>
                    </a:lnTo>
                    <a:lnTo>
                      <a:pt x="261" y="129"/>
                    </a:lnTo>
                    <a:lnTo>
                      <a:pt x="255" y="132"/>
                    </a:lnTo>
                    <a:lnTo>
                      <a:pt x="256" y="136"/>
                    </a:lnTo>
                    <a:lnTo>
                      <a:pt x="248" y="140"/>
                    </a:lnTo>
                    <a:lnTo>
                      <a:pt x="220" y="135"/>
                    </a:lnTo>
                    <a:lnTo>
                      <a:pt x="217" y="128"/>
                    </a:lnTo>
                    <a:lnTo>
                      <a:pt x="216" y="133"/>
                    </a:lnTo>
                    <a:lnTo>
                      <a:pt x="215" y="133"/>
                    </a:lnTo>
                    <a:lnTo>
                      <a:pt x="212" y="128"/>
                    </a:lnTo>
                    <a:lnTo>
                      <a:pt x="207" y="124"/>
                    </a:lnTo>
                    <a:lnTo>
                      <a:pt x="204" y="128"/>
                    </a:lnTo>
                    <a:lnTo>
                      <a:pt x="202" y="124"/>
                    </a:lnTo>
                    <a:lnTo>
                      <a:pt x="187" y="124"/>
                    </a:lnTo>
                    <a:lnTo>
                      <a:pt x="187" y="127"/>
                    </a:lnTo>
                    <a:lnTo>
                      <a:pt x="181" y="127"/>
                    </a:lnTo>
                    <a:lnTo>
                      <a:pt x="176" y="136"/>
                    </a:lnTo>
                    <a:lnTo>
                      <a:pt x="161" y="143"/>
                    </a:lnTo>
                    <a:lnTo>
                      <a:pt x="148" y="154"/>
                    </a:lnTo>
                    <a:lnTo>
                      <a:pt x="101" y="140"/>
                    </a:lnTo>
                    <a:lnTo>
                      <a:pt x="70" y="117"/>
                    </a:lnTo>
                    <a:lnTo>
                      <a:pt x="27" y="97"/>
                    </a:lnTo>
                    <a:lnTo>
                      <a:pt x="13" y="86"/>
                    </a:lnTo>
                    <a:lnTo>
                      <a:pt x="0" y="6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2" name="Freeform 118"/>
              <p:cNvSpPr>
                <a:spLocks/>
              </p:cNvSpPr>
              <p:nvPr/>
            </p:nvSpPr>
            <p:spPr bwMode="auto">
              <a:xfrm>
                <a:off x="4040" y="1066"/>
                <a:ext cx="45" cy="46"/>
              </a:xfrm>
              <a:custGeom>
                <a:avLst/>
                <a:gdLst>
                  <a:gd name="T0" fmla="*/ 0 w 136"/>
                  <a:gd name="T1" fmla="*/ 0 h 138"/>
                  <a:gd name="T2" fmla="*/ 0 w 136"/>
                  <a:gd name="T3" fmla="*/ 0 h 138"/>
                  <a:gd name="T4" fmla="*/ 0 w 136"/>
                  <a:gd name="T5" fmla="*/ 0 h 138"/>
                  <a:gd name="T6" fmla="*/ 0 w 136"/>
                  <a:gd name="T7" fmla="*/ 0 h 138"/>
                  <a:gd name="T8" fmla="*/ 0 w 136"/>
                  <a:gd name="T9" fmla="*/ 0 h 138"/>
                  <a:gd name="T10" fmla="*/ 0 w 136"/>
                  <a:gd name="T11" fmla="*/ 0 h 138"/>
                  <a:gd name="T12" fmla="*/ 0 w 136"/>
                  <a:gd name="T13" fmla="*/ 0 h 138"/>
                  <a:gd name="T14" fmla="*/ 0 w 136"/>
                  <a:gd name="T15" fmla="*/ 0 h 138"/>
                  <a:gd name="T16" fmla="*/ 0 w 136"/>
                  <a:gd name="T17" fmla="*/ 0 h 138"/>
                  <a:gd name="T18" fmla="*/ 0 w 136"/>
                  <a:gd name="T19" fmla="*/ 0 h 138"/>
                  <a:gd name="T20" fmla="*/ 0 w 136"/>
                  <a:gd name="T21" fmla="*/ 0 h 138"/>
                  <a:gd name="T22" fmla="*/ 0 w 136"/>
                  <a:gd name="T23" fmla="*/ 0 h 138"/>
                  <a:gd name="T24" fmla="*/ 0 w 136"/>
                  <a:gd name="T25" fmla="*/ 0 h 138"/>
                  <a:gd name="T26" fmla="*/ 0 w 136"/>
                  <a:gd name="T27" fmla="*/ 0 h 138"/>
                  <a:gd name="T28" fmla="*/ 0 w 136"/>
                  <a:gd name="T29" fmla="*/ 0 h 138"/>
                  <a:gd name="T30" fmla="*/ 0 w 136"/>
                  <a:gd name="T31" fmla="*/ 0 h 138"/>
                  <a:gd name="T32" fmla="*/ 0 w 136"/>
                  <a:gd name="T33" fmla="*/ 0 h 138"/>
                  <a:gd name="T34" fmla="*/ 0 w 136"/>
                  <a:gd name="T35" fmla="*/ 0 h 138"/>
                  <a:gd name="T36" fmla="*/ 0 w 136"/>
                  <a:gd name="T37" fmla="*/ 0 h 138"/>
                  <a:gd name="T38" fmla="*/ 0 w 136"/>
                  <a:gd name="T39" fmla="*/ 0 h 138"/>
                  <a:gd name="T40" fmla="*/ 0 w 136"/>
                  <a:gd name="T41" fmla="*/ 0 h 138"/>
                  <a:gd name="T42" fmla="*/ 0 w 136"/>
                  <a:gd name="T43" fmla="*/ 0 h 138"/>
                  <a:gd name="T44" fmla="*/ 0 w 136"/>
                  <a:gd name="T45" fmla="*/ 0 h 138"/>
                  <a:gd name="T46" fmla="*/ 0 w 136"/>
                  <a:gd name="T47" fmla="*/ 0 h 138"/>
                  <a:gd name="T48" fmla="*/ 0 w 136"/>
                  <a:gd name="T49" fmla="*/ 0 h 138"/>
                  <a:gd name="T50" fmla="*/ 0 w 136"/>
                  <a:gd name="T51" fmla="*/ 0 h 138"/>
                  <a:gd name="T52" fmla="*/ 0 w 136"/>
                  <a:gd name="T53" fmla="*/ 0 h 138"/>
                  <a:gd name="T54" fmla="*/ 0 w 136"/>
                  <a:gd name="T55" fmla="*/ 0 h 138"/>
                  <a:gd name="T56" fmla="*/ 0 w 136"/>
                  <a:gd name="T57" fmla="*/ 0 h 138"/>
                  <a:gd name="T58" fmla="*/ 0 w 136"/>
                  <a:gd name="T59" fmla="*/ 0 h 138"/>
                  <a:gd name="T60" fmla="*/ 0 w 136"/>
                  <a:gd name="T61" fmla="*/ 0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6"/>
                  <a:gd name="T94" fmla="*/ 0 h 138"/>
                  <a:gd name="T95" fmla="*/ 136 w 136"/>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6" h="138">
                    <a:moveTo>
                      <a:pt x="0" y="93"/>
                    </a:moveTo>
                    <a:lnTo>
                      <a:pt x="6" y="90"/>
                    </a:lnTo>
                    <a:lnTo>
                      <a:pt x="8" y="97"/>
                    </a:lnTo>
                    <a:lnTo>
                      <a:pt x="15" y="100"/>
                    </a:lnTo>
                    <a:lnTo>
                      <a:pt x="19" y="104"/>
                    </a:lnTo>
                    <a:lnTo>
                      <a:pt x="29" y="111"/>
                    </a:lnTo>
                    <a:lnTo>
                      <a:pt x="35" y="110"/>
                    </a:lnTo>
                    <a:lnTo>
                      <a:pt x="47" y="115"/>
                    </a:lnTo>
                    <a:lnTo>
                      <a:pt x="55" y="115"/>
                    </a:lnTo>
                    <a:lnTo>
                      <a:pt x="74" y="127"/>
                    </a:lnTo>
                    <a:lnTo>
                      <a:pt x="80" y="127"/>
                    </a:lnTo>
                    <a:lnTo>
                      <a:pt x="87" y="132"/>
                    </a:lnTo>
                    <a:lnTo>
                      <a:pt x="122" y="138"/>
                    </a:lnTo>
                    <a:lnTo>
                      <a:pt x="133" y="127"/>
                    </a:lnTo>
                    <a:lnTo>
                      <a:pt x="136" y="67"/>
                    </a:lnTo>
                    <a:lnTo>
                      <a:pt x="117" y="63"/>
                    </a:lnTo>
                    <a:lnTo>
                      <a:pt x="93" y="46"/>
                    </a:lnTo>
                    <a:lnTo>
                      <a:pt x="87" y="38"/>
                    </a:lnTo>
                    <a:lnTo>
                      <a:pt x="77" y="38"/>
                    </a:lnTo>
                    <a:lnTo>
                      <a:pt x="60" y="31"/>
                    </a:lnTo>
                    <a:lnTo>
                      <a:pt x="48" y="21"/>
                    </a:lnTo>
                    <a:lnTo>
                      <a:pt x="44" y="21"/>
                    </a:lnTo>
                    <a:lnTo>
                      <a:pt x="35" y="8"/>
                    </a:lnTo>
                    <a:lnTo>
                      <a:pt x="28" y="4"/>
                    </a:lnTo>
                    <a:lnTo>
                      <a:pt x="29" y="0"/>
                    </a:lnTo>
                    <a:lnTo>
                      <a:pt x="26" y="0"/>
                    </a:lnTo>
                    <a:lnTo>
                      <a:pt x="21" y="6"/>
                    </a:lnTo>
                    <a:lnTo>
                      <a:pt x="22" y="11"/>
                    </a:lnTo>
                    <a:lnTo>
                      <a:pt x="8" y="39"/>
                    </a:lnTo>
                    <a:lnTo>
                      <a:pt x="8" y="85"/>
                    </a:lnTo>
                    <a:lnTo>
                      <a:pt x="0" y="9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3" name="Freeform 119"/>
              <p:cNvSpPr>
                <a:spLocks/>
              </p:cNvSpPr>
              <p:nvPr/>
            </p:nvSpPr>
            <p:spPr bwMode="auto">
              <a:xfrm>
                <a:off x="3749" y="1115"/>
                <a:ext cx="45" cy="61"/>
              </a:xfrm>
              <a:custGeom>
                <a:avLst/>
                <a:gdLst>
                  <a:gd name="T0" fmla="*/ 0 w 136"/>
                  <a:gd name="T1" fmla="*/ 0 h 182"/>
                  <a:gd name="T2" fmla="*/ 0 w 136"/>
                  <a:gd name="T3" fmla="*/ 0 h 182"/>
                  <a:gd name="T4" fmla="*/ 0 w 136"/>
                  <a:gd name="T5" fmla="*/ 0 h 182"/>
                  <a:gd name="T6" fmla="*/ 0 w 136"/>
                  <a:gd name="T7" fmla="*/ 0 h 182"/>
                  <a:gd name="T8" fmla="*/ 0 w 136"/>
                  <a:gd name="T9" fmla="*/ 0 h 182"/>
                  <a:gd name="T10" fmla="*/ 0 w 136"/>
                  <a:gd name="T11" fmla="*/ 0 h 182"/>
                  <a:gd name="T12" fmla="*/ 0 w 136"/>
                  <a:gd name="T13" fmla="*/ 0 h 182"/>
                  <a:gd name="T14" fmla="*/ 0 w 136"/>
                  <a:gd name="T15" fmla="*/ 0 h 182"/>
                  <a:gd name="T16" fmla="*/ 0 w 136"/>
                  <a:gd name="T17" fmla="*/ 0 h 182"/>
                  <a:gd name="T18" fmla="*/ 0 w 136"/>
                  <a:gd name="T19" fmla="*/ 0 h 182"/>
                  <a:gd name="T20" fmla="*/ 0 w 136"/>
                  <a:gd name="T21" fmla="*/ 0 h 182"/>
                  <a:gd name="T22" fmla="*/ 0 w 136"/>
                  <a:gd name="T23" fmla="*/ 0 h 182"/>
                  <a:gd name="T24" fmla="*/ 0 w 136"/>
                  <a:gd name="T25" fmla="*/ 0 h 182"/>
                  <a:gd name="T26" fmla="*/ 0 w 136"/>
                  <a:gd name="T27" fmla="*/ 0 h 182"/>
                  <a:gd name="T28" fmla="*/ 0 w 136"/>
                  <a:gd name="T29" fmla="*/ 0 h 182"/>
                  <a:gd name="T30" fmla="*/ 0 w 136"/>
                  <a:gd name="T31" fmla="*/ 0 h 182"/>
                  <a:gd name="T32" fmla="*/ 0 w 136"/>
                  <a:gd name="T33" fmla="*/ 0 h 182"/>
                  <a:gd name="T34" fmla="*/ 0 w 136"/>
                  <a:gd name="T35" fmla="*/ 0 h 182"/>
                  <a:gd name="T36" fmla="*/ 0 w 136"/>
                  <a:gd name="T37" fmla="*/ 0 h 182"/>
                  <a:gd name="T38" fmla="*/ 0 w 136"/>
                  <a:gd name="T39" fmla="*/ 0 h 182"/>
                  <a:gd name="T40" fmla="*/ 0 w 136"/>
                  <a:gd name="T41" fmla="*/ 0 h 182"/>
                  <a:gd name="T42" fmla="*/ 0 w 136"/>
                  <a:gd name="T43" fmla="*/ 0 h 182"/>
                  <a:gd name="T44" fmla="*/ 0 w 136"/>
                  <a:gd name="T45" fmla="*/ 0 h 182"/>
                  <a:gd name="T46" fmla="*/ 0 w 136"/>
                  <a:gd name="T47" fmla="*/ 0 h 182"/>
                  <a:gd name="T48" fmla="*/ 0 w 136"/>
                  <a:gd name="T49" fmla="*/ 0 h 182"/>
                  <a:gd name="T50" fmla="*/ 0 w 136"/>
                  <a:gd name="T51" fmla="*/ 0 h 182"/>
                  <a:gd name="T52" fmla="*/ 0 w 136"/>
                  <a:gd name="T53" fmla="*/ 0 h 182"/>
                  <a:gd name="T54" fmla="*/ 0 w 136"/>
                  <a:gd name="T55" fmla="*/ 0 h 182"/>
                  <a:gd name="T56" fmla="*/ 0 w 136"/>
                  <a:gd name="T57" fmla="*/ 0 h 182"/>
                  <a:gd name="T58" fmla="*/ 0 w 136"/>
                  <a:gd name="T59" fmla="*/ 0 h 182"/>
                  <a:gd name="T60" fmla="*/ 0 w 136"/>
                  <a:gd name="T61" fmla="*/ 0 h 182"/>
                  <a:gd name="T62" fmla="*/ 0 w 136"/>
                  <a:gd name="T63" fmla="*/ 0 h 182"/>
                  <a:gd name="T64" fmla="*/ 0 w 136"/>
                  <a:gd name="T65" fmla="*/ 0 h 182"/>
                  <a:gd name="T66" fmla="*/ 0 w 136"/>
                  <a:gd name="T67" fmla="*/ 0 h 182"/>
                  <a:gd name="T68" fmla="*/ 0 w 136"/>
                  <a:gd name="T69" fmla="*/ 0 h 182"/>
                  <a:gd name="T70" fmla="*/ 0 w 136"/>
                  <a:gd name="T71" fmla="*/ 0 h 182"/>
                  <a:gd name="T72" fmla="*/ 0 w 136"/>
                  <a:gd name="T73" fmla="*/ 0 h 182"/>
                  <a:gd name="T74" fmla="*/ 0 w 136"/>
                  <a:gd name="T75" fmla="*/ 0 h 182"/>
                  <a:gd name="T76" fmla="*/ 0 w 136"/>
                  <a:gd name="T77" fmla="*/ 0 h 182"/>
                  <a:gd name="T78" fmla="*/ 0 w 136"/>
                  <a:gd name="T79" fmla="*/ 0 h 182"/>
                  <a:gd name="T80" fmla="*/ 0 w 136"/>
                  <a:gd name="T81" fmla="*/ 0 h 182"/>
                  <a:gd name="T82" fmla="*/ 0 w 136"/>
                  <a:gd name="T83" fmla="*/ 0 h 182"/>
                  <a:gd name="T84" fmla="*/ 0 w 136"/>
                  <a:gd name="T85" fmla="*/ 0 h 182"/>
                  <a:gd name="T86" fmla="*/ 0 w 136"/>
                  <a:gd name="T87" fmla="*/ 0 h 182"/>
                  <a:gd name="T88" fmla="*/ 0 w 136"/>
                  <a:gd name="T89" fmla="*/ 0 h 182"/>
                  <a:gd name="T90" fmla="*/ 0 w 136"/>
                  <a:gd name="T91" fmla="*/ 0 h 1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6"/>
                  <a:gd name="T139" fmla="*/ 0 h 182"/>
                  <a:gd name="T140" fmla="*/ 136 w 136"/>
                  <a:gd name="T141" fmla="*/ 182 h 1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6" h="182">
                    <a:moveTo>
                      <a:pt x="0" y="13"/>
                    </a:moveTo>
                    <a:lnTo>
                      <a:pt x="5" y="7"/>
                    </a:lnTo>
                    <a:lnTo>
                      <a:pt x="9" y="13"/>
                    </a:lnTo>
                    <a:lnTo>
                      <a:pt x="6" y="6"/>
                    </a:lnTo>
                    <a:lnTo>
                      <a:pt x="12" y="3"/>
                    </a:lnTo>
                    <a:lnTo>
                      <a:pt x="19" y="5"/>
                    </a:lnTo>
                    <a:lnTo>
                      <a:pt x="31" y="17"/>
                    </a:lnTo>
                    <a:lnTo>
                      <a:pt x="36" y="11"/>
                    </a:lnTo>
                    <a:lnTo>
                      <a:pt x="36" y="0"/>
                    </a:lnTo>
                    <a:lnTo>
                      <a:pt x="41" y="5"/>
                    </a:lnTo>
                    <a:lnTo>
                      <a:pt x="48" y="6"/>
                    </a:lnTo>
                    <a:lnTo>
                      <a:pt x="51" y="16"/>
                    </a:lnTo>
                    <a:lnTo>
                      <a:pt x="58" y="18"/>
                    </a:lnTo>
                    <a:lnTo>
                      <a:pt x="62" y="9"/>
                    </a:lnTo>
                    <a:lnTo>
                      <a:pt x="67" y="10"/>
                    </a:lnTo>
                    <a:lnTo>
                      <a:pt x="72" y="7"/>
                    </a:lnTo>
                    <a:lnTo>
                      <a:pt x="78" y="9"/>
                    </a:lnTo>
                    <a:lnTo>
                      <a:pt x="82" y="27"/>
                    </a:lnTo>
                    <a:lnTo>
                      <a:pt x="95" y="31"/>
                    </a:lnTo>
                    <a:lnTo>
                      <a:pt x="121" y="34"/>
                    </a:lnTo>
                    <a:lnTo>
                      <a:pt x="126" y="43"/>
                    </a:lnTo>
                    <a:lnTo>
                      <a:pt x="136" y="57"/>
                    </a:lnTo>
                    <a:lnTo>
                      <a:pt x="136" y="60"/>
                    </a:lnTo>
                    <a:lnTo>
                      <a:pt x="130" y="64"/>
                    </a:lnTo>
                    <a:lnTo>
                      <a:pt x="124" y="74"/>
                    </a:lnTo>
                    <a:lnTo>
                      <a:pt x="106" y="86"/>
                    </a:lnTo>
                    <a:lnTo>
                      <a:pt x="93" y="109"/>
                    </a:lnTo>
                    <a:lnTo>
                      <a:pt x="82" y="120"/>
                    </a:lnTo>
                    <a:lnTo>
                      <a:pt x="78" y="142"/>
                    </a:lnTo>
                    <a:lnTo>
                      <a:pt x="81" y="182"/>
                    </a:lnTo>
                    <a:lnTo>
                      <a:pt x="62" y="174"/>
                    </a:lnTo>
                    <a:lnTo>
                      <a:pt x="64" y="161"/>
                    </a:lnTo>
                    <a:lnTo>
                      <a:pt x="42" y="134"/>
                    </a:lnTo>
                    <a:lnTo>
                      <a:pt x="49" y="123"/>
                    </a:lnTo>
                    <a:lnTo>
                      <a:pt x="61" y="113"/>
                    </a:lnTo>
                    <a:lnTo>
                      <a:pt x="44" y="103"/>
                    </a:lnTo>
                    <a:lnTo>
                      <a:pt x="48" y="95"/>
                    </a:lnTo>
                    <a:lnTo>
                      <a:pt x="39" y="82"/>
                    </a:lnTo>
                    <a:lnTo>
                      <a:pt x="31" y="73"/>
                    </a:lnTo>
                    <a:lnTo>
                      <a:pt x="18" y="68"/>
                    </a:lnTo>
                    <a:lnTo>
                      <a:pt x="31" y="60"/>
                    </a:lnTo>
                    <a:lnTo>
                      <a:pt x="31" y="53"/>
                    </a:lnTo>
                    <a:lnTo>
                      <a:pt x="7" y="48"/>
                    </a:lnTo>
                    <a:lnTo>
                      <a:pt x="15" y="38"/>
                    </a:lnTo>
                    <a:lnTo>
                      <a:pt x="15" y="25"/>
                    </a:lnTo>
                    <a:lnTo>
                      <a:pt x="0" y="1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4" name="Freeform 120"/>
              <p:cNvSpPr>
                <a:spLocks/>
              </p:cNvSpPr>
              <p:nvPr/>
            </p:nvSpPr>
            <p:spPr bwMode="auto">
              <a:xfrm>
                <a:off x="3433" y="818"/>
                <a:ext cx="40" cy="42"/>
              </a:xfrm>
              <a:custGeom>
                <a:avLst/>
                <a:gdLst>
                  <a:gd name="T0" fmla="*/ 0 w 118"/>
                  <a:gd name="T1" fmla="*/ 0 h 125"/>
                  <a:gd name="T2" fmla="*/ 0 w 118"/>
                  <a:gd name="T3" fmla="*/ 0 h 125"/>
                  <a:gd name="T4" fmla="*/ 0 w 118"/>
                  <a:gd name="T5" fmla="*/ 0 h 125"/>
                  <a:gd name="T6" fmla="*/ 0 w 118"/>
                  <a:gd name="T7" fmla="*/ 0 h 125"/>
                  <a:gd name="T8" fmla="*/ 0 w 118"/>
                  <a:gd name="T9" fmla="*/ 0 h 125"/>
                  <a:gd name="T10" fmla="*/ 0 w 118"/>
                  <a:gd name="T11" fmla="*/ 0 h 125"/>
                  <a:gd name="T12" fmla="*/ 0 w 118"/>
                  <a:gd name="T13" fmla="*/ 0 h 125"/>
                  <a:gd name="T14" fmla="*/ 0 w 118"/>
                  <a:gd name="T15" fmla="*/ 0 h 125"/>
                  <a:gd name="T16" fmla="*/ 0 w 118"/>
                  <a:gd name="T17" fmla="*/ 0 h 125"/>
                  <a:gd name="T18" fmla="*/ 0 w 118"/>
                  <a:gd name="T19" fmla="*/ 0 h 125"/>
                  <a:gd name="T20" fmla="*/ 0 w 118"/>
                  <a:gd name="T21" fmla="*/ 0 h 125"/>
                  <a:gd name="T22" fmla="*/ 0 w 118"/>
                  <a:gd name="T23" fmla="*/ 0 h 125"/>
                  <a:gd name="T24" fmla="*/ 0 w 118"/>
                  <a:gd name="T25" fmla="*/ 0 h 125"/>
                  <a:gd name="T26" fmla="*/ 0 w 118"/>
                  <a:gd name="T27" fmla="*/ 0 h 125"/>
                  <a:gd name="T28" fmla="*/ 0 w 118"/>
                  <a:gd name="T29" fmla="*/ 0 h 125"/>
                  <a:gd name="T30" fmla="*/ 0 w 118"/>
                  <a:gd name="T31" fmla="*/ 0 h 125"/>
                  <a:gd name="T32" fmla="*/ 0 w 118"/>
                  <a:gd name="T33" fmla="*/ 0 h 125"/>
                  <a:gd name="T34" fmla="*/ 0 w 118"/>
                  <a:gd name="T35" fmla="*/ 0 h 125"/>
                  <a:gd name="T36" fmla="*/ 0 w 118"/>
                  <a:gd name="T37" fmla="*/ 0 h 125"/>
                  <a:gd name="T38" fmla="*/ 0 w 118"/>
                  <a:gd name="T39" fmla="*/ 0 h 125"/>
                  <a:gd name="T40" fmla="*/ 0 w 118"/>
                  <a:gd name="T41" fmla="*/ 0 h 125"/>
                  <a:gd name="T42" fmla="*/ 0 w 118"/>
                  <a:gd name="T43" fmla="*/ 0 h 125"/>
                  <a:gd name="T44" fmla="*/ 0 w 118"/>
                  <a:gd name="T45" fmla="*/ 0 h 125"/>
                  <a:gd name="T46" fmla="*/ 0 w 118"/>
                  <a:gd name="T47" fmla="*/ 0 h 125"/>
                  <a:gd name="T48" fmla="*/ 0 w 118"/>
                  <a:gd name="T49" fmla="*/ 0 h 125"/>
                  <a:gd name="T50" fmla="*/ 0 w 118"/>
                  <a:gd name="T51" fmla="*/ 0 h 125"/>
                  <a:gd name="T52" fmla="*/ 0 w 118"/>
                  <a:gd name="T53" fmla="*/ 0 h 125"/>
                  <a:gd name="T54" fmla="*/ 0 w 118"/>
                  <a:gd name="T55" fmla="*/ 0 h 125"/>
                  <a:gd name="T56" fmla="*/ 0 w 118"/>
                  <a:gd name="T57" fmla="*/ 0 h 125"/>
                  <a:gd name="T58" fmla="*/ 0 w 118"/>
                  <a:gd name="T59" fmla="*/ 0 h 125"/>
                  <a:gd name="T60" fmla="*/ 0 w 118"/>
                  <a:gd name="T61" fmla="*/ 0 h 125"/>
                  <a:gd name="T62" fmla="*/ 0 w 118"/>
                  <a:gd name="T63" fmla="*/ 0 h 125"/>
                  <a:gd name="T64" fmla="*/ 0 w 118"/>
                  <a:gd name="T65" fmla="*/ 0 h 125"/>
                  <a:gd name="T66" fmla="*/ 0 w 118"/>
                  <a:gd name="T67" fmla="*/ 0 h 125"/>
                  <a:gd name="T68" fmla="*/ 0 w 118"/>
                  <a:gd name="T69" fmla="*/ 0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8"/>
                  <a:gd name="T106" fmla="*/ 0 h 125"/>
                  <a:gd name="T107" fmla="*/ 118 w 118"/>
                  <a:gd name="T108" fmla="*/ 125 h 1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8" h="125">
                    <a:moveTo>
                      <a:pt x="0" y="96"/>
                    </a:moveTo>
                    <a:lnTo>
                      <a:pt x="0" y="104"/>
                    </a:lnTo>
                    <a:lnTo>
                      <a:pt x="9" y="97"/>
                    </a:lnTo>
                    <a:lnTo>
                      <a:pt x="17" y="103"/>
                    </a:lnTo>
                    <a:lnTo>
                      <a:pt x="22" y="100"/>
                    </a:lnTo>
                    <a:lnTo>
                      <a:pt x="29" y="105"/>
                    </a:lnTo>
                    <a:lnTo>
                      <a:pt x="40" y="107"/>
                    </a:lnTo>
                    <a:lnTo>
                      <a:pt x="42" y="112"/>
                    </a:lnTo>
                    <a:lnTo>
                      <a:pt x="32" y="111"/>
                    </a:lnTo>
                    <a:lnTo>
                      <a:pt x="38" y="125"/>
                    </a:lnTo>
                    <a:lnTo>
                      <a:pt x="62" y="122"/>
                    </a:lnTo>
                    <a:lnTo>
                      <a:pt x="75" y="118"/>
                    </a:lnTo>
                    <a:lnTo>
                      <a:pt x="76" y="114"/>
                    </a:lnTo>
                    <a:lnTo>
                      <a:pt x="91" y="98"/>
                    </a:lnTo>
                    <a:lnTo>
                      <a:pt x="105" y="79"/>
                    </a:lnTo>
                    <a:lnTo>
                      <a:pt x="107" y="71"/>
                    </a:lnTo>
                    <a:lnTo>
                      <a:pt x="94" y="47"/>
                    </a:lnTo>
                    <a:lnTo>
                      <a:pt x="100" y="33"/>
                    </a:lnTo>
                    <a:lnTo>
                      <a:pt x="110" y="43"/>
                    </a:lnTo>
                    <a:lnTo>
                      <a:pt x="118" y="15"/>
                    </a:lnTo>
                    <a:lnTo>
                      <a:pt x="118" y="0"/>
                    </a:lnTo>
                    <a:lnTo>
                      <a:pt x="111" y="3"/>
                    </a:lnTo>
                    <a:lnTo>
                      <a:pt x="100" y="7"/>
                    </a:lnTo>
                    <a:lnTo>
                      <a:pt x="89" y="25"/>
                    </a:lnTo>
                    <a:lnTo>
                      <a:pt x="68" y="30"/>
                    </a:lnTo>
                    <a:lnTo>
                      <a:pt x="42" y="32"/>
                    </a:lnTo>
                    <a:lnTo>
                      <a:pt x="39" y="37"/>
                    </a:lnTo>
                    <a:lnTo>
                      <a:pt x="38" y="53"/>
                    </a:lnTo>
                    <a:lnTo>
                      <a:pt x="33" y="60"/>
                    </a:lnTo>
                    <a:lnTo>
                      <a:pt x="42" y="62"/>
                    </a:lnTo>
                    <a:lnTo>
                      <a:pt x="43" y="66"/>
                    </a:lnTo>
                    <a:lnTo>
                      <a:pt x="10" y="75"/>
                    </a:lnTo>
                    <a:lnTo>
                      <a:pt x="13" y="91"/>
                    </a:lnTo>
                    <a:lnTo>
                      <a:pt x="6" y="91"/>
                    </a:lnTo>
                    <a:lnTo>
                      <a:pt x="0" y="9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5" name="Freeform 121"/>
              <p:cNvSpPr>
                <a:spLocks/>
              </p:cNvSpPr>
              <p:nvPr/>
            </p:nvSpPr>
            <p:spPr bwMode="auto">
              <a:xfrm>
                <a:off x="3545" y="1097"/>
                <a:ext cx="41" cy="35"/>
              </a:xfrm>
              <a:custGeom>
                <a:avLst/>
                <a:gdLst>
                  <a:gd name="T0" fmla="*/ 0 w 124"/>
                  <a:gd name="T1" fmla="*/ 0 h 104"/>
                  <a:gd name="T2" fmla="*/ 0 w 124"/>
                  <a:gd name="T3" fmla="*/ 0 h 104"/>
                  <a:gd name="T4" fmla="*/ 0 w 124"/>
                  <a:gd name="T5" fmla="*/ 0 h 104"/>
                  <a:gd name="T6" fmla="*/ 0 w 124"/>
                  <a:gd name="T7" fmla="*/ 0 h 104"/>
                  <a:gd name="T8" fmla="*/ 0 w 124"/>
                  <a:gd name="T9" fmla="*/ 0 h 104"/>
                  <a:gd name="T10" fmla="*/ 0 w 124"/>
                  <a:gd name="T11" fmla="*/ 0 h 104"/>
                  <a:gd name="T12" fmla="*/ 0 w 124"/>
                  <a:gd name="T13" fmla="*/ 0 h 104"/>
                  <a:gd name="T14" fmla="*/ 0 w 124"/>
                  <a:gd name="T15" fmla="*/ 0 h 104"/>
                  <a:gd name="T16" fmla="*/ 0 w 124"/>
                  <a:gd name="T17" fmla="*/ 0 h 104"/>
                  <a:gd name="T18" fmla="*/ 0 w 124"/>
                  <a:gd name="T19" fmla="*/ 0 h 104"/>
                  <a:gd name="T20" fmla="*/ 0 w 124"/>
                  <a:gd name="T21" fmla="*/ 0 h 104"/>
                  <a:gd name="T22" fmla="*/ 0 w 124"/>
                  <a:gd name="T23" fmla="*/ 0 h 104"/>
                  <a:gd name="T24" fmla="*/ 0 w 124"/>
                  <a:gd name="T25" fmla="*/ 0 h 104"/>
                  <a:gd name="T26" fmla="*/ 0 w 124"/>
                  <a:gd name="T27" fmla="*/ 0 h 104"/>
                  <a:gd name="T28" fmla="*/ 0 w 124"/>
                  <a:gd name="T29" fmla="*/ 0 h 104"/>
                  <a:gd name="T30" fmla="*/ 0 w 124"/>
                  <a:gd name="T31" fmla="*/ 0 h 104"/>
                  <a:gd name="T32" fmla="*/ 0 w 124"/>
                  <a:gd name="T33" fmla="*/ 0 h 104"/>
                  <a:gd name="T34" fmla="*/ 0 w 124"/>
                  <a:gd name="T35" fmla="*/ 0 h 104"/>
                  <a:gd name="T36" fmla="*/ 0 w 124"/>
                  <a:gd name="T37" fmla="*/ 0 h 104"/>
                  <a:gd name="T38" fmla="*/ 0 w 124"/>
                  <a:gd name="T39" fmla="*/ 0 h 104"/>
                  <a:gd name="T40" fmla="*/ 0 w 124"/>
                  <a:gd name="T41" fmla="*/ 0 h 104"/>
                  <a:gd name="T42" fmla="*/ 0 w 124"/>
                  <a:gd name="T43" fmla="*/ 0 h 104"/>
                  <a:gd name="T44" fmla="*/ 0 w 124"/>
                  <a:gd name="T45" fmla="*/ 0 h 104"/>
                  <a:gd name="T46" fmla="*/ 0 w 124"/>
                  <a:gd name="T47" fmla="*/ 0 h 104"/>
                  <a:gd name="T48" fmla="*/ 0 w 124"/>
                  <a:gd name="T49" fmla="*/ 0 h 104"/>
                  <a:gd name="T50" fmla="*/ 0 w 124"/>
                  <a:gd name="T51" fmla="*/ 0 h 104"/>
                  <a:gd name="T52" fmla="*/ 0 w 124"/>
                  <a:gd name="T53" fmla="*/ 0 h 104"/>
                  <a:gd name="T54" fmla="*/ 0 w 124"/>
                  <a:gd name="T55" fmla="*/ 0 h 104"/>
                  <a:gd name="T56" fmla="*/ 0 w 124"/>
                  <a:gd name="T57" fmla="*/ 0 h 104"/>
                  <a:gd name="T58" fmla="*/ 0 w 124"/>
                  <a:gd name="T59" fmla="*/ 0 h 104"/>
                  <a:gd name="T60" fmla="*/ 0 w 124"/>
                  <a:gd name="T61" fmla="*/ 0 h 104"/>
                  <a:gd name="T62" fmla="*/ 0 w 124"/>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4"/>
                  <a:gd name="T97" fmla="*/ 0 h 104"/>
                  <a:gd name="T98" fmla="*/ 124 w 12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4" h="104">
                    <a:moveTo>
                      <a:pt x="0" y="14"/>
                    </a:moveTo>
                    <a:lnTo>
                      <a:pt x="17" y="2"/>
                    </a:lnTo>
                    <a:lnTo>
                      <a:pt x="36" y="0"/>
                    </a:lnTo>
                    <a:lnTo>
                      <a:pt x="52" y="9"/>
                    </a:lnTo>
                    <a:lnTo>
                      <a:pt x="76" y="27"/>
                    </a:lnTo>
                    <a:lnTo>
                      <a:pt x="91" y="31"/>
                    </a:lnTo>
                    <a:lnTo>
                      <a:pt x="96" y="35"/>
                    </a:lnTo>
                    <a:lnTo>
                      <a:pt x="115" y="61"/>
                    </a:lnTo>
                    <a:lnTo>
                      <a:pt x="124" y="93"/>
                    </a:lnTo>
                    <a:lnTo>
                      <a:pt x="108" y="93"/>
                    </a:lnTo>
                    <a:lnTo>
                      <a:pt x="91" y="104"/>
                    </a:lnTo>
                    <a:lnTo>
                      <a:pt x="78" y="104"/>
                    </a:lnTo>
                    <a:lnTo>
                      <a:pt x="65" y="97"/>
                    </a:lnTo>
                    <a:lnTo>
                      <a:pt x="63" y="90"/>
                    </a:lnTo>
                    <a:lnTo>
                      <a:pt x="70" y="84"/>
                    </a:lnTo>
                    <a:lnTo>
                      <a:pt x="92" y="102"/>
                    </a:lnTo>
                    <a:lnTo>
                      <a:pt x="93" y="93"/>
                    </a:lnTo>
                    <a:lnTo>
                      <a:pt x="70" y="78"/>
                    </a:lnTo>
                    <a:lnTo>
                      <a:pt x="67" y="81"/>
                    </a:lnTo>
                    <a:lnTo>
                      <a:pt x="59" y="84"/>
                    </a:lnTo>
                    <a:lnTo>
                      <a:pt x="47" y="79"/>
                    </a:lnTo>
                    <a:lnTo>
                      <a:pt x="36" y="43"/>
                    </a:lnTo>
                    <a:lnTo>
                      <a:pt x="44" y="49"/>
                    </a:lnTo>
                    <a:lnTo>
                      <a:pt x="60" y="65"/>
                    </a:lnTo>
                    <a:lnTo>
                      <a:pt x="60" y="56"/>
                    </a:lnTo>
                    <a:lnTo>
                      <a:pt x="65" y="54"/>
                    </a:lnTo>
                    <a:lnTo>
                      <a:pt x="59" y="54"/>
                    </a:lnTo>
                    <a:lnTo>
                      <a:pt x="59" y="46"/>
                    </a:lnTo>
                    <a:lnTo>
                      <a:pt x="44" y="43"/>
                    </a:lnTo>
                    <a:lnTo>
                      <a:pt x="46" y="31"/>
                    </a:lnTo>
                    <a:lnTo>
                      <a:pt x="10" y="32"/>
                    </a:lnTo>
                    <a:lnTo>
                      <a:pt x="0" y="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6" name="Freeform 122"/>
              <p:cNvSpPr>
                <a:spLocks/>
              </p:cNvSpPr>
              <p:nvPr/>
            </p:nvSpPr>
            <p:spPr bwMode="auto">
              <a:xfrm>
                <a:off x="3638" y="1085"/>
                <a:ext cx="34" cy="66"/>
              </a:xfrm>
              <a:custGeom>
                <a:avLst/>
                <a:gdLst>
                  <a:gd name="T0" fmla="*/ 0 w 102"/>
                  <a:gd name="T1" fmla="*/ 0 h 198"/>
                  <a:gd name="T2" fmla="*/ 0 w 102"/>
                  <a:gd name="T3" fmla="*/ 0 h 198"/>
                  <a:gd name="T4" fmla="*/ 0 w 102"/>
                  <a:gd name="T5" fmla="*/ 0 h 198"/>
                  <a:gd name="T6" fmla="*/ 0 w 102"/>
                  <a:gd name="T7" fmla="*/ 0 h 198"/>
                  <a:gd name="T8" fmla="*/ 0 w 102"/>
                  <a:gd name="T9" fmla="*/ 0 h 198"/>
                  <a:gd name="T10" fmla="*/ 0 w 102"/>
                  <a:gd name="T11" fmla="*/ 0 h 198"/>
                  <a:gd name="T12" fmla="*/ 0 w 102"/>
                  <a:gd name="T13" fmla="*/ 0 h 198"/>
                  <a:gd name="T14" fmla="*/ 0 w 102"/>
                  <a:gd name="T15" fmla="*/ 0 h 198"/>
                  <a:gd name="T16" fmla="*/ 0 w 102"/>
                  <a:gd name="T17" fmla="*/ 0 h 198"/>
                  <a:gd name="T18" fmla="*/ 0 w 102"/>
                  <a:gd name="T19" fmla="*/ 0 h 198"/>
                  <a:gd name="T20" fmla="*/ 0 w 102"/>
                  <a:gd name="T21" fmla="*/ 0 h 198"/>
                  <a:gd name="T22" fmla="*/ 0 w 102"/>
                  <a:gd name="T23" fmla="*/ 0 h 198"/>
                  <a:gd name="T24" fmla="*/ 0 w 102"/>
                  <a:gd name="T25" fmla="*/ 0 h 198"/>
                  <a:gd name="T26" fmla="*/ 0 w 102"/>
                  <a:gd name="T27" fmla="*/ 0 h 198"/>
                  <a:gd name="T28" fmla="*/ 0 w 102"/>
                  <a:gd name="T29" fmla="*/ 0 h 198"/>
                  <a:gd name="T30" fmla="*/ 0 w 102"/>
                  <a:gd name="T31" fmla="*/ 0 h 198"/>
                  <a:gd name="T32" fmla="*/ 0 w 102"/>
                  <a:gd name="T33" fmla="*/ 0 h 198"/>
                  <a:gd name="T34" fmla="*/ 0 w 102"/>
                  <a:gd name="T35" fmla="*/ 0 h 198"/>
                  <a:gd name="T36" fmla="*/ 0 w 102"/>
                  <a:gd name="T37" fmla="*/ 0 h 198"/>
                  <a:gd name="T38" fmla="*/ 0 w 102"/>
                  <a:gd name="T39" fmla="*/ 0 h 198"/>
                  <a:gd name="T40" fmla="*/ 0 w 102"/>
                  <a:gd name="T41" fmla="*/ 0 h 198"/>
                  <a:gd name="T42" fmla="*/ 0 w 102"/>
                  <a:gd name="T43" fmla="*/ 0 h 198"/>
                  <a:gd name="T44" fmla="*/ 0 w 102"/>
                  <a:gd name="T45" fmla="*/ 0 h 198"/>
                  <a:gd name="T46" fmla="*/ 0 w 102"/>
                  <a:gd name="T47" fmla="*/ 0 h 198"/>
                  <a:gd name="T48" fmla="*/ 0 w 102"/>
                  <a:gd name="T49" fmla="*/ 0 h 198"/>
                  <a:gd name="T50" fmla="*/ 0 w 102"/>
                  <a:gd name="T51" fmla="*/ 0 h 198"/>
                  <a:gd name="T52" fmla="*/ 0 w 102"/>
                  <a:gd name="T53" fmla="*/ 0 h 198"/>
                  <a:gd name="T54" fmla="*/ 0 w 102"/>
                  <a:gd name="T55" fmla="*/ 0 h 1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
                  <a:gd name="T85" fmla="*/ 0 h 198"/>
                  <a:gd name="T86" fmla="*/ 102 w 102"/>
                  <a:gd name="T87" fmla="*/ 198 h 1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 h="198">
                    <a:moveTo>
                      <a:pt x="0" y="144"/>
                    </a:moveTo>
                    <a:lnTo>
                      <a:pt x="14" y="154"/>
                    </a:lnTo>
                    <a:lnTo>
                      <a:pt x="24" y="179"/>
                    </a:lnTo>
                    <a:lnTo>
                      <a:pt x="23" y="189"/>
                    </a:lnTo>
                    <a:lnTo>
                      <a:pt x="30" y="197"/>
                    </a:lnTo>
                    <a:lnTo>
                      <a:pt x="36" y="198"/>
                    </a:lnTo>
                    <a:lnTo>
                      <a:pt x="43" y="193"/>
                    </a:lnTo>
                    <a:lnTo>
                      <a:pt x="80" y="93"/>
                    </a:lnTo>
                    <a:lnTo>
                      <a:pt x="89" y="82"/>
                    </a:lnTo>
                    <a:lnTo>
                      <a:pt x="102" y="39"/>
                    </a:lnTo>
                    <a:lnTo>
                      <a:pt x="102" y="0"/>
                    </a:lnTo>
                    <a:lnTo>
                      <a:pt x="95" y="11"/>
                    </a:lnTo>
                    <a:lnTo>
                      <a:pt x="76" y="59"/>
                    </a:lnTo>
                    <a:lnTo>
                      <a:pt x="60" y="84"/>
                    </a:lnTo>
                    <a:lnTo>
                      <a:pt x="56" y="84"/>
                    </a:lnTo>
                    <a:lnTo>
                      <a:pt x="40" y="94"/>
                    </a:lnTo>
                    <a:lnTo>
                      <a:pt x="27" y="107"/>
                    </a:lnTo>
                    <a:lnTo>
                      <a:pt x="25" y="118"/>
                    </a:lnTo>
                    <a:lnTo>
                      <a:pt x="30" y="119"/>
                    </a:lnTo>
                    <a:lnTo>
                      <a:pt x="34" y="116"/>
                    </a:lnTo>
                    <a:lnTo>
                      <a:pt x="36" y="126"/>
                    </a:lnTo>
                    <a:lnTo>
                      <a:pt x="40" y="129"/>
                    </a:lnTo>
                    <a:lnTo>
                      <a:pt x="33" y="130"/>
                    </a:lnTo>
                    <a:lnTo>
                      <a:pt x="24" y="126"/>
                    </a:lnTo>
                    <a:lnTo>
                      <a:pt x="23" y="140"/>
                    </a:lnTo>
                    <a:lnTo>
                      <a:pt x="17" y="147"/>
                    </a:lnTo>
                    <a:lnTo>
                      <a:pt x="1" y="143"/>
                    </a:lnTo>
                    <a:lnTo>
                      <a:pt x="0" y="14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187" name="Freeform 123"/>
              <p:cNvSpPr>
                <a:spLocks/>
              </p:cNvSpPr>
              <p:nvPr/>
            </p:nvSpPr>
            <p:spPr bwMode="auto">
              <a:xfrm>
                <a:off x="3789" y="1102"/>
                <a:ext cx="42" cy="26"/>
              </a:xfrm>
              <a:custGeom>
                <a:avLst/>
                <a:gdLst>
                  <a:gd name="T0" fmla="*/ 0 w 127"/>
                  <a:gd name="T1" fmla="*/ 0 h 78"/>
                  <a:gd name="T2" fmla="*/ 0 w 127"/>
                  <a:gd name="T3" fmla="*/ 0 h 78"/>
                  <a:gd name="T4" fmla="*/ 0 w 127"/>
                  <a:gd name="T5" fmla="*/ 0 h 78"/>
                  <a:gd name="T6" fmla="*/ 0 w 127"/>
                  <a:gd name="T7" fmla="*/ 0 h 78"/>
                  <a:gd name="T8" fmla="*/ 0 w 127"/>
                  <a:gd name="T9" fmla="*/ 0 h 78"/>
                  <a:gd name="T10" fmla="*/ 0 w 127"/>
                  <a:gd name="T11" fmla="*/ 0 h 78"/>
                  <a:gd name="T12" fmla="*/ 0 w 127"/>
                  <a:gd name="T13" fmla="*/ 0 h 78"/>
                  <a:gd name="T14" fmla="*/ 0 w 127"/>
                  <a:gd name="T15" fmla="*/ 0 h 78"/>
                  <a:gd name="T16" fmla="*/ 0 w 127"/>
                  <a:gd name="T17" fmla="*/ 0 h 78"/>
                  <a:gd name="T18" fmla="*/ 0 w 127"/>
                  <a:gd name="T19" fmla="*/ 0 h 78"/>
                  <a:gd name="T20" fmla="*/ 0 w 127"/>
                  <a:gd name="T21" fmla="*/ 0 h 78"/>
                  <a:gd name="T22" fmla="*/ 0 w 127"/>
                  <a:gd name="T23" fmla="*/ 0 h 78"/>
                  <a:gd name="T24" fmla="*/ 0 w 127"/>
                  <a:gd name="T25" fmla="*/ 0 h 78"/>
                  <a:gd name="T26" fmla="*/ 0 w 127"/>
                  <a:gd name="T27" fmla="*/ 0 h 78"/>
                  <a:gd name="T28" fmla="*/ 0 w 127"/>
                  <a:gd name="T29" fmla="*/ 0 h 78"/>
                  <a:gd name="T30" fmla="*/ 0 w 127"/>
                  <a:gd name="T31" fmla="*/ 0 h 78"/>
                  <a:gd name="T32" fmla="*/ 0 w 127"/>
                  <a:gd name="T33" fmla="*/ 0 h 78"/>
                  <a:gd name="T34" fmla="*/ 0 w 127"/>
                  <a:gd name="T35" fmla="*/ 0 h 78"/>
                  <a:gd name="T36" fmla="*/ 0 w 127"/>
                  <a:gd name="T37" fmla="*/ 0 h 78"/>
                  <a:gd name="T38" fmla="*/ 0 w 127"/>
                  <a:gd name="T39" fmla="*/ 0 h 78"/>
                  <a:gd name="T40" fmla="*/ 0 w 127"/>
                  <a:gd name="T41" fmla="*/ 0 h 78"/>
                  <a:gd name="T42" fmla="*/ 0 w 127"/>
                  <a:gd name="T43" fmla="*/ 0 h 78"/>
                  <a:gd name="T44" fmla="*/ 0 w 127"/>
                  <a:gd name="T45" fmla="*/ 0 h 78"/>
                  <a:gd name="T46" fmla="*/ 0 w 127"/>
                  <a:gd name="T47" fmla="*/ 0 h 78"/>
                  <a:gd name="T48" fmla="*/ 0 w 127"/>
                  <a:gd name="T49" fmla="*/ 0 h 78"/>
                  <a:gd name="T50" fmla="*/ 0 w 127"/>
                  <a:gd name="T51" fmla="*/ 0 h 78"/>
                  <a:gd name="T52" fmla="*/ 0 w 127"/>
                  <a:gd name="T53" fmla="*/ 0 h 78"/>
                  <a:gd name="T54" fmla="*/ 0 w 127"/>
                  <a:gd name="T55" fmla="*/ 0 h 78"/>
                  <a:gd name="T56" fmla="*/ 0 w 127"/>
                  <a:gd name="T57" fmla="*/ 0 h 78"/>
                  <a:gd name="T58" fmla="*/ 0 w 127"/>
                  <a:gd name="T59" fmla="*/ 0 h 78"/>
                  <a:gd name="T60" fmla="*/ 0 w 127"/>
                  <a:gd name="T61" fmla="*/ 0 h 78"/>
                  <a:gd name="T62" fmla="*/ 0 w 127"/>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78"/>
                  <a:gd name="T98" fmla="*/ 127 w 127"/>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78">
                    <a:moveTo>
                      <a:pt x="0" y="60"/>
                    </a:moveTo>
                    <a:lnTo>
                      <a:pt x="1" y="54"/>
                    </a:lnTo>
                    <a:lnTo>
                      <a:pt x="10" y="50"/>
                    </a:lnTo>
                    <a:lnTo>
                      <a:pt x="4" y="47"/>
                    </a:lnTo>
                    <a:lnTo>
                      <a:pt x="3" y="43"/>
                    </a:lnTo>
                    <a:lnTo>
                      <a:pt x="19" y="36"/>
                    </a:lnTo>
                    <a:lnTo>
                      <a:pt x="17" y="31"/>
                    </a:lnTo>
                    <a:lnTo>
                      <a:pt x="23" y="29"/>
                    </a:lnTo>
                    <a:lnTo>
                      <a:pt x="27" y="35"/>
                    </a:lnTo>
                    <a:lnTo>
                      <a:pt x="55" y="28"/>
                    </a:lnTo>
                    <a:lnTo>
                      <a:pt x="53" y="21"/>
                    </a:lnTo>
                    <a:lnTo>
                      <a:pt x="49" y="24"/>
                    </a:lnTo>
                    <a:lnTo>
                      <a:pt x="52" y="17"/>
                    </a:lnTo>
                    <a:lnTo>
                      <a:pt x="40" y="8"/>
                    </a:lnTo>
                    <a:lnTo>
                      <a:pt x="39" y="11"/>
                    </a:lnTo>
                    <a:lnTo>
                      <a:pt x="35" y="10"/>
                    </a:lnTo>
                    <a:lnTo>
                      <a:pt x="36" y="4"/>
                    </a:lnTo>
                    <a:lnTo>
                      <a:pt x="43" y="0"/>
                    </a:lnTo>
                    <a:lnTo>
                      <a:pt x="48" y="1"/>
                    </a:lnTo>
                    <a:lnTo>
                      <a:pt x="50" y="8"/>
                    </a:lnTo>
                    <a:lnTo>
                      <a:pt x="56" y="11"/>
                    </a:lnTo>
                    <a:lnTo>
                      <a:pt x="98" y="13"/>
                    </a:lnTo>
                    <a:lnTo>
                      <a:pt x="118" y="21"/>
                    </a:lnTo>
                    <a:lnTo>
                      <a:pt x="124" y="20"/>
                    </a:lnTo>
                    <a:lnTo>
                      <a:pt x="127" y="43"/>
                    </a:lnTo>
                    <a:lnTo>
                      <a:pt x="118" y="45"/>
                    </a:lnTo>
                    <a:lnTo>
                      <a:pt x="94" y="38"/>
                    </a:lnTo>
                    <a:lnTo>
                      <a:pt x="75" y="39"/>
                    </a:lnTo>
                    <a:lnTo>
                      <a:pt x="56" y="50"/>
                    </a:lnTo>
                    <a:lnTo>
                      <a:pt x="27" y="78"/>
                    </a:lnTo>
                    <a:lnTo>
                      <a:pt x="13" y="78"/>
                    </a:lnTo>
                    <a:lnTo>
                      <a:pt x="0" y="6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8" name="Freeform 124"/>
              <p:cNvSpPr>
                <a:spLocks/>
              </p:cNvSpPr>
              <p:nvPr/>
            </p:nvSpPr>
            <p:spPr bwMode="auto">
              <a:xfrm>
                <a:off x="3631" y="960"/>
                <a:ext cx="18" cy="34"/>
              </a:xfrm>
              <a:custGeom>
                <a:avLst/>
                <a:gdLst>
                  <a:gd name="T0" fmla="*/ 0 w 52"/>
                  <a:gd name="T1" fmla="*/ 0 h 103"/>
                  <a:gd name="T2" fmla="*/ 0 w 52"/>
                  <a:gd name="T3" fmla="*/ 0 h 103"/>
                  <a:gd name="T4" fmla="*/ 0 w 52"/>
                  <a:gd name="T5" fmla="*/ 0 h 103"/>
                  <a:gd name="T6" fmla="*/ 0 w 52"/>
                  <a:gd name="T7" fmla="*/ 0 h 103"/>
                  <a:gd name="T8" fmla="*/ 0 w 52"/>
                  <a:gd name="T9" fmla="*/ 0 h 103"/>
                  <a:gd name="T10" fmla="*/ 0 w 52"/>
                  <a:gd name="T11" fmla="*/ 0 h 103"/>
                  <a:gd name="T12" fmla="*/ 0 w 52"/>
                  <a:gd name="T13" fmla="*/ 0 h 103"/>
                  <a:gd name="T14" fmla="*/ 0 w 52"/>
                  <a:gd name="T15" fmla="*/ 0 h 103"/>
                  <a:gd name="T16" fmla="*/ 0 w 52"/>
                  <a:gd name="T17" fmla="*/ 0 h 103"/>
                  <a:gd name="T18" fmla="*/ 0 w 52"/>
                  <a:gd name="T19" fmla="*/ 0 h 103"/>
                  <a:gd name="T20" fmla="*/ 0 w 52"/>
                  <a:gd name="T21" fmla="*/ 0 h 103"/>
                  <a:gd name="T22" fmla="*/ 0 w 52"/>
                  <a:gd name="T23" fmla="*/ 0 h 103"/>
                  <a:gd name="T24" fmla="*/ 0 w 52"/>
                  <a:gd name="T25" fmla="*/ 0 h 103"/>
                  <a:gd name="T26" fmla="*/ 0 w 52"/>
                  <a:gd name="T27" fmla="*/ 0 h 103"/>
                  <a:gd name="T28" fmla="*/ 0 w 52"/>
                  <a:gd name="T29" fmla="*/ 0 h 103"/>
                  <a:gd name="T30" fmla="*/ 0 w 52"/>
                  <a:gd name="T31" fmla="*/ 0 h 103"/>
                  <a:gd name="T32" fmla="*/ 0 w 52"/>
                  <a:gd name="T33" fmla="*/ 0 h 103"/>
                  <a:gd name="T34" fmla="*/ 0 w 52"/>
                  <a:gd name="T35" fmla="*/ 0 h 103"/>
                  <a:gd name="T36" fmla="*/ 0 w 52"/>
                  <a:gd name="T37" fmla="*/ 0 h 103"/>
                  <a:gd name="T38" fmla="*/ 0 w 52"/>
                  <a:gd name="T39" fmla="*/ 0 h 103"/>
                  <a:gd name="T40" fmla="*/ 0 w 52"/>
                  <a:gd name="T41" fmla="*/ 0 h 103"/>
                  <a:gd name="T42" fmla="*/ 0 w 52"/>
                  <a:gd name="T43" fmla="*/ 0 h 103"/>
                  <a:gd name="T44" fmla="*/ 0 w 52"/>
                  <a:gd name="T45" fmla="*/ 0 h 103"/>
                  <a:gd name="T46" fmla="*/ 0 w 52"/>
                  <a:gd name="T47" fmla="*/ 0 h 103"/>
                  <a:gd name="T48" fmla="*/ 0 w 52"/>
                  <a:gd name="T49" fmla="*/ 0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103"/>
                  <a:gd name="T77" fmla="*/ 52 w 52"/>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103">
                    <a:moveTo>
                      <a:pt x="0" y="9"/>
                    </a:moveTo>
                    <a:lnTo>
                      <a:pt x="8" y="0"/>
                    </a:lnTo>
                    <a:lnTo>
                      <a:pt x="12" y="0"/>
                    </a:lnTo>
                    <a:lnTo>
                      <a:pt x="22" y="25"/>
                    </a:lnTo>
                    <a:lnTo>
                      <a:pt x="39" y="34"/>
                    </a:lnTo>
                    <a:lnTo>
                      <a:pt x="31" y="39"/>
                    </a:lnTo>
                    <a:lnTo>
                      <a:pt x="33" y="50"/>
                    </a:lnTo>
                    <a:lnTo>
                      <a:pt x="39" y="55"/>
                    </a:lnTo>
                    <a:lnTo>
                      <a:pt x="48" y="51"/>
                    </a:lnTo>
                    <a:lnTo>
                      <a:pt x="52" y="46"/>
                    </a:lnTo>
                    <a:lnTo>
                      <a:pt x="46" y="59"/>
                    </a:lnTo>
                    <a:lnTo>
                      <a:pt x="41" y="62"/>
                    </a:lnTo>
                    <a:lnTo>
                      <a:pt x="33" y="76"/>
                    </a:lnTo>
                    <a:lnTo>
                      <a:pt x="36" y="89"/>
                    </a:lnTo>
                    <a:lnTo>
                      <a:pt x="31" y="103"/>
                    </a:lnTo>
                    <a:lnTo>
                      <a:pt x="9" y="103"/>
                    </a:lnTo>
                    <a:lnTo>
                      <a:pt x="5" y="90"/>
                    </a:lnTo>
                    <a:lnTo>
                      <a:pt x="5" y="65"/>
                    </a:lnTo>
                    <a:lnTo>
                      <a:pt x="10" y="59"/>
                    </a:lnTo>
                    <a:lnTo>
                      <a:pt x="21" y="57"/>
                    </a:lnTo>
                    <a:lnTo>
                      <a:pt x="25" y="41"/>
                    </a:lnTo>
                    <a:lnTo>
                      <a:pt x="21" y="30"/>
                    </a:lnTo>
                    <a:lnTo>
                      <a:pt x="13" y="26"/>
                    </a:lnTo>
                    <a:lnTo>
                      <a:pt x="6" y="26"/>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89" name="Freeform 125"/>
              <p:cNvSpPr>
                <a:spLocks/>
              </p:cNvSpPr>
              <p:nvPr/>
            </p:nvSpPr>
            <p:spPr bwMode="auto">
              <a:xfrm>
                <a:off x="3666" y="762"/>
                <a:ext cx="32" cy="17"/>
              </a:xfrm>
              <a:custGeom>
                <a:avLst/>
                <a:gdLst>
                  <a:gd name="T0" fmla="*/ 0 w 97"/>
                  <a:gd name="T1" fmla="*/ 0 h 51"/>
                  <a:gd name="T2" fmla="*/ 0 w 97"/>
                  <a:gd name="T3" fmla="*/ 0 h 51"/>
                  <a:gd name="T4" fmla="*/ 0 w 97"/>
                  <a:gd name="T5" fmla="*/ 0 h 51"/>
                  <a:gd name="T6" fmla="*/ 0 w 97"/>
                  <a:gd name="T7" fmla="*/ 0 h 51"/>
                  <a:gd name="T8" fmla="*/ 0 w 97"/>
                  <a:gd name="T9" fmla="*/ 0 h 51"/>
                  <a:gd name="T10" fmla="*/ 0 w 97"/>
                  <a:gd name="T11" fmla="*/ 0 h 51"/>
                  <a:gd name="T12" fmla="*/ 0 w 97"/>
                  <a:gd name="T13" fmla="*/ 0 h 51"/>
                  <a:gd name="T14" fmla="*/ 0 w 97"/>
                  <a:gd name="T15" fmla="*/ 0 h 51"/>
                  <a:gd name="T16" fmla="*/ 0 w 97"/>
                  <a:gd name="T17" fmla="*/ 0 h 51"/>
                  <a:gd name="T18" fmla="*/ 0 w 97"/>
                  <a:gd name="T19" fmla="*/ 0 h 51"/>
                  <a:gd name="T20" fmla="*/ 0 w 97"/>
                  <a:gd name="T21" fmla="*/ 0 h 51"/>
                  <a:gd name="T22" fmla="*/ 0 w 97"/>
                  <a:gd name="T23" fmla="*/ 0 h 51"/>
                  <a:gd name="T24" fmla="*/ 0 w 97"/>
                  <a:gd name="T25" fmla="*/ 0 h 51"/>
                  <a:gd name="T26" fmla="*/ 0 w 97"/>
                  <a:gd name="T27" fmla="*/ 0 h 51"/>
                  <a:gd name="T28" fmla="*/ 0 w 97"/>
                  <a:gd name="T29" fmla="*/ 0 h 51"/>
                  <a:gd name="T30" fmla="*/ 0 w 97"/>
                  <a:gd name="T31" fmla="*/ 0 h 51"/>
                  <a:gd name="T32" fmla="*/ 0 w 97"/>
                  <a:gd name="T33" fmla="*/ 0 h 51"/>
                  <a:gd name="T34" fmla="*/ 0 w 97"/>
                  <a:gd name="T35" fmla="*/ 0 h 51"/>
                  <a:gd name="T36" fmla="*/ 0 w 97"/>
                  <a:gd name="T37" fmla="*/ 0 h 51"/>
                  <a:gd name="T38" fmla="*/ 0 w 97"/>
                  <a:gd name="T39" fmla="*/ 0 h 51"/>
                  <a:gd name="T40" fmla="*/ 0 w 97"/>
                  <a:gd name="T41" fmla="*/ 0 h 51"/>
                  <a:gd name="T42" fmla="*/ 0 w 97"/>
                  <a:gd name="T43" fmla="*/ 0 h 51"/>
                  <a:gd name="T44" fmla="*/ 0 w 97"/>
                  <a:gd name="T45" fmla="*/ 0 h 51"/>
                  <a:gd name="T46" fmla="*/ 0 w 97"/>
                  <a:gd name="T47" fmla="*/ 0 h 51"/>
                  <a:gd name="T48" fmla="*/ 0 w 97"/>
                  <a:gd name="T49" fmla="*/ 0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1"/>
                  <a:gd name="T77" fmla="*/ 97 w 97"/>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1">
                    <a:moveTo>
                      <a:pt x="0" y="34"/>
                    </a:moveTo>
                    <a:lnTo>
                      <a:pt x="23" y="39"/>
                    </a:lnTo>
                    <a:lnTo>
                      <a:pt x="23" y="43"/>
                    </a:lnTo>
                    <a:lnTo>
                      <a:pt x="26" y="41"/>
                    </a:lnTo>
                    <a:lnTo>
                      <a:pt x="30" y="44"/>
                    </a:lnTo>
                    <a:lnTo>
                      <a:pt x="32" y="51"/>
                    </a:lnTo>
                    <a:lnTo>
                      <a:pt x="51" y="44"/>
                    </a:lnTo>
                    <a:lnTo>
                      <a:pt x="51" y="41"/>
                    </a:lnTo>
                    <a:lnTo>
                      <a:pt x="55" y="41"/>
                    </a:lnTo>
                    <a:lnTo>
                      <a:pt x="65" y="30"/>
                    </a:lnTo>
                    <a:lnTo>
                      <a:pt x="67" y="25"/>
                    </a:lnTo>
                    <a:lnTo>
                      <a:pt x="59" y="18"/>
                    </a:lnTo>
                    <a:lnTo>
                      <a:pt x="72" y="14"/>
                    </a:lnTo>
                    <a:lnTo>
                      <a:pt x="87" y="12"/>
                    </a:lnTo>
                    <a:lnTo>
                      <a:pt x="91" y="8"/>
                    </a:lnTo>
                    <a:lnTo>
                      <a:pt x="92" y="14"/>
                    </a:lnTo>
                    <a:lnTo>
                      <a:pt x="97" y="3"/>
                    </a:lnTo>
                    <a:lnTo>
                      <a:pt x="81" y="0"/>
                    </a:lnTo>
                    <a:lnTo>
                      <a:pt x="74" y="4"/>
                    </a:lnTo>
                    <a:lnTo>
                      <a:pt x="46" y="4"/>
                    </a:lnTo>
                    <a:lnTo>
                      <a:pt x="38" y="11"/>
                    </a:lnTo>
                    <a:lnTo>
                      <a:pt x="19" y="14"/>
                    </a:lnTo>
                    <a:lnTo>
                      <a:pt x="12" y="23"/>
                    </a:lnTo>
                    <a:lnTo>
                      <a:pt x="5" y="28"/>
                    </a:lnTo>
                    <a:lnTo>
                      <a:pt x="0" y="3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0" name="Freeform 126"/>
              <p:cNvSpPr>
                <a:spLocks/>
              </p:cNvSpPr>
              <p:nvPr/>
            </p:nvSpPr>
            <p:spPr bwMode="auto">
              <a:xfrm>
                <a:off x="3600" y="1114"/>
                <a:ext cx="32" cy="24"/>
              </a:xfrm>
              <a:custGeom>
                <a:avLst/>
                <a:gdLst>
                  <a:gd name="T0" fmla="*/ 0 w 96"/>
                  <a:gd name="T1" fmla="*/ 0 h 71"/>
                  <a:gd name="T2" fmla="*/ 0 w 96"/>
                  <a:gd name="T3" fmla="*/ 0 h 71"/>
                  <a:gd name="T4" fmla="*/ 0 w 96"/>
                  <a:gd name="T5" fmla="*/ 0 h 71"/>
                  <a:gd name="T6" fmla="*/ 0 w 96"/>
                  <a:gd name="T7" fmla="*/ 0 h 71"/>
                  <a:gd name="T8" fmla="*/ 0 w 96"/>
                  <a:gd name="T9" fmla="*/ 0 h 71"/>
                  <a:gd name="T10" fmla="*/ 0 w 96"/>
                  <a:gd name="T11" fmla="*/ 0 h 71"/>
                  <a:gd name="T12" fmla="*/ 0 w 96"/>
                  <a:gd name="T13" fmla="*/ 0 h 71"/>
                  <a:gd name="T14" fmla="*/ 0 w 96"/>
                  <a:gd name="T15" fmla="*/ 0 h 71"/>
                  <a:gd name="T16" fmla="*/ 0 w 96"/>
                  <a:gd name="T17" fmla="*/ 0 h 71"/>
                  <a:gd name="T18" fmla="*/ 0 w 96"/>
                  <a:gd name="T19" fmla="*/ 0 h 71"/>
                  <a:gd name="T20" fmla="*/ 0 w 96"/>
                  <a:gd name="T21" fmla="*/ 0 h 71"/>
                  <a:gd name="T22" fmla="*/ 0 w 96"/>
                  <a:gd name="T23" fmla="*/ 0 h 71"/>
                  <a:gd name="T24" fmla="*/ 0 w 96"/>
                  <a:gd name="T25" fmla="*/ 0 h 71"/>
                  <a:gd name="T26" fmla="*/ 0 w 96"/>
                  <a:gd name="T27" fmla="*/ 0 h 71"/>
                  <a:gd name="T28" fmla="*/ 0 w 96"/>
                  <a:gd name="T29" fmla="*/ 0 h 71"/>
                  <a:gd name="T30" fmla="*/ 0 w 96"/>
                  <a:gd name="T31" fmla="*/ 0 h 71"/>
                  <a:gd name="T32" fmla="*/ 0 w 96"/>
                  <a:gd name="T33" fmla="*/ 0 h 71"/>
                  <a:gd name="T34" fmla="*/ 0 w 96"/>
                  <a:gd name="T35" fmla="*/ 0 h 71"/>
                  <a:gd name="T36" fmla="*/ 0 w 96"/>
                  <a:gd name="T37" fmla="*/ 0 h 71"/>
                  <a:gd name="T38" fmla="*/ 0 w 96"/>
                  <a:gd name="T39" fmla="*/ 0 h 71"/>
                  <a:gd name="T40" fmla="*/ 0 w 96"/>
                  <a:gd name="T41" fmla="*/ 0 h 71"/>
                  <a:gd name="T42" fmla="*/ 0 w 96"/>
                  <a:gd name="T43" fmla="*/ 0 h 71"/>
                  <a:gd name="T44" fmla="*/ 0 w 96"/>
                  <a:gd name="T45" fmla="*/ 0 h 71"/>
                  <a:gd name="T46" fmla="*/ 0 w 96"/>
                  <a:gd name="T47" fmla="*/ 0 h 71"/>
                  <a:gd name="T48" fmla="*/ 0 w 96"/>
                  <a:gd name="T49" fmla="*/ 0 h 71"/>
                  <a:gd name="T50" fmla="*/ 0 w 96"/>
                  <a:gd name="T51" fmla="*/ 0 h 71"/>
                  <a:gd name="T52" fmla="*/ 0 w 96"/>
                  <a:gd name="T53" fmla="*/ 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6"/>
                  <a:gd name="T82" fmla="*/ 0 h 71"/>
                  <a:gd name="T83" fmla="*/ 96 w 96"/>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6" h="71">
                    <a:moveTo>
                      <a:pt x="0" y="0"/>
                    </a:moveTo>
                    <a:lnTo>
                      <a:pt x="1" y="6"/>
                    </a:lnTo>
                    <a:lnTo>
                      <a:pt x="8" y="14"/>
                    </a:lnTo>
                    <a:lnTo>
                      <a:pt x="10" y="24"/>
                    </a:lnTo>
                    <a:lnTo>
                      <a:pt x="27" y="45"/>
                    </a:lnTo>
                    <a:lnTo>
                      <a:pt x="37" y="60"/>
                    </a:lnTo>
                    <a:lnTo>
                      <a:pt x="51" y="71"/>
                    </a:lnTo>
                    <a:lnTo>
                      <a:pt x="56" y="71"/>
                    </a:lnTo>
                    <a:lnTo>
                      <a:pt x="62" y="64"/>
                    </a:lnTo>
                    <a:lnTo>
                      <a:pt x="70" y="60"/>
                    </a:lnTo>
                    <a:lnTo>
                      <a:pt x="93" y="57"/>
                    </a:lnTo>
                    <a:lnTo>
                      <a:pt x="96" y="54"/>
                    </a:lnTo>
                    <a:lnTo>
                      <a:pt x="92" y="54"/>
                    </a:lnTo>
                    <a:lnTo>
                      <a:pt x="90" y="49"/>
                    </a:lnTo>
                    <a:lnTo>
                      <a:pt x="82" y="43"/>
                    </a:lnTo>
                    <a:lnTo>
                      <a:pt x="80" y="47"/>
                    </a:lnTo>
                    <a:lnTo>
                      <a:pt x="75" y="43"/>
                    </a:lnTo>
                    <a:lnTo>
                      <a:pt x="67" y="47"/>
                    </a:lnTo>
                    <a:lnTo>
                      <a:pt x="57" y="32"/>
                    </a:lnTo>
                    <a:lnTo>
                      <a:pt x="51" y="39"/>
                    </a:lnTo>
                    <a:lnTo>
                      <a:pt x="47" y="39"/>
                    </a:lnTo>
                    <a:lnTo>
                      <a:pt x="46" y="35"/>
                    </a:lnTo>
                    <a:lnTo>
                      <a:pt x="36" y="32"/>
                    </a:lnTo>
                    <a:lnTo>
                      <a:pt x="27" y="18"/>
                    </a:lnTo>
                    <a:lnTo>
                      <a:pt x="14" y="13"/>
                    </a:lnTo>
                    <a:lnTo>
                      <a:pt x="4" y="2"/>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1" name="Freeform 127"/>
              <p:cNvSpPr>
                <a:spLocks/>
              </p:cNvSpPr>
              <p:nvPr/>
            </p:nvSpPr>
            <p:spPr bwMode="auto">
              <a:xfrm>
                <a:off x="3828" y="1008"/>
                <a:ext cx="15" cy="20"/>
              </a:xfrm>
              <a:custGeom>
                <a:avLst/>
                <a:gdLst>
                  <a:gd name="T0" fmla="*/ 0 w 47"/>
                  <a:gd name="T1" fmla="*/ 0 h 60"/>
                  <a:gd name="T2" fmla="*/ 0 w 47"/>
                  <a:gd name="T3" fmla="*/ 0 h 60"/>
                  <a:gd name="T4" fmla="*/ 0 w 47"/>
                  <a:gd name="T5" fmla="*/ 0 h 60"/>
                  <a:gd name="T6" fmla="*/ 0 w 47"/>
                  <a:gd name="T7" fmla="*/ 0 h 60"/>
                  <a:gd name="T8" fmla="*/ 0 w 47"/>
                  <a:gd name="T9" fmla="*/ 0 h 60"/>
                  <a:gd name="T10" fmla="*/ 0 w 47"/>
                  <a:gd name="T11" fmla="*/ 0 h 60"/>
                  <a:gd name="T12" fmla="*/ 0 w 47"/>
                  <a:gd name="T13" fmla="*/ 0 h 60"/>
                  <a:gd name="T14" fmla="*/ 0 w 47"/>
                  <a:gd name="T15" fmla="*/ 0 h 60"/>
                  <a:gd name="T16" fmla="*/ 0 w 47"/>
                  <a:gd name="T17" fmla="*/ 0 h 60"/>
                  <a:gd name="T18" fmla="*/ 0 w 47"/>
                  <a:gd name="T19" fmla="*/ 0 h 60"/>
                  <a:gd name="T20" fmla="*/ 0 w 47"/>
                  <a:gd name="T21" fmla="*/ 0 h 60"/>
                  <a:gd name="T22" fmla="*/ 0 w 47"/>
                  <a:gd name="T23" fmla="*/ 0 h 60"/>
                  <a:gd name="T24" fmla="*/ 0 w 47"/>
                  <a:gd name="T25" fmla="*/ 0 h 60"/>
                  <a:gd name="T26" fmla="*/ 0 w 47"/>
                  <a:gd name="T27" fmla="*/ 0 h 60"/>
                  <a:gd name="T28" fmla="*/ 0 w 47"/>
                  <a:gd name="T29" fmla="*/ 0 h 60"/>
                  <a:gd name="T30" fmla="*/ 0 w 47"/>
                  <a:gd name="T31" fmla="*/ 0 h 60"/>
                  <a:gd name="T32" fmla="*/ 0 w 47"/>
                  <a:gd name="T33" fmla="*/ 0 h 60"/>
                  <a:gd name="T34" fmla="*/ 0 w 47"/>
                  <a:gd name="T35" fmla="*/ 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0"/>
                  <a:gd name="T56" fmla="*/ 47 w 4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0">
                    <a:moveTo>
                      <a:pt x="0" y="36"/>
                    </a:moveTo>
                    <a:lnTo>
                      <a:pt x="10" y="23"/>
                    </a:lnTo>
                    <a:lnTo>
                      <a:pt x="16" y="19"/>
                    </a:lnTo>
                    <a:lnTo>
                      <a:pt x="14" y="16"/>
                    </a:lnTo>
                    <a:lnTo>
                      <a:pt x="29" y="0"/>
                    </a:lnTo>
                    <a:lnTo>
                      <a:pt x="34" y="1"/>
                    </a:lnTo>
                    <a:lnTo>
                      <a:pt x="32" y="1"/>
                    </a:lnTo>
                    <a:lnTo>
                      <a:pt x="39" y="19"/>
                    </a:lnTo>
                    <a:lnTo>
                      <a:pt x="45" y="28"/>
                    </a:lnTo>
                    <a:lnTo>
                      <a:pt x="45" y="32"/>
                    </a:lnTo>
                    <a:lnTo>
                      <a:pt x="47" y="35"/>
                    </a:lnTo>
                    <a:lnTo>
                      <a:pt x="47" y="44"/>
                    </a:lnTo>
                    <a:lnTo>
                      <a:pt x="24" y="60"/>
                    </a:lnTo>
                    <a:lnTo>
                      <a:pt x="16" y="58"/>
                    </a:lnTo>
                    <a:lnTo>
                      <a:pt x="13" y="51"/>
                    </a:lnTo>
                    <a:lnTo>
                      <a:pt x="10" y="53"/>
                    </a:lnTo>
                    <a:lnTo>
                      <a:pt x="0" y="44"/>
                    </a:lnTo>
                    <a:lnTo>
                      <a:pt x="0" y="3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2" name="Freeform 128"/>
              <p:cNvSpPr>
                <a:spLocks/>
              </p:cNvSpPr>
              <p:nvPr/>
            </p:nvSpPr>
            <p:spPr bwMode="auto">
              <a:xfrm>
                <a:off x="3433" y="1078"/>
                <a:ext cx="9" cy="23"/>
              </a:xfrm>
              <a:custGeom>
                <a:avLst/>
                <a:gdLst>
                  <a:gd name="T0" fmla="*/ 0 w 28"/>
                  <a:gd name="T1" fmla="*/ 0 h 69"/>
                  <a:gd name="T2" fmla="*/ 0 w 28"/>
                  <a:gd name="T3" fmla="*/ 0 h 69"/>
                  <a:gd name="T4" fmla="*/ 0 w 28"/>
                  <a:gd name="T5" fmla="*/ 0 h 69"/>
                  <a:gd name="T6" fmla="*/ 0 w 28"/>
                  <a:gd name="T7" fmla="*/ 0 h 69"/>
                  <a:gd name="T8" fmla="*/ 0 w 28"/>
                  <a:gd name="T9" fmla="*/ 0 h 69"/>
                  <a:gd name="T10" fmla="*/ 0 w 28"/>
                  <a:gd name="T11" fmla="*/ 0 h 69"/>
                  <a:gd name="T12" fmla="*/ 0 w 28"/>
                  <a:gd name="T13" fmla="*/ 0 h 69"/>
                  <a:gd name="T14" fmla="*/ 0 w 28"/>
                  <a:gd name="T15" fmla="*/ 0 h 69"/>
                  <a:gd name="T16" fmla="*/ 0 w 28"/>
                  <a:gd name="T17" fmla="*/ 0 h 69"/>
                  <a:gd name="T18" fmla="*/ 0 w 28"/>
                  <a:gd name="T19" fmla="*/ 0 h 69"/>
                  <a:gd name="T20" fmla="*/ 0 w 28"/>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69"/>
                  <a:gd name="T35" fmla="*/ 28 w 28"/>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69">
                    <a:moveTo>
                      <a:pt x="0" y="4"/>
                    </a:moveTo>
                    <a:lnTo>
                      <a:pt x="2" y="3"/>
                    </a:lnTo>
                    <a:lnTo>
                      <a:pt x="1" y="0"/>
                    </a:lnTo>
                    <a:lnTo>
                      <a:pt x="5" y="1"/>
                    </a:lnTo>
                    <a:lnTo>
                      <a:pt x="28" y="17"/>
                    </a:lnTo>
                    <a:lnTo>
                      <a:pt x="18" y="32"/>
                    </a:lnTo>
                    <a:lnTo>
                      <a:pt x="17" y="65"/>
                    </a:lnTo>
                    <a:lnTo>
                      <a:pt x="8" y="65"/>
                    </a:lnTo>
                    <a:lnTo>
                      <a:pt x="7" y="69"/>
                    </a:lnTo>
                    <a:lnTo>
                      <a:pt x="0" y="69"/>
                    </a:lnTo>
                    <a:lnTo>
                      <a:pt x="0" y="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3" name="Freeform 129"/>
              <p:cNvSpPr>
                <a:spLocks/>
              </p:cNvSpPr>
              <p:nvPr/>
            </p:nvSpPr>
            <p:spPr bwMode="auto">
              <a:xfrm>
                <a:off x="3630" y="1102"/>
                <a:ext cx="18" cy="15"/>
              </a:xfrm>
              <a:custGeom>
                <a:avLst/>
                <a:gdLst>
                  <a:gd name="T0" fmla="*/ 0 w 52"/>
                  <a:gd name="T1" fmla="*/ 0 h 46"/>
                  <a:gd name="T2" fmla="*/ 0 w 52"/>
                  <a:gd name="T3" fmla="*/ 0 h 46"/>
                  <a:gd name="T4" fmla="*/ 0 w 52"/>
                  <a:gd name="T5" fmla="*/ 0 h 46"/>
                  <a:gd name="T6" fmla="*/ 0 w 52"/>
                  <a:gd name="T7" fmla="*/ 0 h 46"/>
                  <a:gd name="T8" fmla="*/ 0 w 52"/>
                  <a:gd name="T9" fmla="*/ 0 h 46"/>
                  <a:gd name="T10" fmla="*/ 0 w 52"/>
                  <a:gd name="T11" fmla="*/ 0 h 46"/>
                  <a:gd name="T12" fmla="*/ 0 w 52"/>
                  <a:gd name="T13" fmla="*/ 0 h 46"/>
                  <a:gd name="T14" fmla="*/ 0 w 52"/>
                  <a:gd name="T15" fmla="*/ 0 h 46"/>
                  <a:gd name="T16" fmla="*/ 0 w 52"/>
                  <a:gd name="T17" fmla="*/ 0 h 46"/>
                  <a:gd name="T18" fmla="*/ 0 w 52"/>
                  <a:gd name="T19" fmla="*/ 0 h 46"/>
                  <a:gd name="T20" fmla="*/ 0 w 52"/>
                  <a:gd name="T21" fmla="*/ 0 h 46"/>
                  <a:gd name="T22" fmla="*/ 0 w 52"/>
                  <a:gd name="T23" fmla="*/ 0 h 46"/>
                  <a:gd name="T24" fmla="*/ 0 w 52"/>
                  <a:gd name="T25" fmla="*/ 0 h 46"/>
                  <a:gd name="T26" fmla="*/ 0 w 52"/>
                  <a:gd name="T27" fmla="*/ 0 h 46"/>
                  <a:gd name="T28" fmla="*/ 0 w 52"/>
                  <a:gd name="T29" fmla="*/ 0 h 46"/>
                  <a:gd name="T30" fmla="*/ 0 w 52"/>
                  <a:gd name="T31" fmla="*/ 0 h 46"/>
                  <a:gd name="T32" fmla="*/ 0 w 52"/>
                  <a:gd name="T33" fmla="*/ 0 h 46"/>
                  <a:gd name="T34" fmla="*/ 0 w 52"/>
                  <a:gd name="T35" fmla="*/ 0 h 46"/>
                  <a:gd name="T36" fmla="*/ 0 w 52"/>
                  <a:gd name="T37" fmla="*/ 0 h 46"/>
                  <a:gd name="T38" fmla="*/ 0 w 52"/>
                  <a:gd name="T39" fmla="*/ 0 h 46"/>
                  <a:gd name="T40" fmla="*/ 0 w 52"/>
                  <a:gd name="T41" fmla="*/ 0 h 46"/>
                  <a:gd name="T42" fmla="*/ 0 w 52"/>
                  <a:gd name="T43" fmla="*/ 0 h 46"/>
                  <a:gd name="T44" fmla="*/ 0 w 52"/>
                  <a:gd name="T45" fmla="*/ 0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46"/>
                  <a:gd name="T71" fmla="*/ 52 w 52"/>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46">
                    <a:moveTo>
                      <a:pt x="0" y="17"/>
                    </a:moveTo>
                    <a:lnTo>
                      <a:pt x="3" y="21"/>
                    </a:lnTo>
                    <a:lnTo>
                      <a:pt x="9" y="22"/>
                    </a:lnTo>
                    <a:lnTo>
                      <a:pt x="6" y="32"/>
                    </a:lnTo>
                    <a:lnTo>
                      <a:pt x="13" y="38"/>
                    </a:lnTo>
                    <a:lnTo>
                      <a:pt x="12" y="42"/>
                    </a:lnTo>
                    <a:lnTo>
                      <a:pt x="16" y="43"/>
                    </a:lnTo>
                    <a:lnTo>
                      <a:pt x="13" y="45"/>
                    </a:lnTo>
                    <a:lnTo>
                      <a:pt x="22" y="46"/>
                    </a:lnTo>
                    <a:lnTo>
                      <a:pt x="22" y="42"/>
                    </a:lnTo>
                    <a:lnTo>
                      <a:pt x="34" y="45"/>
                    </a:lnTo>
                    <a:lnTo>
                      <a:pt x="41" y="35"/>
                    </a:lnTo>
                    <a:lnTo>
                      <a:pt x="52" y="36"/>
                    </a:lnTo>
                    <a:lnTo>
                      <a:pt x="52" y="24"/>
                    </a:lnTo>
                    <a:lnTo>
                      <a:pt x="48" y="25"/>
                    </a:lnTo>
                    <a:lnTo>
                      <a:pt x="44" y="31"/>
                    </a:lnTo>
                    <a:lnTo>
                      <a:pt x="34" y="26"/>
                    </a:lnTo>
                    <a:lnTo>
                      <a:pt x="34" y="24"/>
                    </a:lnTo>
                    <a:lnTo>
                      <a:pt x="36" y="24"/>
                    </a:lnTo>
                    <a:lnTo>
                      <a:pt x="38" y="1"/>
                    </a:lnTo>
                    <a:lnTo>
                      <a:pt x="28" y="0"/>
                    </a:lnTo>
                    <a:lnTo>
                      <a:pt x="6" y="15"/>
                    </a:lnTo>
                    <a:lnTo>
                      <a:pt x="0" y="1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4" name="Freeform 130"/>
              <p:cNvSpPr>
                <a:spLocks/>
              </p:cNvSpPr>
              <p:nvPr/>
            </p:nvSpPr>
            <p:spPr bwMode="auto">
              <a:xfrm>
                <a:off x="3418" y="1038"/>
                <a:ext cx="12" cy="21"/>
              </a:xfrm>
              <a:custGeom>
                <a:avLst/>
                <a:gdLst>
                  <a:gd name="T0" fmla="*/ 0 w 36"/>
                  <a:gd name="T1" fmla="*/ 0 h 62"/>
                  <a:gd name="T2" fmla="*/ 0 w 36"/>
                  <a:gd name="T3" fmla="*/ 0 h 62"/>
                  <a:gd name="T4" fmla="*/ 0 w 36"/>
                  <a:gd name="T5" fmla="*/ 0 h 62"/>
                  <a:gd name="T6" fmla="*/ 0 w 36"/>
                  <a:gd name="T7" fmla="*/ 0 h 62"/>
                  <a:gd name="T8" fmla="*/ 0 w 36"/>
                  <a:gd name="T9" fmla="*/ 0 h 62"/>
                  <a:gd name="T10" fmla="*/ 0 w 36"/>
                  <a:gd name="T11" fmla="*/ 0 h 62"/>
                  <a:gd name="T12" fmla="*/ 0 w 36"/>
                  <a:gd name="T13" fmla="*/ 0 h 62"/>
                  <a:gd name="T14" fmla="*/ 0 w 36"/>
                  <a:gd name="T15" fmla="*/ 0 h 62"/>
                  <a:gd name="T16" fmla="*/ 0 w 36"/>
                  <a:gd name="T17" fmla="*/ 0 h 62"/>
                  <a:gd name="T18" fmla="*/ 0 w 36"/>
                  <a:gd name="T19" fmla="*/ 0 h 62"/>
                  <a:gd name="T20" fmla="*/ 0 w 36"/>
                  <a:gd name="T21" fmla="*/ 0 h 62"/>
                  <a:gd name="T22" fmla="*/ 0 w 36"/>
                  <a:gd name="T23" fmla="*/ 0 h 62"/>
                  <a:gd name="T24" fmla="*/ 0 w 36"/>
                  <a:gd name="T25" fmla="*/ 0 h 62"/>
                  <a:gd name="T26" fmla="*/ 0 w 36"/>
                  <a:gd name="T27" fmla="*/ 0 h 62"/>
                  <a:gd name="T28" fmla="*/ 0 w 36"/>
                  <a:gd name="T29" fmla="*/ 0 h 62"/>
                  <a:gd name="T30" fmla="*/ 0 w 36"/>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62"/>
                  <a:gd name="T50" fmla="*/ 36 w 36"/>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62">
                    <a:moveTo>
                      <a:pt x="0" y="2"/>
                    </a:moveTo>
                    <a:lnTo>
                      <a:pt x="0" y="13"/>
                    </a:lnTo>
                    <a:lnTo>
                      <a:pt x="12" y="30"/>
                    </a:lnTo>
                    <a:lnTo>
                      <a:pt x="22" y="52"/>
                    </a:lnTo>
                    <a:lnTo>
                      <a:pt x="28" y="60"/>
                    </a:lnTo>
                    <a:lnTo>
                      <a:pt x="36" y="62"/>
                    </a:lnTo>
                    <a:lnTo>
                      <a:pt x="35" y="45"/>
                    </a:lnTo>
                    <a:lnTo>
                      <a:pt x="29" y="38"/>
                    </a:lnTo>
                    <a:lnTo>
                      <a:pt x="35" y="31"/>
                    </a:lnTo>
                    <a:lnTo>
                      <a:pt x="28" y="16"/>
                    </a:lnTo>
                    <a:lnTo>
                      <a:pt x="25" y="17"/>
                    </a:lnTo>
                    <a:lnTo>
                      <a:pt x="22" y="21"/>
                    </a:lnTo>
                    <a:lnTo>
                      <a:pt x="19" y="20"/>
                    </a:lnTo>
                    <a:lnTo>
                      <a:pt x="18" y="3"/>
                    </a:lnTo>
                    <a:lnTo>
                      <a:pt x="12" y="0"/>
                    </a:lnTo>
                    <a:lnTo>
                      <a:pt x="0" y="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5" name="Freeform 131"/>
              <p:cNvSpPr>
                <a:spLocks/>
              </p:cNvSpPr>
              <p:nvPr/>
            </p:nvSpPr>
            <p:spPr bwMode="auto">
              <a:xfrm>
                <a:off x="3729" y="850"/>
                <a:ext cx="14" cy="8"/>
              </a:xfrm>
              <a:custGeom>
                <a:avLst/>
                <a:gdLst>
                  <a:gd name="T0" fmla="*/ 0 w 44"/>
                  <a:gd name="T1" fmla="*/ 0 h 23"/>
                  <a:gd name="T2" fmla="*/ 0 w 44"/>
                  <a:gd name="T3" fmla="*/ 0 h 23"/>
                  <a:gd name="T4" fmla="*/ 0 w 44"/>
                  <a:gd name="T5" fmla="*/ 0 h 23"/>
                  <a:gd name="T6" fmla="*/ 0 w 44"/>
                  <a:gd name="T7" fmla="*/ 0 h 23"/>
                  <a:gd name="T8" fmla="*/ 0 w 44"/>
                  <a:gd name="T9" fmla="*/ 0 h 23"/>
                  <a:gd name="T10" fmla="*/ 0 w 44"/>
                  <a:gd name="T11" fmla="*/ 0 h 23"/>
                  <a:gd name="T12" fmla="*/ 0 w 44"/>
                  <a:gd name="T13" fmla="*/ 0 h 23"/>
                  <a:gd name="T14" fmla="*/ 0 w 44"/>
                  <a:gd name="T15" fmla="*/ 0 h 23"/>
                  <a:gd name="T16" fmla="*/ 0 w 44"/>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3"/>
                  <a:gd name="T29" fmla="*/ 44 w 4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3">
                    <a:moveTo>
                      <a:pt x="0" y="9"/>
                    </a:moveTo>
                    <a:lnTo>
                      <a:pt x="8" y="23"/>
                    </a:lnTo>
                    <a:lnTo>
                      <a:pt x="16" y="23"/>
                    </a:lnTo>
                    <a:lnTo>
                      <a:pt x="27" y="12"/>
                    </a:lnTo>
                    <a:lnTo>
                      <a:pt x="44" y="2"/>
                    </a:lnTo>
                    <a:lnTo>
                      <a:pt x="43" y="0"/>
                    </a:lnTo>
                    <a:lnTo>
                      <a:pt x="13" y="8"/>
                    </a:lnTo>
                    <a:lnTo>
                      <a:pt x="3" y="5"/>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6" name="Freeform 132"/>
              <p:cNvSpPr>
                <a:spLocks/>
              </p:cNvSpPr>
              <p:nvPr/>
            </p:nvSpPr>
            <p:spPr bwMode="auto">
              <a:xfrm>
                <a:off x="3477" y="835"/>
                <a:ext cx="11" cy="6"/>
              </a:xfrm>
              <a:custGeom>
                <a:avLst/>
                <a:gdLst>
                  <a:gd name="T0" fmla="*/ 0 w 33"/>
                  <a:gd name="T1" fmla="*/ 0 h 18"/>
                  <a:gd name="T2" fmla="*/ 0 w 33"/>
                  <a:gd name="T3" fmla="*/ 0 h 18"/>
                  <a:gd name="T4" fmla="*/ 0 w 33"/>
                  <a:gd name="T5" fmla="*/ 0 h 18"/>
                  <a:gd name="T6" fmla="*/ 0 w 33"/>
                  <a:gd name="T7" fmla="*/ 0 h 18"/>
                  <a:gd name="T8" fmla="*/ 0 w 33"/>
                  <a:gd name="T9" fmla="*/ 0 h 18"/>
                  <a:gd name="T10" fmla="*/ 0 w 33"/>
                  <a:gd name="T11" fmla="*/ 0 h 18"/>
                  <a:gd name="T12" fmla="*/ 0 w 33"/>
                  <a:gd name="T13" fmla="*/ 0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0" y="3"/>
                    </a:moveTo>
                    <a:lnTo>
                      <a:pt x="33" y="0"/>
                    </a:lnTo>
                    <a:lnTo>
                      <a:pt x="33" y="4"/>
                    </a:lnTo>
                    <a:lnTo>
                      <a:pt x="33" y="10"/>
                    </a:lnTo>
                    <a:lnTo>
                      <a:pt x="23" y="10"/>
                    </a:lnTo>
                    <a:lnTo>
                      <a:pt x="16" y="18"/>
                    </a:lnTo>
                    <a:lnTo>
                      <a:pt x="0" y="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7" name="Freeform 133"/>
              <p:cNvSpPr>
                <a:spLocks/>
              </p:cNvSpPr>
              <p:nvPr/>
            </p:nvSpPr>
            <p:spPr bwMode="auto">
              <a:xfrm>
                <a:off x="3849" y="1010"/>
                <a:ext cx="5" cy="10"/>
              </a:xfrm>
              <a:custGeom>
                <a:avLst/>
                <a:gdLst>
                  <a:gd name="T0" fmla="*/ 0 w 14"/>
                  <a:gd name="T1" fmla="*/ 0 h 29"/>
                  <a:gd name="T2" fmla="*/ 0 w 14"/>
                  <a:gd name="T3" fmla="*/ 0 h 29"/>
                  <a:gd name="T4" fmla="*/ 0 w 14"/>
                  <a:gd name="T5" fmla="*/ 0 h 29"/>
                  <a:gd name="T6" fmla="*/ 0 w 14"/>
                  <a:gd name="T7" fmla="*/ 0 h 29"/>
                  <a:gd name="T8" fmla="*/ 0 w 14"/>
                  <a:gd name="T9" fmla="*/ 0 h 29"/>
                  <a:gd name="T10" fmla="*/ 0 w 14"/>
                  <a:gd name="T11" fmla="*/ 0 h 29"/>
                  <a:gd name="T12" fmla="*/ 0 w 14"/>
                  <a:gd name="T13" fmla="*/ 0 h 29"/>
                  <a:gd name="T14" fmla="*/ 0 60000 65536"/>
                  <a:gd name="T15" fmla="*/ 0 60000 65536"/>
                  <a:gd name="T16" fmla="*/ 0 60000 65536"/>
                  <a:gd name="T17" fmla="*/ 0 60000 65536"/>
                  <a:gd name="T18" fmla="*/ 0 60000 65536"/>
                  <a:gd name="T19" fmla="*/ 0 60000 65536"/>
                  <a:gd name="T20" fmla="*/ 0 60000 65536"/>
                  <a:gd name="T21" fmla="*/ 0 w 14"/>
                  <a:gd name="T22" fmla="*/ 0 h 29"/>
                  <a:gd name="T23" fmla="*/ 14 w 1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9">
                    <a:moveTo>
                      <a:pt x="0" y="16"/>
                    </a:moveTo>
                    <a:lnTo>
                      <a:pt x="10" y="29"/>
                    </a:lnTo>
                    <a:lnTo>
                      <a:pt x="14" y="25"/>
                    </a:lnTo>
                    <a:lnTo>
                      <a:pt x="14" y="5"/>
                    </a:lnTo>
                    <a:lnTo>
                      <a:pt x="10" y="0"/>
                    </a:lnTo>
                    <a:lnTo>
                      <a:pt x="1" y="3"/>
                    </a:lnTo>
                    <a:lnTo>
                      <a:pt x="0" y="1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8" name="Freeform 134"/>
              <p:cNvSpPr>
                <a:spLocks/>
              </p:cNvSpPr>
              <p:nvPr/>
            </p:nvSpPr>
            <p:spPr bwMode="auto">
              <a:xfrm>
                <a:off x="3714" y="1115"/>
                <a:ext cx="11" cy="7"/>
              </a:xfrm>
              <a:custGeom>
                <a:avLst/>
                <a:gdLst>
                  <a:gd name="T0" fmla="*/ 0 w 34"/>
                  <a:gd name="T1" fmla="*/ 0 h 22"/>
                  <a:gd name="T2" fmla="*/ 0 w 34"/>
                  <a:gd name="T3" fmla="*/ 0 h 22"/>
                  <a:gd name="T4" fmla="*/ 0 w 34"/>
                  <a:gd name="T5" fmla="*/ 0 h 22"/>
                  <a:gd name="T6" fmla="*/ 0 w 34"/>
                  <a:gd name="T7" fmla="*/ 0 h 22"/>
                  <a:gd name="T8" fmla="*/ 0 w 34"/>
                  <a:gd name="T9" fmla="*/ 0 h 22"/>
                  <a:gd name="T10" fmla="*/ 0 w 34"/>
                  <a:gd name="T11" fmla="*/ 0 h 22"/>
                  <a:gd name="T12" fmla="*/ 0 w 34"/>
                  <a:gd name="T13" fmla="*/ 0 h 22"/>
                  <a:gd name="T14" fmla="*/ 0 w 34"/>
                  <a:gd name="T15" fmla="*/ 0 h 22"/>
                  <a:gd name="T16" fmla="*/ 0 w 34"/>
                  <a:gd name="T17" fmla="*/ 0 h 22"/>
                  <a:gd name="T18" fmla="*/ 0 w 34"/>
                  <a:gd name="T19" fmla="*/ 0 h 22"/>
                  <a:gd name="T20" fmla="*/ 0 w 34"/>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22"/>
                  <a:gd name="T35" fmla="*/ 34 w 3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22">
                    <a:moveTo>
                      <a:pt x="0" y="7"/>
                    </a:moveTo>
                    <a:lnTo>
                      <a:pt x="11" y="22"/>
                    </a:lnTo>
                    <a:lnTo>
                      <a:pt x="22" y="11"/>
                    </a:lnTo>
                    <a:lnTo>
                      <a:pt x="34" y="11"/>
                    </a:lnTo>
                    <a:lnTo>
                      <a:pt x="32" y="7"/>
                    </a:lnTo>
                    <a:lnTo>
                      <a:pt x="28" y="2"/>
                    </a:lnTo>
                    <a:lnTo>
                      <a:pt x="13" y="0"/>
                    </a:lnTo>
                    <a:lnTo>
                      <a:pt x="13" y="9"/>
                    </a:lnTo>
                    <a:lnTo>
                      <a:pt x="6" y="5"/>
                    </a:lnTo>
                    <a:lnTo>
                      <a:pt x="5" y="8"/>
                    </a:lnTo>
                    <a:lnTo>
                      <a:pt x="0" y="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199" name="Freeform 135"/>
              <p:cNvSpPr>
                <a:spLocks/>
              </p:cNvSpPr>
              <p:nvPr/>
            </p:nvSpPr>
            <p:spPr bwMode="auto">
              <a:xfrm>
                <a:off x="3686" y="972"/>
                <a:ext cx="14" cy="10"/>
              </a:xfrm>
              <a:custGeom>
                <a:avLst/>
                <a:gdLst>
                  <a:gd name="T0" fmla="*/ 0 w 42"/>
                  <a:gd name="T1" fmla="*/ 0 h 29"/>
                  <a:gd name="T2" fmla="*/ 0 w 42"/>
                  <a:gd name="T3" fmla="*/ 0 h 29"/>
                  <a:gd name="T4" fmla="*/ 0 w 42"/>
                  <a:gd name="T5" fmla="*/ 0 h 29"/>
                  <a:gd name="T6" fmla="*/ 0 w 42"/>
                  <a:gd name="T7" fmla="*/ 0 h 29"/>
                  <a:gd name="T8" fmla="*/ 0 w 42"/>
                  <a:gd name="T9" fmla="*/ 0 h 29"/>
                  <a:gd name="T10" fmla="*/ 0 w 42"/>
                  <a:gd name="T11" fmla="*/ 0 h 29"/>
                  <a:gd name="T12" fmla="*/ 0 w 42"/>
                  <a:gd name="T13" fmla="*/ 0 h 29"/>
                  <a:gd name="T14" fmla="*/ 0 w 42"/>
                  <a:gd name="T15" fmla="*/ 0 h 29"/>
                  <a:gd name="T16" fmla="*/ 0 w 42"/>
                  <a:gd name="T17" fmla="*/ 0 h 29"/>
                  <a:gd name="T18" fmla="*/ 0 w 42"/>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9"/>
                  <a:gd name="T32" fmla="*/ 42 w 42"/>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9">
                    <a:moveTo>
                      <a:pt x="0" y="1"/>
                    </a:moveTo>
                    <a:lnTo>
                      <a:pt x="1" y="5"/>
                    </a:lnTo>
                    <a:lnTo>
                      <a:pt x="11" y="10"/>
                    </a:lnTo>
                    <a:lnTo>
                      <a:pt x="20" y="22"/>
                    </a:lnTo>
                    <a:lnTo>
                      <a:pt x="42" y="29"/>
                    </a:lnTo>
                    <a:lnTo>
                      <a:pt x="40" y="26"/>
                    </a:lnTo>
                    <a:lnTo>
                      <a:pt x="34" y="25"/>
                    </a:lnTo>
                    <a:lnTo>
                      <a:pt x="11" y="3"/>
                    </a:lnTo>
                    <a:lnTo>
                      <a:pt x="1" y="0"/>
                    </a:lnTo>
                    <a:lnTo>
                      <a:pt x="0" y="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00" name="Freeform 136"/>
              <p:cNvSpPr>
                <a:spLocks/>
              </p:cNvSpPr>
              <p:nvPr/>
            </p:nvSpPr>
            <p:spPr bwMode="auto">
              <a:xfrm>
                <a:off x="3603" y="991"/>
                <a:ext cx="9" cy="7"/>
              </a:xfrm>
              <a:custGeom>
                <a:avLst/>
                <a:gdLst>
                  <a:gd name="T0" fmla="*/ 0 w 29"/>
                  <a:gd name="T1" fmla="*/ 0 h 21"/>
                  <a:gd name="T2" fmla="*/ 0 w 29"/>
                  <a:gd name="T3" fmla="*/ 0 h 21"/>
                  <a:gd name="T4" fmla="*/ 0 w 29"/>
                  <a:gd name="T5" fmla="*/ 0 h 21"/>
                  <a:gd name="T6" fmla="*/ 0 w 29"/>
                  <a:gd name="T7" fmla="*/ 0 h 21"/>
                  <a:gd name="T8" fmla="*/ 0 w 29"/>
                  <a:gd name="T9" fmla="*/ 0 h 21"/>
                  <a:gd name="T10" fmla="*/ 0 w 29"/>
                  <a:gd name="T11" fmla="*/ 0 h 21"/>
                  <a:gd name="T12" fmla="*/ 0 w 29"/>
                  <a:gd name="T13" fmla="*/ 0 h 21"/>
                  <a:gd name="T14" fmla="*/ 0 w 29"/>
                  <a:gd name="T15" fmla="*/ 0 h 21"/>
                  <a:gd name="T16" fmla="*/ 0 w 29"/>
                  <a:gd name="T17" fmla="*/ 0 h 21"/>
                  <a:gd name="T18" fmla="*/ 0 w 29"/>
                  <a:gd name="T19" fmla="*/ 0 h 21"/>
                  <a:gd name="T20" fmla="*/ 0 w 29"/>
                  <a:gd name="T21" fmla="*/ 0 h 21"/>
                  <a:gd name="T22" fmla="*/ 0 w 29"/>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21"/>
                  <a:gd name="T38" fmla="*/ 29 w 29"/>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21">
                    <a:moveTo>
                      <a:pt x="0" y="15"/>
                    </a:moveTo>
                    <a:lnTo>
                      <a:pt x="4" y="11"/>
                    </a:lnTo>
                    <a:lnTo>
                      <a:pt x="13" y="13"/>
                    </a:lnTo>
                    <a:lnTo>
                      <a:pt x="20" y="11"/>
                    </a:lnTo>
                    <a:lnTo>
                      <a:pt x="19" y="7"/>
                    </a:lnTo>
                    <a:lnTo>
                      <a:pt x="21" y="0"/>
                    </a:lnTo>
                    <a:lnTo>
                      <a:pt x="29" y="7"/>
                    </a:lnTo>
                    <a:lnTo>
                      <a:pt x="26" y="18"/>
                    </a:lnTo>
                    <a:lnTo>
                      <a:pt x="23" y="21"/>
                    </a:lnTo>
                    <a:lnTo>
                      <a:pt x="14" y="18"/>
                    </a:lnTo>
                    <a:lnTo>
                      <a:pt x="3" y="18"/>
                    </a:lnTo>
                    <a:lnTo>
                      <a:pt x="0" y="1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01" name="Freeform 137"/>
              <p:cNvSpPr>
                <a:spLocks/>
              </p:cNvSpPr>
              <p:nvPr/>
            </p:nvSpPr>
            <p:spPr bwMode="auto">
              <a:xfrm>
                <a:off x="3777" y="1118"/>
                <a:ext cx="9" cy="6"/>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w 29"/>
                  <a:gd name="T13" fmla="*/ 0 h 18"/>
                  <a:gd name="T14" fmla="*/ 0 60000 65536"/>
                  <a:gd name="T15" fmla="*/ 0 60000 65536"/>
                  <a:gd name="T16" fmla="*/ 0 60000 65536"/>
                  <a:gd name="T17" fmla="*/ 0 60000 65536"/>
                  <a:gd name="T18" fmla="*/ 0 60000 65536"/>
                  <a:gd name="T19" fmla="*/ 0 60000 65536"/>
                  <a:gd name="T20" fmla="*/ 0 60000 65536"/>
                  <a:gd name="T21" fmla="*/ 0 w 29"/>
                  <a:gd name="T22" fmla="*/ 0 h 18"/>
                  <a:gd name="T23" fmla="*/ 29 w 2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8">
                    <a:moveTo>
                      <a:pt x="0" y="0"/>
                    </a:moveTo>
                    <a:lnTo>
                      <a:pt x="3" y="7"/>
                    </a:lnTo>
                    <a:lnTo>
                      <a:pt x="29" y="18"/>
                    </a:lnTo>
                    <a:lnTo>
                      <a:pt x="29" y="9"/>
                    </a:lnTo>
                    <a:lnTo>
                      <a:pt x="22" y="3"/>
                    </a:lnTo>
                    <a:lnTo>
                      <a:pt x="10" y="7"/>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02" name="Freeform 138"/>
              <p:cNvSpPr>
                <a:spLocks/>
              </p:cNvSpPr>
              <p:nvPr/>
            </p:nvSpPr>
            <p:spPr bwMode="auto">
              <a:xfrm>
                <a:off x="3403" y="975"/>
                <a:ext cx="6" cy="6"/>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8"/>
                  <a:gd name="T35" fmla="*/ 18 w 18"/>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8">
                    <a:moveTo>
                      <a:pt x="0" y="10"/>
                    </a:moveTo>
                    <a:lnTo>
                      <a:pt x="4" y="9"/>
                    </a:lnTo>
                    <a:lnTo>
                      <a:pt x="3" y="2"/>
                    </a:lnTo>
                    <a:lnTo>
                      <a:pt x="14" y="0"/>
                    </a:lnTo>
                    <a:lnTo>
                      <a:pt x="8" y="4"/>
                    </a:lnTo>
                    <a:lnTo>
                      <a:pt x="14" y="10"/>
                    </a:lnTo>
                    <a:lnTo>
                      <a:pt x="18" y="9"/>
                    </a:lnTo>
                    <a:lnTo>
                      <a:pt x="18" y="18"/>
                    </a:lnTo>
                    <a:lnTo>
                      <a:pt x="4" y="17"/>
                    </a:lnTo>
                    <a:lnTo>
                      <a:pt x="3" y="13"/>
                    </a:lnTo>
                    <a:lnTo>
                      <a:pt x="0" y="1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03" name="Freeform 139"/>
              <p:cNvSpPr>
                <a:spLocks/>
              </p:cNvSpPr>
              <p:nvPr/>
            </p:nvSpPr>
            <p:spPr bwMode="auto">
              <a:xfrm>
                <a:off x="3728" y="1111"/>
                <a:ext cx="6" cy="6"/>
              </a:xfrm>
              <a:custGeom>
                <a:avLst/>
                <a:gdLst>
                  <a:gd name="T0" fmla="*/ 0 w 19"/>
                  <a:gd name="T1" fmla="*/ 0 h 17"/>
                  <a:gd name="T2" fmla="*/ 0 w 19"/>
                  <a:gd name="T3" fmla="*/ 0 h 17"/>
                  <a:gd name="T4" fmla="*/ 0 w 19"/>
                  <a:gd name="T5" fmla="*/ 0 h 17"/>
                  <a:gd name="T6" fmla="*/ 0 w 19"/>
                  <a:gd name="T7" fmla="*/ 0 h 17"/>
                  <a:gd name="T8" fmla="*/ 0 w 19"/>
                  <a:gd name="T9" fmla="*/ 0 h 17"/>
                  <a:gd name="T10" fmla="*/ 0 w 19"/>
                  <a:gd name="T11" fmla="*/ 0 h 17"/>
                  <a:gd name="T12" fmla="*/ 0 w 19"/>
                  <a:gd name="T13" fmla="*/ 0 h 17"/>
                  <a:gd name="T14" fmla="*/ 0 60000 65536"/>
                  <a:gd name="T15" fmla="*/ 0 60000 65536"/>
                  <a:gd name="T16" fmla="*/ 0 60000 65536"/>
                  <a:gd name="T17" fmla="*/ 0 60000 65536"/>
                  <a:gd name="T18" fmla="*/ 0 60000 65536"/>
                  <a:gd name="T19" fmla="*/ 0 60000 65536"/>
                  <a:gd name="T20" fmla="*/ 0 60000 65536"/>
                  <a:gd name="T21" fmla="*/ 0 w 19"/>
                  <a:gd name="T22" fmla="*/ 0 h 17"/>
                  <a:gd name="T23" fmla="*/ 19 w 1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
                    <a:moveTo>
                      <a:pt x="0" y="5"/>
                    </a:moveTo>
                    <a:lnTo>
                      <a:pt x="5" y="1"/>
                    </a:lnTo>
                    <a:lnTo>
                      <a:pt x="13" y="0"/>
                    </a:lnTo>
                    <a:lnTo>
                      <a:pt x="19" y="4"/>
                    </a:lnTo>
                    <a:lnTo>
                      <a:pt x="19" y="8"/>
                    </a:lnTo>
                    <a:lnTo>
                      <a:pt x="15" y="17"/>
                    </a:lnTo>
                    <a:lnTo>
                      <a:pt x="0" y="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04" name="Freeform 140"/>
              <p:cNvSpPr>
                <a:spLocks/>
              </p:cNvSpPr>
              <p:nvPr/>
            </p:nvSpPr>
            <p:spPr bwMode="auto">
              <a:xfrm>
                <a:off x="3593" y="1100"/>
                <a:ext cx="5" cy="6"/>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w 14"/>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6"/>
                  <a:gd name="T26" fmla="*/ 14 w 1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6">
                    <a:moveTo>
                      <a:pt x="0" y="5"/>
                    </a:moveTo>
                    <a:lnTo>
                      <a:pt x="4" y="0"/>
                    </a:lnTo>
                    <a:lnTo>
                      <a:pt x="4" y="5"/>
                    </a:lnTo>
                    <a:lnTo>
                      <a:pt x="14" y="8"/>
                    </a:lnTo>
                    <a:lnTo>
                      <a:pt x="14" y="12"/>
                    </a:lnTo>
                    <a:lnTo>
                      <a:pt x="6" y="16"/>
                    </a:lnTo>
                    <a:lnTo>
                      <a:pt x="0" y="11"/>
                    </a:lnTo>
                    <a:lnTo>
                      <a:pt x="0" y="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05" name="Freeform 141"/>
              <p:cNvSpPr>
                <a:spLocks/>
              </p:cNvSpPr>
              <p:nvPr/>
            </p:nvSpPr>
            <p:spPr bwMode="auto">
              <a:xfrm>
                <a:off x="3604" y="1103"/>
                <a:ext cx="2" cy="4"/>
              </a:xfrm>
              <a:custGeom>
                <a:avLst/>
                <a:gdLst>
                  <a:gd name="T0" fmla="*/ 0 w 7"/>
                  <a:gd name="T1" fmla="*/ 0 h 11"/>
                  <a:gd name="T2" fmla="*/ 0 w 7"/>
                  <a:gd name="T3" fmla="*/ 0 h 11"/>
                  <a:gd name="T4" fmla="*/ 0 w 7"/>
                  <a:gd name="T5" fmla="*/ 0 h 11"/>
                  <a:gd name="T6" fmla="*/ 0 w 7"/>
                  <a:gd name="T7" fmla="*/ 0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3"/>
                    </a:moveTo>
                    <a:lnTo>
                      <a:pt x="5" y="0"/>
                    </a:lnTo>
                    <a:lnTo>
                      <a:pt x="7" y="11"/>
                    </a:lnTo>
                    <a:lnTo>
                      <a:pt x="0" y="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06" name="Freeform 142"/>
              <p:cNvSpPr>
                <a:spLocks/>
              </p:cNvSpPr>
              <p:nvPr/>
            </p:nvSpPr>
            <p:spPr bwMode="auto">
              <a:xfrm>
                <a:off x="3983" y="537"/>
                <a:ext cx="87" cy="154"/>
              </a:xfrm>
              <a:custGeom>
                <a:avLst/>
                <a:gdLst>
                  <a:gd name="T0" fmla="*/ 0 w 262"/>
                  <a:gd name="T1" fmla="*/ 0 h 461"/>
                  <a:gd name="T2" fmla="*/ 0 w 262"/>
                  <a:gd name="T3" fmla="*/ 0 h 461"/>
                  <a:gd name="T4" fmla="*/ 0 w 262"/>
                  <a:gd name="T5" fmla="*/ 0 h 461"/>
                  <a:gd name="T6" fmla="*/ 0 w 262"/>
                  <a:gd name="T7" fmla="*/ 0 h 461"/>
                  <a:gd name="T8" fmla="*/ 0 w 262"/>
                  <a:gd name="T9" fmla="*/ 0 h 461"/>
                  <a:gd name="T10" fmla="*/ 0 w 262"/>
                  <a:gd name="T11" fmla="*/ 0 h 461"/>
                  <a:gd name="T12" fmla="*/ 0 w 262"/>
                  <a:gd name="T13" fmla="*/ 0 h 461"/>
                  <a:gd name="T14" fmla="*/ 0 w 262"/>
                  <a:gd name="T15" fmla="*/ 0 h 461"/>
                  <a:gd name="T16" fmla="*/ 0 w 262"/>
                  <a:gd name="T17" fmla="*/ 0 h 461"/>
                  <a:gd name="T18" fmla="*/ 0 w 262"/>
                  <a:gd name="T19" fmla="*/ 0 h 461"/>
                  <a:gd name="T20" fmla="*/ 0 w 262"/>
                  <a:gd name="T21" fmla="*/ 0 h 461"/>
                  <a:gd name="T22" fmla="*/ 0 w 262"/>
                  <a:gd name="T23" fmla="*/ 0 h 461"/>
                  <a:gd name="T24" fmla="*/ 0 w 262"/>
                  <a:gd name="T25" fmla="*/ 0 h 461"/>
                  <a:gd name="T26" fmla="*/ 0 w 262"/>
                  <a:gd name="T27" fmla="*/ 0 h 461"/>
                  <a:gd name="T28" fmla="*/ 0 w 262"/>
                  <a:gd name="T29" fmla="*/ 0 h 461"/>
                  <a:gd name="T30" fmla="*/ 0 w 262"/>
                  <a:gd name="T31" fmla="*/ 0 h 461"/>
                  <a:gd name="T32" fmla="*/ 0 w 262"/>
                  <a:gd name="T33" fmla="*/ 0 h 461"/>
                  <a:gd name="T34" fmla="*/ 0 w 262"/>
                  <a:gd name="T35" fmla="*/ 0 h 461"/>
                  <a:gd name="T36" fmla="*/ 0 w 262"/>
                  <a:gd name="T37" fmla="*/ 0 h 461"/>
                  <a:gd name="T38" fmla="*/ 0 w 262"/>
                  <a:gd name="T39" fmla="*/ 0 h 461"/>
                  <a:gd name="T40" fmla="*/ 0 w 262"/>
                  <a:gd name="T41" fmla="*/ 0 h 461"/>
                  <a:gd name="T42" fmla="*/ 0 w 262"/>
                  <a:gd name="T43" fmla="*/ 0 h 461"/>
                  <a:gd name="T44" fmla="*/ 0 w 262"/>
                  <a:gd name="T45" fmla="*/ 0 h 461"/>
                  <a:gd name="T46" fmla="*/ 0 w 262"/>
                  <a:gd name="T47" fmla="*/ 0 h 461"/>
                  <a:gd name="T48" fmla="*/ 0 w 262"/>
                  <a:gd name="T49" fmla="*/ 0 h 461"/>
                  <a:gd name="T50" fmla="*/ 0 w 262"/>
                  <a:gd name="T51" fmla="*/ 0 h 461"/>
                  <a:gd name="T52" fmla="*/ 0 w 262"/>
                  <a:gd name="T53" fmla="*/ 0 h 461"/>
                  <a:gd name="T54" fmla="*/ 0 w 262"/>
                  <a:gd name="T55" fmla="*/ 0 h 461"/>
                  <a:gd name="T56" fmla="*/ 0 w 262"/>
                  <a:gd name="T57" fmla="*/ 0 h 461"/>
                  <a:gd name="T58" fmla="*/ 0 w 262"/>
                  <a:gd name="T59" fmla="*/ 0 h 461"/>
                  <a:gd name="T60" fmla="*/ 0 w 262"/>
                  <a:gd name="T61" fmla="*/ 0 h 461"/>
                  <a:gd name="T62" fmla="*/ 0 w 262"/>
                  <a:gd name="T63" fmla="*/ 0 h 461"/>
                  <a:gd name="T64" fmla="*/ 0 w 262"/>
                  <a:gd name="T65" fmla="*/ 0 h 461"/>
                  <a:gd name="T66" fmla="*/ 0 w 262"/>
                  <a:gd name="T67" fmla="*/ 0 h 461"/>
                  <a:gd name="T68" fmla="*/ 0 w 262"/>
                  <a:gd name="T69" fmla="*/ 0 h 461"/>
                  <a:gd name="T70" fmla="*/ 0 w 262"/>
                  <a:gd name="T71" fmla="*/ 0 h 461"/>
                  <a:gd name="T72" fmla="*/ 0 w 262"/>
                  <a:gd name="T73" fmla="*/ 0 h 461"/>
                  <a:gd name="T74" fmla="*/ 0 w 262"/>
                  <a:gd name="T75" fmla="*/ 0 h 461"/>
                  <a:gd name="T76" fmla="*/ 0 w 262"/>
                  <a:gd name="T77" fmla="*/ 0 h 461"/>
                  <a:gd name="T78" fmla="*/ 0 w 262"/>
                  <a:gd name="T79" fmla="*/ 0 h 461"/>
                  <a:gd name="T80" fmla="*/ 0 w 262"/>
                  <a:gd name="T81" fmla="*/ 0 h 461"/>
                  <a:gd name="T82" fmla="*/ 0 w 262"/>
                  <a:gd name="T83" fmla="*/ 0 h 461"/>
                  <a:gd name="T84" fmla="*/ 0 w 262"/>
                  <a:gd name="T85" fmla="*/ 0 h 4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2"/>
                  <a:gd name="T130" fmla="*/ 0 h 461"/>
                  <a:gd name="T131" fmla="*/ 262 w 262"/>
                  <a:gd name="T132" fmla="*/ 461 h 4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2" h="461">
                    <a:moveTo>
                      <a:pt x="5" y="419"/>
                    </a:moveTo>
                    <a:lnTo>
                      <a:pt x="18" y="443"/>
                    </a:lnTo>
                    <a:lnTo>
                      <a:pt x="16" y="461"/>
                    </a:lnTo>
                    <a:lnTo>
                      <a:pt x="36" y="455"/>
                    </a:lnTo>
                    <a:lnTo>
                      <a:pt x="43" y="416"/>
                    </a:lnTo>
                    <a:lnTo>
                      <a:pt x="65" y="378"/>
                    </a:lnTo>
                    <a:lnTo>
                      <a:pt x="95" y="350"/>
                    </a:lnTo>
                    <a:lnTo>
                      <a:pt x="117" y="322"/>
                    </a:lnTo>
                    <a:lnTo>
                      <a:pt x="127" y="311"/>
                    </a:lnTo>
                    <a:lnTo>
                      <a:pt x="150" y="268"/>
                    </a:lnTo>
                    <a:lnTo>
                      <a:pt x="160" y="237"/>
                    </a:lnTo>
                    <a:lnTo>
                      <a:pt x="166" y="196"/>
                    </a:lnTo>
                    <a:lnTo>
                      <a:pt x="189" y="175"/>
                    </a:lnTo>
                    <a:lnTo>
                      <a:pt x="215" y="150"/>
                    </a:lnTo>
                    <a:lnTo>
                      <a:pt x="223" y="165"/>
                    </a:lnTo>
                    <a:lnTo>
                      <a:pt x="242" y="146"/>
                    </a:lnTo>
                    <a:lnTo>
                      <a:pt x="262" y="129"/>
                    </a:lnTo>
                    <a:lnTo>
                      <a:pt x="259" y="107"/>
                    </a:lnTo>
                    <a:lnTo>
                      <a:pt x="220" y="101"/>
                    </a:lnTo>
                    <a:lnTo>
                      <a:pt x="241" y="83"/>
                    </a:lnTo>
                    <a:lnTo>
                      <a:pt x="239" y="51"/>
                    </a:lnTo>
                    <a:lnTo>
                      <a:pt x="252" y="30"/>
                    </a:lnTo>
                    <a:lnTo>
                      <a:pt x="249" y="15"/>
                    </a:lnTo>
                    <a:lnTo>
                      <a:pt x="238" y="0"/>
                    </a:lnTo>
                    <a:lnTo>
                      <a:pt x="209" y="25"/>
                    </a:lnTo>
                    <a:lnTo>
                      <a:pt x="179" y="51"/>
                    </a:lnTo>
                    <a:lnTo>
                      <a:pt x="147" y="76"/>
                    </a:lnTo>
                    <a:lnTo>
                      <a:pt x="130" y="86"/>
                    </a:lnTo>
                    <a:lnTo>
                      <a:pt x="132" y="100"/>
                    </a:lnTo>
                    <a:lnTo>
                      <a:pt x="121" y="115"/>
                    </a:lnTo>
                    <a:lnTo>
                      <a:pt x="122" y="136"/>
                    </a:lnTo>
                    <a:lnTo>
                      <a:pt x="112" y="148"/>
                    </a:lnTo>
                    <a:lnTo>
                      <a:pt x="104" y="151"/>
                    </a:lnTo>
                    <a:lnTo>
                      <a:pt x="108" y="162"/>
                    </a:lnTo>
                    <a:lnTo>
                      <a:pt x="92" y="169"/>
                    </a:lnTo>
                    <a:lnTo>
                      <a:pt x="78" y="208"/>
                    </a:lnTo>
                    <a:lnTo>
                      <a:pt x="56" y="241"/>
                    </a:lnTo>
                    <a:lnTo>
                      <a:pt x="43" y="272"/>
                    </a:lnTo>
                    <a:lnTo>
                      <a:pt x="31" y="305"/>
                    </a:lnTo>
                    <a:lnTo>
                      <a:pt x="21" y="350"/>
                    </a:lnTo>
                    <a:lnTo>
                      <a:pt x="10" y="376"/>
                    </a:lnTo>
                    <a:lnTo>
                      <a:pt x="0" y="401"/>
                    </a:lnTo>
                    <a:lnTo>
                      <a:pt x="5" y="419"/>
                    </a:lnTo>
                    <a:close/>
                  </a:path>
                </a:pathLst>
              </a:custGeom>
              <a:noFill/>
              <a:ln w="0">
                <a:solidFill>
                  <a:schemeClr val="tx1"/>
                </a:solidFill>
                <a:round/>
                <a:headEnd/>
                <a:tailEnd/>
              </a:ln>
            </p:spPr>
            <p:txBody>
              <a:bodyPr/>
              <a:lstStyle/>
              <a:p>
                <a:endParaRPr lang="tr-TR">
                  <a:solidFill>
                    <a:srgbClr val="FFFFFF"/>
                  </a:solidFill>
                </a:endParaRPr>
              </a:p>
            </p:txBody>
          </p:sp>
          <p:sp>
            <p:nvSpPr>
              <p:cNvPr id="44207" name="Freeform 143"/>
              <p:cNvSpPr>
                <a:spLocks/>
              </p:cNvSpPr>
              <p:nvPr/>
            </p:nvSpPr>
            <p:spPr bwMode="auto">
              <a:xfrm>
                <a:off x="4381" y="652"/>
                <a:ext cx="121" cy="161"/>
              </a:xfrm>
              <a:custGeom>
                <a:avLst/>
                <a:gdLst>
                  <a:gd name="T0" fmla="*/ 0 w 364"/>
                  <a:gd name="T1" fmla="*/ 0 h 484"/>
                  <a:gd name="T2" fmla="*/ 0 w 364"/>
                  <a:gd name="T3" fmla="*/ 0 h 484"/>
                  <a:gd name="T4" fmla="*/ 0 w 364"/>
                  <a:gd name="T5" fmla="*/ 0 h 484"/>
                  <a:gd name="T6" fmla="*/ 0 w 364"/>
                  <a:gd name="T7" fmla="*/ 0 h 484"/>
                  <a:gd name="T8" fmla="*/ 0 w 364"/>
                  <a:gd name="T9" fmla="*/ 0 h 484"/>
                  <a:gd name="T10" fmla="*/ 0 w 364"/>
                  <a:gd name="T11" fmla="*/ 0 h 484"/>
                  <a:gd name="T12" fmla="*/ 0 w 364"/>
                  <a:gd name="T13" fmla="*/ 0 h 484"/>
                  <a:gd name="T14" fmla="*/ 0 w 364"/>
                  <a:gd name="T15" fmla="*/ 0 h 484"/>
                  <a:gd name="T16" fmla="*/ 0 w 364"/>
                  <a:gd name="T17" fmla="*/ 0 h 484"/>
                  <a:gd name="T18" fmla="*/ 0 w 364"/>
                  <a:gd name="T19" fmla="*/ 0 h 484"/>
                  <a:gd name="T20" fmla="*/ 0 w 364"/>
                  <a:gd name="T21" fmla="*/ 0 h 484"/>
                  <a:gd name="T22" fmla="*/ 0 w 364"/>
                  <a:gd name="T23" fmla="*/ 0 h 484"/>
                  <a:gd name="T24" fmla="*/ 0 w 364"/>
                  <a:gd name="T25" fmla="*/ 0 h 484"/>
                  <a:gd name="T26" fmla="*/ 0 w 364"/>
                  <a:gd name="T27" fmla="*/ 0 h 484"/>
                  <a:gd name="T28" fmla="*/ 0 w 364"/>
                  <a:gd name="T29" fmla="*/ 0 h 484"/>
                  <a:gd name="T30" fmla="*/ 0 w 364"/>
                  <a:gd name="T31" fmla="*/ 0 h 484"/>
                  <a:gd name="T32" fmla="*/ 0 w 364"/>
                  <a:gd name="T33" fmla="*/ 0 h 484"/>
                  <a:gd name="T34" fmla="*/ 0 w 364"/>
                  <a:gd name="T35" fmla="*/ 0 h 484"/>
                  <a:gd name="T36" fmla="*/ 0 w 364"/>
                  <a:gd name="T37" fmla="*/ 0 h 484"/>
                  <a:gd name="T38" fmla="*/ 0 w 364"/>
                  <a:gd name="T39" fmla="*/ 0 h 484"/>
                  <a:gd name="T40" fmla="*/ 0 w 364"/>
                  <a:gd name="T41" fmla="*/ 0 h 484"/>
                  <a:gd name="T42" fmla="*/ 0 w 364"/>
                  <a:gd name="T43" fmla="*/ 0 h 484"/>
                  <a:gd name="T44" fmla="*/ 0 w 364"/>
                  <a:gd name="T45" fmla="*/ 0 h 484"/>
                  <a:gd name="T46" fmla="*/ 0 w 364"/>
                  <a:gd name="T47" fmla="*/ 0 h 484"/>
                  <a:gd name="T48" fmla="*/ 0 w 364"/>
                  <a:gd name="T49" fmla="*/ 0 h 484"/>
                  <a:gd name="T50" fmla="*/ 0 w 364"/>
                  <a:gd name="T51" fmla="*/ 0 h 484"/>
                  <a:gd name="T52" fmla="*/ 0 w 364"/>
                  <a:gd name="T53" fmla="*/ 0 h 484"/>
                  <a:gd name="T54" fmla="*/ 0 w 364"/>
                  <a:gd name="T55" fmla="*/ 0 h 484"/>
                  <a:gd name="T56" fmla="*/ 0 w 364"/>
                  <a:gd name="T57" fmla="*/ 0 h 484"/>
                  <a:gd name="T58" fmla="*/ 0 w 364"/>
                  <a:gd name="T59" fmla="*/ 0 h 484"/>
                  <a:gd name="T60" fmla="*/ 0 w 364"/>
                  <a:gd name="T61" fmla="*/ 0 h 484"/>
                  <a:gd name="T62" fmla="*/ 0 w 364"/>
                  <a:gd name="T63" fmla="*/ 0 h 484"/>
                  <a:gd name="T64" fmla="*/ 0 w 364"/>
                  <a:gd name="T65" fmla="*/ 0 h 484"/>
                  <a:gd name="T66" fmla="*/ 0 w 364"/>
                  <a:gd name="T67" fmla="*/ 0 h 484"/>
                  <a:gd name="T68" fmla="*/ 0 w 364"/>
                  <a:gd name="T69" fmla="*/ 0 h 484"/>
                  <a:gd name="T70" fmla="*/ 0 w 364"/>
                  <a:gd name="T71" fmla="*/ 0 h 484"/>
                  <a:gd name="T72" fmla="*/ 0 w 364"/>
                  <a:gd name="T73" fmla="*/ 0 h 484"/>
                  <a:gd name="T74" fmla="*/ 0 w 364"/>
                  <a:gd name="T75" fmla="*/ 0 h 484"/>
                  <a:gd name="T76" fmla="*/ 0 w 364"/>
                  <a:gd name="T77" fmla="*/ 0 h 484"/>
                  <a:gd name="T78" fmla="*/ 0 w 364"/>
                  <a:gd name="T79" fmla="*/ 0 h 484"/>
                  <a:gd name="T80" fmla="*/ 0 w 364"/>
                  <a:gd name="T81" fmla="*/ 0 h 484"/>
                  <a:gd name="T82" fmla="*/ 0 w 364"/>
                  <a:gd name="T83" fmla="*/ 0 h 484"/>
                  <a:gd name="T84" fmla="*/ 0 w 364"/>
                  <a:gd name="T85" fmla="*/ 0 h 484"/>
                  <a:gd name="T86" fmla="*/ 0 w 364"/>
                  <a:gd name="T87" fmla="*/ 0 h 484"/>
                  <a:gd name="T88" fmla="*/ 0 w 364"/>
                  <a:gd name="T89" fmla="*/ 0 h 484"/>
                  <a:gd name="T90" fmla="*/ 0 w 364"/>
                  <a:gd name="T91" fmla="*/ 0 h 484"/>
                  <a:gd name="T92" fmla="*/ 0 w 364"/>
                  <a:gd name="T93" fmla="*/ 0 h 484"/>
                  <a:gd name="T94" fmla="*/ 0 w 364"/>
                  <a:gd name="T95" fmla="*/ 0 h 484"/>
                  <a:gd name="T96" fmla="*/ 0 w 364"/>
                  <a:gd name="T97" fmla="*/ 0 h 484"/>
                  <a:gd name="T98" fmla="*/ 0 w 364"/>
                  <a:gd name="T99" fmla="*/ 0 h 484"/>
                  <a:gd name="T100" fmla="*/ 0 w 364"/>
                  <a:gd name="T101" fmla="*/ 0 h 484"/>
                  <a:gd name="T102" fmla="*/ 0 w 364"/>
                  <a:gd name="T103" fmla="*/ 0 h 484"/>
                  <a:gd name="T104" fmla="*/ 0 w 364"/>
                  <a:gd name="T105" fmla="*/ 0 h 484"/>
                  <a:gd name="T106" fmla="*/ 0 w 364"/>
                  <a:gd name="T107" fmla="*/ 0 h 484"/>
                  <a:gd name="T108" fmla="*/ 0 w 364"/>
                  <a:gd name="T109" fmla="*/ 0 h 484"/>
                  <a:gd name="T110" fmla="*/ 0 w 364"/>
                  <a:gd name="T111" fmla="*/ 0 h 484"/>
                  <a:gd name="T112" fmla="*/ 0 w 364"/>
                  <a:gd name="T113" fmla="*/ 0 h 4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484"/>
                  <a:gd name="T173" fmla="*/ 364 w 364"/>
                  <a:gd name="T174" fmla="*/ 484 h 4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484">
                    <a:moveTo>
                      <a:pt x="0" y="314"/>
                    </a:moveTo>
                    <a:lnTo>
                      <a:pt x="12" y="329"/>
                    </a:lnTo>
                    <a:lnTo>
                      <a:pt x="20" y="332"/>
                    </a:lnTo>
                    <a:lnTo>
                      <a:pt x="20" y="339"/>
                    </a:lnTo>
                    <a:lnTo>
                      <a:pt x="20" y="354"/>
                    </a:lnTo>
                    <a:lnTo>
                      <a:pt x="26" y="361"/>
                    </a:lnTo>
                    <a:lnTo>
                      <a:pt x="20" y="365"/>
                    </a:lnTo>
                    <a:lnTo>
                      <a:pt x="26" y="370"/>
                    </a:lnTo>
                    <a:lnTo>
                      <a:pt x="30" y="371"/>
                    </a:lnTo>
                    <a:lnTo>
                      <a:pt x="40" y="378"/>
                    </a:lnTo>
                    <a:lnTo>
                      <a:pt x="39" y="384"/>
                    </a:lnTo>
                    <a:lnTo>
                      <a:pt x="38" y="390"/>
                    </a:lnTo>
                    <a:lnTo>
                      <a:pt x="36" y="397"/>
                    </a:lnTo>
                    <a:lnTo>
                      <a:pt x="32" y="410"/>
                    </a:lnTo>
                    <a:lnTo>
                      <a:pt x="38" y="411"/>
                    </a:lnTo>
                    <a:lnTo>
                      <a:pt x="46" y="407"/>
                    </a:lnTo>
                    <a:lnTo>
                      <a:pt x="49" y="402"/>
                    </a:lnTo>
                    <a:lnTo>
                      <a:pt x="52" y="395"/>
                    </a:lnTo>
                    <a:lnTo>
                      <a:pt x="59" y="395"/>
                    </a:lnTo>
                    <a:lnTo>
                      <a:pt x="62" y="399"/>
                    </a:lnTo>
                    <a:lnTo>
                      <a:pt x="62" y="407"/>
                    </a:lnTo>
                    <a:lnTo>
                      <a:pt x="59" y="414"/>
                    </a:lnTo>
                    <a:lnTo>
                      <a:pt x="53" y="422"/>
                    </a:lnTo>
                    <a:lnTo>
                      <a:pt x="39" y="428"/>
                    </a:lnTo>
                    <a:lnTo>
                      <a:pt x="29" y="431"/>
                    </a:lnTo>
                    <a:lnTo>
                      <a:pt x="33" y="439"/>
                    </a:lnTo>
                    <a:lnTo>
                      <a:pt x="33" y="443"/>
                    </a:lnTo>
                    <a:lnTo>
                      <a:pt x="26" y="450"/>
                    </a:lnTo>
                    <a:lnTo>
                      <a:pt x="20" y="460"/>
                    </a:lnTo>
                    <a:lnTo>
                      <a:pt x="17" y="468"/>
                    </a:lnTo>
                    <a:lnTo>
                      <a:pt x="10" y="481"/>
                    </a:lnTo>
                    <a:lnTo>
                      <a:pt x="25" y="478"/>
                    </a:lnTo>
                    <a:lnTo>
                      <a:pt x="27" y="484"/>
                    </a:lnTo>
                    <a:lnTo>
                      <a:pt x="48" y="472"/>
                    </a:lnTo>
                    <a:lnTo>
                      <a:pt x="62" y="472"/>
                    </a:lnTo>
                    <a:lnTo>
                      <a:pt x="69" y="461"/>
                    </a:lnTo>
                    <a:lnTo>
                      <a:pt x="68" y="456"/>
                    </a:lnTo>
                    <a:lnTo>
                      <a:pt x="78" y="442"/>
                    </a:lnTo>
                    <a:lnTo>
                      <a:pt x="87" y="442"/>
                    </a:lnTo>
                    <a:lnTo>
                      <a:pt x="89" y="436"/>
                    </a:lnTo>
                    <a:lnTo>
                      <a:pt x="85" y="432"/>
                    </a:lnTo>
                    <a:lnTo>
                      <a:pt x="77" y="435"/>
                    </a:lnTo>
                    <a:lnTo>
                      <a:pt x="74" y="428"/>
                    </a:lnTo>
                    <a:lnTo>
                      <a:pt x="77" y="413"/>
                    </a:lnTo>
                    <a:lnTo>
                      <a:pt x="72" y="409"/>
                    </a:lnTo>
                    <a:lnTo>
                      <a:pt x="79" y="400"/>
                    </a:lnTo>
                    <a:lnTo>
                      <a:pt x="88" y="393"/>
                    </a:lnTo>
                    <a:lnTo>
                      <a:pt x="94" y="392"/>
                    </a:lnTo>
                    <a:lnTo>
                      <a:pt x="104" y="389"/>
                    </a:lnTo>
                    <a:lnTo>
                      <a:pt x="104" y="384"/>
                    </a:lnTo>
                    <a:lnTo>
                      <a:pt x="91" y="382"/>
                    </a:lnTo>
                    <a:lnTo>
                      <a:pt x="91" y="375"/>
                    </a:lnTo>
                    <a:lnTo>
                      <a:pt x="139" y="352"/>
                    </a:lnTo>
                    <a:lnTo>
                      <a:pt x="136" y="349"/>
                    </a:lnTo>
                    <a:lnTo>
                      <a:pt x="131" y="347"/>
                    </a:lnTo>
                    <a:lnTo>
                      <a:pt x="140" y="342"/>
                    </a:lnTo>
                    <a:lnTo>
                      <a:pt x="153" y="340"/>
                    </a:lnTo>
                    <a:lnTo>
                      <a:pt x="163" y="339"/>
                    </a:lnTo>
                    <a:lnTo>
                      <a:pt x="163" y="343"/>
                    </a:lnTo>
                    <a:lnTo>
                      <a:pt x="172" y="340"/>
                    </a:lnTo>
                    <a:lnTo>
                      <a:pt x="173" y="342"/>
                    </a:lnTo>
                    <a:lnTo>
                      <a:pt x="182" y="338"/>
                    </a:lnTo>
                    <a:lnTo>
                      <a:pt x="179" y="334"/>
                    </a:lnTo>
                    <a:lnTo>
                      <a:pt x="170" y="334"/>
                    </a:lnTo>
                    <a:lnTo>
                      <a:pt x="173" y="329"/>
                    </a:lnTo>
                    <a:lnTo>
                      <a:pt x="179" y="329"/>
                    </a:lnTo>
                    <a:lnTo>
                      <a:pt x="182" y="317"/>
                    </a:lnTo>
                    <a:lnTo>
                      <a:pt x="172" y="315"/>
                    </a:lnTo>
                    <a:lnTo>
                      <a:pt x="167" y="310"/>
                    </a:lnTo>
                    <a:lnTo>
                      <a:pt x="169" y="303"/>
                    </a:lnTo>
                    <a:lnTo>
                      <a:pt x="177" y="296"/>
                    </a:lnTo>
                    <a:lnTo>
                      <a:pt x="186" y="286"/>
                    </a:lnTo>
                    <a:lnTo>
                      <a:pt x="202" y="275"/>
                    </a:lnTo>
                    <a:lnTo>
                      <a:pt x="209" y="274"/>
                    </a:lnTo>
                    <a:lnTo>
                      <a:pt x="215" y="271"/>
                    </a:lnTo>
                    <a:lnTo>
                      <a:pt x="219" y="270"/>
                    </a:lnTo>
                    <a:lnTo>
                      <a:pt x="222" y="265"/>
                    </a:lnTo>
                    <a:lnTo>
                      <a:pt x="227" y="263"/>
                    </a:lnTo>
                    <a:lnTo>
                      <a:pt x="229" y="268"/>
                    </a:lnTo>
                    <a:lnTo>
                      <a:pt x="248" y="253"/>
                    </a:lnTo>
                    <a:lnTo>
                      <a:pt x="242" y="249"/>
                    </a:lnTo>
                    <a:lnTo>
                      <a:pt x="237" y="240"/>
                    </a:lnTo>
                    <a:lnTo>
                      <a:pt x="229" y="242"/>
                    </a:lnTo>
                    <a:lnTo>
                      <a:pt x="227" y="245"/>
                    </a:lnTo>
                    <a:lnTo>
                      <a:pt x="211" y="242"/>
                    </a:lnTo>
                    <a:lnTo>
                      <a:pt x="205" y="240"/>
                    </a:lnTo>
                    <a:lnTo>
                      <a:pt x="208" y="234"/>
                    </a:lnTo>
                    <a:lnTo>
                      <a:pt x="206" y="227"/>
                    </a:lnTo>
                    <a:lnTo>
                      <a:pt x="198" y="229"/>
                    </a:lnTo>
                    <a:lnTo>
                      <a:pt x="198" y="227"/>
                    </a:lnTo>
                    <a:lnTo>
                      <a:pt x="205" y="220"/>
                    </a:lnTo>
                    <a:lnTo>
                      <a:pt x="195" y="210"/>
                    </a:lnTo>
                    <a:lnTo>
                      <a:pt x="203" y="203"/>
                    </a:lnTo>
                    <a:lnTo>
                      <a:pt x="214" y="192"/>
                    </a:lnTo>
                    <a:lnTo>
                      <a:pt x="208" y="189"/>
                    </a:lnTo>
                    <a:lnTo>
                      <a:pt x="206" y="178"/>
                    </a:lnTo>
                    <a:lnTo>
                      <a:pt x="209" y="172"/>
                    </a:lnTo>
                    <a:lnTo>
                      <a:pt x="203" y="168"/>
                    </a:lnTo>
                    <a:lnTo>
                      <a:pt x="196" y="168"/>
                    </a:lnTo>
                    <a:lnTo>
                      <a:pt x="201" y="160"/>
                    </a:lnTo>
                    <a:lnTo>
                      <a:pt x="202" y="150"/>
                    </a:lnTo>
                    <a:lnTo>
                      <a:pt x="211" y="147"/>
                    </a:lnTo>
                    <a:lnTo>
                      <a:pt x="211" y="140"/>
                    </a:lnTo>
                    <a:lnTo>
                      <a:pt x="211" y="128"/>
                    </a:lnTo>
                    <a:lnTo>
                      <a:pt x="212" y="111"/>
                    </a:lnTo>
                    <a:lnTo>
                      <a:pt x="215" y="118"/>
                    </a:lnTo>
                    <a:lnTo>
                      <a:pt x="224" y="120"/>
                    </a:lnTo>
                    <a:lnTo>
                      <a:pt x="228" y="115"/>
                    </a:lnTo>
                    <a:lnTo>
                      <a:pt x="232" y="121"/>
                    </a:lnTo>
                    <a:lnTo>
                      <a:pt x="242" y="118"/>
                    </a:lnTo>
                    <a:lnTo>
                      <a:pt x="248" y="118"/>
                    </a:lnTo>
                    <a:lnTo>
                      <a:pt x="251" y="114"/>
                    </a:lnTo>
                    <a:lnTo>
                      <a:pt x="248" y="107"/>
                    </a:lnTo>
                    <a:lnTo>
                      <a:pt x="251" y="97"/>
                    </a:lnTo>
                    <a:lnTo>
                      <a:pt x="252" y="92"/>
                    </a:lnTo>
                    <a:lnTo>
                      <a:pt x="258" y="96"/>
                    </a:lnTo>
                    <a:lnTo>
                      <a:pt x="264" y="93"/>
                    </a:lnTo>
                    <a:lnTo>
                      <a:pt x="263" y="102"/>
                    </a:lnTo>
                    <a:lnTo>
                      <a:pt x="265" y="109"/>
                    </a:lnTo>
                    <a:lnTo>
                      <a:pt x="271" y="103"/>
                    </a:lnTo>
                    <a:lnTo>
                      <a:pt x="274" y="99"/>
                    </a:lnTo>
                    <a:lnTo>
                      <a:pt x="270" y="95"/>
                    </a:lnTo>
                    <a:lnTo>
                      <a:pt x="264" y="92"/>
                    </a:lnTo>
                    <a:lnTo>
                      <a:pt x="263" y="85"/>
                    </a:lnTo>
                    <a:lnTo>
                      <a:pt x="268" y="75"/>
                    </a:lnTo>
                    <a:lnTo>
                      <a:pt x="274" y="71"/>
                    </a:lnTo>
                    <a:lnTo>
                      <a:pt x="280" y="75"/>
                    </a:lnTo>
                    <a:lnTo>
                      <a:pt x="289" y="77"/>
                    </a:lnTo>
                    <a:lnTo>
                      <a:pt x="294" y="75"/>
                    </a:lnTo>
                    <a:lnTo>
                      <a:pt x="293" y="68"/>
                    </a:lnTo>
                    <a:lnTo>
                      <a:pt x="289" y="61"/>
                    </a:lnTo>
                    <a:lnTo>
                      <a:pt x="294" y="54"/>
                    </a:lnTo>
                    <a:lnTo>
                      <a:pt x="300" y="45"/>
                    </a:lnTo>
                    <a:lnTo>
                      <a:pt x="303" y="53"/>
                    </a:lnTo>
                    <a:lnTo>
                      <a:pt x="312" y="53"/>
                    </a:lnTo>
                    <a:lnTo>
                      <a:pt x="316" y="47"/>
                    </a:lnTo>
                    <a:lnTo>
                      <a:pt x="312" y="40"/>
                    </a:lnTo>
                    <a:lnTo>
                      <a:pt x="309" y="34"/>
                    </a:lnTo>
                    <a:lnTo>
                      <a:pt x="317" y="28"/>
                    </a:lnTo>
                    <a:lnTo>
                      <a:pt x="326" y="28"/>
                    </a:lnTo>
                    <a:lnTo>
                      <a:pt x="332" y="22"/>
                    </a:lnTo>
                    <a:lnTo>
                      <a:pt x="340" y="21"/>
                    </a:lnTo>
                    <a:lnTo>
                      <a:pt x="351" y="20"/>
                    </a:lnTo>
                    <a:lnTo>
                      <a:pt x="358" y="18"/>
                    </a:lnTo>
                    <a:lnTo>
                      <a:pt x="364" y="16"/>
                    </a:lnTo>
                    <a:lnTo>
                      <a:pt x="364" y="11"/>
                    </a:lnTo>
                    <a:lnTo>
                      <a:pt x="359" y="7"/>
                    </a:lnTo>
                    <a:lnTo>
                      <a:pt x="358" y="3"/>
                    </a:lnTo>
                    <a:lnTo>
                      <a:pt x="346" y="9"/>
                    </a:lnTo>
                    <a:lnTo>
                      <a:pt x="333" y="9"/>
                    </a:lnTo>
                    <a:lnTo>
                      <a:pt x="335" y="0"/>
                    </a:lnTo>
                    <a:lnTo>
                      <a:pt x="323" y="6"/>
                    </a:lnTo>
                    <a:lnTo>
                      <a:pt x="322" y="0"/>
                    </a:lnTo>
                    <a:lnTo>
                      <a:pt x="307" y="6"/>
                    </a:lnTo>
                    <a:lnTo>
                      <a:pt x="297" y="11"/>
                    </a:lnTo>
                    <a:lnTo>
                      <a:pt x="293" y="11"/>
                    </a:lnTo>
                    <a:lnTo>
                      <a:pt x="293" y="17"/>
                    </a:lnTo>
                    <a:lnTo>
                      <a:pt x="291" y="24"/>
                    </a:lnTo>
                    <a:lnTo>
                      <a:pt x="286" y="28"/>
                    </a:lnTo>
                    <a:lnTo>
                      <a:pt x="278" y="32"/>
                    </a:lnTo>
                    <a:lnTo>
                      <a:pt x="281" y="38"/>
                    </a:lnTo>
                    <a:lnTo>
                      <a:pt x="286" y="43"/>
                    </a:lnTo>
                    <a:lnTo>
                      <a:pt x="289" y="46"/>
                    </a:lnTo>
                    <a:lnTo>
                      <a:pt x="286" y="53"/>
                    </a:lnTo>
                    <a:lnTo>
                      <a:pt x="277" y="57"/>
                    </a:lnTo>
                    <a:lnTo>
                      <a:pt x="274" y="49"/>
                    </a:lnTo>
                    <a:lnTo>
                      <a:pt x="276" y="42"/>
                    </a:lnTo>
                    <a:lnTo>
                      <a:pt x="273" y="36"/>
                    </a:lnTo>
                    <a:lnTo>
                      <a:pt x="265" y="34"/>
                    </a:lnTo>
                    <a:lnTo>
                      <a:pt x="260" y="34"/>
                    </a:lnTo>
                    <a:lnTo>
                      <a:pt x="250" y="34"/>
                    </a:lnTo>
                    <a:lnTo>
                      <a:pt x="252" y="39"/>
                    </a:lnTo>
                    <a:lnTo>
                      <a:pt x="254" y="45"/>
                    </a:lnTo>
                    <a:lnTo>
                      <a:pt x="248" y="47"/>
                    </a:lnTo>
                    <a:lnTo>
                      <a:pt x="242" y="46"/>
                    </a:lnTo>
                    <a:lnTo>
                      <a:pt x="237" y="42"/>
                    </a:lnTo>
                    <a:lnTo>
                      <a:pt x="237" y="38"/>
                    </a:lnTo>
                    <a:lnTo>
                      <a:pt x="242" y="34"/>
                    </a:lnTo>
                    <a:lnTo>
                      <a:pt x="245" y="29"/>
                    </a:lnTo>
                    <a:lnTo>
                      <a:pt x="239" y="31"/>
                    </a:lnTo>
                    <a:lnTo>
                      <a:pt x="227" y="32"/>
                    </a:lnTo>
                    <a:lnTo>
                      <a:pt x="218" y="34"/>
                    </a:lnTo>
                    <a:lnTo>
                      <a:pt x="214" y="40"/>
                    </a:lnTo>
                    <a:lnTo>
                      <a:pt x="212" y="46"/>
                    </a:lnTo>
                    <a:lnTo>
                      <a:pt x="206" y="56"/>
                    </a:lnTo>
                    <a:lnTo>
                      <a:pt x="206" y="64"/>
                    </a:lnTo>
                    <a:lnTo>
                      <a:pt x="202" y="70"/>
                    </a:lnTo>
                    <a:lnTo>
                      <a:pt x="201" y="59"/>
                    </a:lnTo>
                    <a:lnTo>
                      <a:pt x="199" y="52"/>
                    </a:lnTo>
                    <a:lnTo>
                      <a:pt x="198" y="39"/>
                    </a:lnTo>
                    <a:lnTo>
                      <a:pt x="195" y="29"/>
                    </a:lnTo>
                    <a:lnTo>
                      <a:pt x="183" y="29"/>
                    </a:lnTo>
                    <a:lnTo>
                      <a:pt x="169" y="35"/>
                    </a:lnTo>
                    <a:lnTo>
                      <a:pt x="162" y="42"/>
                    </a:lnTo>
                    <a:lnTo>
                      <a:pt x="150" y="47"/>
                    </a:lnTo>
                    <a:lnTo>
                      <a:pt x="152" y="54"/>
                    </a:lnTo>
                    <a:lnTo>
                      <a:pt x="149" y="63"/>
                    </a:lnTo>
                    <a:lnTo>
                      <a:pt x="146" y="65"/>
                    </a:lnTo>
                    <a:lnTo>
                      <a:pt x="137" y="64"/>
                    </a:lnTo>
                    <a:lnTo>
                      <a:pt x="133" y="65"/>
                    </a:lnTo>
                    <a:lnTo>
                      <a:pt x="130" y="71"/>
                    </a:lnTo>
                    <a:lnTo>
                      <a:pt x="124" y="71"/>
                    </a:lnTo>
                    <a:lnTo>
                      <a:pt x="121" y="68"/>
                    </a:lnTo>
                    <a:lnTo>
                      <a:pt x="110" y="75"/>
                    </a:lnTo>
                    <a:lnTo>
                      <a:pt x="98" y="92"/>
                    </a:lnTo>
                    <a:lnTo>
                      <a:pt x="92" y="103"/>
                    </a:lnTo>
                    <a:lnTo>
                      <a:pt x="85" y="118"/>
                    </a:lnTo>
                    <a:lnTo>
                      <a:pt x="81" y="128"/>
                    </a:lnTo>
                    <a:lnTo>
                      <a:pt x="72" y="129"/>
                    </a:lnTo>
                    <a:lnTo>
                      <a:pt x="72" y="136"/>
                    </a:lnTo>
                    <a:lnTo>
                      <a:pt x="64" y="150"/>
                    </a:lnTo>
                    <a:lnTo>
                      <a:pt x="55" y="159"/>
                    </a:lnTo>
                    <a:lnTo>
                      <a:pt x="39" y="170"/>
                    </a:lnTo>
                    <a:lnTo>
                      <a:pt x="16" y="186"/>
                    </a:lnTo>
                    <a:lnTo>
                      <a:pt x="4" y="199"/>
                    </a:lnTo>
                    <a:lnTo>
                      <a:pt x="3" y="206"/>
                    </a:lnTo>
                    <a:lnTo>
                      <a:pt x="7" y="213"/>
                    </a:lnTo>
                    <a:lnTo>
                      <a:pt x="9" y="222"/>
                    </a:lnTo>
                    <a:lnTo>
                      <a:pt x="9" y="228"/>
                    </a:lnTo>
                    <a:lnTo>
                      <a:pt x="10" y="236"/>
                    </a:lnTo>
                    <a:lnTo>
                      <a:pt x="13" y="247"/>
                    </a:lnTo>
                    <a:lnTo>
                      <a:pt x="19" y="257"/>
                    </a:lnTo>
                    <a:lnTo>
                      <a:pt x="23" y="270"/>
                    </a:lnTo>
                    <a:lnTo>
                      <a:pt x="25" y="282"/>
                    </a:lnTo>
                    <a:lnTo>
                      <a:pt x="23" y="292"/>
                    </a:lnTo>
                    <a:lnTo>
                      <a:pt x="20" y="299"/>
                    </a:lnTo>
                    <a:lnTo>
                      <a:pt x="10" y="306"/>
                    </a:lnTo>
                    <a:lnTo>
                      <a:pt x="0" y="314"/>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208" name="Freeform 144"/>
              <p:cNvSpPr>
                <a:spLocks/>
              </p:cNvSpPr>
              <p:nvPr/>
            </p:nvSpPr>
            <p:spPr bwMode="auto">
              <a:xfrm>
                <a:off x="4205" y="753"/>
                <a:ext cx="78" cy="176"/>
              </a:xfrm>
              <a:custGeom>
                <a:avLst/>
                <a:gdLst>
                  <a:gd name="T0" fmla="*/ 0 w 235"/>
                  <a:gd name="T1" fmla="*/ 0 h 529"/>
                  <a:gd name="T2" fmla="*/ 0 w 235"/>
                  <a:gd name="T3" fmla="*/ 0 h 529"/>
                  <a:gd name="T4" fmla="*/ 0 w 235"/>
                  <a:gd name="T5" fmla="*/ 0 h 529"/>
                  <a:gd name="T6" fmla="*/ 0 w 235"/>
                  <a:gd name="T7" fmla="*/ 0 h 529"/>
                  <a:gd name="T8" fmla="*/ 0 w 235"/>
                  <a:gd name="T9" fmla="*/ 0 h 529"/>
                  <a:gd name="T10" fmla="*/ 0 w 235"/>
                  <a:gd name="T11" fmla="*/ 0 h 529"/>
                  <a:gd name="T12" fmla="*/ 0 w 235"/>
                  <a:gd name="T13" fmla="*/ 0 h 529"/>
                  <a:gd name="T14" fmla="*/ 0 w 235"/>
                  <a:gd name="T15" fmla="*/ 0 h 529"/>
                  <a:gd name="T16" fmla="*/ 0 w 235"/>
                  <a:gd name="T17" fmla="*/ 0 h 529"/>
                  <a:gd name="T18" fmla="*/ 0 w 235"/>
                  <a:gd name="T19" fmla="*/ 0 h 529"/>
                  <a:gd name="T20" fmla="*/ 0 w 235"/>
                  <a:gd name="T21" fmla="*/ 0 h 529"/>
                  <a:gd name="T22" fmla="*/ 0 w 235"/>
                  <a:gd name="T23" fmla="*/ 0 h 529"/>
                  <a:gd name="T24" fmla="*/ 0 w 235"/>
                  <a:gd name="T25" fmla="*/ 0 h 529"/>
                  <a:gd name="T26" fmla="*/ 0 w 235"/>
                  <a:gd name="T27" fmla="*/ 0 h 529"/>
                  <a:gd name="T28" fmla="*/ 0 w 235"/>
                  <a:gd name="T29" fmla="*/ 0 h 529"/>
                  <a:gd name="T30" fmla="*/ 0 w 235"/>
                  <a:gd name="T31" fmla="*/ 0 h 529"/>
                  <a:gd name="T32" fmla="*/ 0 w 235"/>
                  <a:gd name="T33" fmla="*/ 0 h 529"/>
                  <a:gd name="T34" fmla="*/ 0 w 235"/>
                  <a:gd name="T35" fmla="*/ 0 h 529"/>
                  <a:gd name="T36" fmla="*/ 0 w 235"/>
                  <a:gd name="T37" fmla="*/ 0 h 529"/>
                  <a:gd name="T38" fmla="*/ 0 w 235"/>
                  <a:gd name="T39" fmla="*/ 0 h 529"/>
                  <a:gd name="T40" fmla="*/ 0 w 235"/>
                  <a:gd name="T41" fmla="*/ 0 h 529"/>
                  <a:gd name="T42" fmla="*/ 0 w 235"/>
                  <a:gd name="T43" fmla="*/ 0 h 529"/>
                  <a:gd name="T44" fmla="*/ 0 w 235"/>
                  <a:gd name="T45" fmla="*/ 0 h 529"/>
                  <a:gd name="T46" fmla="*/ 0 w 235"/>
                  <a:gd name="T47" fmla="*/ 0 h 529"/>
                  <a:gd name="T48" fmla="*/ 0 w 235"/>
                  <a:gd name="T49" fmla="*/ 0 h 529"/>
                  <a:gd name="T50" fmla="*/ 0 w 235"/>
                  <a:gd name="T51" fmla="*/ 0 h 529"/>
                  <a:gd name="T52" fmla="*/ 0 w 235"/>
                  <a:gd name="T53" fmla="*/ 0 h 529"/>
                  <a:gd name="T54" fmla="*/ 0 w 235"/>
                  <a:gd name="T55" fmla="*/ 0 h 529"/>
                  <a:gd name="T56" fmla="*/ 0 w 235"/>
                  <a:gd name="T57" fmla="*/ 0 h 529"/>
                  <a:gd name="T58" fmla="*/ 0 w 235"/>
                  <a:gd name="T59" fmla="*/ 0 h 529"/>
                  <a:gd name="T60" fmla="*/ 0 w 235"/>
                  <a:gd name="T61" fmla="*/ 0 h 529"/>
                  <a:gd name="T62" fmla="*/ 0 w 235"/>
                  <a:gd name="T63" fmla="*/ 0 h 529"/>
                  <a:gd name="T64" fmla="*/ 0 w 235"/>
                  <a:gd name="T65" fmla="*/ 0 h 529"/>
                  <a:gd name="T66" fmla="*/ 0 w 235"/>
                  <a:gd name="T67" fmla="*/ 0 h 529"/>
                  <a:gd name="T68" fmla="*/ 0 w 235"/>
                  <a:gd name="T69" fmla="*/ 0 h 529"/>
                  <a:gd name="T70" fmla="*/ 0 w 235"/>
                  <a:gd name="T71" fmla="*/ 0 h 529"/>
                  <a:gd name="T72" fmla="*/ 0 w 235"/>
                  <a:gd name="T73" fmla="*/ 0 h 529"/>
                  <a:gd name="T74" fmla="*/ 0 w 235"/>
                  <a:gd name="T75" fmla="*/ 0 h 529"/>
                  <a:gd name="T76" fmla="*/ 0 w 235"/>
                  <a:gd name="T77" fmla="*/ 0 h 529"/>
                  <a:gd name="T78" fmla="*/ 0 w 235"/>
                  <a:gd name="T79" fmla="*/ 0 h 529"/>
                  <a:gd name="T80" fmla="*/ 0 w 235"/>
                  <a:gd name="T81" fmla="*/ 0 h 529"/>
                  <a:gd name="T82" fmla="*/ 0 w 235"/>
                  <a:gd name="T83" fmla="*/ 0 h 529"/>
                  <a:gd name="T84" fmla="*/ 0 w 235"/>
                  <a:gd name="T85" fmla="*/ 0 h 529"/>
                  <a:gd name="T86" fmla="*/ 0 w 235"/>
                  <a:gd name="T87" fmla="*/ 0 h 529"/>
                  <a:gd name="T88" fmla="*/ 0 w 235"/>
                  <a:gd name="T89" fmla="*/ 0 h 529"/>
                  <a:gd name="T90" fmla="*/ 0 w 235"/>
                  <a:gd name="T91" fmla="*/ 0 h 529"/>
                  <a:gd name="T92" fmla="*/ 0 w 235"/>
                  <a:gd name="T93" fmla="*/ 0 h 529"/>
                  <a:gd name="T94" fmla="*/ 0 w 235"/>
                  <a:gd name="T95" fmla="*/ 0 h 529"/>
                  <a:gd name="T96" fmla="*/ 0 w 235"/>
                  <a:gd name="T97" fmla="*/ 0 h 529"/>
                  <a:gd name="T98" fmla="*/ 0 w 235"/>
                  <a:gd name="T99" fmla="*/ 0 h 529"/>
                  <a:gd name="T100" fmla="*/ 0 w 235"/>
                  <a:gd name="T101" fmla="*/ 0 h 529"/>
                  <a:gd name="T102" fmla="*/ 0 w 235"/>
                  <a:gd name="T103" fmla="*/ 0 h 529"/>
                  <a:gd name="T104" fmla="*/ 0 w 235"/>
                  <a:gd name="T105" fmla="*/ 0 h 529"/>
                  <a:gd name="T106" fmla="*/ 0 w 235"/>
                  <a:gd name="T107" fmla="*/ 0 h 5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5"/>
                  <a:gd name="T163" fmla="*/ 0 h 529"/>
                  <a:gd name="T164" fmla="*/ 235 w 235"/>
                  <a:gd name="T165" fmla="*/ 529 h 5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5" h="529">
                    <a:moveTo>
                      <a:pt x="0" y="402"/>
                    </a:moveTo>
                    <a:lnTo>
                      <a:pt x="6" y="431"/>
                    </a:lnTo>
                    <a:lnTo>
                      <a:pt x="15" y="433"/>
                    </a:lnTo>
                    <a:lnTo>
                      <a:pt x="13" y="455"/>
                    </a:lnTo>
                    <a:lnTo>
                      <a:pt x="19" y="462"/>
                    </a:lnTo>
                    <a:lnTo>
                      <a:pt x="10" y="498"/>
                    </a:lnTo>
                    <a:lnTo>
                      <a:pt x="15" y="509"/>
                    </a:lnTo>
                    <a:lnTo>
                      <a:pt x="13" y="529"/>
                    </a:lnTo>
                    <a:lnTo>
                      <a:pt x="33" y="518"/>
                    </a:lnTo>
                    <a:lnTo>
                      <a:pt x="61" y="456"/>
                    </a:lnTo>
                    <a:lnTo>
                      <a:pt x="61" y="450"/>
                    </a:lnTo>
                    <a:lnTo>
                      <a:pt x="78" y="405"/>
                    </a:lnTo>
                    <a:lnTo>
                      <a:pt x="85" y="384"/>
                    </a:lnTo>
                    <a:lnTo>
                      <a:pt x="82" y="370"/>
                    </a:lnTo>
                    <a:lnTo>
                      <a:pt x="103" y="354"/>
                    </a:lnTo>
                    <a:lnTo>
                      <a:pt x="101" y="341"/>
                    </a:lnTo>
                    <a:lnTo>
                      <a:pt x="111" y="319"/>
                    </a:lnTo>
                    <a:lnTo>
                      <a:pt x="123" y="287"/>
                    </a:lnTo>
                    <a:lnTo>
                      <a:pt x="129" y="258"/>
                    </a:lnTo>
                    <a:lnTo>
                      <a:pt x="156" y="241"/>
                    </a:lnTo>
                    <a:lnTo>
                      <a:pt x="152" y="216"/>
                    </a:lnTo>
                    <a:lnTo>
                      <a:pt x="162" y="204"/>
                    </a:lnTo>
                    <a:lnTo>
                      <a:pt x="156" y="182"/>
                    </a:lnTo>
                    <a:lnTo>
                      <a:pt x="173" y="165"/>
                    </a:lnTo>
                    <a:lnTo>
                      <a:pt x="167" y="157"/>
                    </a:lnTo>
                    <a:lnTo>
                      <a:pt x="182" y="147"/>
                    </a:lnTo>
                    <a:lnTo>
                      <a:pt x="193" y="113"/>
                    </a:lnTo>
                    <a:lnTo>
                      <a:pt x="209" y="88"/>
                    </a:lnTo>
                    <a:lnTo>
                      <a:pt x="218" y="62"/>
                    </a:lnTo>
                    <a:lnTo>
                      <a:pt x="209" y="51"/>
                    </a:lnTo>
                    <a:lnTo>
                      <a:pt x="212" y="36"/>
                    </a:lnTo>
                    <a:lnTo>
                      <a:pt x="221" y="30"/>
                    </a:lnTo>
                    <a:lnTo>
                      <a:pt x="235" y="27"/>
                    </a:lnTo>
                    <a:lnTo>
                      <a:pt x="229" y="2"/>
                    </a:lnTo>
                    <a:lnTo>
                      <a:pt x="222" y="13"/>
                    </a:lnTo>
                    <a:lnTo>
                      <a:pt x="216" y="0"/>
                    </a:lnTo>
                    <a:lnTo>
                      <a:pt x="193" y="20"/>
                    </a:lnTo>
                    <a:lnTo>
                      <a:pt x="178" y="40"/>
                    </a:lnTo>
                    <a:lnTo>
                      <a:pt x="179" y="58"/>
                    </a:lnTo>
                    <a:lnTo>
                      <a:pt x="180" y="69"/>
                    </a:lnTo>
                    <a:lnTo>
                      <a:pt x="165" y="79"/>
                    </a:lnTo>
                    <a:lnTo>
                      <a:pt x="165" y="94"/>
                    </a:lnTo>
                    <a:lnTo>
                      <a:pt x="156" y="126"/>
                    </a:lnTo>
                    <a:lnTo>
                      <a:pt x="141" y="145"/>
                    </a:lnTo>
                    <a:lnTo>
                      <a:pt x="134" y="170"/>
                    </a:lnTo>
                    <a:lnTo>
                      <a:pt x="116" y="200"/>
                    </a:lnTo>
                    <a:lnTo>
                      <a:pt x="104" y="220"/>
                    </a:lnTo>
                    <a:lnTo>
                      <a:pt x="84" y="225"/>
                    </a:lnTo>
                    <a:lnTo>
                      <a:pt x="65" y="252"/>
                    </a:lnTo>
                    <a:lnTo>
                      <a:pt x="51" y="283"/>
                    </a:lnTo>
                    <a:lnTo>
                      <a:pt x="38" y="309"/>
                    </a:lnTo>
                    <a:lnTo>
                      <a:pt x="33" y="323"/>
                    </a:lnTo>
                    <a:lnTo>
                      <a:pt x="16" y="361"/>
                    </a:lnTo>
                    <a:lnTo>
                      <a:pt x="0" y="402"/>
                    </a:lnTo>
                    <a:close/>
                  </a:path>
                </a:pathLst>
              </a:custGeom>
              <a:solidFill>
                <a:srgbClr val="FFFFFF"/>
              </a:solidFill>
              <a:ln w="0">
                <a:solidFill>
                  <a:schemeClr val="tx1"/>
                </a:solidFill>
                <a:round/>
                <a:headEnd/>
                <a:tailEnd/>
              </a:ln>
            </p:spPr>
            <p:txBody>
              <a:bodyPr/>
              <a:lstStyle/>
              <a:p>
                <a:endParaRPr lang="tr-TR">
                  <a:solidFill>
                    <a:srgbClr val="FFFFFF"/>
                  </a:solidFill>
                </a:endParaRPr>
              </a:p>
            </p:txBody>
          </p:sp>
          <p:sp>
            <p:nvSpPr>
              <p:cNvPr id="44209" name="Freeform 145"/>
              <p:cNvSpPr>
                <a:spLocks/>
              </p:cNvSpPr>
              <p:nvPr/>
            </p:nvSpPr>
            <p:spPr bwMode="auto">
              <a:xfrm>
                <a:off x="1721" y="3038"/>
                <a:ext cx="264" cy="206"/>
              </a:xfrm>
              <a:custGeom>
                <a:avLst/>
                <a:gdLst>
                  <a:gd name="T0" fmla="*/ 0 w 793"/>
                  <a:gd name="T1" fmla="*/ 0 h 618"/>
                  <a:gd name="T2" fmla="*/ 0 w 793"/>
                  <a:gd name="T3" fmla="*/ 0 h 618"/>
                  <a:gd name="T4" fmla="*/ 0 w 793"/>
                  <a:gd name="T5" fmla="*/ 0 h 618"/>
                  <a:gd name="T6" fmla="*/ 0 w 793"/>
                  <a:gd name="T7" fmla="*/ 0 h 618"/>
                  <a:gd name="T8" fmla="*/ 0 w 793"/>
                  <a:gd name="T9" fmla="*/ 0 h 618"/>
                  <a:gd name="T10" fmla="*/ 0 w 793"/>
                  <a:gd name="T11" fmla="*/ 0 h 618"/>
                  <a:gd name="T12" fmla="*/ 0 w 793"/>
                  <a:gd name="T13" fmla="*/ 0 h 618"/>
                  <a:gd name="T14" fmla="*/ 0 w 793"/>
                  <a:gd name="T15" fmla="*/ 0 h 618"/>
                  <a:gd name="T16" fmla="*/ 0 w 793"/>
                  <a:gd name="T17" fmla="*/ 0 h 618"/>
                  <a:gd name="T18" fmla="*/ 0 w 793"/>
                  <a:gd name="T19" fmla="*/ 0 h 618"/>
                  <a:gd name="T20" fmla="*/ 0 w 793"/>
                  <a:gd name="T21" fmla="*/ 0 h 618"/>
                  <a:gd name="T22" fmla="*/ 0 w 793"/>
                  <a:gd name="T23" fmla="*/ 0 h 618"/>
                  <a:gd name="T24" fmla="*/ 0 w 793"/>
                  <a:gd name="T25" fmla="*/ 0 h 618"/>
                  <a:gd name="T26" fmla="*/ 0 w 793"/>
                  <a:gd name="T27" fmla="*/ 0 h 618"/>
                  <a:gd name="T28" fmla="*/ 0 w 793"/>
                  <a:gd name="T29" fmla="*/ 0 h 618"/>
                  <a:gd name="T30" fmla="*/ 0 w 793"/>
                  <a:gd name="T31" fmla="*/ 0 h 618"/>
                  <a:gd name="T32" fmla="*/ 0 w 793"/>
                  <a:gd name="T33" fmla="*/ 0 h 618"/>
                  <a:gd name="T34" fmla="*/ 0 w 793"/>
                  <a:gd name="T35" fmla="*/ 0 h 618"/>
                  <a:gd name="T36" fmla="*/ 0 w 793"/>
                  <a:gd name="T37" fmla="*/ 0 h 618"/>
                  <a:gd name="T38" fmla="*/ 0 w 793"/>
                  <a:gd name="T39" fmla="*/ 0 h 618"/>
                  <a:gd name="T40" fmla="*/ 0 w 793"/>
                  <a:gd name="T41" fmla="*/ 0 h 618"/>
                  <a:gd name="T42" fmla="*/ 0 w 793"/>
                  <a:gd name="T43" fmla="*/ 0 h 618"/>
                  <a:gd name="T44" fmla="*/ 0 w 793"/>
                  <a:gd name="T45" fmla="*/ 0 h 618"/>
                  <a:gd name="T46" fmla="*/ 0 w 793"/>
                  <a:gd name="T47" fmla="*/ 0 h 618"/>
                  <a:gd name="T48" fmla="*/ 0 w 793"/>
                  <a:gd name="T49" fmla="*/ 0 h 618"/>
                  <a:gd name="T50" fmla="*/ 0 w 793"/>
                  <a:gd name="T51" fmla="*/ 0 h 618"/>
                  <a:gd name="T52" fmla="*/ 0 w 793"/>
                  <a:gd name="T53" fmla="*/ 0 h 618"/>
                  <a:gd name="T54" fmla="*/ 0 w 793"/>
                  <a:gd name="T55" fmla="*/ 0 h 618"/>
                  <a:gd name="T56" fmla="*/ 0 w 793"/>
                  <a:gd name="T57" fmla="*/ 0 h 618"/>
                  <a:gd name="T58" fmla="*/ 0 w 793"/>
                  <a:gd name="T59" fmla="*/ 0 h 618"/>
                  <a:gd name="T60" fmla="*/ 0 w 793"/>
                  <a:gd name="T61" fmla="*/ 0 h 618"/>
                  <a:gd name="T62" fmla="*/ 0 w 793"/>
                  <a:gd name="T63" fmla="*/ 0 h 618"/>
                  <a:gd name="T64" fmla="*/ 0 w 793"/>
                  <a:gd name="T65" fmla="*/ 0 h 618"/>
                  <a:gd name="T66" fmla="*/ 0 w 793"/>
                  <a:gd name="T67" fmla="*/ 0 h 618"/>
                  <a:gd name="T68" fmla="*/ 0 w 793"/>
                  <a:gd name="T69" fmla="*/ 0 h 618"/>
                  <a:gd name="T70" fmla="*/ 0 w 793"/>
                  <a:gd name="T71" fmla="*/ 0 h 618"/>
                  <a:gd name="T72" fmla="*/ 0 w 793"/>
                  <a:gd name="T73" fmla="*/ 0 h 618"/>
                  <a:gd name="T74" fmla="*/ 0 w 793"/>
                  <a:gd name="T75" fmla="*/ 0 h 618"/>
                  <a:gd name="T76" fmla="*/ 0 w 793"/>
                  <a:gd name="T77" fmla="*/ 0 h 618"/>
                  <a:gd name="T78" fmla="*/ 0 w 793"/>
                  <a:gd name="T79" fmla="*/ 0 h 618"/>
                  <a:gd name="T80" fmla="*/ 0 w 793"/>
                  <a:gd name="T81" fmla="*/ 0 h 618"/>
                  <a:gd name="T82" fmla="*/ 0 w 793"/>
                  <a:gd name="T83" fmla="*/ 0 h 618"/>
                  <a:gd name="T84" fmla="*/ 0 w 793"/>
                  <a:gd name="T85" fmla="*/ 0 h 618"/>
                  <a:gd name="T86" fmla="*/ 0 w 793"/>
                  <a:gd name="T87" fmla="*/ 0 h 618"/>
                  <a:gd name="T88" fmla="*/ 0 w 793"/>
                  <a:gd name="T89" fmla="*/ 0 h 618"/>
                  <a:gd name="T90" fmla="*/ 0 w 793"/>
                  <a:gd name="T91" fmla="*/ 0 h 618"/>
                  <a:gd name="T92" fmla="*/ 0 w 793"/>
                  <a:gd name="T93" fmla="*/ 0 h 618"/>
                  <a:gd name="T94" fmla="*/ 0 w 793"/>
                  <a:gd name="T95" fmla="*/ 0 h 618"/>
                  <a:gd name="T96" fmla="*/ 0 w 793"/>
                  <a:gd name="T97" fmla="*/ 0 h 618"/>
                  <a:gd name="T98" fmla="*/ 0 w 793"/>
                  <a:gd name="T99" fmla="*/ 0 h 618"/>
                  <a:gd name="T100" fmla="*/ 0 w 793"/>
                  <a:gd name="T101" fmla="*/ 0 h 618"/>
                  <a:gd name="T102" fmla="*/ 0 w 793"/>
                  <a:gd name="T103" fmla="*/ 0 h 618"/>
                  <a:gd name="T104" fmla="*/ 0 w 793"/>
                  <a:gd name="T105" fmla="*/ 0 h 618"/>
                  <a:gd name="T106" fmla="*/ 0 w 793"/>
                  <a:gd name="T107" fmla="*/ 0 h 618"/>
                  <a:gd name="T108" fmla="*/ 0 w 793"/>
                  <a:gd name="T109" fmla="*/ 0 h 618"/>
                  <a:gd name="T110" fmla="*/ 0 w 793"/>
                  <a:gd name="T111" fmla="*/ 0 h 618"/>
                  <a:gd name="T112" fmla="*/ 0 w 793"/>
                  <a:gd name="T113" fmla="*/ 0 h 6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3"/>
                  <a:gd name="T172" fmla="*/ 0 h 618"/>
                  <a:gd name="T173" fmla="*/ 793 w 793"/>
                  <a:gd name="T174" fmla="*/ 618 h 6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3" h="618">
                    <a:moveTo>
                      <a:pt x="52" y="445"/>
                    </a:moveTo>
                    <a:lnTo>
                      <a:pt x="55" y="446"/>
                    </a:lnTo>
                    <a:lnTo>
                      <a:pt x="68" y="445"/>
                    </a:lnTo>
                    <a:lnTo>
                      <a:pt x="66" y="449"/>
                    </a:lnTo>
                    <a:lnTo>
                      <a:pt x="55" y="452"/>
                    </a:lnTo>
                    <a:lnTo>
                      <a:pt x="56" y="464"/>
                    </a:lnTo>
                    <a:lnTo>
                      <a:pt x="59" y="486"/>
                    </a:lnTo>
                    <a:lnTo>
                      <a:pt x="62" y="497"/>
                    </a:lnTo>
                    <a:lnTo>
                      <a:pt x="62" y="520"/>
                    </a:lnTo>
                    <a:lnTo>
                      <a:pt x="61" y="521"/>
                    </a:lnTo>
                    <a:lnTo>
                      <a:pt x="74" y="546"/>
                    </a:lnTo>
                    <a:lnTo>
                      <a:pt x="78" y="556"/>
                    </a:lnTo>
                    <a:lnTo>
                      <a:pt x="81" y="557"/>
                    </a:lnTo>
                    <a:lnTo>
                      <a:pt x="87" y="559"/>
                    </a:lnTo>
                    <a:lnTo>
                      <a:pt x="90" y="559"/>
                    </a:lnTo>
                    <a:lnTo>
                      <a:pt x="94" y="561"/>
                    </a:lnTo>
                    <a:lnTo>
                      <a:pt x="92" y="564"/>
                    </a:lnTo>
                    <a:lnTo>
                      <a:pt x="88" y="567"/>
                    </a:lnTo>
                    <a:lnTo>
                      <a:pt x="87" y="568"/>
                    </a:lnTo>
                    <a:lnTo>
                      <a:pt x="91" y="609"/>
                    </a:lnTo>
                    <a:lnTo>
                      <a:pt x="100" y="618"/>
                    </a:lnTo>
                    <a:lnTo>
                      <a:pt x="110" y="610"/>
                    </a:lnTo>
                    <a:lnTo>
                      <a:pt x="120" y="613"/>
                    </a:lnTo>
                    <a:lnTo>
                      <a:pt x="130" y="607"/>
                    </a:lnTo>
                    <a:lnTo>
                      <a:pt x="140" y="604"/>
                    </a:lnTo>
                    <a:lnTo>
                      <a:pt x="152" y="610"/>
                    </a:lnTo>
                    <a:lnTo>
                      <a:pt x="167" y="611"/>
                    </a:lnTo>
                    <a:lnTo>
                      <a:pt x="173" y="603"/>
                    </a:lnTo>
                    <a:lnTo>
                      <a:pt x="176" y="599"/>
                    </a:lnTo>
                    <a:lnTo>
                      <a:pt x="178" y="592"/>
                    </a:lnTo>
                    <a:lnTo>
                      <a:pt x="178" y="586"/>
                    </a:lnTo>
                    <a:lnTo>
                      <a:pt x="175" y="579"/>
                    </a:lnTo>
                    <a:lnTo>
                      <a:pt x="176" y="575"/>
                    </a:lnTo>
                    <a:lnTo>
                      <a:pt x="179" y="572"/>
                    </a:lnTo>
                    <a:lnTo>
                      <a:pt x="182" y="572"/>
                    </a:lnTo>
                    <a:lnTo>
                      <a:pt x="186" y="574"/>
                    </a:lnTo>
                    <a:lnTo>
                      <a:pt x="191" y="577"/>
                    </a:lnTo>
                    <a:lnTo>
                      <a:pt x="195" y="577"/>
                    </a:lnTo>
                    <a:lnTo>
                      <a:pt x="205" y="571"/>
                    </a:lnTo>
                    <a:lnTo>
                      <a:pt x="215" y="574"/>
                    </a:lnTo>
                    <a:lnTo>
                      <a:pt x="219" y="564"/>
                    </a:lnTo>
                    <a:lnTo>
                      <a:pt x="215" y="556"/>
                    </a:lnTo>
                    <a:lnTo>
                      <a:pt x="212" y="552"/>
                    </a:lnTo>
                    <a:lnTo>
                      <a:pt x="212" y="549"/>
                    </a:lnTo>
                    <a:lnTo>
                      <a:pt x="211" y="531"/>
                    </a:lnTo>
                    <a:lnTo>
                      <a:pt x="211" y="527"/>
                    </a:lnTo>
                    <a:lnTo>
                      <a:pt x="215" y="524"/>
                    </a:lnTo>
                    <a:lnTo>
                      <a:pt x="222" y="517"/>
                    </a:lnTo>
                    <a:lnTo>
                      <a:pt x="225" y="514"/>
                    </a:lnTo>
                    <a:lnTo>
                      <a:pt x="238" y="518"/>
                    </a:lnTo>
                    <a:lnTo>
                      <a:pt x="240" y="521"/>
                    </a:lnTo>
                    <a:lnTo>
                      <a:pt x="242" y="522"/>
                    </a:lnTo>
                    <a:lnTo>
                      <a:pt x="244" y="522"/>
                    </a:lnTo>
                    <a:lnTo>
                      <a:pt x="248" y="522"/>
                    </a:lnTo>
                    <a:lnTo>
                      <a:pt x="255" y="520"/>
                    </a:lnTo>
                    <a:lnTo>
                      <a:pt x="260" y="515"/>
                    </a:lnTo>
                    <a:lnTo>
                      <a:pt x="267" y="510"/>
                    </a:lnTo>
                    <a:lnTo>
                      <a:pt x="270" y="507"/>
                    </a:lnTo>
                    <a:lnTo>
                      <a:pt x="276" y="507"/>
                    </a:lnTo>
                    <a:lnTo>
                      <a:pt x="283" y="511"/>
                    </a:lnTo>
                    <a:lnTo>
                      <a:pt x="294" y="521"/>
                    </a:lnTo>
                    <a:lnTo>
                      <a:pt x="300" y="525"/>
                    </a:lnTo>
                    <a:lnTo>
                      <a:pt x="304" y="528"/>
                    </a:lnTo>
                    <a:lnTo>
                      <a:pt x="310" y="528"/>
                    </a:lnTo>
                    <a:lnTo>
                      <a:pt x="319" y="529"/>
                    </a:lnTo>
                    <a:lnTo>
                      <a:pt x="330" y="543"/>
                    </a:lnTo>
                    <a:lnTo>
                      <a:pt x="332" y="547"/>
                    </a:lnTo>
                    <a:lnTo>
                      <a:pt x="335" y="560"/>
                    </a:lnTo>
                    <a:lnTo>
                      <a:pt x="336" y="565"/>
                    </a:lnTo>
                    <a:lnTo>
                      <a:pt x="342" y="570"/>
                    </a:lnTo>
                    <a:lnTo>
                      <a:pt x="345" y="574"/>
                    </a:lnTo>
                    <a:lnTo>
                      <a:pt x="352" y="575"/>
                    </a:lnTo>
                    <a:lnTo>
                      <a:pt x="361" y="577"/>
                    </a:lnTo>
                    <a:lnTo>
                      <a:pt x="364" y="579"/>
                    </a:lnTo>
                    <a:lnTo>
                      <a:pt x="369" y="588"/>
                    </a:lnTo>
                    <a:lnTo>
                      <a:pt x="377" y="579"/>
                    </a:lnTo>
                    <a:lnTo>
                      <a:pt x="379" y="577"/>
                    </a:lnTo>
                    <a:lnTo>
                      <a:pt x="385" y="577"/>
                    </a:lnTo>
                    <a:lnTo>
                      <a:pt x="387" y="577"/>
                    </a:lnTo>
                    <a:lnTo>
                      <a:pt x="391" y="578"/>
                    </a:lnTo>
                    <a:lnTo>
                      <a:pt x="395" y="581"/>
                    </a:lnTo>
                    <a:lnTo>
                      <a:pt x="398" y="584"/>
                    </a:lnTo>
                    <a:lnTo>
                      <a:pt x="401" y="586"/>
                    </a:lnTo>
                    <a:lnTo>
                      <a:pt x="405" y="589"/>
                    </a:lnTo>
                    <a:lnTo>
                      <a:pt x="408" y="589"/>
                    </a:lnTo>
                    <a:lnTo>
                      <a:pt x="411" y="590"/>
                    </a:lnTo>
                    <a:lnTo>
                      <a:pt x="418" y="582"/>
                    </a:lnTo>
                    <a:lnTo>
                      <a:pt x="420" y="581"/>
                    </a:lnTo>
                    <a:lnTo>
                      <a:pt x="423" y="577"/>
                    </a:lnTo>
                    <a:lnTo>
                      <a:pt x="423" y="572"/>
                    </a:lnTo>
                    <a:lnTo>
                      <a:pt x="421" y="570"/>
                    </a:lnTo>
                    <a:lnTo>
                      <a:pt x="417" y="564"/>
                    </a:lnTo>
                    <a:lnTo>
                      <a:pt x="416" y="560"/>
                    </a:lnTo>
                    <a:lnTo>
                      <a:pt x="416" y="552"/>
                    </a:lnTo>
                    <a:lnTo>
                      <a:pt x="418" y="550"/>
                    </a:lnTo>
                    <a:lnTo>
                      <a:pt x="424" y="550"/>
                    </a:lnTo>
                    <a:lnTo>
                      <a:pt x="429" y="550"/>
                    </a:lnTo>
                    <a:lnTo>
                      <a:pt x="433" y="553"/>
                    </a:lnTo>
                    <a:lnTo>
                      <a:pt x="434" y="553"/>
                    </a:lnTo>
                    <a:lnTo>
                      <a:pt x="439" y="552"/>
                    </a:lnTo>
                    <a:lnTo>
                      <a:pt x="443" y="550"/>
                    </a:lnTo>
                    <a:lnTo>
                      <a:pt x="444" y="543"/>
                    </a:lnTo>
                    <a:lnTo>
                      <a:pt x="443" y="517"/>
                    </a:lnTo>
                    <a:lnTo>
                      <a:pt x="453" y="514"/>
                    </a:lnTo>
                    <a:lnTo>
                      <a:pt x="465" y="513"/>
                    </a:lnTo>
                    <a:lnTo>
                      <a:pt x="469" y="513"/>
                    </a:lnTo>
                    <a:lnTo>
                      <a:pt x="473" y="511"/>
                    </a:lnTo>
                    <a:lnTo>
                      <a:pt x="475" y="511"/>
                    </a:lnTo>
                    <a:lnTo>
                      <a:pt x="479" y="513"/>
                    </a:lnTo>
                    <a:lnTo>
                      <a:pt x="486" y="515"/>
                    </a:lnTo>
                    <a:lnTo>
                      <a:pt x="491" y="521"/>
                    </a:lnTo>
                    <a:lnTo>
                      <a:pt x="492" y="528"/>
                    </a:lnTo>
                    <a:lnTo>
                      <a:pt x="492" y="534"/>
                    </a:lnTo>
                    <a:lnTo>
                      <a:pt x="492" y="539"/>
                    </a:lnTo>
                    <a:lnTo>
                      <a:pt x="491" y="543"/>
                    </a:lnTo>
                    <a:lnTo>
                      <a:pt x="491" y="546"/>
                    </a:lnTo>
                    <a:lnTo>
                      <a:pt x="493" y="552"/>
                    </a:lnTo>
                    <a:lnTo>
                      <a:pt x="499" y="550"/>
                    </a:lnTo>
                    <a:lnTo>
                      <a:pt x="504" y="547"/>
                    </a:lnTo>
                    <a:lnTo>
                      <a:pt x="509" y="542"/>
                    </a:lnTo>
                    <a:lnTo>
                      <a:pt x="517" y="538"/>
                    </a:lnTo>
                    <a:lnTo>
                      <a:pt x="542" y="534"/>
                    </a:lnTo>
                    <a:lnTo>
                      <a:pt x="548" y="532"/>
                    </a:lnTo>
                    <a:lnTo>
                      <a:pt x="551" y="529"/>
                    </a:lnTo>
                    <a:lnTo>
                      <a:pt x="553" y="527"/>
                    </a:lnTo>
                    <a:lnTo>
                      <a:pt x="554" y="521"/>
                    </a:lnTo>
                    <a:lnTo>
                      <a:pt x="555" y="514"/>
                    </a:lnTo>
                    <a:lnTo>
                      <a:pt x="555" y="510"/>
                    </a:lnTo>
                    <a:lnTo>
                      <a:pt x="563" y="506"/>
                    </a:lnTo>
                    <a:lnTo>
                      <a:pt x="574" y="503"/>
                    </a:lnTo>
                    <a:lnTo>
                      <a:pt x="580" y="502"/>
                    </a:lnTo>
                    <a:lnTo>
                      <a:pt x="587" y="504"/>
                    </a:lnTo>
                    <a:lnTo>
                      <a:pt x="596" y="506"/>
                    </a:lnTo>
                    <a:lnTo>
                      <a:pt x="606" y="503"/>
                    </a:lnTo>
                    <a:lnTo>
                      <a:pt x="613" y="497"/>
                    </a:lnTo>
                    <a:lnTo>
                      <a:pt x="623" y="475"/>
                    </a:lnTo>
                    <a:lnTo>
                      <a:pt x="620" y="460"/>
                    </a:lnTo>
                    <a:lnTo>
                      <a:pt x="638" y="438"/>
                    </a:lnTo>
                    <a:lnTo>
                      <a:pt x="643" y="424"/>
                    </a:lnTo>
                    <a:lnTo>
                      <a:pt x="655" y="409"/>
                    </a:lnTo>
                    <a:lnTo>
                      <a:pt x="668" y="407"/>
                    </a:lnTo>
                    <a:lnTo>
                      <a:pt x="675" y="410"/>
                    </a:lnTo>
                    <a:lnTo>
                      <a:pt x="690" y="393"/>
                    </a:lnTo>
                    <a:lnTo>
                      <a:pt x="703" y="396"/>
                    </a:lnTo>
                    <a:lnTo>
                      <a:pt x="703" y="386"/>
                    </a:lnTo>
                    <a:lnTo>
                      <a:pt x="713" y="379"/>
                    </a:lnTo>
                    <a:lnTo>
                      <a:pt x="720" y="368"/>
                    </a:lnTo>
                    <a:lnTo>
                      <a:pt x="721" y="363"/>
                    </a:lnTo>
                    <a:lnTo>
                      <a:pt x="723" y="359"/>
                    </a:lnTo>
                    <a:lnTo>
                      <a:pt x="733" y="340"/>
                    </a:lnTo>
                    <a:lnTo>
                      <a:pt x="740" y="335"/>
                    </a:lnTo>
                    <a:lnTo>
                      <a:pt x="744" y="340"/>
                    </a:lnTo>
                    <a:lnTo>
                      <a:pt x="755" y="338"/>
                    </a:lnTo>
                    <a:lnTo>
                      <a:pt x="752" y="325"/>
                    </a:lnTo>
                    <a:lnTo>
                      <a:pt x="760" y="320"/>
                    </a:lnTo>
                    <a:lnTo>
                      <a:pt x="760" y="303"/>
                    </a:lnTo>
                    <a:lnTo>
                      <a:pt x="776" y="281"/>
                    </a:lnTo>
                    <a:lnTo>
                      <a:pt x="793" y="254"/>
                    </a:lnTo>
                    <a:lnTo>
                      <a:pt x="792" y="245"/>
                    </a:lnTo>
                    <a:lnTo>
                      <a:pt x="780" y="236"/>
                    </a:lnTo>
                    <a:lnTo>
                      <a:pt x="769" y="218"/>
                    </a:lnTo>
                    <a:lnTo>
                      <a:pt x="756" y="211"/>
                    </a:lnTo>
                    <a:lnTo>
                      <a:pt x="720" y="206"/>
                    </a:lnTo>
                    <a:lnTo>
                      <a:pt x="698" y="218"/>
                    </a:lnTo>
                    <a:lnTo>
                      <a:pt x="682" y="203"/>
                    </a:lnTo>
                    <a:lnTo>
                      <a:pt x="687" y="195"/>
                    </a:lnTo>
                    <a:lnTo>
                      <a:pt x="681" y="178"/>
                    </a:lnTo>
                    <a:lnTo>
                      <a:pt x="685" y="172"/>
                    </a:lnTo>
                    <a:lnTo>
                      <a:pt x="701" y="122"/>
                    </a:lnTo>
                    <a:lnTo>
                      <a:pt x="685" y="116"/>
                    </a:lnTo>
                    <a:lnTo>
                      <a:pt x="694" y="95"/>
                    </a:lnTo>
                    <a:lnTo>
                      <a:pt x="681" y="81"/>
                    </a:lnTo>
                    <a:lnTo>
                      <a:pt x="672" y="95"/>
                    </a:lnTo>
                    <a:lnTo>
                      <a:pt x="635" y="93"/>
                    </a:lnTo>
                    <a:lnTo>
                      <a:pt x="626" y="89"/>
                    </a:lnTo>
                    <a:lnTo>
                      <a:pt x="620" y="71"/>
                    </a:lnTo>
                    <a:lnTo>
                      <a:pt x="609" y="71"/>
                    </a:lnTo>
                    <a:lnTo>
                      <a:pt x="606" y="84"/>
                    </a:lnTo>
                    <a:lnTo>
                      <a:pt x="602" y="91"/>
                    </a:lnTo>
                    <a:lnTo>
                      <a:pt x="587" y="88"/>
                    </a:lnTo>
                    <a:lnTo>
                      <a:pt x="571" y="92"/>
                    </a:lnTo>
                    <a:lnTo>
                      <a:pt x="561" y="79"/>
                    </a:lnTo>
                    <a:lnTo>
                      <a:pt x="550" y="79"/>
                    </a:lnTo>
                    <a:lnTo>
                      <a:pt x="544" y="88"/>
                    </a:lnTo>
                    <a:lnTo>
                      <a:pt x="535" y="89"/>
                    </a:lnTo>
                    <a:lnTo>
                      <a:pt x="525" y="86"/>
                    </a:lnTo>
                    <a:lnTo>
                      <a:pt x="519" y="84"/>
                    </a:lnTo>
                    <a:lnTo>
                      <a:pt x="514" y="74"/>
                    </a:lnTo>
                    <a:lnTo>
                      <a:pt x="506" y="70"/>
                    </a:lnTo>
                    <a:lnTo>
                      <a:pt x="491" y="78"/>
                    </a:lnTo>
                    <a:lnTo>
                      <a:pt x="489" y="86"/>
                    </a:lnTo>
                    <a:lnTo>
                      <a:pt x="491" y="103"/>
                    </a:lnTo>
                    <a:lnTo>
                      <a:pt x="491" y="114"/>
                    </a:lnTo>
                    <a:lnTo>
                      <a:pt x="482" y="121"/>
                    </a:lnTo>
                    <a:lnTo>
                      <a:pt x="469" y="124"/>
                    </a:lnTo>
                    <a:lnTo>
                      <a:pt x="456" y="134"/>
                    </a:lnTo>
                    <a:lnTo>
                      <a:pt x="444" y="135"/>
                    </a:lnTo>
                    <a:lnTo>
                      <a:pt x="440" y="129"/>
                    </a:lnTo>
                    <a:lnTo>
                      <a:pt x="431" y="143"/>
                    </a:lnTo>
                    <a:lnTo>
                      <a:pt x="424" y="143"/>
                    </a:lnTo>
                    <a:lnTo>
                      <a:pt x="417" y="124"/>
                    </a:lnTo>
                    <a:lnTo>
                      <a:pt x="408" y="122"/>
                    </a:lnTo>
                    <a:lnTo>
                      <a:pt x="401" y="120"/>
                    </a:lnTo>
                    <a:lnTo>
                      <a:pt x="401" y="132"/>
                    </a:lnTo>
                    <a:lnTo>
                      <a:pt x="374" y="136"/>
                    </a:lnTo>
                    <a:lnTo>
                      <a:pt x="371" y="129"/>
                    </a:lnTo>
                    <a:lnTo>
                      <a:pt x="377" y="121"/>
                    </a:lnTo>
                    <a:lnTo>
                      <a:pt x="374" y="114"/>
                    </a:lnTo>
                    <a:lnTo>
                      <a:pt x="362" y="114"/>
                    </a:lnTo>
                    <a:lnTo>
                      <a:pt x="346" y="102"/>
                    </a:lnTo>
                    <a:lnTo>
                      <a:pt x="336" y="107"/>
                    </a:lnTo>
                    <a:lnTo>
                      <a:pt x="326" y="106"/>
                    </a:lnTo>
                    <a:lnTo>
                      <a:pt x="316" y="111"/>
                    </a:lnTo>
                    <a:lnTo>
                      <a:pt x="307" y="110"/>
                    </a:lnTo>
                    <a:lnTo>
                      <a:pt x="303" y="121"/>
                    </a:lnTo>
                    <a:lnTo>
                      <a:pt x="292" y="125"/>
                    </a:lnTo>
                    <a:lnTo>
                      <a:pt x="292" y="97"/>
                    </a:lnTo>
                    <a:lnTo>
                      <a:pt x="289" y="88"/>
                    </a:lnTo>
                    <a:lnTo>
                      <a:pt x="280" y="91"/>
                    </a:lnTo>
                    <a:lnTo>
                      <a:pt x="281" y="97"/>
                    </a:lnTo>
                    <a:lnTo>
                      <a:pt x="279" y="110"/>
                    </a:lnTo>
                    <a:lnTo>
                      <a:pt x="276" y="117"/>
                    </a:lnTo>
                    <a:lnTo>
                      <a:pt x="266" y="116"/>
                    </a:lnTo>
                    <a:lnTo>
                      <a:pt x="255" y="136"/>
                    </a:lnTo>
                    <a:lnTo>
                      <a:pt x="242" y="142"/>
                    </a:lnTo>
                    <a:lnTo>
                      <a:pt x="240" y="143"/>
                    </a:lnTo>
                    <a:lnTo>
                      <a:pt x="232" y="145"/>
                    </a:lnTo>
                    <a:lnTo>
                      <a:pt x="222" y="146"/>
                    </a:lnTo>
                    <a:lnTo>
                      <a:pt x="215" y="143"/>
                    </a:lnTo>
                    <a:lnTo>
                      <a:pt x="212" y="139"/>
                    </a:lnTo>
                    <a:lnTo>
                      <a:pt x="212" y="135"/>
                    </a:lnTo>
                    <a:lnTo>
                      <a:pt x="212" y="122"/>
                    </a:lnTo>
                    <a:lnTo>
                      <a:pt x="198" y="107"/>
                    </a:lnTo>
                    <a:lnTo>
                      <a:pt x="196" y="97"/>
                    </a:lnTo>
                    <a:lnTo>
                      <a:pt x="209" y="79"/>
                    </a:lnTo>
                    <a:lnTo>
                      <a:pt x="212" y="67"/>
                    </a:lnTo>
                    <a:lnTo>
                      <a:pt x="218" y="59"/>
                    </a:lnTo>
                    <a:lnTo>
                      <a:pt x="228" y="54"/>
                    </a:lnTo>
                    <a:lnTo>
                      <a:pt x="231" y="45"/>
                    </a:lnTo>
                    <a:lnTo>
                      <a:pt x="229" y="29"/>
                    </a:lnTo>
                    <a:lnTo>
                      <a:pt x="219" y="27"/>
                    </a:lnTo>
                    <a:lnTo>
                      <a:pt x="204" y="29"/>
                    </a:lnTo>
                    <a:lnTo>
                      <a:pt x="205" y="6"/>
                    </a:lnTo>
                    <a:lnTo>
                      <a:pt x="196" y="0"/>
                    </a:lnTo>
                    <a:lnTo>
                      <a:pt x="179" y="7"/>
                    </a:lnTo>
                    <a:lnTo>
                      <a:pt x="159" y="22"/>
                    </a:lnTo>
                    <a:lnTo>
                      <a:pt x="137" y="25"/>
                    </a:lnTo>
                    <a:lnTo>
                      <a:pt x="129" y="24"/>
                    </a:lnTo>
                    <a:lnTo>
                      <a:pt x="105" y="25"/>
                    </a:lnTo>
                    <a:lnTo>
                      <a:pt x="98" y="34"/>
                    </a:lnTo>
                    <a:lnTo>
                      <a:pt x="78" y="36"/>
                    </a:lnTo>
                    <a:lnTo>
                      <a:pt x="68" y="39"/>
                    </a:lnTo>
                    <a:lnTo>
                      <a:pt x="62" y="46"/>
                    </a:lnTo>
                    <a:lnTo>
                      <a:pt x="61" y="63"/>
                    </a:lnTo>
                    <a:lnTo>
                      <a:pt x="38" y="78"/>
                    </a:lnTo>
                    <a:lnTo>
                      <a:pt x="36" y="96"/>
                    </a:lnTo>
                    <a:lnTo>
                      <a:pt x="22" y="104"/>
                    </a:lnTo>
                    <a:lnTo>
                      <a:pt x="7" y="122"/>
                    </a:lnTo>
                    <a:lnTo>
                      <a:pt x="4" y="143"/>
                    </a:lnTo>
                    <a:lnTo>
                      <a:pt x="6" y="147"/>
                    </a:lnTo>
                    <a:lnTo>
                      <a:pt x="4" y="163"/>
                    </a:lnTo>
                    <a:lnTo>
                      <a:pt x="0" y="171"/>
                    </a:lnTo>
                    <a:lnTo>
                      <a:pt x="3" y="182"/>
                    </a:lnTo>
                    <a:lnTo>
                      <a:pt x="3" y="189"/>
                    </a:lnTo>
                    <a:lnTo>
                      <a:pt x="10" y="193"/>
                    </a:lnTo>
                    <a:lnTo>
                      <a:pt x="13" y="203"/>
                    </a:lnTo>
                    <a:lnTo>
                      <a:pt x="12" y="211"/>
                    </a:lnTo>
                    <a:lnTo>
                      <a:pt x="15" y="221"/>
                    </a:lnTo>
                    <a:lnTo>
                      <a:pt x="17" y="231"/>
                    </a:lnTo>
                    <a:lnTo>
                      <a:pt x="22" y="249"/>
                    </a:lnTo>
                    <a:lnTo>
                      <a:pt x="22" y="264"/>
                    </a:lnTo>
                    <a:lnTo>
                      <a:pt x="29" y="277"/>
                    </a:lnTo>
                    <a:lnTo>
                      <a:pt x="32" y="285"/>
                    </a:lnTo>
                    <a:lnTo>
                      <a:pt x="25" y="282"/>
                    </a:lnTo>
                    <a:lnTo>
                      <a:pt x="25" y="292"/>
                    </a:lnTo>
                    <a:lnTo>
                      <a:pt x="26" y="299"/>
                    </a:lnTo>
                    <a:lnTo>
                      <a:pt x="29" y="306"/>
                    </a:lnTo>
                    <a:lnTo>
                      <a:pt x="30" y="318"/>
                    </a:lnTo>
                    <a:lnTo>
                      <a:pt x="29" y="331"/>
                    </a:lnTo>
                    <a:lnTo>
                      <a:pt x="33" y="340"/>
                    </a:lnTo>
                    <a:lnTo>
                      <a:pt x="38" y="352"/>
                    </a:lnTo>
                    <a:lnTo>
                      <a:pt x="39" y="363"/>
                    </a:lnTo>
                    <a:lnTo>
                      <a:pt x="42" y="363"/>
                    </a:lnTo>
                    <a:lnTo>
                      <a:pt x="41" y="368"/>
                    </a:lnTo>
                    <a:lnTo>
                      <a:pt x="42" y="402"/>
                    </a:lnTo>
                    <a:lnTo>
                      <a:pt x="51" y="435"/>
                    </a:lnTo>
                    <a:lnTo>
                      <a:pt x="52" y="445"/>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10" name="Freeform 146"/>
              <p:cNvSpPr>
                <a:spLocks/>
              </p:cNvSpPr>
              <p:nvPr/>
            </p:nvSpPr>
            <p:spPr bwMode="auto">
              <a:xfrm>
                <a:off x="1711" y="3728"/>
                <a:ext cx="157" cy="82"/>
              </a:xfrm>
              <a:custGeom>
                <a:avLst/>
                <a:gdLst>
                  <a:gd name="T0" fmla="*/ 0 w 472"/>
                  <a:gd name="T1" fmla="*/ 0 h 246"/>
                  <a:gd name="T2" fmla="*/ 0 w 472"/>
                  <a:gd name="T3" fmla="*/ 0 h 246"/>
                  <a:gd name="T4" fmla="*/ 0 w 472"/>
                  <a:gd name="T5" fmla="*/ 0 h 246"/>
                  <a:gd name="T6" fmla="*/ 0 w 472"/>
                  <a:gd name="T7" fmla="*/ 0 h 246"/>
                  <a:gd name="T8" fmla="*/ 0 w 472"/>
                  <a:gd name="T9" fmla="*/ 0 h 246"/>
                  <a:gd name="T10" fmla="*/ 0 w 472"/>
                  <a:gd name="T11" fmla="*/ 0 h 246"/>
                  <a:gd name="T12" fmla="*/ 0 w 472"/>
                  <a:gd name="T13" fmla="*/ 0 h 246"/>
                  <a:gd name="T14" fmla="*/ 0 w 472"/>
                  <a:gd name="T15" fmla="*/ 0 h 246"/>
                  <a:gd name="T16" fmla="*/ 0 w 472"/>
                  <a:gd name="T17" fmla="*/ 0 h 246"/>
                  <a:gd name="T18" fmla="*/ 0 w 472"/>
                  <a:gd name="T19" fmla="*/ 0 h 246"/>
                  <a:gd name="T20" fmla="*/ 0 w 472"/>
                  <a:gd name="T21" fmla="*/ 0 h 246"/>
                  <a:gd name="T22" fmla="*/ 0 w 472"/>
                  <a:gd name="T23" fmla="*/ 0 h 246"/>
                  <a:gd name="T24" fmla="*/ 0 w 472"/>
                  <a:gd name="T25" fmla="*/ 0 h 246"/>
                  <a:gd name="T26" fmla="*/ 0 w 472"/>
                  <a:gd name="T27" fmla="*/ 0 h 246"/>
                  <a:gd name="T28" fmla="*/ 0 w 472"/>
                  <a:gd name="T29" fmla="*/ 0 h 246"/>
                  <a:gd name="T30" fmla="*/ 0 w 472"/>
                  <a:gd name="T31" fmla="*/ 0 h 246"/>
                  <a:gd name="T32" fmla="*/ 0 w 472"/>
                  <a:gd name="T33" fmla="*/ 0 h 246"/>
                  <a:gd name="T34" fmla="*/ 0 w 472"/>
                  <a:gd name="T35" fmla="*/ 0 h 246"/>
                  <a:gd name="T36" fmla="*/ 0 w 472"/>
                  <a:gd name="T37" fmla="*/ 0 h 246"/>
                  <a:gd name="T38" fmla="*/ 0 w 472"/>
                  <a:gd name="T39" fmla="*/ 0 h 246"/>
                  <a:gd name="T40" fmla="*/ 0 w 472"/>
                  <a:gd name="T41" fmla="*/ 0 h 246"/>
                  <a:gd name="T42" fmla="*/ 0 w 472"/>
                  <a:gd name="T43" fmla="*/ 0 h 246"/>
                  <a:gd name="T44" fmla="*/ 0 w 472"/>
                  <a:gd name="T45" fmla="*/ 0 h 246"/>
                  <a:gd name="T46" fmla="*/ 0 w 472"/>
                  <a:gd name="T47" fmla="*/ 0 h 246"/>
                  <a:gd name="T48" fmla="*/ 0 w 472"/>
                  <a:gd name="T49" fmla="*/ 0 h 246"/>
                  <a:gd name="T50" fmla="*/ 0 w 472"/>
                  <a:gd name="T51" fmla="*/ 0 h 246"/>
                  <a:gd name="T52" fmla="*/ 0 w 472"/>
                  <a:gd name="T53" fmla="*/ 0 h 246"/>
                  <a:gd name="T54" fmla="*/ 0 w 472"/>
                  <a:gd name="T55" fmla="*/ 0 h 246"/>
                  <a:gd name="T56" fmla="*/ 0 w 472"/>
                  <a:gd name="T57" fmla="*/ 0 h 246"/>
                  <a:gd name="T58" fmla="*/ 0 w 472"/>
                  <a:gd name="T59" fmla="*/ 0 h 246"/>
                  <a:gd name="T60" fmla="*/ 0 w 472"/>
                  <a:gd name="T61" fmla="*/ 0 h 246"/>
                  <a:gd name="T62" fmla="*/ 0 w 472"/>
                  <a:gd name="T63" fmla="*/ 0 h 246"/>
                  <a:gd name="T64" fmla="*/ 0 w 472"/>
                  <a:gd name="T65" fmla="*/ 0 h 246"/>
                  <a:gd name="T66" fmla="*/ 0 w 472"/>
                  <a:gd name="T67" fmla="*/ 0 h 246"/>
                  <a:gd name="T68" fmla="*/ 0 w 472"/>
                  <a:gd name="T69" fmla="*/ 0 h 246"/>
                  <a:gd name="T70" fmla="*/ 0 w 472"/>
                  <a:gd name="T71" fmla="*/ 0 h 246"/>
                  <a:gd name="T72" fmla="*/ 0 w 472"/>
                  <a:gd name="T73" fmla="*/ 0 h 246"/>
                  <a:gd name="T74" fmla="*/ 0 w 472"/>
                  <a:gd name="T75" fmla="*/ 0 h 246"/>
                  <a:gd name="T76" fmla="*/ 0 w 472"/>
                  <a:gd name="T77" fmla="*/ 0 h 246"/>
                  <a:gd name="T78" fmla="*/ 0 w 472"/>
                  <a:gd name="T79" fmla="*/ 0 h 246"/>
                  <a:gd name="T80" fmla="*/ 0 w 472"/>
                  <a:gd name="T81" fmla="*/ 0 h 246"/>
                  <a:gd name="T82" fmla="*/ 0 w 472"/>
                  <a:gd name="T83" fmla="*/ 0 h 246"/>
                  <a:gd name="T84" fmla="*/ 0 w 472"/>
                  <a:gd name="T85" fmla="*/ 0 h 246"/>
                  <a:gd name="T86" fmla="*/ 0 w 472"/>
                  <a:gd name="T87" fmla="*/ 0 h 246"/>
                  <a:gd name="T88" fmla="*/ 0 w 472"/>
                  <a:gd name="T89" fmla="*/ 0 h 246"/>
                  <a:gd name="T90" fmla="*/ 0 w 472"/>
                  <a:gd name="T91" fmla="*/ 0 h 246"/>
                  <a:gd name="T92" fmla="*/ 0 w 472"/>
                  <a:gd name="T93" fmla="*/ 0 h 246"/>
                  <a:gd name="T94" fmla="*/ 0 w 472"/>
                  <a:gd name="T95" fmla="*/ 0 h 246"/>
                  <a:gd name="T96" fmla="*/ 0 w 472"/>
                  <a:gd name="T97" fmla="*/ 0 h 246"/>
                  <a:gd name="T98" fmla="*/ 0 w 472"/>
                  <a:gd name="T99" fmla="*/ 0 h 246"/>
                  <a:gd name="T100" fmla="*/ 0 w 472"/>
                  <a:gd name="T101" fmla="*/ 0 h 246"/>
                  <a:gd name="T102" fmla="*/ 0 w 472"/>
                  <a:gd name="T103" fmla="*/ 0 h 246"/>
                  <a:gd name="T104" fmla="*/ 0 w 472"/>
                  <a:gd name="T105" fmla="*/ 0 h 246"/>
                  <a:gd name="T106" fmla="*/ 0 w 472"/>
                  <a:gd name="T107" fmla="*/ 0 h 246"/>
                  <a:gd name="T108" fmla="*/ 0 w 472"/>
                  <a:gd name="T109" fmla="*/ 0 h 246"/>
                  <a:gd name="T110" fmla="*/ 0 w 472"/>
                  <a:gd name="T111" fmla="*/ 0 h 246"/>
                  <a:gd name="T112" fmla="*/ 0 w 472"/>
                  <a:gd name="T113" fmla="*/ 0 h 246"/>
                  <a:gd name="T114" fmla="*/ 0 w 472"/>
                  <a:gd name="T115" fmla="*/ 0 h 2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2"/>
                  <a:gd name="T175" fmla="*/ 0 h 246"/>
                  <a:gd name="T176" fmla="*/ 472 w 472"/>
                  <a:gd name="T177" fmla="*/ 246 h 2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2" h="246">
                    <a:moveTo>
                      <a:pt x="404" y="6"/>
                    </a:moveTo>
                    <a:lnTo>
                      <a:pt x="417" y="4"/>
                    </a:lnTo>
                    <a:lnTo>
                      <a:pt x="431" y="0"/>
                    </a:lnTo>
                    <a:lnTo>
                      <a:pt x="437" y="14"/>
                    </a:lnTo>
                    <a:lnTo>
                      <a:pt x="444" y="18"/>
                    </a:lnTo>
                    <a:lnTo>
                      <a:pt x="450" y="50"/>
                    </a:lnTo>
                    <a:lnTo>
                      <a:pt x="446" y="54"/>
                    </a:lnTo>
                    <a:lnTo>
                      <a:pt x="453" y="61"/>
                    </a:lnTo>
                    <a:lnTo>
                      <a:pt x="454" y="74"/>
                    </a:lnTo>
                    <a:lnTo>
                      <a:pt x="453" y="82"/>
                    </a:lnTo>
                    <a:lnTo>
                      <a:pt x="454" y="100"/>
                    </a:lnTo>
                    <a:lnTo>
                      <a:pt x="457" y="110"/>
                    </a:lnTo>
                    <a:lnTo>
                      <a:pt x="460" y="118"/>
                    </a:lnTo>
                    <a:lnTo>
                      <a:pt x="459" y="128"/>
                    </a:lnTo>
                    <a:lnTo>
                      <a:pt x="464" y="138"/>
                    </a:lnTo>
                    <a:lnTo>
                      <a:pt x="467" y="154"/>
                    </a:lnTo>
                    <a:lnTo>
                      <a:pt x="472" y="165"/>
                    </a:lnTo>
                    <a:lnTo>
                      <a:pt x="464" y="163"/>
                    </a:lnTo>
                    <a:lnTo>
                      <a:pt x="450" y="164"/>
                    </a:lnTo>
                    <a:lnTo>
                      <a:pt x="438" y="167"/>
                    </a:lnTo>
                    <a:lnTo>
                      <a:pt x="422" y="178"/>
                    </a:lnTo>
                    <a:lnTo>
                      <a:pt x="399" y="199"/>
                    </a:lnTo>
                    <a:lnTo>
                      <a:pt x="372" y="222"/>
                    </a:lnTo>
                    <a:lnTo>
                      <a:pt x="350" y="236"/>
                    </a:lnTo>
                    <a:lnTo>
                      <a:pt x="332" y="240"/>
                    </a:lnTo>
                    <a:lnTo>
                      <a:pt x="313" y="246"/>
                    </a:lnTo>
                    <a:lnTo>
                      <a:pt x="297" y="246"/>
                    </a:lnTo>
                    <a:lnTo>
                      <a:pt x="287" y="245"/>
                    </a:lnTo>
                    <a:lnTo>
                      <a:pt x="274" y="233"/>
                    </a:lnTo>
                    <a:lnTo>
                      <a:pt x="259" y="222"/>
                    </a:lnTo>
                    <a:lnTo>
                      <a:pt x="235" y="211"/>
                    </a:lnTo>
                    <a:lnTo>
                      <a:pt x="219" y="213"/>
                    </a:lnTo>
                    <a:lnTo>
                      <a:pt x="203" y="215"/>
                    </a:lnTo>
                    <a:lnTo>
                      <a:pt x="196" y="214"/>
                    </a:lnTo>
                    <a:lnTo>
                      <a:pt x="186" y="207"/>
                    </a:lnTo>
                    <a:lnTo>
                      <a:pt x="177" y="204"/>
                    </a:lnTo>
                    <a:lnTo>
                      <a:pt x="167" y="206"/>
                    </a:lnTo>
                    <a:lnTo>
                      <a:pt x="147" y="201"/>
                    </a:lnTo>
                    <a:lnTo>
                      <a:pt x="128" y="196"/>
                    </a:lnTo>
                    <a:lnTo>
                      <a:pt x="114" y="190"/>
                    </a:lnTo>
                    <a:lnTo>
                      <a:pt x="104" y="189"/>
                    </a:lnTo>
                    <a:lnTo>
                      <a:pt x="95" y="192"/>
                    </a:lnTo>
                    <a:lnTo>
                      <a:pt x="94" y="197"/>
                    </a:lnTo>
                    <a:lnTo>
                      <a:pt x="94" y="204"/>
                    </a:lnTo>
                    <a:lnTo>
                      <a:pt x="89" y="201"/>
                    </a:lnTo>
                    <a:lnTo>
                      <a:pt x="76" y="201"/>
                    </a:lnTo>
                    <a:lnTo>
                      <a:pt x="62" y="207"/>
                    </a:lnTo>
                    <a:lnTo>
                      <a:pt x="59" y="210"/>
                    </a:lnTo>
                    <a:lnTo>
                      <a:pt x="50" y="210"/>
                    </a:lnTo>
                    <a:lnTo>
                      <a:pt x="40" y="215"/>
                    </a:lnTo>
                    <a:lnTo>
                      <a:pt x="37" y="218"/>
                    </a:lnTo>
                    <a:lnTo>
                      <a:pt x="32" y="220"/>
                    </a:lnTo>
                    <a:lnTo>
                      <a:pt x="26" y="226"/>
                    </a:lnTo>
                    <a:lnTo>
                      <a:pt x="21" y="231"/>
                    </a:lnTo>
                    <a:lnTo>
                      <a:pt x="21" y="235"/>
                    </a:lnTo>
                    <a:lnTo>
                      <a:pt x="16" y="235"/>
                    </a:lnTo>
                    <a:lnTo>
                      <a:pt x="14" y="243"/>
                    </a:lnTo>
                    <a:lnTo>
                      <a:pt x="10" y="238"/>
                    </a:lnTo>
                    <a:lnTo>
                      <a:pt x="10" y="232"/>
                    </a:lnTo>
                    <a:lnTo>
                      <a:pt x="7" y="228"/>
                    </a:lnTo>
                    <a:lnTo>
                      <a:pt x="1" y="229"/>
                    </a:lnTo>
                    <a:lnTo>
                      <a:pt x="0" y="224"/>
                    </a:lnTo>
                    <a:lnTo>
                      <a:pt x="3" y="218"/>
                    </a:lnTo>
                    <a:lnTo>
                      <a:pt x="7" y="208"/>
                    </a:lnTo>
                    <a:lnTo>
                      <a:pt x="11" y="197"/>
                    </a:lnTo>
                    <a:lnTo>
                      <a:pt x="19" y="183"/>
                    </a:lnTo>
                    <a:lnTo>
                      <a:pt x="19" y="179"/>
                    </a:lnTo>
                    <a:lnTo>
                      <a:pt x="24" y="168"/>
                    </a:lnTo>
                    <a:lnTo>
                      <a:pt x="23" y="163"/>
                    </a:lnTo>
                    <a:lnTo>
                      <a:pt x="20" y="153"/>
                    </a:lnTo>
                    <a:lnTo>
                      <a:pt x="26" y="147"/>
                    </a:lnTo>
                    <a:lnTo>
                      <a:pt x="36" y="124"/>
                    </a:lnTo>
                    <a:lnTo>
                      <a:pt x="34" y="114"/>
                    </a:lnTo>
                    <a:lnTo>
                      <a:pt x="32" y="110"/>
                    </a:lnTo>
                    <a:lnTo>
                      <a:pt x="32" y="100"/>
                    </a:lnTo>
                    <a:lnTo>
                      <a:pt x="36" y="97"/>
                    </a:lnTo>
                    <a:lnTo>
                      <a:pt x="46" y="75"/>
                    </a:lnTo>
                    <a:lnTo>
                      <a:pt x="50" y="61"/>
                    </a:lnTo>
                    <a:lnTo>
                      <a:pt x="52" y="46"/>
                    </a:lnTo>
                    <a:lnTo>
                      <a:pt x="60" y="49"/>
                    </a:lnTo>
                    <a:lnTo>
                      <a:pt x="68" y="57"/>
                    </a:lnTo>
                    <a:lnTo>
                      <a:pt x="71" y="67"/>
                    </a:lnTo>
                    <a:lnTo>
                      <a:pt x="92" y="68"/>
                    </a:lnTo>
                    <a:lnTo>
                      <a:pt x="95" y="74"/>
                    </a:lnTo>
                    <a:lnTo>
                      <a:pt x="105" y="67"/>
                    </a:lnTo>
                    <a:lnTo>
                      <a:pt x="114" y="64"/>
                    </a:lnTo>
                    <a:lnTo>
                      <a:pt x="118" y="65"/>
                    </a:lnTo>
                    <a:lnTo>
                      <a:pt x="130" y="76"/>
                    </a:lnTo>
                    <a:lnTo>
                      <a:pt x="140" y="72"/>
                    </a:lnTo>
                    <a:lnTo>
                      <a:pt x="148" y="78"/>
                    </a:lnTo>
                    <a:lnTo>
                      <a:pt x="156" y="75"/>
                    </a:lnTo>
                    <a:lnTo>
                      <a:pt x="160" y="70"/>
                    </a:lnTo>
                    <a:lnTo>
                      <a:pt x="164" y="61"/>
                    </a:lnTo>
                    <a:lnTo>
                      <a:pt x="173" y="57"/>
                    </a:lnTo>
                    <a:lnTo>
                      <a:pt x="179" y="57"/>
                    </a:lnTo>
                    <a:lnTo>
                      <a:pt x="187" y="63"/>
                    </a:lnTo>
                    <a:lnTo>
                      <a:pt x="193" y="57"/>
                    </a:lnTo>
                    <a:lnTo>
                      <a:pt x="203" y="56"/>
                    </a:lnTo>
                    <a:lnTo>
                      <a:pt x="206" y="70"/>
                    </a:lnTo>
                    <a:lnTo>
                      <a:pt x="205" y="75"/>
                    </a:lnTo>
                    <a:lnTo>
                      <a:pt x="210" y="75"/>
                    </a:lnTo>
                    <a:lnTo>
                      <a:pt x="216" y="78"/>
                    </a:lnTo>
                    <a:lnTo>
                      <a:pt x="223" y="89"/>
                    </a:lnTo>
                    <a:lnTo>
                      <a:pt x="239" y="97"/>
                    </a:lnTo>
                    <a:lnTo>
                      <a:pt x="258" y="95"/>
                    </a:lnTo>
                    <a:lnTo>
                      <a:pt x="274" y="93"/>
                    </a:lnTo>
                    <a:lnTo>
                      <a:pt x="288" y="79"/>
                    </a:lnTo>
                    <a:lnTo>
                      <a:pt x="288" y="70"/>
                    </a:lnTo>
                    <a:lnTo>
                      <a:pt x="291" y="63"/>
                    </a:lnTo>
                    <a:lnTo>
                      <a:pt x="316" y="54"/>
                    </a:lnTo>
                    <a:lnTo>
                      <a:pt x="326" y="43"/>
                    </a:lnTo>
                    <a:lnTo>
                      <a:pt x="358" y="21"/>
                    </a:lnTo>
                    <a:lnTo>
                      <a:pt x="368" y="14"/>
                    </a:lnTo>
                    <a:lnTo>
                      <a:pt x="376" y="11"/>
                    </a:lnTo>
                    <a:lnTo>
                      <a:pt x="388" y="11"/>
                    </a:lnTo>
                    <a:lnTo>
                      <a:pt x="397" y="14"/>
                    </a:lnTo>
                    <a:lnTo>
                      <a:pt x="404" y="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11" name="Freeform 147"/>
              <p:cNvSpPr>
                <a:spLocks/>
              </p:cNvSpPr>
              <p:nvPr/>
            </p:nvSpPr>
            <p:spPr bwMode="auto">
              <a:xfrm>
                <a:off x="1682" y="2793"/>
                <a:ext cx="250" cy="294"/>
              </a:xfrm>
              <a:custGeom>
                <a:avLst/>
                <a:gdLst>
                  <a:gd name="T0" fmla="*/ 0 w 750"/>
                  <a:gd name="T1" fmla="*/ 0 h 882"/>
                  <a:gd name="T2" fmla="*/ 0 w 750"/>
                  <a:gd name="T3" fmla="*/ 0 h 882"/>
                  <a:gd name="T4" fmla="*/ 0 w 750"/>
                  <a:gd name="T5" fmla="*/ 0 h 882"/>
                  <a:gd name="T6" fmla="*/ 0 w 750"/>
                  <a:gd name="T7" fmla="*/ 0 h 882"/>
                  <a:gd name="T8" fmla="*/ 0 w 750"/>
                  <a:gd name="T9" fmla="*/ 0 h 882"/>
                  <a:gd name="T10" fmla="*/ 0 w 750"/>
                  <a:gd name="T11" fmla="*/ 0 h 882"/>
                  <a:gd name="T12" fmla="*/ 0 w 750"/>
                  <a:gd name="T13" fmla="*/ 0 h 882"/>
                  <a:gd name="T14" fmla="*/ 0 w 750"/>
                  <a:gd name="T15" fmla="*/ 0 h 882"/>
                  <a:gd name="T16" fmla="*/ 0 w 750"/>
                  <a:gd name="T17" fmla="*/ 0 h 882"/>
                  <a:gd name="T18" fmla="*/ 0 w 750"/>
                  <a:gd name="T19" fmla="*/ 0 h 882"/>
                  <a:gd name="T20" fmla="*/ 0 w 750"/>
                  <a:gd name="T21" fmla="*/ 0 h 882"/>
                  <a:gd name="T22" fmla="*/ 0 w 750"/>
                  <a:gd name="T23" fmla="*/ 0 h 882"/>
                  <a:gd name="T24" fmla="*/ 0 w 750"/>
                  <a:gd name="T25" fmla="*/ 0 h 882"/>
                  <a:gd name="T26" fmla="*/ 0 w 750"/>
                  <a:gd name="T27" fmla="*/ 0 h 882"/>
                  <a:gd name="T28" fmla="*/ 0 w 750"/>
                  <a:gd name="T29" fmla="*/ 0 h 882"/>
                  <a:gd name="T30" fmla="*/ 0 w 750"/>
                  <a:gd name="T31" fmla="*/ 0 h 882"/>
                  <a:gd name="T32" fmla="*/ 0 w 750"/>
                  <a:gd name="T33" fmla="*/ 0 h 882"/>
                  <a:gd name="T34" fmla="*/ 0 w 750"/>
                  <a:gd name="T35" fmla="*/ 0 h 882"/>
                  <a:gd name="T36" fmla="*/ 0 w 750"/>
                  <a:gd name="T37" fmla="*/ 0 h 882"/>
                  <a:gd name="T38" fmla="*/ 0 w 750"/>
                  <a:gd name="T39" fmla="*/ 0 h 882"/>
                  <a:gd name="T40" fmla="*/ 0 w 750"/>
                  <a:gd name="T41" fmla="*/ 0 h 882"/>
                  <a:gd name="T42" fmla="*/ 0 w 750"/>
                  <a:gd name="T43" fmla="*/ 0 h 882"/>
                  <a:gd name="T44" fmla="*/ 0 w 750"/>
                  <a:gd name="T45" fmla="*/ 0 h 882"/>
                  <a:gd name="T46" fmla="*/ 0 w 750"/>
                  <a:gd name="T47" fmla="*/ 0 h 882"/>
                  <a:gd name="T48" fmla="*/ 0 w 750"/>
                  <a:gd name="T49" fmla="*/ 0 h 882"/>
                  <a:gd name="T50" fmla="*/ 0 w 750"/>
                  <a:gd name="T51" fmla="*/ 0 h 882"/>
                  <a:gd name="T52" fmla="*/ 0 w 750"/>
                  <a:gd name="T53" fmla="*/ 0 h 882"/>
                  <a:gd name="T54" fmla="*/ 0 w 750"/>
                  <a:gd name="T55" fmla="*/ 0 h 882"/>
                  <a:gd name="T56" fmla="*/ 0 w 750"/>
                  <a:gd name="T57" fmla="*/ 0 h 882"/>
                  <a:gd name="T58" fmla="*/ 0 w 750"/>
                  <a:gd name="T59" fmla="*/ 0 h 882"/>
                  <a:gd name="T60" fmla="*/ 0 w 750"/>
                  <a:gd name="T61" fmla="*/ 0 h 882"/>
                  <a:gd name="T62" fmla="*/ 0 w 750"/>
                  <a:gd name="T63" fmla="*/ 0 h 882"/>
                  <a:gd name="T64" fmla="*/ 0 w 750"/>
                  <a:gd name="T65" fmla="*/ 0 h 882"/>
                  <a:gd name="T66" fmla="*/ 0 w 750"/>
                  <a:gd name="T67" fmla="*/ 0 h 882"/>
                  <a:gd name="T68" fmla="*/ 0 w 750"/>
                  <a:gd name="T69" fmla="*/ 0 h 882"/>
                  <a:gd name="T70" fmla="*/ 0 w 750"/>
                  <a:gd name="T71" fmla="*/ 0 h 882"/>
                  <a:gd name="T72" fmla="*/ 0 w 750"/>
                  <a:gd name="T73" fmla="*/ 0 h 882"/>
                  <a:gd name="T74" fmla="*/ 0 w 750"/>
                  <a:gd name="T75" fmla="*/ 0 h 882"/>
                  <a:gd name="T76" fmla="*/ 0 w 750"/>
                  <a:gd name="T77" fmla="*/ 0 h 882"/>
                  <a:gd name="T78" fmla="*/ 0 w 750"/>
                  <a:gd name="T79" fmla="*/ 0 h 882"/>
                  <a:gd name="T80" fmla="*/ 0 w 750"/>
                  <a:gd name="T81" fmla="*/ 0 h 882"/>
                  <a:gd name="T82" fmla="*/ 0 w 750"/>
                  <a:gd name="T83" fmla="*/ 0 h 882"/>
                  <a:gd name="T84" fmla="*/ 0 w 750"/>
                  <a:gd name="T85" fmla="*/ 0 h 882"/>
                  <a:gd name="T86" fmla="*/ 0 w 750"/>
                  <a:gd name="T87" fmla="*/ 0 h 882"/>
                  <a:gd name="T88" fmla="*/ 0 w 750"/>
                  <a:gd name="T89" fmla="*/ 0 h 882"/>
                  <a:gd name="T90" fmla="*/ 0 w 750"/>
                  <a:gd name="T91" fmla="*/ 0 h 882"/>
                  <a:gd name="T92" fmla="*/ 0 w 750"/>
                  <a:gd name="T93" fmla="*/ 0 h 882"/>
                  <a:gd name="T94" fmla="*/ 0 w 750"/>
                  <a:gd name="T95" fmla="*/ 0 h 882"/>
                  <a:gd name="T96" fmla="*/ 0 w 750"/>
                  <a:gd name="T97" fmla="*/ 0 h 882"/>
                  <a:gd name="T98" fmla="*/ 0 w 750"/>
                  <a:gd name="T99" fmla="*/ 0 h 882"/>
                  <a:gd name="T100" fmla="*/ 0 w 750"/>
                  <a:gd name="T101" fmla="*/ 0 h 882"/>
                  <a:gd name="T102" fmla="*/ 0 w 750"/>
                  <a:gd name="T103" fmla="*/ 0 h 882"/>
                  <a:gd name="T104" fmla="*/ 0 w 750"/>
                  <a:gd name="T105" fmla="*/ 0 h 882"/>
                  <a:gd name="T106" fmla="*/ 0 w 750"/>
                  <a:gd name="T107" fmla="*/ 0 h 882"/>
                  <a:gd name="T108" fmla="*/ 0 w 750"/>
                  <a:gd name="T109" fmla="*/ 0 h 882"/>
                  <a:gd name="T110" fmla="*/ 0 w 750"/>
                  <a:gd name="T111" fmla="*/ 0 h 882"/>
                  <a:gd name="T112" fmla="*/ 0 w 750"/>
                  <a:gd name="T113" fmla="*/ 0 h 882"/>
                  <a:gd name="T114" fmla="*/ 0 w 750"/>
                  <a:gd name="T115" fmla="*/ 0 h 882"/>
                  <a:gd name="T116" fmla="*/ 0 w 750"/>
                  <a:gd name="T117" fmla="*/ 0 h 882"/>
                  <a:gd name="T118" fmla="*/ 0 w 750"/>
                  <a:gd name="T119" fmla="*/ 0 h 882"/>
                  <a:gd name="T120" fmla="*/ 0 w 750"/>
                  <a:gd name="T121" fmla="*/ 0 h 882"/>
                  <a:gd name="T122" fmla="*/ 0 w 750"/>
                  <a:gd name="T123" fmla="*/ 0 h 8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0"/>
                  <a:gd name="T187" fmla="*/ 0 h 882"/>
                  <a:gd name="T188" fmla="*/ 750 w 750"/>
                  <a:gd name="T189" fmla="*/ 882 h 8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0" h="882">
                    <a:moveTo>
                      <a:pt x="481" y="20"/>
                    </a:moveTo>
                    <a:lnTo>
                      <a:pt x="491" y="20"/>
                    </a:lnTo>
                    <a:lnTo>
                      <a:pt x="499" y="32"/>
                    </a:lnTo>
                    <a:lnTo>
                      <a:pt x="501" y="53"/>
                    </a:lnTo>
                    <a:lnTo>
                      <a:pt x="509" y="35"/>
                    </a:lnTo>
                    <a:lnTo>
                      <a:pt x="520" y="25"/>
                    </a:lnTo>
                    <a:lnTo>
                      <a:pt x="538" y="34"/>
                    </a:lnTo>
                    <a:lnTo>
                      <a:pt x="541" y="39"/>
                    </a:lnTo>
                    <a:lnTo>
                      <a:pt x="573" y="54"/>
                    </a:lnTo>
                    <a:lnTo>
                      <a:pt x="580" y="70"/>
                    </a:lnTo>
                    <a:lnTo>
                      <a:pt x="595" y="88"/>
                    </a:lnTo>
                    <a:lnTo>
                      <a:pt x="608" y="97"/>
                    </a:lnTo>
                    <a:lnTo>
                      <a:pt x="600" y="113"/>
                    </a:lnTo>
                    <a:lnTo>
                      <a:pt x="616" y="100"/>
                    </a:lnTo>
                    <a:lnTo>
                      <a:pt x="670" y="104"/>
                    </a:lnTo>
                    <a:lnTo>
                      <a:pt x="665" y="146"/>
                    </a:lnTo>
                    <a:lnTo>
                      <a:pt x="654" y="164"/>
                    </a:lnTo>
                    <a:lnTo>
                      <a:pt x="644" y="164"/>
                    </a:lnTo>
                    <a:lnTo>
                      <a:pt x="631" y="161"/>
                    </a:lnTo>
                    <a:lnTo>
                      <a:pt x="628" y="185"/>
                    </a:lnTo>
                    <a:lnTo>
                      <a:pt x="644" y="184"/>
                    </a:lnTo>
                    <a:lnTo>
                      <a:pt x="648" y="211"/>
                    </a:lnTo>
                    <a:lnTo>
                      <a:pt x="655" y="217"/>
                    </a:lnTo>
                    <a:lnTo>
                      <a:pt x="662" y="211"/>
                    </a:lnTo>
                    <a:lnTo>
                      <a:pt x="664" y="238"/>
                    </a:lnTo>
                    <a:lnTo>
                      <a:pt x="668" y="246"/>
                    </a:lnTo>
                    <a:lnTo>
                      <a:pt x="691" y="261"/>
                    </a:lnTo>
                    <a:lnTo>
                      <a:pt x="688" y="272"/>
                    </a:lnTo>
                    <a:lnTo>
                      <a:pt x="691" y="282"/>
                    </a:lnTo>
                    <a:lnTo>
                      <a:pt x="696" y="290"/>
                    </a:lnTo>
                    <a:lnTo>
                      <a:pt x="711" y="284"/>
                    </a:lnTo>
                    <a:lnTo>
                      <a:pt x="722" y="267"/>
                    </a:lnTo>
                    <a:lnTo>
                      <a:pt x="736" y="284"/>
                    </a:lnTo>
                    <a:lnTo>
                      <a:pt x="726" y="304"/>
                    </a:lnTo>
                    <a:lnTo>
                      <a:pt x="704" y="313"/>
                    </a:lnTo>
                    <a:lnTo>
                      <a:pt x="683" y="340"/>
                    </a:lnTo>
                    <a:lnTo>
                      <a:pt x="693" y="354"/>
                    </a:lnTo>
                    <a:lnTo>
                      <a:pt x="700" y="339"/>
                    </a:lnTo>
                    <a:lnTo>
                      <a:pt x="706" y="352"/>
                    </a:lnTo>
                    <a:lnTo>
                      <a:pt x="723" y="360"/>
                    </a:lnTo>
                    <a:lnTo>
                      <a:pt x="732" y="371"/>
                    </a:lnTo>
                    <a:lnTo>
                      <a:pt x="732" y="390"/>
                    </a:lnTo>
                    <a:lnTo>
                      <a:pt x="732" y="406"/>
                    </a:lnTo>
                    <a:lnTo>
                      <a:pt x="727" y="404"/>
                    </a:lnTo>
                    <a:lnTo>
                      <a:pt x="723" y="424"/>
                    </a:lnTo>
                    <a:lnTo>
                      <a:pt x="727" y="435"/>
                    </a:lnTo>
                    <a:lnTo>
                      <a:pt x="710" y="460"/>
                    </a:lnTo>
                    <a:lnTo>
                      <a:pt x="700" y="464"/>
                    </a:lnTo>
                    <a:lnTo>
                      <a:pt x="691" y="464"/>
                    </a:lnTo>
                    <a:lnTo>
                      <a:pt x="690" y="474"/>
                    </a:lnTo>
                    <a:lnTo>
                      <a:pt x="681" y="474"/>
                    </a:lnTo>
                    <a:lnTo>
                      <a:pt x="672" y="493"/>
                    </a:lnTo>
                    <a:lnTo>
                      <a:pt x="680" y="508"/>
                    </a:lnTo>
                    <a:lnTo>
                      <a:pt x="668" y="513"/>
                    </a:lnTo>
                    <a:lnTo>
                      <a:pt x="668" y="538"/>
                    </a:lnTo>
                    <a:lnTo>
                      <a:pt x="662" y="543"/>
                    </a:lnTo>
                    <a:lnTo>
                      <a:pt x="654" y="575"/>
                    </a:lnTo>
                    <a:lnTo>
                      <a:pt x="683" y="577"/>
                    </a:lnTo>
                    <a:lnTo>
                      <a:pt x="688" y="568"/>
                    </a:lnTo>
                    <a:lnTo>
                      <a:pt x="698" y="568"/>
                    </a:lnTo>
                    <a:lnTo>
                      <a:pt x="733" y="589"/>
                    </a:lnTo>
                    <a:lnTo>
                      <a:pt x="729" y="615"/>
                    </a:lnTo>
                    <a:lnTo>
                      <a:pt x="749" y="638"/>
                    </a:lnTo>
                    <a:lnTo>
                      <a:pt x="750" y="672"/>
                    </a:lnTo>
                    <a:lnTo>
                      <a:pt x="743" y="683"/>
                    </a:lnTo>
                    <a:lnTo>
                      <a:pt x="733" y="692"/>
                    </a:lnTo>
                    <a:lnTo>
                      <a:pt x="734" y="706"/>
                    </a:lnTo>
                    <a:lnTo>
                      <a:pt x="717" y="699"/>
                    </a:lnTo>
                    <a:lnTo>
                      <a:pt x="707" y="704"/>
                    </a:lnTo>
                    <a:lnTo>
                      <a:pt x="698" y="718"/>
                    </a:lnTo>
                    <a:lnTo>
                      <a:pt x="678" y="728"/>
                    </a:lnTo>
                    <a:lnTo>
                      <a:pt x="678" y="740"/>
                    </a:lnTo>
                    <a:lnTo>
                      <a:pt x="668" y="746"/>
                    </a:lnTo>
                    <a:lnTo>
                      <a:pt x="665" y="761"/>
                    </a:lnTo>
                    <a:lnTo>
                      <a:pt x="649" y="767"/>
                    </a:lnTo>
                    <a:lnTo>
                      <a:pt x="657" y="779"/>
                    </a:lnTo>
                    <a:lnTo>
                      <a:pt x="675" y="779"/>
                    </a:lnTo>
                    <a:lnTo>
                      <a:pt x="677" y="792"/>
                    </a:lnTo>
                    <a:lnTo>
                      <a:pt x="667" y="804"/>
                    </a:lnTo>
                    <a:lnTo>
                      <a:pt x="667" y="815"/>
                    </a:lnTo>
                    <a:lnTo>
                      <a:pt x="661" y="824"/>
                    </a:lnTo>
                    <a:lnTo>
                      <a:pt x="652" y="825"/>
                    </a:lnTo>
                    <a:lnTo>
                      <a:pt x="636" y="820"/>
                    </a:lnTo>
                    <a:lnTo>
                      <a:pt x="631" y="810"/>
                    </a:lnTo>
                    <a:lnTo>
                      <a:pt x="623" y="806"/>
                    </a:lnTo>
                    <a:lnTo>
                      <a:pt x="608" y="814"/>
                    </a:lnTo>
                    <a:lnTo>
                      <a:pt x="608" y="850"/>
                    </a:lnTo>
                    <a:lnTo>
                      <a:pt x="599" y="857"/>
                    </a:lnTo>
                    <a:lnTo>
                      <a:pt x="586" y="860"/>
                    </a:lnTo>
                    <a:lnTo>
                      <a:pt x="573" y="870"/>
                    </a:lnTo>
                    <a:lnTo>
                      <a:pt x="561" y="871"/>
                    </a:lnTo>
                    <a:lnTo>
                      <a:pt x="557" y="865"/>
                    </a:lnTo>
                    <a:lnTo>
                      <a:pt x="548" y="879"/>
                    </a:lnTo>
                    <a:lnTo>
                      <a:pt x="541" y="879"/>
                    </a:lnTo>
                    <a:lnTo>
                      <a:pt x="534" y="860"/>
                    </a:lnTo>
                    <a:lnTo>
                      <a:pt x="518" y="856"/>
                    </a:lnTo>
                    <a:lnTo>
                      <a:pt x="518" y="868"/>
                    </a:lnTo>
                    <a:lnTo>
                      <a:pt x="491" y="872"/>
                    </a:lnTo>
                    <a:lnTo>
                      <a:pt x="488" y="865"/>
                    </a:lnTo>
                    <a:lnTo>
                      <a:pt x="494" y="857"/>
                    </a:lnTo>
                    <a:lnTo>
                      <a:pt x="491" y="850"/>
                    </a:lnTo>
                    <a:lnTo>
                      <a:pt x="479" y="850"/>
                    </a:lnTo>
                    <a:lnTo>
                      <a:pt x="463" y="838"/>
                    </a:lnTo>
                    <a:lnTo>
                      <a:pt x="453" y="843"/>
                    </a:lnTo>
                    <a:lnTo>
                      <a:pt x="443" y="842"/>
                    </a:lnTo>
                    <a:lnTo>
                      <a:pt x="433" y="847"/>
                    </a:lnTo>
                    <a:lnTo>
                      <a:pt x="424" y="846"/>
                    </a:lnTo>
                    <a:lnTo>
                      <a:pt x="420" y="857"/>
                    </a:lnTo>
                    <a:lnTo>
                      <a:pt x="409" y="861"/>
                    </a:lnTo>
                    <a:lnTo>
                      <a:pt x="406" y="824"/>
                    </a:lnTo>
                    <a:lnTo>
                      <a:pt x="397" y="827"/>
                    </a:lnTo>
                    <a:lnTo>
                      <a:pt x="398" y="833"/>
                    </a:lnTo>
                    <a:lnTo>
                      <a:pt x="393" y="853"/>
                    </a:lnTo>
                    <a:lnTo>
                      <a:pt x="383" y="852"/>
                    </a:lnTo>
                    <a:lnTo>
                      <a:pt x="372" y="872"/>
                    </a:lnTo>
                    <a:lnTo>
                      <a:pt x="359" y="878"/>
                    </a:lnTo>
                    <a:lnTo>
                      <a:pt x="339" y="882"/>
                    </a:lnTo>
                    <a:lnTo>
                      <a:pt x="332" y="879"/>
                    </a:lnTo>
                    <a:lnTo>
                      <a:pt x="329" y="858"/>
                    </a:lnTo>
                    <a:lnTo>
                      <a:pt x="315" y="843"/>
                    </a:lnTo>
                    <a:lnTo>
                      <a:pt x="313" y="833"/>
                    </a:lnTo>
                    <a:lnTo>
                      <a:pt x="326" y="815"/>
                    </a:lnTo>
                    <a:lnTo>
                      <a:pt x="335" y="795"/>
                    </a:lnTo>
                    <a:lnTo>
                      <a:pt x="345" y="790"/>
                    </a:lnTo>
                    <a:lnTo>
                      <a:pt x="346" y="765"/>
                    </a:lnTo>
                    <a:lnTo>
                      <a:pt x="336" y="763"/>
                    </a:lnTo>
                    <a:lnTo>
                      <a:pt x="321" y="765"/>
                    </a:lnTo>
                    <a:lnTo>
                      <a:pt x="322" y="742"/>
                    </a:lnTo>
                    <a:lnTo>
                      <a:pt x="313" y="736"/>
                    </a:lnTo>
                    <a:lnTo>
                      <a:pt x="296" y="743"/>
                    </a:lnTo>
                    <a:lnTo>
                      <a:pt x="276" y="758"/>
                    </a:lnTo>
                    <a:lnTo>
                      <a:pt x="254" y="761"/>
                    </a:lnTo>
                    <a:lnTo>
                      <a:pt x="246" y="760"/>
                    </a:lnTo>
                    <a:lnTo>
                      <a:pt x="222" y="761"/>
                    </a:lnTo>
                    <a:lnTo>
                      <a:pt x="215" y="770"/>
                    </a:lnTo>
                    <a:lnTo>
                      <a:pt x="185" y="775"/>
                    </a:lnTo>
                    <a:lnTo>
                      <a:pt x="179" y="782"/>
                    </a:lnTo>
                    <a:lnTo>
                      <a:pt x="178" y="799"/>
                    </a:lnTo>
                    <a:lnTo>
                      <a:pt x="155" y="814"/>
                    </a:lnTo>
                    <a:lnTo>
                      <a:pt x="153" y="832"/>
                    </a:lnTo>
                    <a:lnTo>
                      <a:pt x="139" y="840"/>
                    </a:lnTo>
                    <a:lnTo>
                      <a:pt x="124" y="858"/>
                    </a:lnTo>
                    <a:lnTo>
                      <a:pt x="120" y="856"/>
                    </a:lnTo>
                    <a:lnTo>
                      <a:pt x="108" y="742"/>
                    </a:lnTo>
                    <a:lnTo>
                      <a:pt x="113" y="745"/>
                    </a:lnTo>
                    <a:lnTo>
                      <a:pt x="124" y="738"/>
                    </a:lnTo>
                    <a:lnTo>
                      <a:pt x="129" y="742"/>
                    </a:lnTo>
                    <a:lnTo>
                      <a:pt x="132" y="733"/>
                    </a:lnTo>
                    <a:lnTo>
                      <a:pt x="123" y="724"/>
                    </a:lnTo>
                    <a:lnTo>
                      <a:pt x="132" y="722"/>
                    </a:lnTo>
                    <a:lnTo>
                      <a:pt x="133" y="710"/>
                    </a:lnTo>
                    <a:lnTo>
                      <a:pt x="143" y="703"/>
                    </a:lnTo>
                    <a:lnTo>
                      <a:pt x="146" y="695"/>
                    </a:lnTo>
                    <a:lnTo>
                      <a:pt x="156" y="692"/>
                    </a:lnTo>
                    <a:lnTo>
                      <a:pt x="162" y="686"/>
                    </a:lnTo>
                    <a:lnTo>
                      <a:pt x="168" y="685"/>
                    </a:lnTo>
                    <a:lnTo>
                      <a:pt x="171" y="678"/>
                    </a:lnTo>
                    <a:lnTo>
                      <a:pt x="181" y="668"/>
                    </a:lnTo>
                    <a:lnTo>
                      <a:pt x="178" y="664"/>
                    </a:lnTo>
                    <a:lnTo>
                      <a:pt x="166" y="671"/>
                    </a:lnTo>
                    <a:lnTo>
                      <a:pt x="159" y="671"/>
                    </a:lnTo>
                    <a:lnTo>
                      <a:pt x="149" y="678"/>
                    </a:lnTo>
                    <a:lnTo>
                      <a:pt x="143" y="678"/>
                    </a:lnTo>
                    <a:lnTo>
                      <a:pt x="142" y="683"/>
                    </a:lnTo>
                    <a:lnTo>
                      <a:pt x="136" y="679"/>
                    </a:lnTo>
                    <a:lnTo>
                      <a:pt x="124" y="681"/>
                    </a:lnTo>
                    <a:lnTo>
                      <a:pt x="120" y="685"/>
                    </a:lnTo>
                    <a:lnTo>
                      <a:pt x="124" y="658"/>
                    </a:lnTo>
                    <a:lnTo>
                      <a:pt x="127" y="667"/>
                    </a:lnTo>
                    <a:lnTo>
                      <a:pt x="134" y="663"/>
                    </a:lnTo>
                    <a:lnTo>
                      <a:pt x="132" y="645"/>
                    </a:lnTo>
                    <a:lnTo>
                      <a:pt x="143" y="645"/>
                    </a:lnTo>
                    <a:lnTo>
                      <a:pt x="143" y="649"/>
                    </a:lnTo>
                    <a:lnTo>
                      <a:pt x="149" y="649"/>
                    </a:lnTo>
                    <a:lnTo>
                      <a:pt x="166" y="622"/>
                    </a:lnTo>
                    <a:lnTo>
                      <a:pt x="179" y="613"/>
                    </a:lnTo>
                    <a:lnTo>
                      <a:pt x="176" y="602"/>
                    </a:lnTo>
                    <a:lnTo>
                      <a:pt x="158" y="615"/>
                    </a:lnTo>
                    <a:lnTo>
                      <a:pt x="147" y="620"/>
                    </a:lnTo>
                    <a:lnTo>
                      <a:pt x="140" y="618"/>
                    </a:lnTo>
                    <a:lnTo>
                      <a:pt x="132" y="621"/>
                    </a:lnTo>
                    <a:lnTo>
                      <a:pt x="120" y="608"/>
                    </a:lnTo>
                    <a:lnTo>
                      <a:pt x="119" y="592"/>
                    </a:lnTo>
                    <a:lnTo>
                      <a:pt x="108" y="593"/>
                    </a:lnTo>
                    <a:lnTo>
                      <a:pt x="107" y="583"/>
                    </a:lnTo>
                    <a:lnTo>
                      <a:pt x="119" y="581"/>
                    </a:lnTo>
                    <a:lnTo>
                      <a:pt x="123" y="575"/>
                    </a:lnTo>
                    <a:lnTo>
                      <a:pt x="130" y="572"/>
                    </a:lnTo>
                    <a:lnTo>
                      <a:pt x="133" y="592"/>
                    </a:lnTo>
                    <a:lnTo>
                      <a:pt x="139" y="590"/>
                    </a:lnTo>
                    <a:lnTo>
                      <a:pt x="142" y="542"/>
                    </a:lnTo>
                    <a:lnTo>
                      <a:pt x="159" y="529"/>
                    </a:lnTo>
                    <a:lnTo>
                      <a:pt x="163" y="507"/>
                    </a:lnTo>
                    <a:lnTo>
                      <a:pt x="153" y="511"/>
                    </a:lnTo>
                    <a:lnTo>
                      <a:pt x="143" y="507"/>
                    </a:lnTo>
                    <a:lnTo>
                      <a:pt x="143" y="500"/>
                    </a:lnTo>
                    <a:lnTo>
                      <a:pt x="136" y="503"/>
                    </a:lnTo>
                    <a:lnTo>
                      <a:pt x="134" y="510"/>
                    </a:lnTo>
                    <a:lnTo>
                      <a:pt x="142" y="515"/>
                    </a:lnTo>
                    <a:lnTo>
                      <a:pt x="134" y="517"/>
                    </a:lnTo>
                    <a:lnTo>
                      <a:pt x="134" y="528"/>
                    </a:lnTo>
                    <a:lnTo>
                      <a:pt x="124" y="525"/>
                    </a:lnTo>
                    <a:lnTo>
                      <a:pt x="127" y="515"/>
                    </a:lnTo>
                    <a:lnTo>
                      <a:pt x="121" y="513"/>
                    </a:lnTo>
                    <a:lnTo>
                      <a:pt x="111" y="525"/>
                    </a:lnTo>
                    <a:lnTo>
                      <a:pt x="117" y="533"/>
                    </a:lnTo>
                    <a:lnTo>
                      <a:pt x="107" y="538"/>
                    </a:lnTo>
                    <a:lnTo>
                      <a:pt x="103" y="545"/>
                    </a:lnTo>
                    <a:lnTo>
                      <a:pt x="96" y="546"/>
                    </a:lnTo>
                    <a:lnTo>
                      <a:pt x="96" y="556"/>
                    </a:lnTo>
                    <a:lnTo>
                      <a:pt x="87" y="565"/>
                    </a:lnTo>
                    <a:lnTo>
                      <a:pt x="80" y="565"/>
                    </a:lnTo>
                    <a:lnTo>
                      <a:pt x="80" y="543"/>
                    </a:lnTo>
                    <a:lnTo>
                      <a:pt x="74" y="542"/>
                    </a:lnTo>
                    <a:lnTo>
                      <a:pt x="70" y="543"/>
                    </a:lnTo>
                    <a:lnTo>
                      <a:pt x="68" y="529"/>
                    </a:lnTo>
                    <a:lnTo>
                      <a:pt x="74" y="527"/>
                    </a:lnTo>
                    <a:lnTo>
                      <a:pt x="83" y="485"/>
                    </a:lnTo>
                    <a:lnTo>
                      <a:pt x="94" y="465"/>
                    </a:lnTo>
                    <a:lnTo>
                      <a:pt x="100" y="467"/>
                    </a:lnTo>
                    <a:lnTo>
                      <a:pt x="106" y="461"/>
                    </a:lnTo>
                    <a:lnTo>
                      <a:pt x="110" y="449"/>
                    </a:lnTo>
                    <a:lnTo>
                      <a:pt x="119" y="445"/>
                    </a:lnTo>
                    <a:lnTo>
                      <a:pt x="120" y="438"/>
                    </a:lnTo>
                    <a:lnTo>
                      <a:pt x="108" y="440"/>
                    </a:lnTo>
                    <a:lnTo>
                      <a:pt x="103" y="450"/>
                    </a:lnTo>
                    <a:lnTo>
                      <a:pt x="97" y="446"/>
                    </a:lnTo>
                    <a:lnTo>
                      <a:pt x="96" y="452"/>
                    </a:lnTo>
                    <a:lnTo>
                      <a:pt x="87" y="449"/>
                    </a:lnTo>
                    <a:lnTo>
                      <a:pt x="85" y="442"/>
                    </a:lnTo>
                    <a:lnTo>
                      <a:pt x="78" y="449"/>
                    </a:lnTo>
                    <a:lnTo>
                      <a:pt x="74" y="449"/>
                    </a:lnTo>
                    <a:lnTo>
                      <a:pt x="77" y="457"/>
                    </a:lnTo>
                    <a:lnTo>
                      <a:pt x="70" y="461"/>
                    </a:lnTo>
                    <a:lnTo>
                      <a:pt x="71" y="467"/>
                    </a:lnTo>
                    <a:lnTo>
                      <a:pt x="67" y="470"/>
                    </a:lnTo>
                    <a:lnTo>
                      <a:pt x="62" y="461"/>
                    </a:lnTo>
                    <a:lnTo>
                      <a:pt x="58" y="461"/>
                    </a:lnTo>
                    <a:lnTo>
                      <a:pt x="57" y="454"/>
                    </a:lnTo>
                    <a:lnTo>
                      <a:pt x="46" y="442"/>
                    </a:lnTo>
                    <a:lnTo>
                      <a:pt x="57" y="435"/>
                    </a:lnTo>
                    <a:lnTo>
                      <a:pt x="59" y="431"/>
                    </a:lnTo>
                    <a:lnTo>
                      <a:pt x="54" y="420"/>
                    </a:lnTo>
                    <a:lnTo>
                      <a:pt x="51" y="421"/>
                    </a:lnTo>
                    <a:lnTo>
                      <a:pt x="45" y="410"/>
                    </a:lnTo>
                    <a:lnTo>
                      <a:pt x="51" y="392"/>
                    </a:lnTo>
                    <a:lnTo>
                      <a:pt x="42" y="392"/>
                    </a:lnTo>
                    <a:lnTo>
                      <a:pt x="35" y="378"/>
                    </a:lnTo>
                    <a:lnTo>
                      <a:pt x="32" y="389"/>
                    </a:lnTo>
                    <a:lnTo>
                      <a:pt x="26" y="389"/>
                    </a:lnTo>
                    <a:lnTo>
                      <a:pt x="22" y="379"/>
                    </a:lnTo>
                    <a:lnTo>
                      <a:pt x="13" y="388"/>
                    </a:lnTo>
                    <a:lnTo>
                      <a:pt x="10" y="406"/>
                    </a:lnTo>
                    <a:lnTo>
                      <a:pt x="6" y="400"/>
                    </a:lnTo>
                    <a:lnTo>
                      <a:pt x="8" y="393"/>
                    </a:lnTo>
                    <a:lnTo>
                      <a:pt x="2" y="386"/>
                    </a:lnTo>
                    <a:lnTo>
                      <a:pt x="12" y="354"/>
                    </a:lnTo>
                    <a:lnTo>
                      <a:pt x="16" y="352"/>
                    </a:lnTo>
                    <a:lnTo>
                      <a:pt x="8" y="349"/>
                    </a:lnTo>
                    <a:lnTo>
                      <a:pt x="6" y="339"/>
                    </a:lnTo>
                    <a:lnTo>
                      <a:pt x="0" y="332"/>
                    </a:lnTo>
                    <a:lnTo>
                      <a:pt x="0" y="327"/>
                    </a:lnTo>
                    <a:lnTo>
                      <a:pt x="6" y="331"/>
                    </a:lnTo>
                    <a:lnTo>
                      <a:pt x="13" y="329"/>
                    </a:lnTo>
                    <a:lnTo>
                      <a:pt x="16" y="317"/>
                    </a:lnTo>
                    <a:lnTo>
                      <a:pt x="22" y="313"/>
                    </a:lnTo>
                    <a:lnTo>
                      <a:pt x="23" y="303"/>
                    </a:lnTo>
                    <a:lnTo>
                      <a:pt x="35" y="313"/>
                    </a:lnTo>
                    <a:lnTo>
                      <a:pt x="36" y="306"/>
                    </a:lnTo>
                    <a:lnTo>
                      <a:pt x="42" y="297"/>
                    </a:lnTo>
                    <a:lnTo>
                      <a:pt x="39" y="288"/>
                    </a:lnTo>
                    <a:lnTo>
                      <a:pt x="32" y="299"/>
                    </a:lnTo>
                    <a:lnTo>
                      <a:pt x="25" y="289"/>
                    </a:lnTo>
                    <a:lnTo>
                      <a:pt x="25" y="284"/>
                    </a:lnTo>
                    <a:lnTo>
                      <a:pt x="29" y="284"/>
                    </a:lnTo>
                    <a:lnTo>
                      <a:pt x="33" y="279"/>
                    </a:lnTo>
                    <a:lnTo>
                      <a:pt x="35" y="270"/>
                    </a:lnTo>
                    <a:lnTo>
                      <a:pt x="42" y="271"/>
                    </a:lnTo>
                    <a:lnTo>
                      <a:pt x="48" y="264"/>
                    </a:lnTo>
                    <a:lnTo>
                      <a:pt x="71" y="270"/>
                    </a:lnTo>
                    <a:lnTo>
                      <a:pt x="77" y="265"/>
                    </a:lnTo>
                    <a:lnTo>
                      <a:pt x="78" y="259"/>
                    </a:lnTo>
                    <a:lnTo>
                      <a:pt x="83" y="257"/>
                    </a:lnTo>
                    <a:lnTo>
                      <a:pt x="85" y="250"/>
                    </a:lnTo>
                    <a:lnTo>
                      <a:pt x="90" y="250"/>
                    </a:lnTo>
                    <a:lnTo>
                      <a:pt x="90" y="256"/>
                    </a:lnTo>
                    <a:lnTo>
                      <a:pt x="93" y="252"/>
                    </a:lnTo>
                    <a:lnTo>
                      <a:pt x="103" y="252"/>
                    </a:lnTo>
                    <a:lnTo>
                      <a:pt x="106" y="246"/>
                    </a:lnTo>
                    <a:lnTo>
                      <a:pt x="103" y="238"/>
                    </a:lnTo>
                    <a:lnTo>
                      <a:pt x="97" y="236"/>
                    </a:lnTo>
                    <a:lnTo>
                      <a:pt x="91" y="229"/>
                    </a:lnTo>
                    <a:lnTo>
                      <a:pt x="101" y="222"/>
                    </a:lnTo>
                    <a:lnTo>
                      <a:pt x="110" y="228"/>
                    </a:lnTo>
                    <a:lnTo>
                      <a:pt x="111" y="222"/>
                    </a:lnTo>
                    <a:lnTo>
                      <a:pt x="116" y="224"/>
                    </a:lnTo>
                    <a:lnTo>
                      <a:pt x="114" y="211"/>
                    </a:lnTo>
                    <a:lnTo>
                      <a:pt x="126" y="214"/>
                    </a:lnTo>
                    <a:lnTo>
                      <a:pt x="127" y="207"/>
                    </a:lnTo>
                    <a:lnTo>
                      <a:pt x="133" y="211"/>
                    </a:lnTo>
                    <a:lnTo>
                      <a:pt x="137" y="199"/>
                    </a:lnTo>
                    <a:lnTo>
                      <a:pt x="143" y="209"/>
                    </a:lnTo>
                    <a:lnTo>
                      <a:pt x="147" y="210"/>
                    </a:lnTo>
                    <a:lnTo>
                      <a:pt x="149" y="214"/>
                    </a:lnTo>
                    <a:lnTo>
                      <a:pt x="159" y="221"/>
                    </a:lnTo>
                    <a:lnTo>
                      <a:pt x="172" y="224"/>
                    </a:lnTo>
                    <a:lnTo>
                      <a:pt x="205" y="211"/>
                    </a:lnTo>
                    <a:lnTo>
                      <a:pt x="221" y="215"/>
                    </a:lnTo>
                    <a:lnTo>
                      <a:pt x="235" y="209"/>
                    </a:lnTo>
                    <a:lnTo>
                      <a:pt x="238" y="195"/>
                    </a:lnTo>
                    <a:lnTo>
                      <a:pt x="248" y="195"/>
                    </a:lnTo>
                    <a:lnTo>
                      <a:pt x="251" y="188"/>
                    </a:lnTo>
                    <a:lnTo>
                      <a:pt x="264" y="181"/>
                    </a:lnTo>
                    <a:lnTo>
                      <a:pt x="270" y="181"/>
                    </a:lnTo>
                    <a:lnTo>
                      <a:pt x="273" y="197"/>
                    </a:lnTo>
                    <a:lnTo>
                      <a:pt x="283" y="195"/>
                    </a:lnTo>
                    <a:lnTo>
                      <a:pt x="286" y="184"/>
                    </a:lnTo>
                    <a:lnTo>
                      <a:pt x="282" y="185"/>
                    </a:lnTo>
                    <a:lnTo>
                      <a:pt x="283" y="177"/>
                    </a:lnTo>
                    <a:lnTo>
                      <a:pt x="296" y="174"/>
                    </a:lnTo>
                    <a:lnTo>
                      <a:pt x="297" y="181"/>
                    </a:lnTo>
                    <a:lnTo>
                      <a:pt x="308" y="181"/>
                    </a:lnTo>
                    <a:lnTo>
                      <a:pt x="319" y="204"/>
                    </a:lnTo>
                    <a:lnTo>
                      <a:pt x="319" y="182"/>
                    </a:lnTo>
                    <a:lnTo>
                      <a:pt x="325" y="170"/>
                    </a:lnTo>
                    <a:lnTo>
                      <a:pt x="336" y="167"/>
                    </a:lnTo>
                    <a:lnTo>
                      <a:pt x="325" y="165"/>
                    </a:lnTo>
                    <a:lnTo>
                      <a:pt x="313" y="167"/>
                    </a:lnTo>
                    <a:lnTo>
                      <a:pt x="308" y="165"/>
                    </a:lnTo>
                    <a:lnTo>
                      <a:pt x="300" y="159"/>
                    </a:lnTo>
                    <a:lnTo>
                      <a:pt x="293" y="156"/>
                    </a:lnTo>
                    <a:lnTo>
                      <a:pt x="295" y="150"/>
                    </a:lnTo>
                    <a:lnTo>
                      <a:pt x="310" y="147"/>
                    </a:lnTo>
                    <a:lnTo>
                      <a:pt x="322" y="150"/>
                    </a:lnTo>
                    <a:lnTo>
                      <a:pt x="326" y="138"/>
                    </a:lnTo>
                    <a:lnTo>
                      <a:pt x="316" y="143"/>
                    </a:lnTo>
                    <a:lnTo>
                      <a:pt x="312" y="142"/>
                    </a:lnTo>
                    <a:lnTo>
                      <a:pt x="310" y="138"/>
                    </a:lnTo>
                    <a:lnTo>
                      <a:pt x="303" y="145"/>
                    </a:lnTo>
                    <a:lnTo>
                      <a:pt x="290" y="145"/>
                    </a:lnTo>
                    <a:lnTo>
                      <a:pt x="283" y="149"/>
                    </a:lnTo>
                    <a:lnTo>
                      <a:pt x="283" y="145"/>
                    </a:lnTo>
                    <a:lnTo>
                      <a:pt x="287" y="138"/>
                    </a:lnTo>
                    <a:lnTo>
                      <a:pt x="284" y="129"/>
                    </a:lnTo>
                    <a:lnTo>
                      <a:pt x="289" y="118"/>
                    </a:lnTo>
                    <a:lnTo>
                      <a:pt x="295" y="120"/>
                    </a:lnTo>
                    <a:lnTo>
                      <a:pt x="296" y="117"/>
                    </a:lnTo>
                    <a:lnTo>
                      <a:pt x="295" y="111"/>
                    </a:lnTo>
                    <a:lnTo>
                      <a:pt x="287" y="106"/>
                    </a:lnTo>
                    <a:lnTo>
                      <a:pt x="292" y="99"/>
                    </a:lnTo>
                    <a:lnTo>
                      <a:pt x="299" y="104"/>
                    </a:lnTo>
                    <a:lnTo>
                      <a:pt x="306" y="104"/>
                    </a:lnTo>
                    <a:lnTo>
                      <a:pt x="319" y="95"/>
                    </a:lnTo>
                    <a:lnTo>
                      <a:pt x="331" y="77"/>
                    </a:lnTo>
                    <a:lnTo>
                      <a:pt x="336" y="81"/>
                    </a:lnTo>
                    <a:lnTo>
                      <a:pt x="346" y="67"/>
                    </a:lnTo>
                    <a:lnTo>
                      <a:pt x="357" y="59"/>
                    </a:lnTo>
                    <a:lnTo>
                      <a:pt x="359" y="67"/>
                    </a:lnTo>
                    <a:lnTo>
                      <a:pt x="368" y="67"/>
                    </a:lnTo>
                    <a:lnTo>
                      <a:pt x="370" y="60"/>
                    </a:lnTo>
                    <a:lnTo>
                      <a:pt x="362" y="50"/>
                    </a:lnTo>
                    <a:lnTo>
                      <a:pt x="365" y="36"/>
                    </a:lnTo>
                    <a:lnTo>
                      <a:pt x="374" y="36"/>
                    </a:lnTo>
                    <a:lnTo>
                      <a:pt x="384" y="38"/>
                    </a:lnTo>
                    <a:lnTo>
                      <a:pt x="407" y="21"/>
                    </a:lnTo>
                    <a:lnTo>
                      <a:pt x="414" y="11"/>
                    </a:lnTo>
                    <a:lnTo>
                      <a:pt x="424" y="10"/>
                    </a:lnTo>
                    <a:lnTo>
                      <a:pt x="423" y="24"/>
                    </a:lnTo>
                    <a:lnTo>
                      <a:pt x="432" y="42"/>
                    </a:lnTo>
                    <a:lnTo>
                      <a:pt x="450" y="25"/>
                    </a:lnTo>
                    <a:lnTo>
                      <a:pt x="466" y="18"/>
                    </a:lnTo>
                    <a:lnTo>
                      <a:pt x="479" y="0"/>
                    </a:lnTo>
                    <a:lnTo>
                      <a:pt x="484" y="7"/>
                    </a:lnTo>
                    <a:lnTo>
                      <a:pt x="481" y="20"/>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12" name="Freeform 148"/>
              <p:cNvSpPr>
                <a:spLocks/>
              </p:cNvSpPr>
              <p:nvPr/>
            </p:nvSpPr>
            <p:spPr bwMode="auto">
              <a:xfrm>
                <a:off x="2238" y="987"/>
                <a:ext cx="276" cy="263"/>
              </a:xfrm>
              <a:custGeom>
                <a:avLst/>
                <a:gdLst>
                  <a:gd name="T0" fmla="*/ 0 w 828"/>
                  <a:gd name="T1" fmla="*/ 0 h 788"/>
                  <a:gd name="T2" fmla="*/ 0 w 828"/>
                  <a:gd name="T3" fmla="*/ 0 h 788"/>
                  <a:gd name="T4" fmla="*/ 0 w 828"/>
                  <a:gd name="T5" fmla="*/ 0 h 788"/>
                  <a:gd name="T6" fmla="*/ 0 w 828"/>
                  <a:gd name="T7" fmla="*/ 0 h 788"/>
                  <a:gd name="T8" fmla="*/ 0 w 828"/>
                  <a:gd name="T9" fmla="*/ 0 h 788"/>
                  <a:gd name="T10" fmla="*/ 0 w 828"/>
                  <a:gd name="T11" fmla="*/ 0 h 788"/>
                  <a:gd name="T12" fmla="*/ 0 w 828"/>
                  <a:gd name="T13" fmla="*/ 0 h 788"/>
                  <a:gd name="T14" fmla="*/ 0 w 828"/>
                  <a:gd name="T15" fmla="*/ 0 h 788"/>
                  <a:gd name="T16" fmla="*/ 0 w 828"/>
                  <a:gd name="T17" fmla="*/ 0 h 788"/>
                  <a:gd name="T18" fmla="*/ 0 w 828"/>
                  <a:gd name="T19" fmla="*/ 0 h 788"/>
                  <a:gd name="T20" fmla="*/ 0 w 828"/>
                  <a:gd name="T21" fmla="*/ 0 h 788"/>
                  <a:gd name="T22" fmla="*/ 0 w 828"/>
                  <a:gd name="T23" fmla="*/ 0 h 788"/>
                  <a:gd name="T24" fmla="*/ 0 w 828"/>
                  <a:gd name="T25" fmla="*/ 0 h 788"/>
                  <a:gd name="T26" fmla="*/ 0 w 828"/>
                  <a:gd name="T27" fmla="*/ 0 h 788"/>
                  <a:gd name="T28" fmla="*/ 0 w 828"/>
                  <a:gd name="T29" fmla="*/ 0 h 788"/>
                  <a:gd name="T30" fmla="*/ 0 w 828"/>
                  <a:gd name="T31" fmla="*/ 0 h 788"/>
                  <a:gd name="T32" fmla="*/ 0 w 828"/>
                  <a:gd name="T33" fmla="*/ 0 h 788"/>
                  <a:gd name="T34" fmla="*/ 0 w 828"/>
                  <a:gd name="T35" fmla="*/ 0 h 788"/>
                  <a:gd name="T36" fmla="*/ 0 w 828"/>
                  <a:gd name="T37" fmla="*/ 0 h 788"/>
                  <a:gd name="T38" fmla="*/ 0 w 828"/>
                  <a:gd name="T39" fmla="*/ 0 h 788"/>
                  <a:gd name="T40" fmla="*/ 0 w 828"/>
                  <a:gd name="T41" fmla="*/ 0 h 788"/>
                  <a:gd name="T42" fmla="*/ 0 w 828"/>
                  <a:gd name="T43" fmla="*/ 0 h 788"/>
                  <a:gd name="T44" fmla="*/ 0 w 828"/>
                  <a:gd name="T45" fmla="*/ 0 h 788"/>
                  <a:gd name="T46" fmla="*/ 0 w 828"/>
                  <a:gd name="T47" fmla="*/ 0 h 788"/>
                  <a:gd name="T48" fmla="*/ 0 w 828"/>
                  <a:gd name="T49" fmla="*/ 0 h 788"/>
                  <a:gd name="T50" fmla="*/ 0 w 828"/>
                  <a:gd name="T51" fmla="*/ 0 h 788"/>
                  <a:gd name="T52" fmla="*/ 0 w 828"/>
                  <a:gd name="T53" fmla="*/ 0 h 788"/>
                  <a:gd name="T54" fmla="*/ 0 w 828"/>
                  <a:gd name="T55" fmla="*/ 0 h 788"/>
                  <a:gd name="T56" fmla="*/ 0 w 828"/>
                  <a:gd name="T57" fmla="*/ 0 h 788"/>
                  <a:gd name="T58" fmla="*/ 0 w 828"/>
                  <a:gd name="T59" fmla="*/ 0 h 788"/>
                  <a:gd name="T60" fmla="*/ 0 w 828"/>
                  <a:gd name="T61" fmla="*/ 0 h 788"/>
                  <a:gd name="T62" fmla="*/ 0 w 828"/>
                  <a:gd name="T63" fmla="*/ 0 h 788"/>
                  <a:gd name="T64" fmla="*/ 0 w 828"/>
                  <a:gd name="T65" fmla="*/ 0 h 788"/>
                  <a:gd name="T66" fmla="*/ 0 w 828"/>
                  <a:gd name="T67" fmla="*/ 0 h 788"/>
                  <a:gd name="T68" fmla="*/ 0 w 828"/>
                  <a:gd name="T69" fmla="*/ 0 h 788"/>
                  <a:gd name="T70" fmla="*/ 0 w 828"/>
                  <a:gd name="T71" fmla="*/ 0 h 788"/>
                  <a:gd name="T72" fmla="*/ 0 w 828"/>
                  <a:gd name="T73" fmla="*/ 0 h 788"/>
                  <a:gd name="T74" fmla="*/ 0 w 828"/>
                  <a:gd name="T75" fmla="*/ 0 h 788"/>
                  <a:gd name="T76" fmla="*/ 0 w 828"/>
                  <a:gd name="T77" fmla="*/ 0 h 788"/>
                  <a:gd name="T78" fmla="*/ 0 w 828"/>
                  <a:gd name="T79" fmla="*/ 0 h 788"/>
                  <a:gd name="T80" fmla="*/ 0 w 828"/>
                  <a:gd name="T81" fmla="*/ 0 h 788"/>
                  <a:gd name="T82" fmla="*/ 0 w 828"/>
                  <a:gd name="T83" fmla="*/ 0 h 788"/>
                  <a:gd name="T84" fmla="*/ 0 w 828"/>
                  <a:gd name="T85" fmla="*/ 0 h 788"/>
                  <a:gd name="T86" fmla="*/ 0 w 828"/>
                  <a:gd name="T87" fmla="*/ 0 h 788"/>
                  <a:gd name="T88" fmla="*/ 0 w 828"/>
                  <a:gd name="T89" fmla="*/ 0 h 788"/>
                  <a:gd name="T90" fmla="*/ 0 w 828"/>
                  <a:gd name="T91" fmla="*/ 0 h 788"/>
                  <a:gd name="T92" fmla="*/ 0 w 828"/>
                  <a:gd name="T93" fmla="*/ 0 h 788"/>
                  <a:gd name="T94" fmla="*/ 0 w 828"/>
                  <a:gd name="T95" fmla="*/ 0 h 788"/>
                  <a:gd name="T96" fmla="*/ 0 w 828"/>
                  <a:gd name="T97" fmla="*/ 0 h 788"/>
                  <a:gd name="T98" fmla="*/ 0 w 828"/>
                  <a:gd name="T99" fmla="*/ 0 h 788"/>
                  <a:gd name="T100" fmla="*/ 0 w 828"/>
                  <a:gd name="T101" fmla="*/ 0 h 788"/>
                  <a:gd name="T102" fmla="*/ 0 w 828"/>
                  <a:gd name="T103" fmla="*/ 0 h 7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8"/>
                  <a:gd name="T157" fmla="*/ 0 h 788"/>
                  <a:gd name="T158" fmla="*/ 828 w 828"/>
                  <a:gd name="T159" fmla="*/ 788 h 7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8" h="788">
                    <a:moveTo>
                      <a:pt x="271" y="282"/>
                    </a:moveTo>
                    <a:lnTo>
                      <a:pt x="267" y="289"/>
                    </a:lnTo>
                    <a:lnTo>
                      <a:pt x="256" y="294"/>
                    </a:lnTo>
                    <a:lnTo>
                      <a:pt x="248" y="304"/>
                    </a:lnTo>
                    <a:lnTo>
                      <a:pt x="236" y="308"/>
                    </a:lnTo>
                    <a:lnTo>
                      <a:pt x="229" y="320"/>
                    </a:lnTo>
                    <a:lnTo>
                      <a:pt x="222" y="323"/>
                    </a:lnTo>
                    <a:lnTo>
                      <a:pt x="196" y="348"/>
                    </a:lnTo>
                    <a:lnTo>
                      <a:pt x="176" y="343"/>
                    </a:lnTo>
                    <a:lnTo>
                      <a:pt x="167" y="344"/>
                    </a:lnTo>
                    <a:lnTo>
                      <a:pt x="166" y="377"/>
                    </a:lnTo>
                    <a:lnTo>
                      <a:pt x="157" y="389"/>
                    </a:lnTo>
                    <a:lnTo>
                      <a:pt x="158" y="391"/>
                    </a:lnTo>
                    <a:lnTo>
                      <a:pt x="164" y="391"/>
                    </a:lnTo>
                    <a:lnTo>
                      <a:pt x="166" y="394"/>
                    </a:lnTo>
                    <a:lnTo>
                      <a:pt x="141" y="398"/>
                    </a:lnTo>
                    <a:lnTo>
                      <a:pt x="137" y="394"/>
                    </a:lnTo>
                    <a:lnTo>
                      <a:pt x="130" y="394"/>
                    </a:lnTo>
                    <a:lnTo>
                      <a:pt x="128" y="390"/>
                    </a:lnTo>
                    <a:lnTo>
                      <a:pt x="115" y="389"/>
                    </a:lnTo>
                    <a:lnTo>
                      <a:pt x="104" y="395"/>
                    </a:lnTo>
                    <a:lnTo>
                      <a:pt x="98" y="402"/>
                    </a:lnTo>
                    <a:lnTo>
                      <a:pt x="95" y="408"/>
                    </a:lnTo>
                    <a:lnTo>
                      <a:pt x="105" y="415"/>
                    </a:lnTo>
                    <a:lnTo>
                      <a:pt x="96" y="415"/>
                    </a:lnTo>
                    <a:lnTo>
                      <a:pt x="101" y="425"/>
                    </a:lnTo>
                    <a:lnTo>
                      <a:pt x="93" y="419"/>
                    </a:lnTo>
                    <a:lnTo>
                      <a:pt x="83" y="418"/>
                    </a:lnTo>
                    <a:lnTo>
                      <a:pt x="79" y="412"/>
                    </a:lnTo>
                    <a:lnTo>
                      <a:pt x="63" y="433"/>
                    </a:lnTo>
                    <a:lnTo>
                      <a:pt x="62" y="443"/>
                    </a:lnTo>
                    <a:lnTo>
                      <a:pt x="53" y="462"/>
                    </a:lnTo>
                    <a:lnTo>
                      <a:pt x="56" y="469"/>
                    </a:lnTo>
                    <a:lnTo>
                      <a:pt x="52" y="477"/>
                    </a:lnTo>
                    <a:lnTo>
                      <a:pt x="39" y="489"/>
                    </a:lnTo>
                    <a:lnTo>
                      <a:pt x="30" y="505"/>
                    </a:lnTo>
                    <a:lnTo>
                      <a:pt x="14" y="529"/>
                    </a:lnTo>
                    <a:lnTo>
                      <a:pt x="16" y="544"/>
                    </a:lnTo>
                    <a:lnTo>
                      <a:pt x="13" y="551"/>
                    </a:lnTo>
                    <a:lnTo>
                      <a:pt x="8" y="570"/>
                    </a:lnTo>
                    <a:lnTo>
                      <a:pt x="4" y="582"/>
                    </a:lnTo>
                    <a:lnTo>
                      <a:pt x="1" y="584"/>
                    </a:lnTo>
                    <a:lnTo>
                      <a:pt x="0" y="590"/>
                    </a:lnTo>
                    <a:lnTo>
                      <a:pt x="3" y="595"/>
                    </a:lnTo>
                    <a:lnTo>
                      <a:pt x="10" y="600"/>
                    </a:lnTo>
                    <a:lnTo>
                      <a:pt x="14" y="608"/>
                    </a:lnTo>
                    <a:lnTo>
                      <a:pt x="29" y="627"/>
                    </a:lnTo>
                    <a:lnTo>
                      <a:pt x="31" y="632"/>
                    </a:lnTo>
                    <a:lnTo>
                      <a:pt x="34" y="636"/>
                    </a:lnTo>
                    <a:lnTo>
                      <a:pt x="47" y="644"/>
                    </a:lnTo>
                    <a:lnTo>
                      <a:pt x="59" y="664"/>
                    </a:lnTo>
                    <a:lnTo>
                      <a:pt x="66" y="662"/>
                    </a:lnTo>
                    <a:lnTo>
                      <a:pt x="63" y="665"/>
                    </a:lnTo>
                    <a:lnTo>
                      <a:pt x="66" y="675"/>
                    </a:lnTo>
                    <a:lnTo>
                      <a:pt x="63" y="686"/>
                    </a:lnTo>
                    <a:lnTo>
                      <a:pt x="68" y="691"/>
                    </a:lnTo>
                    <a:lnTo>
                      <a:pt x="72" y="702"/>
                    </a:lnTo>
                    <a:lnTo>
                      <a:pt x="83" y="715"/>
                    </a:lnTo>
                    <a:lnTo>
                      <a:pt x="95" y="732"/>
                    </a:lnTo>
                    <a:lnTo>
                      <a:pt x="99" y="732"/>
                    </a:lnTo>
                    <a:lnTo>
                      <a:pt x="106" y="730"/>
                    </a:lnTo>
                    <a:lnTo>
                      <a:pt x="112" y="732"/>
                    </a:lnTo>
                    <a:lnTo>
                      <a:pt x="117" y="727"/>
                    </a:lnTo>
                    <a:lnTo>
                      <a:pt x="117" y="720"/>
                    </a:lnTo>
                    <a:lnTo>
                      <a:pt x="121" y="714"/>
                    </a:lnTo>
                    <a:lnTo>
                      <a:pt x="122" y="702"/>
                    </a:lnTo>
                    <a:lnTo>
                      <a:pt x="127" y="714"/>
                    </a:lnTo>
                    <a:lnTo>
                      <a:pt x="124" y="725"/>
                    </a:lnTo>
                    <a:lnTo>
                      <a:pt x="121" y="739"/>
                    </a:lnTo>
                    <a:lnTo>
                      <a:pt x="111" y="740"/>
                    </a:lnTo>
                    <a:lnTo>
                      <a:pt x="112" y="745"/>
                    </a:lnTo>
                    <a:lnTo>
                      <a:pt x="118" y="744"/>
                    </a:lnTo>
                    <a:lnTo>
                      <a:pt x="115" y="752"/>
                    </a:lnTo>
                    <a:lnTo>
                      <a:pt x="115" y="765"/>
                    </a:lnTo>
                    <a:lnTo>
                      <a:pt x="122" y="776"/>
                    </a:lnTo>
                    <a:lnTo>
                      <a:pt x="130" y="773"/>
                    </a:lnTo>
                    <a:lnTo>
                      <a:pt x="141" y="788"/>
                    </a:lnTo>
                    <a:lnTo>
                      <a:pt x="145" y="784"/>
                    </a:lnTo>
                    <a:lnTo>
                      <a:pt x="143" y="777"/>
                    </a:lnTo>
                    <a:lnTo>
                      <a:pt x="151" y="772"/>
                    </a:lnTo>
                    <a:lnTo>
                      <a:pt x="161" y="761"/>
                    </a:lnTo>
                    <a:lnTo>
                      <a:pt x="164" y="752"/>
                    </a:lnTo>
                    <a:lnTo>
                      <a:pt x="171" y="741"/>
                    </a:lnTo>
                    <a:lnTo>
                      <a:pt x="171" y="734"/>
                    </a:lnTo>
                    <a:lnTo>
                      <a:pt x="181" y="722"/>
                    </a:lnTo>
                    <a:lnTo>
                      <a:pt x="181" y="733"/>
                    </a:lnTo>
                    <a:lnTo>
                      <a:pt x="187" y="739"/>
                    </a:lnTo>
                    <a:lnTo>
                      <a:pt x="189" y="748"/>
                    </a:lnTo>
                    <a:lnTo>
                      <a:pt x="194" y="754"/>
                    </a:lnTo>
                    <a:lnTo>
                      <a:pt x="203" y="745"/>
                    </a:lnTo>
                    <a:lnTo>
                      <a:pt x="215" y="744"/>
                    </a:lnTo>
                    <a:lnTo>
                      <a:pt x="220" y="734"/>
                    </a:lnTo>
                    <a:lnTo>
                      <a:pt x="242" y="718"/>
                    </a:lnTo>
                    <a:lnTo>
                      <a:pt x="229" y="734"/>
                    </a:lnTo>
                    <a:lnTo>
                      <a:pt x="233" y="739"/>
                    </a:lnTo>
                    <a:lnTo>
                      <a:pt x="246" y="729"/>
                    </a:lnTo>
                    <a:lnTo>
                      <a:pt x="256" y="736"/>
                    </a:lnTo>
                    <a:lnTo>
                      <a:pt x="278" y="741"/>
                    </a:lnTo>
                    <a:lnTo>
                      <a:pt x="281" y="734"/>
                    </a:lnTo>
                    <a:lnTo>
                      <a:pt x="285" y="732"/>
                    </a:lnTo>
                    <a:lnTo>
                      <a:pt x="288" y="727"/>
                    </a:lnTo>
                    <a:lnTo>
                      <a:pt x="297" y="729"/>
                    </a:lnTo>
                    <a:lnTo>
                      <a:pt x="304" y="729"/>
                    </a:lnTo>
                    <a:lnTo>
                      <a:pt x="326" y="716"/>
                    </a:lnTo>
                    <a:lnTo>
                      <a:pt x="339" y="709"/>
                    </a:lnTo>
                    <a:lnTo>
                      <a:pt x="344" y="711"/>
                    </a:lnTo>
                    <a:lnTo>
                      <a:pt x="343" y="716"/>
                    </a:lnTo>
                    <a:lnTo>
                      <a:pt x="355" y="715"/>
                    </a:lnTo>
                    <a:lnTo>
                      <a:pt x="359" y="715"/>
                    </a:lnTo>
                    <a:lnTo>
                      <a:pt x="362" y="711"/>
                    </a:lnTo>
                    <a:lnTo>
                      <a:pt x="370" y="715"/>
                    </a:lnTo>
                    <a:lnTo>
                      <a:pt x="381" y="714"/>
                    </a:lnTo>
                    <a:lnTo>
                      <a:pt x="383" y="708"/>
                    </a:lnTo>
                    <a:lnTo>
                      <a:pt x="379" y="697"/>
                    </a:lnTo>
                    <a:lnTo>
                      <a:pt x="386" y="673"/>
                    </a:lnTo>
                    <a:lnTo>
                      <a:pt x="382" y="666"/>
                    </a:lnTo>
                    <a:lnTo>
                      <a:pt x="372" y="661"/>
                    </a:lnTo>
                    <a:lnTo>
                      <a:pt x="383" y="651"/>
                    </a:lnTo>
                    <a:lnTo>
                      <a:pt x="395" y="645"/>
                    </a:lnTo>
                    <a:lnTo>
                      <a:pt x="389" y="636"/>
                    </a:lnTo>
                    <a:lnTo>
                      <a:pt x="394" y="620"/>
                    </a:lnTo>
                    <a:lnTo>
                      <a:pt x="402" y="614"/>
                    </a:lnTo>
                    <a:lnTo>
                      <a:pt x="414" y="616"/>
                    </a:lnTo>
                    <a:lnTo>
                      <a:pt x="421" y="612"/>
                    </a:lnTo>
                    <a:lnTo>
                      <a:pt x="425" y="612"/>
                    </a:lnTo>
                    <a:lnTo>
                      <a:pt x="431" y="616"/>
                    </a:lnTo>
                    <a:lnTo>
                      <a:pt x="438" y="609"/>
                    </a:lnTo>
                    <a:lnTo>
                      <a:pt x="447" y="608"/>
                    </a:lnTo>
                    <a:lnTo>
                      <a:pt x="457" y="605"/>
                    </a:lnTo>
                    <a:lnTo>
                      <a:pt x="464" y="609"/>
                    </a:lnTo>
                    <a:lnTo>
                      <a:pt x="479" y="615"/>
                    </a:lnTo>
                    <a:lnTo>
                      <a:pt x="484" y="615"/>
                    </a:lnTo>
                    <a:lnTo>
                      <a:pt x="494" y="608"/>
                    </a:lnTo>
                    <a:lnTo>
                      <a:pt x="500" y="608"/>
                    </a:lnTo>
                    <a:lnTo>
                      <a:pt x="502" y="602"/>
                    </a:lnTo>
                    <a:lnTo>
                      <a:pt x="515" y="598"/>
                    </a:lnTo>
                    <a:lnTo>
                      <a:pt x="515" y="590"/>
                    </a:lnTo>
                    <a:lnTo>
                      <a:pt x="528" y="587"/>
                    </a:lnTo>
                    <a:lnTo>
                      <a:pt x="532" y="597"/>
                    </a:lnTo>
                    <a:lnTo>
                      <a:pt x="538" y="600"/>
                    </a:lnTo>
                    <a:lnTo>
                      <a:pt x="542" y="594"/>
                    </a:lnTo>
                    <a:lnTo>
                      <a:pt x="544" y="582"/>
                    </a:lnTo>
                    <a:lnTo>
                      <a:pt x="558" y="576"/>
                    </a:lnTo>
                    <a:lnTo>
                      <a:pt x="575" y="580"/>
                    </a:lnTo>
                    <a:lnTo>
                      <a:pt x="577" y="584"/>
                    </a:lnTo>
                    <a:lnTo>
                      <a:pt x="595" y="587"/>
                    </a:lnTo>
                    <a:lnTo>
                      <a:pt x="597" y="594"/>
                    </a:lnTo>
                    <a:lnTo>
                      <a:pt x="607" y="601"/>
                    </a:lnTo>
                    <a:lnTo>
                      <a:pt x="611" y="605"/>
                    </a:lnTo>
                    <a:lnTo>
                      <a:pt x="619" y="604"/>
                    </a:lnTo>
                    <a:lnTo>
                      <a:pt x="626" y="604"/>
                    </a:lnTo>
                    <a:lnTo>
                      <a:pt x="630" y="612"/>
                    </a:lnTo>
                    <a:lnTo>
                      <a:pt x="637" y="612"/>
                    </a:lnTo>
                    <a:lnTo>
                      <a:pt x="634" y="602"/>
                    </a:lnTo>
                    <a:lnTo>
                      <a:pt x="632" y="595"/>
                    </a:lnTo>
                    <a:lnTo>
                      <a:pt x="640" y="595"/>
                    </a:lnTo>
                    <a:lnTo>
                      <a:pt x="642" y="602"/>
                    </a:lnTo>
                    <a:lnTo>
                      <a:pt x="647" y="598"/>
                    </a:lnTo>
                    <a:lnTo>
                      <a:pt x="657" y="600"/>
                    </a:lnTo>
                    <a:lnTo>
                      <a:pt x="660" y="604"/>
                    </a:lnTo>
                    <a:lnTo>
                      <a:pt x="668" y="605"/>
                    </a:lnTo>
                    <a:lnTo>
                      <a:pt x="670" y="608"/>
                    </a:lnTo>
                    <a:lnTo>
                      <a:pt x="678" y="608"/>
                    </a:lnTo>
                    <a:lnTo>
                      <a:pt x="683" y="597"/>
                    </a:lnTo>
                    <a:lnTo>
                      <a:pt x="688" y="595"/>
                    </a:lnTo>
                    <a:lnTo>
                      <a:pt x="692" y="598"/>
                    </a:lnTo>
                    <a:lnTo>
                      <a:pt x="695" y="597"/>
                    </a:lnTo>
                    <a:lnTo>
                      <a:pt x="699" y="591"/>
                    </a:lnTo>
                    <a:lnTo>
                      <a:pt x="707" y="590"/>
                    </a:lnTo>
                    <a:lnTo>
                      <a:pt x="712" y="593"/>
                    </a:lnTo>
                    <a:lnTo>
                      <a:pt x="721" y="591"/>
                    </a:lnTo>
                    <a:lnTo>
                      <a:pt x="731" y="593"/>
                    </a:lnTo>
                    <a:lnTo>
                      <a:pt x="735" y="590"/>
                    </a:lnTo>
                    <a:lnTo>
                      <a:pt x="750" y="595"/>
                    </a:lnTo>
                    <a:lnTo>
                      <a:pt x="758" y="593"/>
                    </a:lnTo>
                    <a:lnTo>
                      <a:pt x="766" y="593"/>
                    </a:lnTo>
                    <a:lnTo>
                      <a:pt x="773" y="597"/>
                    </a:lnTo>
                    <a:lnTo>
                      <a:pt x="784" y="598"/>
                    </a:lnTo>
                    <a:lnTo>
                      <a:pt x="790" y="600"/>
                    </a:lnTo>
                    <a:lnTo>
                      <a:pt x="800" y="595"/>
                    </a:lnTo>
                    <a:lnTo>
                      <a:pt x="807" y="597"/>
                    </a:lnTo>
                    <a:lnTo>
                      <a:pt x="815" y="595"/>
                    </a:lnTo>
                    <a:lnTo>
                      <a:pt x="812" y="582"/>
                    </a:lnTo>
                    <a:lnTo>
                      <a:pt x="819" y="569"/>
                    </a:lnTo>
                    <a:lnTo>
                      <a:pt x="828" y="564"/>
                    </a:lnTo>
                    <a:lnTo>
                      <a:pt x="799" y="557"/>
                    </a:lnTo>
                    <a:lnTo>
                      <a:pt x="787" y="551"/>
                    </a:lnTo>
                    <a:lnTo>
                      <a:pt x="767" y="548"/>
                    </a:lnTo>
                    <a:lnTo>
                      <a:pt x="753" y="536"/>
                    </a:lnTo>
                    <a:lnTo>
                      <a:pt x="735" y="533"/>
                    </a:lnTo>
                    <a:lnTo>
                      <a:pt x="727" y="529"/>
                    </a:lnTo>
                    <a:lnTo>
                      <a:pt x="730" y="540"/>
                    </a:lnTo>
                    <a:lnTo>
                      <a:pt x="721" y="550"/>
                    </a:lnTo>
                    <a:lnTo>
                      <a:pt x="711" y="552"/>
                    </a:lnTo>
                    <a:lnTo>
                      <a:pt x="714" y="537"/>
                    </a:lnTo>
                    <a:lnTo>
                      <a:pt x="720" y="530"/>
                    </a:lnTo>
                    <a:lnTo>
                      <a:pt x="721" y="525"/>
                    </a:lnTo>
                    <a:lnTo>
                      <a:pt x="717" y="512"/>
                    </a:lnTo>
                    <a:lnTo>
                      <a:pt x="722" y="507"/>
                    </a:lnTo>
                    <a:lnTo>
                      <a:pt x="696" y="489"/>
                    </a:lnTo>
                    <a:lnTo>
                      <a:pt x="678" y="461"/>
                    </a:lnTo>
                    <a:lnTo>
                      <a:pt x="669" y="427"/>
                    </a:lnTo>
                    <a:lnTo>
                      <a:pt x="662" y="400"/>
                    </a:lnTo>
                    <a:lnTo>
                      <a:pt x="666" y="390"/>
                    </a:lnTo>
                    <a:lnTo>
                      <a:pt x="665" y="377"/>
                    </a:lnTo>
                    <a:lnTo>
                      <a:pt x="649" y="365"/>
                    </a:lnTo>
                    <a:lnTo>
                      <a:pt x="642" y="345"/>
                    </a:lnTo>
                    <a:lnTo>
                      <a:pt x="632" y="329"/>
                    </a:lnTo>
                    <a:lnTo>
                      <a:pt x="616" y="300"/>
                    </a:lnTo>
                    <a:lnTo>
                      <a:pt x="610" y="297"/>
                    </a:lnTo>
                    <a:lnTo>
                      <a:pt x="623" y="286"/>
                    </a:lnTo>
                    <a:lnTo>
                      <a:pt x="613" y="270"/>
                    </a:lnTo>
                    <a:lnTo>
                      <a:pt x="613" y="261"/>
                    </a:lnTo>
                    <a:lnTo>
                      <a:pt x="606" y="259"/>
                    </a:lnTo>
                    <a:lnTo>
                      <a:pt x="600" y="241"/>
                    </a:lnTo>
                    <a:lnTo>
                      <a:pt x="608" y="223"/>
                    </a:lnTo>
                    <a:lnTo>
                      <a:pt x="606" y="219"/>
                    </a:lnTo>
                    <a:lnTo>
                      <a:pt x="595" y="204"/>
                    </a:lnTo>
                    <a:lnTo>
                      <a:pt x="593" y="194"/>
                    </a:lnTo>
                    <a:lnTo>
                      <a:pt x="598" y="183"/>
                    </a:lnTo>
                    <a:lnTo>
                      <a:pt x="595" y="172"/>
                    </a:lnTo>
                    <a:lnTo>
                      <a:pt x="595" y="146"/>
                    </a:lnTo>
                    <a:lnTo>
                      <a:pt x="588" y="140"/>
                    </a:lnTo>
                    <a:lnTo>
                      <a:pt x="582" y="123"/>
                    </a:lnTo>
                    <a:lnTo>
                      <a:pt x="585" y="118"/>
                    </a:lnTo>
                    <a:lnTo>
                      <a:pt x="578" y="105"/>
                    </a:lnTo>
                    <a:lnTo>
                      <a:pt x="561" y="91"/>
                    </a:lnTo>
                    <a:lnTo>
                      <a:pt x="551" y="89"/>
                    </a:lnTo>
                    <a:lnTo>
                      <a:pt x="541" y="83"/>
                    </a:lnTo>
                    <a:lnTo>
                      <a:pt x="536" y="72"/>
                    </a:lnTo>
                    <a:lnTo>
                      <a:pt x="529" y="83"/>
                    </a:lnTo>
                    <a:lnTo>
                      <a:pt x="512" y="58"/>
                    </a:lnTo>
                    <a:lnTo>
                      <a:pt x="515" y="55"/>
                    </a:lnTo>
                    <a:lnTo>
                      <a:pt x="490" y="41"/>
                    </a:lnTo>
                    <a:lnTo>
                      <a:pt x="480" y="26"/>
                    </a:lnTo>
                    <a:lnTo>
                      <a:pt x="466" y="0"/>
                    </a:lnTo>
                    <a:lnTo>
                      <a:pt x="445" y="12"/>
                    </a:lnTo>
                    <a:lnTo>
                      <a:pt x="448" y="27"/>
                    </a:lnTo>
                    <a:lnTo>
                      <a:pt x="441" y="29"/>
                    </a:lnTo>
                    <a:lnTo>
                      <a:pt x="405" y="69"/>
                    </a:lnTo>
                    <a:lnTo>
                      <a:pt x="407" y="83"/>
                    </a:lnTo>
                    <a:lnTo>
                      <a:pt x="381" y="79"/>
                    </a:lnTo>
                    <a:lnTo>
                      <a:pt x="391" y="108"/>
                    </a:lnTo>
                    <a:lnTo>
                      <a:pt x="404" y="119"/>
                    </a:lnTo>
                    <a:lnTo>
                      <a:pt x="405" y="130"/>
                    </a:lnTo>
                    <a:lnTo>
                      <a:pt x="418" y="161"/>
                    </a:lnTo>
                    <a:lnTo>
                      <a:pt x="404" y="176"/>
                    </a:lnTo>
                    <a:lnTo>
                      <a:pt x="391" y="175"/>
                    </a:lnTo>
                    <a:lnTo>
                      <a:pt x="373" y="184"/>
                    </a:lnTo>
                    <a:lnTo>
                      <a:pt x="375" y="193"/>
                    </a:lnTo>
                    <a:lnTo>
                      <a:pt x="363" y="209"/>
                    </a:lnTo>
                    <a:lnTo>
                      <a:pt x="347" y="207"/>
                    </a:lnTo>
                    <a:lnTo>
                      <a:pt x="327" y="211"/>
                    </a:lnTo>
                    <a:lnTo>
                      <a:pt x="316" y="232"/>
                    </a:lnTo>
                    <a:lnTo>
                      <a:pt x="303" y="233"/>
                    </a:lnTo>
                    <a:lnTo>
                      <a:pt x="285" y="254"/>
                    </a:lnTo>
                    <a:lnTo>
                      <a:pt x="290" y="262"/>
                    </a:lnTo>
                    <a:lnTo>
                      <a:pt x="281" y="270"/>
                    </a:lnTo>
                    <a:lnTo>
                      <a:pt x="277" y="270"/>
                    </a:lnTo>
                    <a:lnTo>
                      <a:pt x="271" y="282"/>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13" name="Freeform 149"/>
              <p:cNvSpPr>
                <a:spLocks/>
              </p:cNvSpPr>
              <p:nvPr/>
            </p:nvSpPr>
            <p:spPr bwMode="auto">
              <a:xfrm>
                <a:off x="2121" y="1195"/>
                <a:ext cx="47" cy="54"/>
              </a:xfrm>
              <a:custGeom>
                <a:avLst/>
                <a:gdLst>
                  <a:gd name="T0" fmla="*/ 0 w 140"/>
                  <a:gd name="T1" fmla="*/ 0 h 162"/>
                  <a:gd name="T2" fmla="*/ 0 w 140"/>
                  <a:gd name="T3" fmla="*/ 0 h 162"/>
                  <a:gd name="T4" fmla="*/ 0 w 140"/>
                  <a:gd name="T5" fmla="*/ 0 h 162"/>
                  <a:gd name="T6" fmla="*/ 0 w 140"/>
                  <a:gd name="T7" fmla="*/ 0 h 162"/>
                  <a:gd name="T8" fmla="*/ 0 w 140"/>
                  <a:gd name="T9" fmla="*/ 0 h 162"/>
                  <a:gd name="T10" fmla="*/ 0 w 140"/>
                  <a:gd name="T11" fmla="*/ 0 h 162"/>
                  <a:gd name="T12" fmla="*/ 0 w 140"/>
                  <a:gd name="T13" fmla="*/ 0 h 162"/>
                  <a:gd name="T14" fmla="*/ 0 w 140"/>
                  <a:gd name="T15" fmla="*/ 0 h 162"/>
                  <a:gd name="T16" fmla="*/ 0 w 140"/>
                  <a:gd name="T17" fmla="*/ 0 h 162"/>
                  <a:gd name="T18" fmla="*/ 0 w 140"/>
                  <a:gd name="T19" fmla="*/ 0 h 162"/>
                  <a:gd name="T20" fmla="*/ 0 w 140"/>
                  <a:gd name="T21" fmla="*/ 0 h 162"/>
                  <a:gd name="T22" fmla="*/ 0 w 140"/>
                  <a:gd name="T23" fmla="*/ 0 h 162"/>
                  <a:gd name="T24" fmla="*/ 0 w 140"/>
                  <a:gd name="T25" fmla="*/ 0 h 162"/>
                  <a:gd name="T26" fmla="*/ 0 w 140"/>
                  <a:gd name="T27" fmla="*/ 0 h 162"/>
                  <a:gd name="T28" fmla="*/ 0 w 140"/>
                  <a:gd name="T29" fmla="*/ 0 h 162"/>
                  <a:gd name="T30" fmla="*/ 0 w 140"/>
                  <a:gd name="T31" fmla="*/ 0 h 162"/>
                  <a:gd name="T32" fmla="*/ 0 w 140"/>
                  <a:gd name="T33" fmla="*/ 0 h 162"/>
                  <a:gd name="T34" fmla="*/ 0 w 140"/>
                  <a:gd name="T35" fmla="*/ 0 h 162"/>
                  <a:gd name="T36" fmla="*/ 0 w 140"/>
                  <a:gd name="T37" fmla="*/ 0 h 162"/>
                  <a:gd name="T38" fmla="*/ 0 w 140"/>
                  <a:gd name="T39" fmla="*/ 0 h 162"/>
                  <a:gd name="T40" fmla="*/ 0 w 140"/>
                  <a:gd name="T41" fmla="*/ 0 h 162"/>
                  <a:gd name="T42" fmla="*/ 0 w 140"/>
                  <a:gd name="T43" fmla="*/ 0 h 162"/>
                  <a:gd name="T44" fmla="*/ 0 w 140"/>
                  <a:gd name="T45" fmla="*/ 0 h 162"/>
                  <a:gd name="T46" fmla="*/ 0 w 140"/>
                  <a:gd name="T47" fmla="*/ 0 h 162"/>
                  <a:gd name="T48" fmla="*/ 0 w 140"/>
                  <a:gd name="T49" fmla="*/ 0 h 162"/>
                  <a:gd name="T50" fmla="*/ 0 w 140"/>
                  <a:gd name="T51" fmla="*/ 0 h 162"/>
                  <a:gd name="T52" fmla="*/ 0 w 140"/>
                  <a:gd name="T53" fmla="*/ 0 h 162"/>
                  <a:gd name="T54" fmla="*/ 0 w 140"/>
                  <a:gd name="T55" fmla="*/ 0 h 162"/>
                  <a:gd name="T56" fmla="*/ 0 w 140"/>
                  <a:gd name="T57" fmla="*/ 0 h 162"/>
                  <a:gd name="T58" fmla="*/ 0 w 140"/>
                  <a:gd name="T59" fmla="*/ 0 h 162"/>
                  <a:gd name="T60" fmla="*/ 0 w 140"/>
                  <a:gd name="T61" fmla="*/ 0 h 162"/>
                  <a:gd name="T62" fmla="*/ 0 w 140"/>
                  <a:gd name="T63" fmla="*/ 0 h 162"/>
                  <a:gd name="T64" fmla="*/ 0 w 140"/>
                  <a:gd name="T65" fmla="*/ 0 h 162"/>
                  <a:gd name="T66" fmla="*/ 0 w 140"/>
                  <a:gd name="T67" fmla="*/ 0 h 162"/>
                  <a:gd name="T68" fmla="*/ 0 w 140"/>
                  <a:gd name="T69" fmla="*/ 0 h 162"/>
                  <a:gd name="T70" fmla="*/ 0 w 140"/>
                  <a:gd name="T71" fmla="*/ 0 h 162"/>
                  <a:gd name="T72" fmla="*/ 0 w 140"/>
                  <a:gd name="T73" fmla="*/ 0 h 162"/>
                  <a:gd name="T74" fmla="*/ 0 w 140"/>
                  <a:gd name="T75" fmla="*/ 0 h 162"/>
                  <a:gd name="T76" fmla="*/ 0 w 140"/>
                  <a:gd name="T77" fmla="*/ 0 h 162"/>
                  <a:gd name="T78" fmla="*/ 0 w 140"/>
                  <a:gd name="T79" fmla="*/ 0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162"/>
                  <a:gd name="T122" fmla="*/ 140 w 140"/>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162">
                    <a:moveTo>
                      <a:pt x="0" y="155"/>
                    </a:moveTo>
                    <a:lnTo>
                      <a:pt x="4" y="161"/>
                    </a:lnTo>
                    <a:lnTo>
                      <a:pt x="8" y="162"/>
                    </a:lnTo>
                    <a:lnTo>
                      <a:pt x="14" y="157"/>
                    </a:lnTo>
                    <a:lnTo>
                      <a:pt x="20" y="157"/>
                    </a:lnTo>
                    <a:lnTo>
                      <a:pt x="21" y="154"/>
                    </a:lnTo>
                    <a:lnTo>
                      <a:pt x="27" y="153"/>
                    </a:lnTo>
                    <a:lnTo>
                      <a:pt x="37" y="160"/>
                    </a:lnTo>
                    <a:lnTo>
                      <a:pt x="50" y="154"/>
                    </a:lnTo>
                    <a:lnTo>
                      <a:pt x="54" y="157"/>
                    </a:lnTo>
                    <a:lnTo>
                      <a:pt x="60" y="144"/>
                    </a:lnTo>
                    <a:lnTo>
                      <a:pt x="73" y="140"/>
                    </a:lnTo>
                    <a:lnTo>
                      <a:pt x="78" y="132"/>
                    </a:lnTo>
                    <a:lnTo>
                      <a:pt x="88" y="132"/>
                    </a:lnTo>
                    <a:lnTo>
                      <a:pt x="99" y="122"/>
                    </a:lnTo>
                    <a:lnTo>
                      <a:pt x="98" y="115"/>
                    </a:lnTo>
                    <a:lnTo>
                      <a:pt x="111" y="108"/>
                    </a:lnTo>
                    <a:lnTo>
                      <a:pt x="119" y="98"/>
                    </a:lnTo>
                    <a:lnTo>
                      <a:pt x="118" y="87"/>
                    </a:lnTo>
                    <a:lnTo>
                      <a:pt x="140" y="53"/>
                    </a:lnTo>
                    <a:lnTo>
                      <a:pt x="135" y="44"/>
                    </a:lnTo>
                    <a:lnTo>
                      <a:pt x="122" y="39"/>
                    </a:lnTo>
                    <a:lnTo>
                      <a:pt x="122" y="23"/>
                    </a:lnTo>
                    <a:lnTo>
                      <a:pt x="127" y="8"/>
                    </a:lnTo>
                    <a:lnTo>
                      <a:pt x="124" y="0"/>
                    </a:lnTo>
                    <a:lnTo>
                      <a:pt x="102" y="7"/>
                    </a:lnTo>
                    <a:lnTo>
                      <a:pt x="83" y="17"/>
                    </a:lnTo>
                    <a:lnTo>
                      <a:pt x="70" y="30"/>
                    </a:lnTo>
                    <a:lnTo>
                      <a:pt x="60" y="53"/>
                    </a:lnTo>
                    <a:lnTo>
                      <a:pt x="46" y="67"/>
                    </a:lnTo>
                    <a:lnTo>
                      <a:pt x="34" y="80"/>
                    </a:lnTo>
                    <a:lnTo>
                      <a:pt x="21" y="86"/>
                    </a:lnTo>
                    <a:lnTo>
                      <a:pt x="18" y="97"/>
                    </a:lnTo>
                    <a:lnTo>
                      <a:pt x="13" y="105"/>
                    </a:lnTo>
                    <a:lnTo>
                      <a:pt x="14" y="123"/>
                    </a:lnTo>
                    <a:lnTo>
                      <a:pt x="10" y="135"/>
                    </a:lnTo>
                    <a:lnTo>
                      <a:pt x="5" y="135"/>
                    </a:lnTo>
                    <a:lnTo>
                      <a:pt x="4" y="144"/>
                    </a:lnTo>
                    <a:lnTo>
                      <a:pt x="7" y="147"/>
                    </a:lnTo>
                    <a:lnTo>
                      <a:pt x="0" y="155"/>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14" name="Freeform 150"/>
              <p:cNvSpPr>
                <a:spLocks/>
              </p:cNvSpPr>
              <p:nvPr/>
            </p:nvSpPr>
            <p:spPr bwMode="auto">
              <a:xfrm>
                <a:off x="1983" y="556"/>
                <a:ext cx="438" cy="610"/>
              </a:xfrm>
              <a:custGeom>
                <a:avLst/>
                <a:gdLst>
                  <a:gd name="T0" fmla="*/ 0 w 1312"/>
                  <a:gd name="T1" fmla="*/ 0 h 1832"/>
                  <a:gd name="T2" fmla="*/ 0 w 1312"/>
                  <a:gd name="T3" fmla="*/ 0 h 1832"/>
                  <a:gd name="T4" fmla="*/ 0 w 1312"/>
                  <a:gd name="T5" fmla="*/ 0 h 1832"/>
                  <a:gd name="T6" fmla="*/ 0 w 1312"/>
                  <a:gd name="T7" fmla="*/ 0 h 1832"/>
                  <a:gd name="T8" fmla="*/ 0 w 1312"/>
                  <a:gd name="T9" fmla="*/ 0 h 1832"/>
                  <a:gd name="T10" fmla="*/ 0 w 1312"/>
                  <a:gd name="T11" fmla="*/ 0 h 1832"/>
                  <a:gd name="T12" fmla="*/ 0 w 1312"/>
                  <a:gd name="T13" fmla="*/ 0 h 1832"/>
                  <a:gd name="T14" fmla="*/ 0 w 1312"/>
                  <a:gd name="T15" fmla="*/ 0 h 1832"/>
                  <a:gd name="T16" fmla="*/ 0 w 1312"/>
                  <a:gd name="T17" fmla="*/ 0 h 1832"/>
                  <a:gd name="T18" fmla="*/ 0 w 1312"/>
                  <a:gd name="T19" fmla="*/ 0 h 1832"/>
                  <a:gd name="T20" fmla="*/ 0 w 1312"/>
                  <a:gd name="T21" fmla="*/ 0 h 1832"/>
                  <a:gd name="T22" fmla="*/ 0 w 1312"/>
                  <a:gd name="T23" fmla="*/ 0 h 1832"/>
                  <a:gd name="T24" fmla="*/ 0 w 1312"/>
                  <a:gd name="T25" fmla="*/ 0 h 1832"/>
                  <a:gd name="T26" fmla="*/ 0 w 1312"/>
                  <a:gd name="T27" fmla="*/ 0 h 1832"/>
                  <a:gd name="T28" fmla="*/ 0 w 1312"/>
                  <a:gd name="T29" fmla="*/ 0 h 1832"/>
                  <a:gd name="T30" fmla="*/ 0 w 1312"/>
                  <a:gd name="T31" fmla="*/ 0 h 1832"/>
                  <a:gd name="T32" fmla="*/ 0 w 1312"/>
                  <a:gd name="T33" fmla="*/ 0 h 1832"/>
                  <a:gd name="T34" fmla="*/ 0 w 1312"/>
                  <a:gd name="T35" fmla="*/ 0 h 1832"/>
                  <a:gd name="T36" fmla="*/ 0 w 1312"/>
                  <a:gd name="T37" fmla="*/ 0 h 1832"/>
                  <a:gd name="T38" fmla="*/ 0 w 1312"/>
                  <a:gd name="T39" fmla="*/ 0 h 1832"/>
                  <a:gd name="T40" fmla="*/ 0 w 1312"/>
                  <a:gd name="T41" fmla="*/ 0 h 1832"/>
                  <a:gd name="T42" fmla="*/ 0 w 1312"/>
                  <a:gd name="T43" fmla="*/ 0 h 1832"/>
                  <a:gd name="T44" fmla="*/ 0 w 1312"/>
                  <a:gd name="T45" fmla="*/ 0 h 1832"/>
                  <a:gd name="T46" fmla="*/ 0 w 1312"/>
                  <a:gd name="T47" fmla="*/ 0 h 1832"/>
                  <a:gd name="T48" fmla="*/ 0 w 1312"/>
                  <a:gd name="T49" fmla="*/ 0 h 1832"/>
                  <a:gd name="T50" fmla="*/ 0 w 1312"/>
                  <a:gd name="T51" fmla="*/ 0 h 1832"/>
                  <a:gd name="T52" fmla="*/ 0 w 1312"/>
                  <a:gd name="T53" fmla="*/ 0 h 1832"/>
                  <a:gd name="T54" fmla="*/ 0 w 1312"/>
                  <a:gd name="T55" fmla="*/ 0 h 1832"/>
                  <a:gd name="T56" fmla="*/ 0 w 1312"/>
                  <a:gd name="T57" fmla="*/ 0 h 1832"/>
                  <a:gd name="T58" fmla="*/ 0 w 1312"/>
                  <a:gd name="T59" fmla="*/ 0 h 1832"/>
                  <a:gd name="T60" fmla="*/ 0 w 1312"/>
                  <a:gd name="T61" fmla="*/ 0 h 1832"/>
                  <a:gd name="T62" fmla="*/ 0 w 1312"/>
                  <a:gd name="T63" fmla="*/ 0 h 1832"/>
                  <a:gd name="T64" fmla="*/ 0 w 1312"/>
                  <a:gd name="T65" fmla="*/ 0 h 1832"/>
                  <a:gd name="T66" fmla="*/ 0 w 1312"/>
                  <a:gd name="T67" fmla="*/ 0 h 1832"/>
                  <a:gd name="T68" fmla="*/ 0 w 1312"/>
                  <a:gd name="T69" fmla="*/ 0 h 1832"/>
                  <a:gd name="T70" fmla="*/ 0 w 1312"/>
                  <a:gd name="T71" fmla="*/ 0 h 1832"/>
                  <a:gd name="T72" fmla="*/ 0 w 1312"/>
                  <a:gd name="T73" fmla="*/ 0 h 1832"/>
                  <a:gd name="T74" fmla="*/ 0 w 1312"/>
                  <a:gd name="T75" fmla="*/ 0 h 1832"/>
                  <a:gd name="T76" fmla="*/ 0 w 1312"/>
                  <a:gd name="T77" fmla="*/ 0 h 1832"/>
                  <a:gd name="T78" fmla="*/ 0 w 1312"/>
                  <a:gd name="T79" fmla="*/ 0 h 1832"/>
                  <a:gd name="T80" fmla="*/ 0 w 1312"/>
                  <a:gd name="T81" fmla="*/ 0 h 1832"/>
                  <a:gd name="T82" fmla="*/ 0 w 1312"/>
                  <a:gd name="T83" fmla="*/ 0 h 1832"/>
                  <a:gd name="T84" fmla="*/ 0 w 1312"/>
                  <a:gd name="T85" fmla="*/ 0 h 1832"/>
                  <a:gd name="T86" fmla="*/ 0 w 1312"/>
                  <a:gd name="T87" fmla="*/ 0 h 1832"/>
                  <a:gd name="T88" fmla="*/ 0 w 1312"/>
                  <a:gd name="T89" fmla="*/ 0 h 1832"/>
                  <a:gd name="T90" fmla="*/ 0 w 1312"/>
                  <a:gd name="T91" fmla="*/ 0 h 1832"/>
                  <a:gd name="T92" fmla="*/ 0 w 1312"/>
                  <a:gd name="T93" fmla="*/ 0 h 1832"/>
                  <a:gd name="T94" fmla="*/ 0 w 1312"/>
                  <a:gd name="T95" fmla="*/ 0 h 1832"/>
                  <a:gd name="T96" fmla="*/ 0 w 1312"/>
                  <a:gd name="T97" fmla="*/ 0 h 1832"/>
                  <a:gd name="T98" fmla="*/ 0 w 1312"/>
                  <a:gd name="T99" fmla="*/ 0 h 1832"/>
                  <a:gd name="T100" fmla="*/ 0 w 1312"/>
                  <a:gd name="T101" fmla="*/ 0 h 1832"/>
                  <a:gd name="T102" fmla="*/ 0 w 1312"/>
                  <a:gd name="T103" fmla="*/ 0 h 1832"/>
                  <a:gd name="T104" fmla="*/ 0 w 1312"/>
                  <a:gd name="T105" fmla="*/ 0 h 1832"/>
                  <a:gd name="T106" fmla="*/ 0 w 1312"/>
                  <a:gd name="T107" fmla="*/ 0 h 1832"/>
                  <a:gd name="T108" fmla="*/ 0 w 1312"/>
                  <a:gd name="T109" fmla="*/ 0 h 1832"/>
                  <a:gd name="T110" fmla="*/ 0 w 1312"/>
                  <a:gd name="T111" fmla="*/ 0 h 18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2"/>
                  <a:gd name="T169" fmla="*/ 0 h 1832"/>
                  <a:gd name="T170" fmla="*/ 1312 w 1312"/>
                  <a:gd name="T171" fmla="*/ 1832 h 18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2" h="1832">
                    <a:moveTo>
                      <a:pt x="722" y="478"/>
                    </a:moveTo>
                    <a:lnTo>
                      <a:pt x="630" y="504"/>
                    </a:lnTo>
                    <a:lnTo>
                      <a:pt x="601" y="541"/>
                    </a:lnTo>
                    <a:lnTo>
                      <a:pt x="536" y="538"/>
                    </a:lnTo>
                    <a:lnTo>
                      <a:pt x="584" y="532"/>
                    </a:lnTo>
                    <a:lnTo>
                      <a:pt x="649" y="464"/>
                    </a:lnTo>
                    <a:lnTo>
                      <a:pt x="552" y="475"/>
                    </a:lnTo>
                    <a:lnTo>
                      <a:pt x="650" y="431"/>
                    </a:lnTo>
                    <a:lnTo>
                      <a:pt x="655" y="453"/>
                    </a:lnTo>
                    <a:lnTo>
                      <a:pt x="708" y="373"/>
                    </a:lnTo>
                    <a:lnTo>
                      <a:pt x="691" y="391"/>
                    </a:lnTo>
                    <a:lnTo>
                      <a:pt x="600" y="374"/>
                    </a:lnTo>
                    <a:lnTo>
                      <a:pt x="653" y="371"/>
                    </a:lnTo>
                    <a:lnTo>
                      <a:pt x="663" y="323"/>
                    </a:lnTo>
                    <a:lnTo>
                      <a:pt x="916" y="142"/>
                    </a:lnTo>
                    <a:lnTo>
                      <a:pt x="916" y="96"/>
                    </a:lnTo>
                    <a:lnTo>
                      <a:pt x="940" y="23"/>
                    </a:lnTo>
                    <a:lnTo>
                      <a:pt x="833" y="0"/>
                    </a:lnTo>
                    <a:lnTo>
                      <a:pt x="836" y="42"/>
                    </a:lnTo>
                    <a:lnTo>
                      <a:pt x="750" y="32"/>
                    </a:lnTo>
                    <a:lnTo>
                      <a:pt x="715" y="53"/>
                    </a:lnTo>
                    <a:lnTo>
                      <a:pt x="647" y="49"/>
                    </a:lnTo>
                    <a:lnTo>
                      <a:pt x="643" y="39"/>
                    </a:lnTo>
                    <a:lnTo>
                      <a:pt x="574" y="68"/>
                    </a:lnTo>
                    <a:lnTo>
                      <a:pt x="548" y="66"/>
                    </a:lnTo>
                    <a:lnTo>
                      <a:pt x="513" y="107"/>
                    </a:lnTo>
                    <a:lnTo>
                      <a:pt x="519" y="59"/>
                    </a:lnTo>
                    <a:lnTo>
                      <a:pt x="477" y="53"/>
                    </a:lnTo>
                    <a:lnTo>
                      <a:pt x="430" y="113"/>
                    </a:lnTo>
                    <a:lnTo>
                      <a:pt x="457" y="66"/>
                    </a:lnTo>
                    <a:lnTo>
                      <a:pt x="422" y="35"/>
                    </a:lnTo>
                    <a:lnTo>
                      <a:pt x="414" y="77"/>
                    </a:lnTo>
                    <a:lnTo>
                      <a:pt x="411" y="46"/>
                    </a:lnTo>
                    <a:lnTo>
                      <a:pt x="356" y="25"/>
                    </a:lnTo>
                    <a:lnTo>
                      <a:pt x="334" y="68"/>
                    </a:lnTo>
                    <a:lnTo>
                      <a:pt x="313" y="80"/>
                    </a:lnTo>
                    <a:lnTo>
                      <a:pt x="321" y="124"/>
                    </a:lnTo>
                    <a:lnTo>
                      <a:pt x="337" y="138"/>
                    </a:lnTo>
                    <a:lnTo>
                      <a:pt x="316" y="127"/>
                    </a:lnTo>
                    <a:lnTo>
                      <a:pt x="313" y="180"/>
                    </a:lnTo>
                    <a:lnTo>
                      <a:pt x="373" y="211"/>
                    </a:lnTo>
                    <a:lnTo>
                      <a:pt x="320" y="192"/>
                    </a:lnTo>
                    <a:lnTo>
                      <a:pt x="261" y="210"/>
                    </a:lnTo>
                    <a:lnTo>
                      <a:pt x="245" y="192"/>
                    </a:lnTo>
                    <a:lnTo>
                      <a:pt x="239" y="207"/>
                    </a:lnTo>
                    <a:lnTo>
                      <a:pt x="278" y="250"/>
                    </a:lnTo>
                    <a:lnTo>
                      <a:pt x="267" y="286"/>
                    </a:lnTo>
                    <a:lnTo>
                      <a:pt x="228" y="259"/>
                    </a:lnTo>
                    <a:lnTo>
                      <a:pt x="228" y="289"/>
                    </a:lnTo>
                    <a:lnTo>
                      <a:pt x="267" y="325"/>
                    </a:lnTo>
                    <a:lnTo>
                      <a:pt x="301" y="328"/>
                    </a:lnTo>
                    <a:lnTo>
                      <a:pt x="291" y="342"/>
                    </a:lnTo>
                    <a:lnTo>
                      <a:pt x="321" y="366"/>
                    </a:lnTo>
                    <a:lnTo>
                      <a:pt x="239" y="341"/>
                    </a:lnTo>
                    <a:lnTo>
                      <a:pt x="294" y="377"/>
                    </a:lnTo>
                    <a:lnTo>
                      <a:pt x="232" y="350"/>
                    </a:lnTo>
                    <a:lnTo>
                      <a:pt x="220" y="377"/>
                    </a:lnTo>
                    <a:lnTo>
                      <a:pt x="203" y="375"/>
                    </a:lnTo>
                    <a:lnTo>
                      <a:pt x="183" y="345"/>
                    </a:lnTo>
                    <a:lnTo>
                      <a:pt x="167" y="350"/>
                    </a:lnTo>
                    <a:lnTo>
                      <a:pt x="176" y="413"/>
                    </a:lnTo>
                    <a:lnTo>
                      <a:pt x="154" y="374"/>
                    </a:lnTo>
                    <a:lnTo>
                      <a:pt x="117" y="373"/>
                    </a:lnTo>
                    <a:lnTo>
                      <a:pt x="117" y="429"/>
                    </a:lnTo>
                    <a:lnTo>
                      <a:pt x="158" y="442"/>
                    </a:lnTo>
                    <a:lnTo>
                      <a:pt x="127" y="449"/>
                    </a:lnTo>
                    <a:lnTo>
                      <a:pt x="115" y="478"/>
                    </a:lnTo>
                    <a:lnTo>
                      <a:pt x="138" y="484"/>
                    </a:lnTo>
                    <a:lnTo>
                      <a:pt x="164" y="514"/>
                    </a:lnTo>
                    <a:lnTo>
                      <a:pt x="205" y="520"/>
                    </a:lnTo>
                    <a:lnTo>
                      <a:pt x="168" y="524"/>
                    </a:lnTo>
                    <a:lnTo>
                      <a:pt x="163" y="536"/>
                    </a:lnTo>
                    <a:lnTo>
                      <a:pt x="150" y="514"/>
                    </a:lnTo>
                    <a:lnTo>
                      <a:pt x="114" y="500"/>
                    </a:lnTo>
                    <a:lnTo>
                      <a:pt x="104" y="566"/>
                    </a:lnTo>
                    <a:lnTo>
                      <a:pt x="119" y="611"/>
                    </a:lnTo>
                    <a:lnTo>
                      <a:pt x="181" y="582"/>
                    </a:lnTo>
                    <a:lnTo>
                      <a:pt x="170" y="592"/>
                    </a:lnTo>
                    <a:lnTo>
                      <a:pt x="184" y="602"/>
                    </a:lnTo>
                    <a:lnTo>
                      <a:pt x="132" y="636"/>
                    </a:lnTo>
                    <a:lnTo>
                      <a:pt x="206" y="636"/>
                    </a:lnTo>
                    <a:lnTo>
                      <a:pt x="168" y="654"/>
                    </a:lnTo>
                    <a:lnTo>
                      <a:pt x="171" y="668"/>
                    </a:lnTo>
                    <a:lnTo>
                      <a:pt x="154" y="684"/>
                    </a:lnTo>
                    <a:lnTo>
                      <a:pt x="160" y="699"/>
                    </a:lnTo>
                    <a:lnTo>
                      <a:pt x="220" y="714"/>
                    </a:lnTo>
                    <a:lnTo>
                      <a:pt x="145" y="716"/>
                    </a:lnTo>
                    <a:lnTo>
                      <a:pt x="127" y="736"/>
                    </a:lnTo>
                    <a:lnTo>
                      <a:pt x="171" y="775"/>
                    </a:lnTo>
                    <a:lnTo>
                      <a:pt x="114" y="760"/>
                    </a:lnTo>
                    <a:lnTo>
                      <a:pt x="98" y="810"/>
                    </a:lnTo>
                    <a:lnTo>
                      <a:pt x="83" y="807"/>
                    </a:lnTo>
                    <a:lnTo>
                      <a:pt x="134" y="818"/>
                    </a:lnTo>
                    <a:lnTo>
                      <a:pt x="124" y="827"/>
                    </a:lnTo>
                    <a:lnTo>
                      <a:pt x="138" y="832"/>
                    </a:lnTo>
                    <a:lnTo>
                      <a:pt x="102" y="835"/>
                    </a:lnTo>
                    <a:lnTo>
                      <a:pt x="121" y="860"/>
                    </a:lnTo>
                    <a:lnTo>
                      <a:pt x="93" y="859"/>
                    </a:lnTo>
                    <a:lnTo>
                      <a:pt x="86" y="871"/>
                    </a:lnTo>
                    <a:lnTo>
                      <a:pt x="72" y="857"/>
                    </a:lnTo>
                    <a:lnTo>
                      <a:pt x="0" y="893"/>
                    </a:lnTo>
                    <a:lnTo>
                      <a:pt x="5" y="903"/>
                    </a:lnTo>
                    <a:lnTo>
                      <a:pt x="140" y="900"/>
                    </a:lnTo>
                    <a:lnTo>
                      <a:pt x="101" y="920"/>
                    </a:lnTo>
                    <a:lnTo>
                      <a:pt x="109" y="932"/>
                    </a:lnTo>
                    <a:lnTo>
                      <a:pt x="91" y="917"/>
                    </a:lnTo>
                    <a:lnTo>
                      <a:pt x="65" y="922"/>
                    </a:lnTo>
                    <a:lnTo>
                      <a:pt x="89" y="963"/>
                    </a:lnTo>
                    <a:lnTo>
                      <a:pt x="158" y="992"/>
                    </a:lnTo>
                    <a:lnTo>
                      <a:pt x="192" y="971"/>
                    </a:lnTo>
                    <a:lnTo>
                      <a:pt x="226" y="920"/>
                    </a:lnTo>
                    <a:lnTo>
                      <a:pt x="310" y="859"/>
                    </a:lnTo>
                    <a:lnTo>
                      <a:pt x="293" y="891"/>
                    </a:lnTo>
                    <a:lnTo>
                      <a:pt x="327" y="893"/>
                    </a:lnTo>
                    <a:lnTo>
                      <a:pt x="265" y="920"/>
                    </a:lnTo>
                    <a:lnTo>
                      <a:pt x="267" y="929"/>
                    </a:lnTo>
                    <a:lnTo>
                      <a:pt x="248" y="943"/>
                    </a:lnTo>
                    <a:lnTo>
                      <a:pt x="230" y="978"/>
                    </a:lnTo>
                    <a:lnTo>
                      <a:pt x="219" y="993"/>
                    </a:lnTo>
                    <a:lnTo>
                      <a:pt x="236" y="989"/>
                    </a:lnTo>
                    <a:lnTo>
                      <a:pt x="245" y="1007"/>
                    </a:lnTo>
                    <a:lnTo>
                      <a:pt x="215" y="1014"/>
                    </a:lnTo>
                    <a:lnTo>
                      <a:pt x="205" y="1034"/>
                    </a:lnTo>
                    <a:lnTo>
                      <a:pt x="203" y="1054"/>
                    </a:lnTo>
                    <a:lnTo>
                      <a:pt x="173" y="1061"/>
                    </a:lnTo>
                    <a:lnTo>
                      <a:pt x="161" y="1077"/>
                    </a:lnTo>
                    <a:lnTo>
                      <a:pt x="179" y="1102"/>
                    </a:lnTo>
                    <a:lnTo>
                      <a:pt x="186" y="1103"/>
                    </a:lnTo>
                    <a:lnTo>
                      <a:pt x="212" y="1095"/>
                    </a:lnTo>
                    <a:lnTo>
                      <a:pt x="193" y="1109"/>
                    </a:lnTo>
                    <a:lnTo>
                      <a:pt x="197" y="1114"/>
                    </a:lnTo>
                    <a:lnTo>
                      <a:pt x="184" y="1139"/>
                    </a:lnTo>
                    <a:lnTo>
                      <a:pt x="180" y="1157"/>
                    </a:lnTo>
                    <a:lnTo>
                      <a:pt x="199" y="1143"/>
                    </a:lnTo>
                    <a:lnTo>
                      <a:pt x="202" y="1149"/>
                    </a:lnTo>
                    <a:lnTo>
                      <a:pt x="194" y="1161"/>
                    </a:lnTo>
                    <a:lnTo>
                      <a:pt x="202" y="1177"/>
                    </a:lnTo>
                    <a:lnTo>
                      <a:pt x="186" y="1171"/>
                    </a:lnTo>
                    <a:lnTo>
                      <a:pt x="170" y="1191"/>
                    </a:lnTo>
                    <a:lnTo>
                      <a:pt x="144" y="1232"/>
                    </a:lnTo>
                    <a:lnTo>
                      <a:pt x="153" y="1243"/>
                    </a:lnTo>
                    <a:lnTo>
                      <a:pt x="153" y="1260"/>
                    </a:lnTo>
                    <a:lnTo>
                      <a:pt x="189" y="1236"/>
                    </a:lnTo>
                    <a:lnTo>
                      <a:pt x="170" y="1261"/>
                    </a:lnTo>
                    <a:lnTo>
                      <a:pt x="167" y="1304"/>
                    </a:lnTo>
                    <a:lnTo>
                      <a:pt x="173" y="1304"/>
                    </a:lnTo>
                    <a:lnTo>
                      <a:pt x="174" y="1316"/>
                    </a:lnTo>
                    <a:lnTo>
                      <a:pt x="216" y="1286"/>
                    </a:lnTo>
                    <a:lnTo>
                      <a:pt x="179" y="1316"/>
                    </a:lnTo>
                    <a:lnTo>
                      <a:pt x="161" y="1364"/>
                    </a:lnTo>
                    <a:lnTo>
                      <a:pt x="155" y="1368"/>
                    </a:lnTo>
                    <a:lnTo>
                      <a:pt x="150" y="1396"/>
                    </a:lnTo>
                    <a:lnTo>
                      <a:pt x="144" y="1400"/>
                    </a:lnTo>
                    <a:lnTo>
                      <a:pt x="141" y="1464"/>
                    </a:lnTo>
                    <a:lnTo>
                      <a:pt x="132" y="1470"/>
                    </a:lnTo>
                    <a:lnTo>
                      <a:pt x="122" y="1489"/>
                    </a:lnTo>
                    <a:lnTo>
                      <a:pt x="119" y="1521"/>
                    </a:lnTo>
                    <a:lnTo>
                      <a:pt x="151" y="1535"/>
                    </a:lnTo>
                    <a:lnTo>
                      <a:pt x="180" y="1518"/>
                    </a:lnTo>
                    <a:lnTo>
                      <a:pt x="205" y="1497"/>
                    </a:lnTo>
                    <a:lnTo>
                      <a:pt x="184" y="1471"/>
                    </a:lnTo>
                    <a:lnTo>
                      <a:pt x="209" y="1404"/>
                    </a:lnTo>
                    <a:lnTo>
                      <a:pt x="220" y="1400"/>
                    </a:lnTo>
                    <a:lnTo>
                      <a:pt x="219" y="1367"/>
                    </a:lnTo>
                    <a:lnTo>
                      <a:pt x="228" y="1335"/>
                    </a:lnTo>
                    <a:lnTo>
                      <a:pt x="262" y="1317"/>
                    </a:lnTo>
                    <a:lnTo>
                      <a:pt x="262" y="1306"/>
                    </a:lnTo>
                    <a:lnTo>
                      <a:pt x="238" y="1263"/>
                    </a:lnTo>
                    <a:lnTo>
                      <a:pt x="229" y="1227"/>
                    </a:lnTo>
                    <a:lnTo>
                      <a:pt x="232" y="1199"/>
                    </a:lnTo>
                    <a:lnTo>
                      <a:pt x="241" y="1209"/>
                    </a:lnTo>
                    <a:lnTo>
                      <a:pt x="261" y="1184"/>
                    </a:lnTo>
                    <a:lnTo>
                      <a:pt x="291" y="1160"/>
                    </a:lnTo>
                    <a:lnTo>
                      <a:pt x="256" y="1217"/>
                    </a:lnTo>
                    <a:lnTo>
                      <a:pt x="252" y="1256"/>
                    </a:lnTo>
                    <a:lnTo>
                      <a:pt x="264" y="1271"/>
                    </a:lnTo>
                    <a:lnTo>
                      <a:pt x="294" y="1286"/>
                    </a:lnTo>
                    <a:lnTo>
                      <a:pt x="284" y="1260"/>
                    </a:lnTo>
                    <a:lnTo>
                      <a:pt x="290" y="1246"/>
                    </a:lnTo>
                    <a:lnTo>
                      <a:pt x="301" y="1243"/>
                    </a:lnTo>
                    <a:lnTo>
                      <a:pt x="331" y="1253"/>
                    </a:lnTo>
                    <a:lnTo>
                      <a:pt x="330" y="1234"/>
                    </a:lnTo>
                    <a:lnTo>
                      <a:pt x="337" y="1239"/>
                    </a:lnTo>
                    <a:lnTo>
                      <a:pt x="346" y="1271"/>
                    </a:lnTo>
                    <a:lnTo>
                      <a:pt x="360" y="1275"/>
                    </a:lnTo>
                    <a:lnTo>
                      <a:pt x="369" y="1270"/>
                    </a:lnTo>
                    <a:lnTo>
                      <a:pt x="379" y="1250"/>
                    </a:lnTo>
                    <a:lnTo>
                      <a:pt x="386" y="1213"/>
                    </a:lnTo>
                    <a:lnTo>
                      <a:pt x="380" y="1189"/>
                    </a:lnTo>
                    <a:lnTo>
                      <a:pt x="411" y="1139"/>
                    </a:lnTo>
                    <a:lnTo>
                      <a:pt x="389" y="1185"/>
                    </a:lnTo>
                    <a:lnTo>
                      <a:pt x="399" y="1218"/>
                    </a:lnTo>
                    <a:lnTo>
                      <a:pt x="425" y="1214"/>
                    </a:lnTo>
                    <a:lnTo>
                      <a:pt x="412" y="1191"/>
                    </a:lnTo>
                    <a:lnTo>
                      <a:pt x="427" y="1207"/>
                    </a:lnTo>
                    <a:lnTo>
                      <a:pt x="466" y="1236"/>
                    </a:lnTo>
                    <a:lnTo>
                      <a:pt x="499" y="1243"/>
                    </a:lnTo>
                    <a:lnTo>
                      <a:pt x="451" y="1242"/>
                    </a:lnTo>
                    <a:lnTo>
                      <a:pt x="414" y="1228"/>
                    </a:lnTo>
                    <a:lnTo>
                      <a:pt x="396" y="1232"/>
                    </a:lnTo>
                    <a:lnTo>
                      <a:pt x="386" y="1259"/>
                    </a:lnTo>
                    <a:lnTo>
                      <a:pt x="389" y="1288"/>
                    </a:lnTo>
                    <a:lnTo>
                      <a:pt x="396" y="1309"/>
                    </a:lnTo>
                    <a:lnTo>
                      <a:pt x="398" y="1325"/>
                    </a:lnTo>
                    <a:lnTo>
                      <a:pt x="388" y="1335"/>
                    </a:lnTo>
                    <a:lnTo>
                      <a:pt x="383" y="1347"/>
                    </a:lnTo>
                    <a:lnTo>
                      <a:pt x="391" y="1352"/>
                    </a:lnTo>
                    <a:lnTo>
                      <a:pt x="404" y="1368"/>
                    </a:lnTo>
                    <a:lnTo>
                      <a:pt x="422" y="1371"/>
                    </a:lnTo>
                    <a:lnTo>
                      <a:pt x="443" y="1384"/>
                    </a:lnTo>
                    <a:lnTo>
                      <a:pt x="451" y="1403"/>
                    </a:lnTo>
                    <a:lnTo>
                      <a:pt x="445" y="1414"/>
                    </a:lnTo>
                    <a:lnTo>
                      <a:pt x="458" y="1425"/>
                    </a:lnTo>
                    <a:lnTo>
                      <a:pt x="463" y="1439"/>
                    </a:lnTo>
                    <a:lnTo>
                      <a:pt x="454" y="1460"/>
                    </a:lnTo>
                    <a:lnTo>
                      <a:pt x="428" y="1470"/>
                    </a:lnTo>
                    <a:lnTo>
                      <a:pt x="419" y="1484"/>
                    </a:lnTo>
                    <a:lnTo>
                      <a:pt x="419" y="1495"/>
                    </a:lnTo>
                    <a:lnTo>
                      <a:pt x="398" y="1513"/>
                    </a:lnTo>
                    <a:lnTo>
                      <a:pt x="401" y="1525"/>
                    </a:lnTo>
                    <a:lnTo>
                      <a:pt x="393" y="1557"/>
                    </a:lnTo>
                    <a:lnTo>
                      <a:pt x="369" y="1588"/>
                    </a:lnTo>
                    <a:lnTo>
                      <a:pt x="356" y="1596"/>
                    </a:lnTo>
                    <a:lnTo>
                      <a:pt x="353" y="1692"/>
                    </a:lnTo>
                    <a:lnTo>
                      <a:pt x="352" y="1704"/>
                    </a:lnTo>
                    <a:lnTo>
                      <a:pt x="337" y="1695"/>
                    </a:lnTo>
                    <a:lnTo>
                      <a:pt x="336" y="1679"/>
                    </a:lnTo>
                    <a:lnTo>
                      <a:pt x="321" y="1656"/>
                    </a:lnTo>
                    <a:lnTo>
                      <a:pt x="318" y="1660"/>
                    </a:lnTo>
                    <a:lnTo>
                      <a:pt x="307" y="1663"/>
                    </a:lnTo>
                    <a:lnTo>
                      <a:pt x="303" y="1703"/>
                    </a:lnTo>
                    <a:lnTo>
                      <a:pt x="316" y="1717"/>
                    </a:lnTo>
                    <a:lnTo>
                      <a:pt x="321" y="1735"/>
                    </a:lnTo>
                    <a:lnTo>
                      <a:pt x="357" y="1764"/>
                    </a:lnTo>
                    <a:lnTo>
                      <a:pt x="375" y="1799"/>
                    </a:lnTo>
                    <a:lnTo>
                      <a:pt x="375" y="1815"/>
                    </a:lnTo>
                    <a:lnTo>
                      <a:pt x="386" y="1827"/>
                    </a:lnTo>
                    <a:lnTo>
                      <a:pt x="405" y="1832"/>
                    </a:lnTo>
                    <a:lnTo>
                      <a:pt x="399" y="1822"/>
                    </a:lnTo>
                    <a:lnTo>
                      <a:pt x="401" y="1811"/>
                    </a:lnTo>
                    <a:lnTo>
                      <a:pt x="375" y="1754"/>
                    </a:lnTo>
                    <a:lnTo>
                      <a:pt x="379" y="1742"/>
                    </a:lnTo>
                    <a:lnTo>
                      <a:pt x="412" y="1727"/>
                    </a:lnTo>
                    <a:lnTo>
                      <a:pt x="427" y="1745"/>
                    </a:lnTo>
                    <a:lnTo>
                      <a:pt x="450" y="1746"/>
                    </a:lnTo>
                    <a:lnTo>
                      <a:pt x="454" y="1756"/>
                    </a:lnTo>
                    <a:lnTo>
                      <a:pt x="477" y="1768"/>
                    </a:lnTo>
                    <a:lnTo>
                      <a:pt x="489" y="1786"/>
                    </a:lnTo>
                    <a:lnTo>
                      <a:pt x="543" y="1810"/>
                    </a:lnTo>
                    <a:lnTo>
                      <a:pt x="556" y="1795"/>
                    </a:lnTo>
                    <a:lnTo>
                      <a:pt x="554" y="1753"/>
                    </a:lnTo>
                    <a:lnTo>
                      <a:pt x="536" y="1743"/>
                    </a:lnTo>
                    <a:lnTo>
                      <a:pt x="529" y="1721"/>
                    </a:lnTo>
                    <a:lnTo>
                      <a:pt x="541" y="1715"/>
                    </a:lnTo>
                    <a:lnTo>
                      <a:pt x="551" y="1731"/>
                    </a:lnTo>
                    <a:lnTo>
                      <a:pt x="577" y="1740"/>
                    </a:lnTo>
                    <a:lnTo>
                      <a:pt x="590" y="1734"/>
                    </a:lnTo>
                    <a:lnTo>
                      <a:pt x="606" y="1767"/>
                    </a:lnTo>
                    <a:lnTo>
                      <a:pt x="627" y="1771"/>
                    </a:lnTo>
                    <a:lnTo>
                      <a:pt x="630" y="1752"/>
                    </a:lnTo>
                    <a:lnTo>
                      <a:pt x="639" y="1770"/>
                    </a:lnTo>
                    <a:lnTo>
                      <a:pt x="663" y="1768"/>
                    </a:lnTo>
                    <a:lnTo>
                      <a:pt x="705" y="1745"/>
                    </a:lnTo>
                    <a:lnTo>
                      <a:pt x="699" y="1735"/>
                    </a:lnTo>
                    <a:lnTo>
                      <a:pt x="708" y="1732"/>
                    </a:lnTo>
                    <a:lnTo>
                      <a:pt x="709" y="1720"/>
                    </a:lnTo>
                    <a:lnTo>
                      <a:pt x="718" y="1731"/>
                    </a:lnTo>
                    <a:lnTo>
                      <a:pt x="744" y="1720"/>
                    </a:lnTo>
                    <a:lnTo>
                      <a:pt x="745" y="1722"/>
                    </a:lnTo>
                    <a:lnTo>
                      <a:pt x="773" y="1722"/>
                    </a:lnTo>
                    <a:lnTo>
                      <a:pt x="777" y="1668"/>
                    </a:lnTo>
                    <a:lnTo>
                      <a:pt x="790" y="1679"/>
                    </a:lnTo>
                    <a:lnTo>
                      <a:pt x="810" y="1682"/>
                    </a:lnTo>
                    <a:lnTo>
                      <a:pt x="818" y="1671"/>
                    </a:lnTo>
                    <a:lnTo>
                      <a:pt x="833" y="1678"/>
                    </a:lnTo>
                    <a:lnTo>
                      <a:pt x="851" y="1675"/>
                    </a:lnTo>
                    <a:lnTo>
                      <a:pt x="862" y="1681"/>
                    </a:lnTo>
                    <a:lnTo>
                      <a:pt x="880" y="1677"/>
                    </a:lnTo>
                    <a:lnTo>
                      <a:pt x="898" y="1679"/>
                    </a:lnTo>
                    <a:lnTo>
                      <a:pt x="929" y="1672"/>
                    </a:lnTo>
                    <a:lnTo>
                      <a:pt x="930" y="1639"/>
                    </a:lnTo>
                    <a:lnTo>
                      <a:pt x="939" y="1638"/>
                    </a:lnTo>
                    <a:lnTo>
                      <a:pt x="959" y="1643"/>
                    </a:lnTo>
                    <a:lnTo>
                      <a:pt x="985" y="1618"/>
                    </a:lnTo>
                    <a:lnTo>
                      <a:pt x="992" y="1615"/>
                    </a:lnTo>
                    <a:lnTo>
                      <a:pt x="999" y="1603"/>
                    </a:lnTo>
                    <a:lnTo>
                      <a:pt x="1011" y="1599"/>
                    </a:lnTo>
                    <a:lnTo>
                      <a:pt x="1019" y="1589"/>
                    </a:lnTo>
                    <a:lnTo>
                      <a:pt x="1030" y="1584"/>
                    </a:lnTo>
                    <a:lnTo>
                      <a:pt x="1034" y="1577"/>
                    </a:lnTo>
                    <a:lnTo>
                      <a:pt x="1040" y="1565"/>
                    </a:lnTo>
                    <a:lnTo>
                      <a:pt x="1044" y="1565"/>
                    </a:lnTo>
                    <a:lnTo>
                      <a:pt x="1053" y="1557"/>
                    </a:lnTo>
                    <a:lnTo>
                      <a:pt x="1048" y="1549"/>
                    </a:lnTo>
                    <a:lnTo>
                      <a:pt x="1066" y="1528"/>
                    </a:lnTo>
                    <a:lnTo>
                      <a:pt x="1079" y="1527"/>
                    </a:lnTo>
                    <a:lnTo>
                      <a:pt x="1090" y="1506"/>
                    </a:lnTo>
                    <a:lnTo>
                      <a:pt x="1110" y="1502"/>
                    </a:lnTo>
                    <a:lnTo>
                      <a:pt x="1126" y="1504"/>
                    </a:lnTo>
                    <a:lnTo>
                      <a:pt x="1138" y="1488"/>
                    </a:lnTo>
                    <a:lnTo>
                      <a:pt x="1136" y="1479"/>
                    </a:lnTo>
                    <a:lnTo>
                      <a:pt x="1154" y="1470"/>
                    </a:lnTo>
                    <a:lnTo>
                      <a:pt x="1167" y="1471"/>
                    </a:lnTo>
                    <a:lnTo>
                      <a:pt x="1181" y="1456"/>
                    </a:lnTo>
                    <a:lnTo>
                      <a:pt x="1168" y="1425"/>
                    </a:lnTo>
                    <a:lnTo>
                      <a:pt x="1167" y="1414"/>
                    </a:lnTo>
                    <a:lnTo>
                      <a:pt x="1154" y="1403"/>
                    </a:lnTo>
                    <a:lnTo>
                      <a:pt x="1144" y="1374"/>
                    </a:lnTo>
                    <a:lnTo>
                      <a:pt x="1170" y="1378"/>
                    </a:lnTo>
                    <a:lnTo>
                      <a:pt x="1168" y="1364"/>
                    </a:lnTo>
                    <a:lnTo>
                      <a:pt x="1204" y="1324"/>
                    </a:lnTo>
                    <a:lnTo>
                      <a:pt x="1211" y="1322"/>
                    </a:lnTo>
                    <a:lnTo>
                      <a:pt x="1208" y="1307"/>
                    </a:lnTo>
                    <a:lnTo>
                      <a:pt x="1229" y="1295"/>
                    </a:lnTo>
                    <a:lnTo>
                      <a:pt x="1213" y="1267"/>
                    </a:lnTo>
                    <a:lnTo>
                      <a:pt x="1203" y="1266"/>
                    </a:lnTo>
                    <a:lnTo>
                      <a:pt x="1194" y="1252"/>
                    </a:lnTo>
                    <a:lnTo>
                      <a:pt x="1172" y="1246"/>
                    </a:lnTo>
                    <a:lnTo>
                      <a:pt x="1164" y="1249"/>
                    </a:lnTo>
                    <a:lnTo>
                      <a:pt x="1148" y="1245"/>
                    </a:lnTo>
                    <a:lnTo>
                      <a:pt x="1128" y="1235"/>
                    </a:lnTo>
                    <a:lnTo>
                      <a:pt x="1096" y="1214"/>
                    </a:lnTo>
                    <a:lnTo>
                      <a:pt x="1079" y="1209"/>
                    </a:lnTo>
                    <a:lnTo>
                      <a:pt x="1077" y="1213"/>
                    </a:lnTo>
                    <a:lnTo>
                      <a:pt x="1063" y="1211"/>
                    </a:lnTo>
                    <a:lnTo>
                      <a:pt x="1064" y="1203"/>
                    </a:lnTo>
                    <a:lnTo>
                      <a:pt x="1045" y="1188"/>
                    </a:lnTo>
                    <a:lnTo>
                      <a:pt x="1022" y="1185"/>
                    </a:lnTo>
                    <a:lnTo>
                      <a:pt x="1002" y="1185"/>
                    </a:lnTo>
                    <a:lnTo>
                      <a:pt x="986" y="1199"/>
                    </a:lnTo>
                    <a:lnTo>
                      <a:pt x="966" y="1224"/>
                    </a:lnTo>
                    <a:lnTo>
                      <a:pt x="949" y="1225"/>
                    </a:lnTo>
                    <a:lnTo>
                      <a:pt x="939" y="1235"/>
                    </a:lnTo>
                    <a:lnTo>
                      <a:pt x="917" y="1234"/>
                    </a:lnTo>
                    <a:lnTo>
                      <a:pt x="893" y="1221"/>
                    </a:lnTo>
                    <a:lnTo>
                      <a:pt x="858" y="1222"/>
                    </a:lnTo>
                    <a:lnTo>
                      <a:pt x="842" y="1216"/>
                    </a:lnTo>
                    <a:lnTo>
                      <a:pt x="820" y="1218"/>
                    </a:lnTo>
                    <a:lnTo>
                      <a:pt x="787" y="1214"/>
                    </a:lnTo>
                    <a:lnTo>
                      <a:pt x="767" y="1206"/>
                    </a:lnTo>
                    <a:lnTo>
                      <a:pt x="751" y="1209"/>
                    </a:lnTo>
                    <a:lnTo>
                      <a:pt x="744" y="1200"/>
                    </a:lnTo>
                    <a:lnTo>
                      <a:pt x="732" y="1199"/>
                    </a:lnTo>
                    <a:lnTo>
                      <a:pt x="715" y="1175"/>
                    </a:lnTo>
                    <a:lnTo>
                      <a:pt x="727" y="1178"/>
                    </a:lnTo>
                    <a:lnTo>
                      <a:pt x="744" y="1192"/>
                    </a:lnTo>
                    <a:lnTo>
                      <a:pt x="773" y="1191"/>
                    </a:lnTo>
                    <a:lnTo>
                      <a:pt x="784" y="1197"/>
                    </a:lnTo>
                    <a:lnTo>
                      <a:pt x="809" y="1204"/>
                    </a:lnTo>
                    <a:lnTo>
                      <a:pt x="810" y="1209"/>
                    </a:lnTo>
                    <a:lnTo>
                      <a:pt x="831" y="1206"/>
                    </a:lnTo>
                    <a:lnTo>
                      <a:pt x="856" y="1193"/>
                    </a:lnTo>
                    <a:lnTo>
                      <a:pt x="878" y="1195"/>
                    </a:lnTo>
                    <a:lnTo>
                      <a:pt x="897" y="1186"/>
                    </a:lnTo>
                    <a:lnTo>
                      <a:pt x="916" y="1152"/>
                    </a:lnTo>
                    <a:lnTo>
                      <a:pt x="923" y="1153"/>
                    </a:lnTo>
                    <a:lnTo>
                      <a:pt x="942" y="1138"/>
                    </a:lnTo>
                    <a:lnTo>
                      <a:pt x="946" y="1128"/>
                    </a:lnTo>
                    <a:lnTo>
                      <a:pt x="957" y="1122"/>
                    </a:lnTo>
                    <a:lnTo>
                      <a:pt x="978" y="1127"/>
                    </a:lnTo>
                    <a:lnTo>
                      <a:pt x="986" y="1132"/>
                    </a:lnTo>
                    <a:lnTo>
                      <a:pt x="1001" y="1131"/>
                    </a:lnTo>
                    <a:lnTo>
                      <a:pt x="1034" y="1116"/>
                    </a:lnTo>
                    <a:lnTo>
                      <a:pt x="1064" y="1088"/>
                    </a:lnTo>
                    <a:lnTo>
                      <a:pt x="1050" y="1079"/>
                    </a:lnTo>
                    <a:lnTo>
                      <a:pt x="1041" y="1071"/>
                    </a:lnTo>
                    <a:lnTo>
                      <a:pt x="1031" y="1067"/>
                    </a:lnTo>
                    <a:lnTo>
                      <a:pt x="1011" y="1064"/>
                    </a:lnTo>
                    <a:lnTo>
                      <a:pt x="1001" y="1056"/>
                    </a:lnTo>
                    <a:lnTo>
                      <a:pt x="998" y="1052"/>
                    </a:lnTo>
                    <a:lnTo>
                      <a:pt x="988" y="1049"/>
                    </a:lnTo>
                    <a:lnTo>
                      <a:pt x="995" y="1043"/>
                    </a:lnTo>
                    <a:lnTo>
                      <a:pt x="999" y="1024"/>
                    </a:lnTo>
                    <a:lnTo>
                      <a:pt x="995" y="1016"/>
                    </a:lnTo>
                    <a:lnTo>
                      <a:pt x="981" y="1011"/>
                    </a:lnTo>
                    <a:lnTo>
                      <a:pt x="965" y="1011"/>
                    </a:lnTo>
                    <a:lnTo>
                      <a:pt x="946" y="1022"/>
                    </a:lnTo>
                    <a:lnTo>
                      <a:pt x="930" y="1027"/>
                    </a:lnTo>
                    <a:lnTo>
                      <a:pt x="920" y="1035"/>
                    </a:lnTo>
                    <a:lnTo>
                      <a:pt x="898" y="1042"/>
                    </a:lnTo>
                    <a:lnTo>
                      <a:pt x="881" y="1053"/>
                    </a:lnTo>
                    <a:lnTo>
                      <a:pt x="865" y="1057"/>
                    </a:lnTo>
                    <a:lnTo>
                      <a:pt x="849" y="1052"/>
                    </a:lnTo>
                    <a:lnTo>
                      <a:pt x="895" y="1032"/>
                    </a:lnTo>
                    <a:lnTo>
                      <a:pt x="919" y="1017"/>
                    </a:lnTo>
                    <a:lnTo>
                      <a:pt x="942" y="1016"/>
                    </a:lnTo>
                    <a:lnTo>
                      <a:pt x="962" y="1006"/>
                    </a:lnTo>
                    <a:lnTo>
                      <a:pt x="996" y="1003"/>
                    </a:lnTo>
                    <a:lnTo>
                      <a:pt x="1005" y="1003"/>
                    </a:lnTo>
                    <a:lnTo>
                      <a:pt x="1015" y="1009"/>
                    </a:lnTo>
                    <a:lnTo>
                      <a:pt x="1022" y="1006"/>
                    </a:lnTo>
                    <a:lnTo>
                      <a:pt x="1025" y="996"/>
                    </a:lnTo>
                    <a:lnTo>
                      <a:pt x="1037" y="989"/>
                    </a:lnTo>
                    <a:lnTo>
                      <a:pt x="1061" y="970"/>
                    </a:lnTo>
                    <a:lnTo>
                      <a:pt x="1076" y="960"/>
                    </a:lnTo>
                    <a:lnTo>
                      <a:pt x="1093" y="932"/>
                    </a:lnTo>
                    <a:lnTo>
                      <a:pt x="1089" y="924"/>
                    </a:lnTo>
                    <a:lnTo>
                      <a:pt x="1103" y="909"/>
                    </a:lnTo>
                    <a:lnTo>
                      <a:pt x="1106" y="899"/>
                    </a:lnTo>
                    <a:lnTo>
                      <a:pt x="1102" y="897"/>
                    </a:lnTo>
                    <a:lnTo>
                      <a:pt x="1107" y="875"/>
                    </a:lnTo>
                    <a:lnTo>
                      <a:pt x="1125" y="867"/>
                    </a:lnTo>
                    <a:lnTo>
                      <a:pt x="1145" y="852"/>
                    </a:lnTo>
                    <a:lnTo>
                      <a:pt x="1170" y="820"/>
                    </a:lnTo>
                    <a:lnTo>
                      <a:pt x="1175" y="789"/>
                    </a:lnTo>
                    <a:lnTo>
                      <a:pt x="1195" y="748"/>
                    </a:lnTo>
                    <a:lnTo>
                      <a:pt x="1220" y="704"/>
                    </a:lnTo>
                    <a:lnTo>
                      <a:pt x="1213" y="700"/>
                    </a:lnTo>
                    <a:lnTo>
                      <a:pt x="1220" y="659"/>
                    </a:lnTo>
                    <a:lnTo>
                      <a:pt x="1226" y="645"/>
                    </a:lnTo>
                    <a:lnTo>
                      <a:pt x="1245" y="621"/>
                    </a:lnTo>
                    <a:lnTo>
                      <a:pt x="1243" y="603"/>
                    </a:lnTo>
                    <a:lnTo>
                      <a:pt x="1247" y="613"/>
                    </a:lnTo>
                    <a:lnTo>
                      <a:pt x="1262" y="609"/>
                    </a:lnTo>
                    <a:lnTo>
                      <a:pt x="1285" y="585"/>
                    </a:lnTo>
                    <a:lnTo>
                      <a:pt x="1294" y="581"/>
                    </a:lnTo>
                    <a:lnTo>
                      <a:pt x="1295" y="574"/>
                    </a:lnTo>
                    <a:lnTo>
                      <a:pt x="1309" y="548"/>
                    </a:lnTo>
                    <a:lnTo>
                      <a:pt x="1307" y="538"/>
                    </a:lnTo>
                    <a:lnTo>
                      <a:pt x="1312" y="534"/>
                    </a:lnTo>
                    <a:lnTo>
                      <a:pt x="1302" y="524"/>
                    </a:lnTo>
                    <a:lnTo>
                      <a:pt x="1301" y="511"/>
                    </a:lnTo>
                    <a:lnTo>
                      <a:pt x="1296" y="509"/>
                    </a:lnTo>
                    <a:lnTo>
                      <a:pt x="1295" y="499"/>
                    </a:lnTo>
                    <a:lnTo>
                      <a:pt x="1295" y="489"/>
                    </a:lnTo>
                    <a:lnTo>
                      <a:pt x="1278" y="471"/>
                    </a:lnTo>
                    <a:lnTo>
                      <a:pt x="1266" y="457"/>
                    </a:lnTo>
                    <a:lnTo>
                      <a:pt x="1252" y="457"/>
                    </a:lnTo>
                    <a:lnTo>
                      <a:pt x="1245" y="449"/>
                    </a:lnTo>
                    <a:lnTo>
                      <a:pt x="1207" y="448"/>
                    </a:lnTo>
                    <a:lnTo>
                      <a:pt x="1195" y="457"/>
                    </a:lnTo>
                    <a:lnTo>
                      <a:pt x="1172" y="459"/>
                    </a:lnTo>
                    <a:lnTo>
                      <a:pt x="1157" y="452"/>
                    </a:lnTo>
                    <a:lnTo>
                      <a:pt x="1145" y="456"/>
                    </a:lnTo>
                    <a:lnTo>
                      <a:pt x="1142" y="459"/>
                    </a:lnTo>
                    <a:lnTo>
                      <a:pt x="1115" y="456"/>
                    </a:lnTo>
                    <a:lnTo>
                      <a:pt x="1092" y="454"/>
                    </a:lnTo>
                    <a:lnTo>
                      <a:pt x="1079" y="460"/>
                    </a:lnTo>
                    <a:lnTo>
                      <a:pt x="1047" y="454"/>
                    </a:lnTo>
                    <a:lnTo>
                      <a:pt x="1032" y="457"/>
                    </a:lnTo>
                    <a:lnTo>
                      <a:pt x="989" y="452"/>
                    </a:lnTo>
                    <a:lnTo>
                      <a:pt x="982" y="448"/>
                    </a:lnTo>
                    <a:lnTo>
                      <a:pt x="968" y="450"/>
                    </a:lnTo>
                    <a:lnTo>
                      <a:pt x="933" y="466"/>
                    </a:lnTo>
                    <a:lnTo>
                      <a:pt x="890" y="456"/>
                    </a:lnTo>
                    <a:lnTo>
                      <a:pt x="859" y="438"/>
                    </a:lnTo>
                    <a:lnTo>
                      <a:pt x="797" y="449"/>
                    </a:lnTo>
                    <a:lnTo>
                      <a:pt x="799" y="456"/>
                    </a:lnTo>
                    <a:lnTo>
                      <a:pt x="789" y="467"/>
                    </a:lnTo>
                    <a:lnTo>
                      <a:pt x="744" y="464"/>
                    </a:lnTo>
                    <a:lnTo>
                      <a:pt x="722" y="478"/>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15" name="Freeform 151"/>
              <p:cNvSpPr>
                <a:spLocks/>
              </p:cNvSpPr>
              <p:nvPr/>
            </p:nvSpPr>
            <p:spPr bwMode="auto">
              <a:xfrm>
                <a:off x="1891" y="579"/>
                <a:ext cx="97" cy="119"/>
              </a:xfrm>
              <a:custGeom>
                <a:avLst/>
                <a:gdLst>
                  <a:gd name="T0" fmla="*/ 0 w 290"/>
                  <a:gd name="T1" fmla="*/ 0 h 358"/>
                  <a:gd name="T2" fmla="*/ 0 w 290"/>
                  <a:gd name="T3" fmla="*/ 0 h 358"/>
                  <a:gd name="T4" fmla="*/ 0 w 290"/>
                  <a:gd name="T5" fmla="*/ 0 h 358"/>
                  <a:gd name="T6" fmla="*/ 0 w 290"/>
                  <a:gd name="T7" fmla="*/ 0 h 358"/>
                  <a:gd name="T8" fmla="*/ 0 w 290"/>
                  <a:gd name="T9" fmla="*/ 0 h 358"/>
                  <a:gd name="T10" fmla="*/ 0 w 290"/>
                  <a:gd name="T11" fmla="*/ 0 h 358"/>
                  <a:gd name="T12" fmla="*/ 0 w 290"/>
                  <a:gd name="T13" fmla="*/ 0 h 358"/>
                  <a:gd name="T14" fmla="*/ 0 w 290"/>
                  <a:gd name="T15" fmla="*/ 0 h 358"/>
                  <a:gd name="T16" fmla="*/ 0 w 290"/>
                  <a:gd name="T17" fmla="*/ 0 h 358"/>
                  <a:gd name="T18" fmla="*/ 0 w 290"/>
                  <a:gd name="T19" fmla="*/ 0 h 358"/>
                  <a:gd name="T20" fmla="*/ 0 w 290"/>
                  <a:gd name="T21" fmla="*/ 0 h 358"/>
                  <a:gd name="T22" fmla="*/ 0 w 290"/>
                  <a:gd name="T23" fmla="*/ 0 h 358"/>
                  <a:gd name="T24" fmla="*/ 0 w 290"/>
                  <a:gd name="T25" fmla="*/ 0 h 358"/>
                  <a:gd name="T26" fmla="*/ 0 w 290"/>
                  <a:gd name="T27" fmla="*/ 0 h 358"/>
                  <a:gd name="T28" fmla="*/ 0 w 290"/>
                  <a:gd name="T29" fmla="*/ 0 h 358"/>
                  <a:gd name="T30" fmla="*/ 0 w 290"/>
                  <a:gd name="T31" fmla="*/ 0 h 358"/>
                  <a:gd name="T32" fmla="*/ 0 w 290"/>
                  <a:gd name="T33" fmla="*/ 0 h 358"/>
                  <a:gd name="T34" fmla="*/ 0 w 290"/>
                  <a:gd name="T35" fmla="*/ 0 h 358"/>
                  <a:gd name="T36" fmla="*/ 0 w 290"/>
                  <a:gd name="T37" fmla="*/ 0 h 358"/>
                  <a:gd name="T38" fmla="*/ 0 w 290"/>
                  <a:gd name="T39" fmla="*/ 0 h 358"/>
                  <a:gd name="T40" fmla="*/ 0 w 290"/>
                  <a:gd name="T41" fmla="*/ 0 h 358"/>
                  <a:gd name="T42" fmla="*/ 0 w 290"/>
                  <a:gd name="T43" fmla="*/ 0 h 358"/>
                  <a:gd name="T44" fmla="*/ 0 w 290"/>
                  <a:gd name="T45" fmla="*/ 0 h 358"/>
                  <a:gd name="T46" fmla="*/ 0 w 290"/>
                  <a:gd name="T47" fmla="*/ 0 h 358"/>
                  <a:gd name="T48" fmla="*/ 0 w 290"/>
                  <a:gd name="T49" fmla="*/ 0 h 358"/>
                  <a:gd name="T50" fmla="*/ 0 w 290"/>
                  <a:gd name="T51" fmla="*/ 0 h 358"/>
                  <a:gd name="T52" fmla="*/ 0 w 290"/>
                  <a:gd name="T53" fmla="*/ 0 h 358"/>
                  <a:gd name="T54" fmla="*/ 0 w 290"/>
                  <a:gd name="T55" fmla="*/ 0 h 358"/>
                  <a:gd name="T56" fmla="*/ 0 w 290"/>
                  <a:gd name="T57" fmla="*/ 0 h 358"/>
                  <a:gd name="T58" fmla="*/ 0 w 290"/>
                  <a:gd name="T59" fmla="*/ 0 h 358"/>
                  <a:gd name="T60" fmla="*/ 0 w 290"/>
                  <a:gd name="T61" fmla="*/ 0 h 3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358"/>
                  <a:gd name="T95" fmla="*/ 290 w 290"/>
                  <a:gd name="T96" fmla="*/ 358 h 3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358">
                    <a:moveTo>
                      <a:pt x="0" y="315"/>
                    </a:moveTo>
                    <a:lnTo>
                      <a:pt x="53" y="358"/>
                    </a:lnTo>
                    <a:lnTo>
                      <a:pt x="99" y="330"/>
                    </a:lnTo>
                    <a:lnTo>
                      <a:pt x="104" y="284"/>
                    </a:lnTo>
                    <a:lnTo>
                      <a:pt x="134" y="290"/>
                    </a:lnTo>
                    <a:lnTo>
                      <a:pt x="122" y="243"/>
                    </a:lnTo>
                    <a:lnTo>
                      <a:pt x="150" y="268"/>
                    </a:lnTo>
                    <a:lnTo>
                      <a:pt x="148" y="250"/>
                    </a:lnTo>
                    <a:lnTo>
                      <a:pt x="158" y="273"/>
                    </a:lnTo>
                    <a:lnTo>
                      <a:pt x="173" y="258"/>
                    </a:lnTo>
                    <a:lnTo>
                      <a:pt x="194" y="269"/>
                    </a:lnTo>
                    <a:lnTo>
                      <a:pt x="196" y="179"/>
                    </a:lnTo>
                    <a:lnTo>
                      <a:pt x="215" y="185"/>
                    </a:lnTo>
                    <a:lnTo>
                      <a:pt x="216" y="151"/>
                    </a:lnTo>
                    <a:lnTo>
                      <a:pt x="258" y="157"/>
                    </a:lnTo>
                    <a:lnTo>
                      <a:pt x="287" y="116"/>
                    </a:lnTo>
                    <a:lnTo>
                      <a:pt x="242" y="144"/>
                    </a:lnTo>
                    <a:lnTo>
                      <a:pt x="290" y="82"/>
                    </a:lnTo>
                    <a:lnTo>
                      <a:pt x="280" y="32"/>
                    </a:lnTo>
                    <a:lnTo>
                      <a:pt x="259" y="0"/>
                    </a:lnTo>
                    <a:lnTo>
                      <a:pt x="119" y="94"/>
                    </a:lnTo>
                    <a:lnTo>
                      <a:pt x="124" y="161"/>
                    </a:lnTo>
                    <a:lnTo>
                      <a:pt x="96" y="150"/>
                    </a:lnTo>
                    <a:lnTo>
                      <a:pt x="82" y="171"/>
                    </a:lnTo>
                    <a:lnTo>
                      <a:pt x="33" y="135"/>
                    </a:lnTo>
                    <a:lnTo>
                      <a:pt x="34" y="216"/>
                    </a:lnTo>
                    <a:lnTo>
                      <a:pt x="24" y="236"/>
                    </a:lnTo>
                    <a:lnTo>
                      <a:pt x="26" y="259"/>
                    </a:lnTo>
                    <a:lnTo>
                      <a:pt x="91" y="280"/>
                    </a:lnTo>
                    <a:lnTo>
                      <a:pt x="65" y="300"/>
                    </a:lnTo>
                    <a:lnTo>
                      <a:pt x="0" y="31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16" name="Freeform 152"/>
              <p:cNvSpPr>
                <a:spLocks/>
              </p:cNvSpPr>
              <p:nvPr/>
            </p:nvSpPr>
            <p:spPr bwMode="auto">
              <a:xfrm>
                <a:off x="1926" y="704"/>
                <a:ext cx="109" cy="100"/>
              </a:xfrm>
              <a:custGeom>
                <a:avLst/>
                <a:gdLst>
                  <a:gd name="T0" fmla="*/ 0 w 325"/>
                  <a:gd name="T1" fmla="*/ 0 h 301"/>
                  <a:gd name="T2" fmla="*/ 0 w 325"/>
                  <a:gd name="T3" fmla="*/ 0 h 301"/>
                  <a:gd name="T4" fmla="*/ 0 w 325"/>
                  <a:gd name="T5" fmla="*/ 0 h 301"/>
                  <a:gd name="T6" fmla="*/ 0 w 325"/>
                  <a:gd name="T7" fmla="*/ 0 h 301"/>
                  <a:gd name="T8" fmla="*/ 0 w 325"/>
                  <a:gd name="T9" fmla="*/ 0 h 301"/>
                  <a:gd name="T10" fmla="*/ 0 w 325"/>
                  <a:gd name="T11" fmla="*/ 0 h 301"/>
                  <a:gd name="T12" fmla="*/ 0 w 325"/>
                  <a:gd name="T13" fmla="*/ 0 h 301"/>
                  <a:gd name="T14" fmla="*/ 0 w 325"/>
                  <a:gd name="T15" fmla="*/ 0 h 301"/>
                  <a:gd name="T16" fmla="*/ 0 w 325"/>
                  <a:gd name="T17" fmla="*/ 0 h 301"/>
                  <a:gd name="T18" fmla="*/ 0 w 325"/>
                  <a:gd name="T19" fmla="*/ 0 h 301"/>
                  <a:gd name="T20" fmla="*/ 0 w 325"/>
                  <a:gd name="T21" fmla="*/ 0 h 301"/>
                  <a:gd name="T22" fmla="*/ 0 w 325"/>
                  <a:gd name="T23" fmla="*/ 0 h 301"/>
                  <a:gd name="T24" fmla="*/ 0 w 325"/>
                  <a:gd name="T25" fmla="*/ 0 h 301"/>
                  <a:gd name="T26" fmla="*/ 0 w 325"/>
                  <a:gd name="T27" fmla="*/ 0 h 301"/>
                  <a:gd name="T28" fmla="*/ 0 w 325"/>
                  <a:gd name="T29" fmla="*/ 0 h 301"/>
                  <a:gd name="T30" fmla="*/ 0 w 325"/>
                  <a:gd name="T31" fmla="*/ 0 h 301"/>
                  <a:gd name="T32" fmla="*/ 0 w 325"/>
                  <a:gd name="T33" fmla="*/ 0 h 301"/>
                  <a:gd name="T34" fmla="*/ 0 w 325"/>
                  <a:gd name="T35" fmla="*/ 0 h 301"/>
                  <a:gd name="T36" fmla="*/ 0 w 325"/>
                  <a:gd name="T37" fmla="*/ 0 h 301"/>
                  <a:gd name="T38" fmla="*/ 0 w 325"/>
                  <a:gd name="T39" fmla="*/ 0 h 301"/>
                  <a:gd name="T40" fmla="*/ 0 w 325"/>
                  <a:gd name="T41" fmla="*/ 0 h 301"/>
                  <a:gd name="T42" fmla="*/ 0 w 325"/>
                  <a:gd name="T43" fmla="*/ 0 h 301"/>
                  <a:gd name="T44" fmla="*/ 0 w 325"/>
                  <a:gd name="T45" fmla="*/ 0 h 301"/>
                  <a:gd name="T46" fmla="*/ 0 w 325"/>
                  <a:gd name="T47" fmla="*/ 0 h 301"/>
                  <a:gd name="T48" fmla="*/ 0 w 325"/>
                  <a:gd name="T49" fmla="*/ 0 h 301"/>
                  <a:gd name="T50" fmla="*/ 0 w 325"/>
                  <a:gd name="T51" fmla="*/ 0 h 301"/>
                  <a:gd name="T52" fmla="*/ 0 w 325"/>
                  <a:gd name="T53" fmla="*/ 0 h 301"/>
                  <a:gd name="T54" fmla="*/ 0 w 325"/>
                  <a:gd name="T55" fmla="*/ 0 h 301"/>
                  <a:gd name="T56" fmla="*/ 0 w 325"/>
                  <a:gd name="T57" fmla="*/ 0 h 301"/>
                  <a:gd name="T58" fmla="*/ 0 w 325"/>
                  <a:gd name="T59" fmla="*/ 0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5"/>
                  <a:gd name="T91" fmla="*/ 0 h 301"/>
                  <a:gd name="T92" fmla="*/ 325 w 32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5" h="301">
                    <a:moveTo>
                      <a:pt x="0" y="129"/>
                    </a:moveTo>
                    <a:lnTo>
                      <a:pt x="63" y="162"/>
                    </a:lnTo>
                    <a:lnTo>
                      <a:pt x="76" y="134"/>
                    </a:lnTo>
                    <a:lnTo>
                      <a:pt x="130" y="176"/>
                    </a:lnTo>
                    <a:lnTo>
                      <a:pt x="94" y="173"/>
                    </a:lnTo>
                    <a:lnTo>
                      <a:pt x="133" y="205"/>
                    </a:lnTo>
                    <a:lnTo>
                      <a:pt x="122" y="214"/>
                    </a:lnTo>
                    <a:lnTo>
                      <a:pt x="148" y="223"/>
                    </a:lnTo>
                    <a:lnTo>
                      <a:pt x="140" y="239"/>
                    </a:lnTo>
                    <a:lnTo>
                      <a:pt x="184" y="229"/>
                    </a:lnTo>
                    <a:lnTo>
                      <a:pt x="205" y="253"/>
                    </a:lnTo>
                    <a:lnTo>
                      <a:pt x="221" y="215"/>
                    </a:lnTo>
                    <a:lnTo>
                      <a:pt x="280" y="232"/>
                    </a:lnTo>
                    <a:lnTo>
                      <a:pt x="238" y="251"/>
                    </a:lnTo>
                    <a:lnTo>
                      <a:pt x="223" y="284"/>
                    </a:lnTo>
                    <a:lnTo>
                      <a:pt x="233" y="301"/>
                    </a:lnTo>
                    <a:lnTo>
                      <a:pt x="267" y="291"/>
                    </a:lnTo>
                    <a:lnTo>
                      <a:pt x="325" y="205"/>
                    </a:lnTo>
                    <a:lnTo>
                      <a:pt x="188" y="183"/>
                    </a:lnTo>
                    <a:lnTo>
                      <a:pt x="185" y="137"/>
                    </a:lnTo>
                    <a:lnTo>
                      <a:pt x="188" y="55"/>
                    </a:lnTo>
                    <a:lnTo>
                      <a:pt x="127" y="0"/>
                    </a:lnTo>
                    <a:lnTo>
                      <a:pt x="104" y="30"/>
                    </a:lnTo>
                    <a:lnTo>
                      <a:pt x="139" y="105"/>
                    </a:lnTo>
                    <a:lnTo>
                      <a:pt x="44" y="44"/>
                    </a:lnTo>
                    <a:lnTo>
                      <a:pt x="61" y="90"/>
                    </a:lnTo>
                    <a:lnTo>
                      <a:pt x="42" y="87"/>
                    </a:lnTo>
                    <a:lnTo>
                      <a:pt x="48" y="114"/>
                    </a:lnTo>
                    <a:lnTo>
                      <a:pt x="21" y="90"/>
                    </a:lnTo>
                    <a:lnTo>
                      <a:pt x="0" y="12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17" name="Freeform 153"/>
              <p:cNvSpPr>
                <a:spLocks/>
              </p:cNvSpPr>
              <p:nvPr/>
            </p:nvSpPr>
            <p:spPr bwMode="auto">
              <a:xfrm>
                <a:off x="1966" y="862"/>
                <a:ext cx="73" cy="59"/>
              </a:xfrm>
              <a:custGeom>
                <a:avLst/>
                <a:gdLst>
                  <a:gd name="T0" fmla="*/ 0 w 218"/>
                  <a:gd name="T1" fmla="*/ 0 h 177"/>
                  <a:gd name="T2" fmla="*/ 0 w 218"/>
                  <a:gd name="T3" fmla="*/ 0 h 177"/>
                  <a:gd name="T4" fmla="*/ 0 w 218"/>
                  <a:gd name="T5" fmla="*/ 0 h 177"/>
                  <a:gd name="T6" fmla="*/ 0 w 218"/>
                  <a:gd name="T7" fmla="*/ 0 h 177"/>
                  <a:gd name="T8" fmla="*/ 0 w 218"/>
                  <a:gd name="T9" fmla="*/ 0 h 177"/>
                  <a:gd name="T10" fmla="*/ 0 w 218"/>
                  <a:gd name="T11" fmla="*/ 0 h 177"/>
                  <a:gd name="T12" fmla="*/ 0 w 218"/>
                  <a:gd name="T13" fmla="*/ 0 h 177"/>
                  <a:gd name="T14" fmla="*/ 0 w 218"/>
                  <a:gd name="T15" fmla="*/ 0 h 177"/>
                  <a:gd name="T16" fmla="*/ 0 w 218"/>
                  <a:gd name="T17" fmla="*/ 0 h 177"/>
                  <a:gd name="T18" fmla="*/ 0 w 218"/>
                  <a:gd name="T19" fmla="*/ 0 h 177"/>
                  <a:gd name="T20" fmla="*/ 0 w 218"/>
                  <a:gd name="T21" fmla="*/ 0 h 177"/>
                  <a:gd name="T22" fmla="*/ 0 w 218"/>
                  <a:gd name="T23" fmla="*/ 0 h 177"/>
                  <a:gd name="T24" fmla="*/ 0 w 218"/>
                  <a:gd name="T25" fmla="*/ 0 h 177"/>
                  <a:gd name="T26" fmla="*/ 0 w 218"/>
                  <a:gd name="T27" fmla="*/ 0 h 177"/>
                  <a:gd name="T28" fmla="*/ 0 w 218"/>
                  <a:gd name="T29" fmla="*/ 0 h 177"/>
                  <a:gd name="T30" fmla="*/ 0 w 218"/>
                  <a:gd name="T31" fmla="*/ 0 h 177"/>
                  <a:gd name="T32" fmla="*/ 0 w 218"/>
                  <a:gd name="T33" fmla="*/ 0 h 177"/>
                  <a:gd name="T34" fmla="*/ 0 w 218"/>
                  <a:gd name="T35" fmla="*/ 0 h 177"/>
                  <a:gd name="T36" fmla="*/ 0 w 218"/>
                  <a:gd name="T37" fmla="*/ 0 h 177"/>
                  <a:gd name="T38" fmla="*/ 0 w 218"/>
                  <a:gd name="T39" fmla="*/ 0 h 177"/>
                  <a:gd name="T40" fmla="*/ 0 w 218"/>
                  <a:gd name="T41" fmla="*/ 0 h 177"/>
                  <a:gd name="T42" fmla="*/ 0 w 218"/>
                  <a:gd name="T43" fmla="*/ 0 h 177"/>
                  <a:gd name="T44" fmla="*/ 0 w 218"/>
                  <a:gd name="T45" fmla="*/ 0 h 177"/>
                  <a:gd name="T46" fmla="*/ 0 w 218"/>
                  <a:gd name="T47" fmla="*/ 0 h 177"/>
                  <a:gd name="T48" fmla="*/ 0 w 218"/>
                  <a:gd name="T49" fmla="*/ 0 h 177"/>
                  <a:gd name="T50" fmla="*/ 0 w 218"/>
                  <a:gd name="T51" fmla="*/ 0 h 177"/>
                  <a:gd name="T52" fmla="*/ 0 w 218"/>
                  <a:gd name="T53" fmla="*/ 0 h 177"/>
                  <a:gd name="T54" fmla="*/ 0 w 218"/>
                  <a:gd name="T55" fmla="*/ 0 h 177"/>
                  <a:gd name="T56" fmla="*/ 0 w 218"/>
                  <a:gd name="T57" fmla="*/ 0 h 177"/>
                  <a:gd name="T58" fmla="*/ 0 w 218"/>
                  <a:gd name="T59" fmla="*/ 0 h 177"/>
                  <a:gd name="T60" fmla="*/ 0 w 218"/>
                  <a:gd name="T61" fmla="*/ 0 h 177"/>
                  <a:gd name="T62" fmla="*/ 0 w 218"/>
                  <a:gd name="T63" fmla="*/ 0 h 177"/>
                  <a:gd name="T64" fmla="*/ 0 w 218"/>
                  <a:gd name="T65" fmla="*/ 0 h 177"/>
                  <a:gd name="T66" fmla="*/ 0 w 218"/>
                  <a:gd name="T67" fmla="*/ 0 h 177"/>
                  <a:gd name="T68" fmla="*/ 0 w 218"/>
                  <a:gd name="T69" fmla="*/ 0 h 177"/>
                  <a:gd name="T70" fmla="*/ 0 w 218"/>
                  <a:gd name="T71" fmla="*/ 0 h 177"/>
                  <a:gd name="T72" fmla="*/ 0 w 218"/>
                  <a:gd name="T73" fmla="*/ 0 h 177"/>
                  <a:gd name="T74" fmla="*/ 0 w 218"/>
                  <a:gd name="T75" fmla="*/ 0 h 177"/>
                  <a:gd name="T76" fmla="*/ 0 w 218"/>
                  <a:gd name="T77" fmla="*/ 0 h 177"/>
                  <a:gd name="T78" fmla="*/ 0 w 218"/>
                  <a:gd name="T79" fmla="*/ 0 h 177"/>
                  <a:gd name="T80" fmla="*/ 0 w 218"/>
                  <a:gd name="T81" fmla="*/ 0 h 177"/>
                  <a:gd name="T82" fmla="*/ 0 w 218"/>
                  <a:gd name="T83" fmla="*/ 0 h 177"/>
                  <a:gd name="T84" fmla="*/ 0 w 218"/>
                  <a:gd name="T85" fmla="*/ 0 h 177"/>
                  <a:gd name="T86" fmla="*/ 0 w 218"/>
                  <a:gd name="T87" fmla="*/ 0 h 177"/>
                  <a:gd name="T88" fmla="*/ 0 w 218"/>
                  <a:gd name="T89" fmla="*/ 0 h 177"/>
                  <a:gd name="T90" fmla="*/ 0 w 218"/>
                  <a:gd name="T91" fmla="*/ 0 h 177"/>
                  <a:gd name="T92" fmla="*/ 0 w 218"/>
                  <a:gd name="T93" fmla="*/ 0 h 177"/>
                  <a:gd name="T94" fmla="*/ 0 w 218"/>
                  <a:gd name="T95" fmla="*/ 0 h 177"/>
                  <a:gd name="T96" fmla="*/ 0 w 218"/>
                  <a:gd name="T97" fmla="*/ 0 h 177"/>
                  <a:gd name="T98" fmla="*/ 0 w 218"/>
                  <a:gd name="T99" fmla="*/ 0 h 177"/>
                  <a:gd name="T100" fmla="*/ 0 w 218"/>
                  <a:gd name="T101" fmla="*/ 0 h 177"/>
                  <a:gd name="T102" fmla="*/ 0 w 218"/>
                  <a:gd name="T103" fmla="*/ 0 h 177"/>
                  <a:gd name="T104" fmla="*/ 0 w 218"/>
                  <a:gd name="T105" fmla="*/ 0 h 1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177"/>
                  <a:gd name="T161" fmla="*/ 218 w 218"/>
                  <a:gd name="T162" fmla="*/ 177 h 1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177">
                    <a:moveTo>
                      <a:pt x="0" y="154"/>
                    </a:moveTo>
                    <a:lnTo>
                      <a:pt x="2" y="143"/>
                    </a:lnTo>
                    <a:lnTo>
                      <a:pt x="9" y="136"/>
                    </a:lnTo>
                    <a:lnTo>
                      <a:pt x="31" y="143"/>
                    </a:lnTo>
                    <a:lnTo>
                      <a:pt x="29" y="148"/>
                    </a:lnTo>
                    <a:lnTo>
                      <a:pt x="38" y="149"/>
                    </a:lnTo>
                    <a:lnTo>
                      <a:pt x="41" y="146"/>
                    </a:lnTo>
                    <a:lnTo>
                      <a:pt x="36" y="143"/>
                    </a:lnTo>
                    <a:lnTo>
                      <a:pt x="39" y="141"/>
                    </a:lnTo>
                    <a:lnTo>
                      <a:pt x="48" y="143"/>
                    </a:lnTo>
                    <a:lnTo>
                      <a:pt x="71" y="141"/>
                    </a:lnTo>
                    <a:lnTo>
                      <a:pt x="110" y="125"/>
                    </a:lnTo>
                    <a:lnTo>
                      <a:pt x="110" y="116"/>
                    </a:lnTo>
                    <a:lnTo>
                      <a:pt x="87" y="128"/>
                    </a:lnTo>
                    <a:lnTo>
                      <a:pt x="55" y="135"/>
                    </a:lnTo>
                    <a:lnTo>
                      <a:pt x="51" y="123"/>
                    </a:lnTo>
                    <a:lnTo>
                      <a:pt x="69" y="109"/>
                    </a:lnTo>
                    <a:lnTo>
                      <a:pt x="77" y="92"/>
                    </a:lnTo>
                    <a:lnTo>
                      <a:pt x="95" y="91"/>
                    </a:lnTo>
                    <a:lnTo>
                      <a:pt x="116" y="74"/>
                    </a:lnTo>
                    <a:lnTo>
                      <a:pt x="113" y="71"/>
                    </a:lnTo>
                    <a:lnTo>
                      <a:pt x="95" y="79"/>
                    </a:lnTo>
                    <a:lnTo>
                      <a:pt x="74" y="84"/>
                    </a:lnTo>
                    <a:lnTo>
                      <a:pt x="65" y="68"/>
                    </a:lnTo>
                    <a:lnTo>
                      <a:pt x="39" y="54"/>
                    </a:lnTo>
                    <a:lnTo>
                      <a:pt x="25" y="59"/>
                    </a:lnTo>
                    <a:lnTo>
                      <a:pt x="10" y="53"/>
                    </a:lnTo>
                    <a:lnTo>
                      <a:pt x="12" y="45"/>
                    </a:lnTo>
                    <a:lnTo>
                      <a:pt x="19" y="41"/>
                    </a:lnTo>
                    <a:lnTo>
                      <a:pt x="15" y="23"/>
                    </a:lnTo>
                    <a:lnTo>
                      <a:pt x="36" y="14"/>
                    </a:lnTo>
                    <a:lnTo>
                      <a:pt x="46" y="24"/>
                    </a:lnTo>
                    <a:lnTo>
                      <a:pt x="41" y="9"/>
                    </a:lnTo>
                    <a:lnTo>
                      <a:pt x="77" y="0"/>
                    </a:lnTo>
                    <a:lnTo>
                      <a:pt x="98" y="10"/>
                    </a:lnTo>
                    <a:lnTo>
                      <a:pt x="131" y="60"/>
                    </a:lnTo>
                    <a:lnTo>
                      <a:pt x="176" y="66"/>
                    </a:lnTo>
                    <a:lnTo>
                      <a:pt x="189" y="81"/>
                    </a:lnTo>
                    <a:lnTo>
                      <a:pt x="218" y="95"/>
                    </a:lnTo>
                    <a:lnTo>
                      <a:pt x="215" y="118"/>
                    </a:lnTo>
                    <a:lnTo>
                      <a:pt x="208" y="129"/>
                    </a:lnTo>
                    <a:lnTo>
                      <a:pt x="163" y="156"/>
                    </a:lnTo>
                    <a:lnTo>
                      <a:pt x="149" y="152"/>
                    </a:lnTo>
                    <a:lnTo>
                      <a:pt x="159" y="139"/>
                    </a:lnTo>
                    <a:lnTo>
                      <a:pt x="131" y="152"/>
                    </a:lnTo>
                    <a:lnTo>
                      <a:pt x="121" y="148"/>
                    </a:lnTo>
                    <a:lnTo>
                      <a:pt x="107" y="160"/>
                    </a:lnTo>
                    <a:lnTo>
                      <a:pt x="78" y="159"/>
                    </a:lnTo>
                    <a:lnTo>
                      <a:pt x="74" y="164"/>
                    </a:lnTo>
                    <a:lnTo>
                      <a:pt x="39" y="166"/>
                    </a:lnTo>
                    <a:lnTo>
                      <a:pt x="35" y="174"/>
                    </a:lnTo>
                    <a:lnTo>
                      <a:pt x="15" y="177"/>
                    </a:lnTo>
                    <a:lnTo>
                      <a:pt x="0" y="15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18" name="Freeform 154"/>
              <p:cNvSpPr>
                <a:spLocks/>
              </p:cNvSpPr>
              <p:nvPr/>
            </p:nvSpPr>
            <p:spPr bwMode="auto">
              <a:xfrm>
                <a:off x="1951" y="969"/>
                <a:ext cx="50" cy="54"/>
              </a:xfrm>
              <a:custGeom>
                <a:avLst/>
                <a:gdLst>
                  <a:gd name="T0" fmla="*/ 0 w 149"/>
                  <a:gd name="T1" fmla="*/ 0 h 164"/>
                  <a:gd name="T2" fmla="*/ 0 w 149"/>
                  <a:gd name="T3" fmla="*/ 0 h 164"/>
                  <a:gd name="T4" fmla="*/ 0 w 149"/>
                  <a:gd name="T5" fmla="*/ 0 h 164"/>
                  <a:gd name="T6" fmla="*/ 0 w 149"/>
                  <a:gd name="T7" fmla="*/ 0 h 164"/>
                  <a:gd name="T8" fmla="*/ 0 w 149"/>
                  <a:gd name="T9" fmla="*/ 0 h 164"/>
                  <a:gd name="T10" fmla="*/ 0 w 149"/>
                  <a:gd name="T11" fmla="*/ 0 h 164"/>
                  <a:gd name="T12" fmla="*/ 0 w 149"/>
                  <a:gd name="T13" fmla="*/ 0 h 164"/>
                  <a:gd name="T14" fmla="*/ 0 w 149"/>
                  <a:gd name="T15" fmla="*/ 0 h 164"/>
                  <a:gd name="T16" fmla="*/ 0 w 149"/>
                  <a:gd name="T17" fmla="*/ 0 h 164"/>
                  <a:gd name="T18" fmla="*/ 0 w 149"/>
                  <a:gd name="T19" fmla="*/ 0 h 164"/>
                  <a:gd name="T20" fmla="*/ 0 w 149"/>
                  <a:gd name="T21" fmla="*/ 0 h 164"/>
                  <a:gd name="T22" fmla="*/ 0 w 149"/>
                  <a:gd name="T23" fmla="*/ 0 h 164"/>
                  <a:gd name="T24" fmla="*/ 0 w 149"/>
                  <a:gd name="T25" fmla="*/ 0 h 164"/>
                  <a:gd name="T26" fmla="*/ 0 w 149"/>
                  <a:gd name="T27" fmla="*/ 0 h 164"/>
                  <a:gd name="T28" fmla="*/ 0 w 149"/>
                  <a:gd name="T29" fmla="*/ 0 h 164"/>
                  <a:gd name="T30" fmla="*/ 0 w 149"/>
                  <a:gd name="T31" fmla="*/ 0 h 164"/>
                  <a:gd name="T32" fmla="*/ 0 w 149"/>
                  <a:gd name="T33" fmla="*/ 0 h 164"/>
                  <a:gd name="T34" fmla="*/ 0 w 149"/>
                  <a:gd name="T35" fmla="*/ 0 h 164"/>
                  <a:gd name="T36" fmla="*/ 0 w 149"/>
                  <a:gd name="T37" fmla="*/ 0 h 164"/>
                  <a:gd name="T38" fmla="*/ 0 w 149"/>
                  <a:gd name="T39" fmla="*/ 0 h 164"/>
                  <a:gd name="T40" fmla="*/ 0 w 149"/>
                  <a:gd name="T41" fmla="*/ 0 h 164"/>
                  <a:gd name="T42" fmla="*/ 0 w 149"/>
                  <a:gd name="T43" fmla="*/ 0 h 164"/>
                  <a:gd name="T44" fmla="*/ 0 w 149"/>
                  <a:gd name="T45" fmla="*/ 0 h 164"/>
                  <a:gd name="T46" fmla="*/ 0 w 149"/>
                  <a:gd name="T47" fmla="*/ 0 h 164"/>
                  <a:gd name="T48" fmla="*/ 0 w 149"/>
                  <a:gd name="T49" fmla="*/ 0 h 164"/>
                  <a:gd name="T50" fmla="*/ 0 w 149"/>
                  <a:gd name="T51" fmla="*/ 0 h 164"/>
                  <a:gd name="T52" fmla="*/ 0 w 149"/>
                  <a:gd name="T53" fmla="*/ 0 h 164"/>
                  <a:gd name="T54" fmla="*/ 0 w 149"/>
                  <a:gd name="T55" fmla="*/ 0 h 164"/>
                  <a:gd name="T56" fmla="*/ 0 w 149"/>
                  <a:gd name="T57" fmla="*/ 0 h 164"/>
                  <a:gd name="T58" fmla="*/ 0 w 149"/>
                  <a:gd name="T59" fmla="*/ 0 h 164"/>
                  <a:gd name="T60" fmla="*/ 0 w 149"/>
                  <a:gd name="T61" fmla="*/ 0 h 164"/>
                  <a:gd name="T62" fmla="*/ 0 w 149"/>
                  <a:gd name="T63" fmla="*/ 0 h 164"/>
                  <a:gd name="T64" fmla="*/ 0 w 149"/>
                  <a:gd name="T65" fmla="*/ 0 h 164"/>
                  <a:gd name="T66" fmla="*/ 0 w 149"/>
                  <a:gd name="T67" fmla="*/ 0 h 164"/>
                  <a:gd name="T68" fmla="*/ 0 w 149"/>
                  <a:gd name="T69" fmla="*/ 0 h 164"/>
                  <a:gd name="T70" fmla="*/ 0 w 149"/>
                  <a:gd name="T71" fmla="*/ 0 h 164"/>
                  <a:gd name="T72" fmla="*/ 0 w 149"/>
                  <a:gd name="T73" fmla="*/ 0 h 164"/>
                  <a:gd name="T74" fmla="*/ 0 w 149"/>
                  <a:gd name="T75" fmla="*/ 0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9"/>
                  <a:gd name="T115" fmla="*/ 0 h 164"/>
                  <a:gd name="T116" fmla="*/ 149 w 149"/>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9" h="164">
                    <a:moveTo>
                      <a:pt x="0" y="114"/>
                    </a:moveTo>
                    <a:lnTo>
                      <a:pt x="10" y="121"/>
                    </a:lnTo>
                    <a:lnTo>
                      <a:pt x="43" y="96"/>
                    </a:lnTo>
                    <a:lnTo>
                      <a:pt x="59" y="71"/>
                    </a:lnTo>
                    <a:lnTo>
                      <a:pt x="77" y="72"/>
                    </a:lnTo>
                    <a:lnTo>
                      <a:pt x="82" y="83"/>
                    </a:lnTo>
                    <a:lnTo>
                      <a:pt x="62" y="92"/>
                    </a:lnTo>
                    <a:lnTo>
                      <a:pt x="62" y="102"/>
                    </a:lnTo>
                    <a:lnTo>
                      <a:pt x="71" y="102"/>
                    </a:lnTo>
                    <a:lnTo>
                      <a:pt x="87" y="125"/>
                    </a:lnTo>
                    <a:lnTo>
                      <a:pt x="71" y="131"/>
                    </a:lnTo>
                    <a:lnTo>
                      <a:pt x="58" y="154"/>
                    </a:lnTo>
                    <a:lnTo>
                      <a:pt x="65" y="164"/>
                    </a:lnTo>
                    <a:lnTo>
                      <a:pt x="89" y="158"/>
                    </a:lnTo>
                    <a:lnTo>
                      <a:pt x="100" y="146"/>
                    </a:lnTo>
                    <a:lnTo>
                      <a:pt x="130" y="135"/>
                    </a:lnTo>
                    <a:lnTo>
                      <a:pt x="133" y="128"/>
                    </a:lnTo>
                    <a:lnTo>
                      <a:pt x="147" y="122"/>
                    </a:lnTo>
                    <a:lnTo>
                      <a:pt x="149" y="115"/>
                    </a:lnTo>
                    <a:lnTo>
                      <a:pt x="146" y="113"/>
                    </a:lnTo>
                    <a:lnTo>
                      <a:pt x="144" y="93"/>
                    </a:lnTo>
                    <a:lnTo>
                      <a:pt x="140" y="88"/>
                    </a:lnTo>
                    <a:lnTo>
                      <a:pt x="118" y="20"/>
                    </a:lnTo>
                    <a:lnTo>
                      <a:pt x="121" y="0"/>
                    </a:lnTo>
                    <a:lnTo>
                      <a:pt x="101" y="6"/>
                    </a:lnTo>
                    <a:lnTo>
                      <a:pt x="71" y="31"/>
                    </a:lnTo>
                    <a:lnTo>
                      <a:pt x="62" y="53"/>
                    </a:lnTo>
                    <a:lnTo>
                      <a:pt x="56" y="54"/>
                    </a:lnTo>
                    <a:lnTo>
                      <a:pt x="62" y="24"/>
                    </a:lnTo>
                    <a:lnTo>
                      <a:pt x="46" y="40"/>
                    </a:lnTo>
                    <a:lnTo>
                      <a:pt x="40" y="38"/>
                    </a:lnTo>
                    <a:lnTo>
                      <a:pt x="27" y="43"/>
                    </a:lnTo>
                    <a:lnTo>
                      <a:pt x="25" y="58"/>
                    </a:lnTo>
                    <a:lnTo>
                      <a:pt x="14" y="72"/>
                    </a:lnTo>
                    <a:lnTo>
                      <a:pt x="22" y="75"/>
                    </a:lnTo>
                    <a:lnTo>
                      <a:pt x="19" y="83"/>
                    </a:lnTo>
                    <a:lnTo>
                      <a:pt x="7" y="95"/>
                    </a:lnTo>
                    <a:lnTo>
                      <a:pt x="0" y="1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19" name="Freeform 155"/>
              <p:cNvSpPr>
                <a:spLocks/>
              </p:cNvSpPr>
              <p:nvPr/>
            </p:nvSpPr>
            <p:spPr bwMode="auto">
              <a:xfrm>
                <a:off x="2062" y="1001"/>
                <a:ext cx="32" cy="45"/>
              </a:xfrm>
              <a:custGeom>
                <a:avLst/>
                <a:gdLst>
                  <a:gd name="T0" fmla="*/ 0 w 95"/>
                  <a:gd name="T1" fmla="*/ 0 h 135"/>
                  <a:gd name="T2" fmla="*/ 0 w 95"/>
                  <a:gd name="T3" fmla="*/ 0 h 135"/>
                  <a:gd name="T4" fmla="*/ 0 w 95"/>
                  <a:gd name="T5" fmla="*/ 0 h 135"/>
                  <a:gd name="T6" fmla="*/ 0 w 95"/>
                  <a:gd name="T7" fmla="*/ 0 h 135"/>
                  <a:gd name="T8" fmla="*/ 0 w 95"/>
                  <a:gd name="T9" fmla="*/ 0 h 135"/>
                  <a:gd name="T10" fmla="*/ 0 w 95"/>
                  <a:gd name="T11" fmla="*/ 0 h 135"/>
                  <a:gd name="T12" fmla="*/ 0 w 95"/>
                  <a:gd name="T13" fmla="*/ 0 h 135"/>
                  <a:gd name="T14" fmla="*/ 0 w 95"/>
                  <a:gd name="T15" fmla="*/ 0 h 135"/>
                  <a:gd name="T16" fmla="*/ 0 w 95"/>
                  <a:gd name="T17" fmla="*/ 0 h 135"/>
                  <a:gd name="T18" fmla="*/ 0 w 95"/>
                  <a:gd name="T19" fmla="*/ 0 h 135"/>
                  <a:gd name="T20" fmla="*/ 0 w 95"/>
                  <a:gd name="T21" fmla="*/ 0 h 135"/>
                  <a:gd name="T22" fmla="*/ 0 w 95"/>
                  <a:gd name="T23" fmla="*/ 0 h 135"/>
                  <a:gd name="T24" fmla="*/ 0 w 95"/>
                  <a:gd name="T25" fmla="*/ 0 h 135"/>
                  <a:gd name="T26" fmla="*/ 0 w 95"/>
                  <a:gd name="T27" fmla="*/ 0 h 135"/>
                  <a:gd name="T28" fmla="*/ 0 w 95"/>
                  <a:gd name="T29" fmla="*/ 0 h 135"/>
                  <a:gd name="T30" fmla="*/ 0 w 95"/>
                  <a:gd name="T31" fmla="*/ 0 h 135"/>
                  <a:gd name="T32" fmla="*/ 0 w 95"/>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35"/>
                  <a:gd name="T53" fmla="*/ 95 w 95"/>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35">
                    <a:moveTo>
                      <a:pt x="0" y="53"/>
                    </a:moveTo>
                    <a:lnTo>
                      <a:pt x="16" y="73"/>
                    </a:lnTo>
                    <a:lnTo>
                      <a:pt x="20" y="118"/>
                    </a:lnTo>
                    <a:lnTo>
                      <a:pt x="49" y="135"/>
                    </a:lnTo>
                    <a:lnTo>
                      <a:pt x="87" y="132"/>
                    </a:lnTo>
                    <a:lnTo>
                      <a:pt x="95" y="96"/>
                    </a:lnTo>
                    <a:lnTo>
                      <a:pt x="90" y="89"/>
                    </a:lnTo>
                    <a:lnTo>
                      <a:pt x="95" y="80"/>
                    </a:lnTo>
                    <a:lnTo>
                      <a:pt x="90" y="68"/>
                    </a:lnTo>
                    <a:lnTo>
                      <a:pt x="81" y="64"/>
                    </a:lnTo>
                    <a:lnTo>
                      <a:pt x="85" y="59"/>
                    </a:lnTo>
                    <a:lnTo>
                      <a:pt x="84" y="39"/>
                    </a:lnTo>
                    <a:lnTo>
                      <a:pt x="75" y="21"/>
                    </a:lnTo>
                    <a:lnTo>
                      <a:pt x="57" y="3"/>
                    </a:lnTo>
                    <a:lnTo>
                      <a:pt x="38" y="0"/>
                    </a:lnTo>
                    <a:lnTo>
                      <a:pt x="15" y="17"/>
                    </a:lnTo>
                    <a:lnTo>
                      <a:pt x="0" y="5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0" name="Freeform 156"/>
              <p:cNvSpPr>
                <a:spLocks/>
              </p:cNvSpPr>
              <p:nvPr/>
            </p:nvSpPr>
            <p:spPr bwMode="auto">
              <a:xfrm>
                <a:off x="1851" y="706"/>
                <a:ext cx="47" cy="28"/>
              </a:xfrm>
              <a:custGeom>
                <a:avLst/>
                <a:gdLst>
                  <a:gd name="T0" fmla="*/ 0 w 139"/>
                  <a:gd name="T1" fmla="*/ 0 h 86"/>
                  <a:gd name="T2" fmla="*/ 0 w 139"/>
                  <a:gd name="T3" fmla="*/ 0 h 86"/>
                  <a:gd name="T4" fmla="*/ 0 w 139"/>
                  <a:gd name="T5" fmla="*/ 0 h 86"/>
                  <a:gd name="T6" fmla="*/ 0 w 139"/>
                  <a:gd name="T7" fmla="*/ 0 h 86"/>
                  <a:gd name="T8" fmla="*/ 0 w 139"/>
                  <a:gd name="T9" fmla="*/ 0 h 86"/>
                  <a:gd name="T10" fmla="*/ 0 w 139"/>
                  <a:gd name="T11" fmla="*/ 0 h 86"/>
                  <a:gd name="T12" fmla="*/ 0 w 139"/>
                  <a:gd name="T13" fmla="*/ 0 h 86"/>
                  <a:gd name="T14" fmla="*/ 0 w 139"/>
                  <a:gd name="T15" fmla="*/ 0 h 86"/>
                  <a:gd name="T16" fmla="*/ 0 w 139"/>
                  <a:gd name="T17" fmla="*/ 0 h 86"/>
                  <a:gd name="T18" fmla="*/ 0 w 139"/>
                  <a:gd name="T19" fmla="*/ 0 h 86"/>
                  <a:gd name="T20" fmla="*/ 0 w 139"/>
                  <a:gd name="T21" fmla="*/ 0 h 86"/>
                  <a:gd name="T22" fmla="*/ 0 w 139"/>
                  <a:gd name="T23" fmla="*/ 0 h 86"/>
                  <a:gd name="T24" fmla="*/ 0 w 139"/>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86"/>
                  <a:gd name="T41" fmla="*/ 139 w 139"/>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86">
                    <a:moveTo>
                      <a:pt x="0" y="42"/>
                    </a:moveTo>
                    <a:lnTo>
                      <a:pt x="18" y="18"/>
                    </a:lnTo>
                    <a:lnTo>
                      <a:pt x="61" y="17"/>
                    </a:lnTo>
                    <a:lnTo>
                      <a:pt x="104" y="0"/>
                    </a:lnTo>
                    <a:lnTo>
                      <a:pt x="139" y="18"/>
                    </a:lnTo>
                    <a:lnTo>
                      <a:pt x="129" y="31"/>
                    </a:lnTo>
                    <a:lnTo>
                      <a:pt x="107" y="23"/>
                    </a:lnTo>
                    <a:lnTo>
                      <a:pt x="126" y="41"/>
                    </a:lnTo>
                    <a:lnTo>
                      <a:pt x="77" y="66"/>
                    </a:lnTo>
                    <a:lnTo>
                      <a:pt x="116" y="66"/>
                    </a:lnTo>
                    <a:lnTo>
                      <a:pt x="106" y="86"/>
                    </a:lnTo>
                    <a:lnTo>
                      <a:pt x="61" y="85"/>
                    </a:lnTo>
                    <a:lnTo>
                      <a:pt x="0" y="4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1" name="Freeform 157"/>
              <p:cNvSpPr>
                <a:spLocks/>
              </p:cNvSpPr>
              <p:nvPr/>
            </p:nvSpPr>
            <p:spPr bwMode="auto">
              <a:xfrm>
                <a:off x="1995" y="937"/>
                <a:ext cx="40" cy="52"/>
              </a:xfrm>
              <a:custGeom>
                <a:avLst/>
                <a:gdLst>
                  <a:gd name="T0" fmla="*/ 0 w 121"/>
                  <a:gd name="T1" fmla="*/ 0 h 154"/>
                  <a:gd name="T2" fmla="*/ 0 w 121"/>
                  <a:gd name="T3" fmla="*/ 0 h 154"/>
                  <a:gd name="T4" fmla="*/ 0 w 121"/>
                  <a:gd name="T5" fmla="*/ 0 h 154"/>
                  <a:gd name="T6" fmla="*/ 0 w 121"/>
                  <a:gd name="T7" fmla="*/ 0 h 154"/>
                  <a:gd name="T8" fmla="*/ 0 w 121"/>
                  <a:gd name="T9" fmla="*/ 0 h 154"/>
                  <a:gd name="T10" fmla="*/ 0 w 121"/>
                  <a:gd name="T11" fmla="*/ 0 h 154"/>
                  <a:gd name="T12" fmla="*/ 0 w 121"/>
                  <a:gd name="T13" fmla="*/ 0 h 154"/>
                  <a:gd name="T14" fmla="*/ 0 w 121"/>
                  <a:gd name="T15" fmla="*/ 0 h 154"/>
                  <a:gd name="T16" fmla="*/ 0 w 121"/>
                  <a:gd name="T17" fmla="*/ 0 h 154"/>
                  <a:gd name="T18" fmla="*/ 0 w 121"/>
                  <a:gd name="T19" fmla="*/ 0 h 154"/>
                  <a:gd name="T20" fmla="*/ 0 w 121"/>
                  <a:gd name="T21" fmla="*/ 0 h 154"/>
                  <a:gd name="T22" fmla="*/ 0 w 121"/>
                  <a:gd name="T23" fmla="*/ 0 h 154"/>
                  <a:gd name="T24" fmla="*/ 0 w 121"/>
                  <a:gd name="T25" fmla="*/ 0 h 154"/>
                  <a:gd name="T26" fmla="*/ 0 w 121"/>
                  <a:gd name="T27" fmla="*/ 0 h 154"/>
                  <a:gd name="T28" fmla="*/ 0 w 121"/>
                  <a:gd name="T29" fmla="*/ 0 h 154"/>
                  <a:gd name="T30" fmla="*/ 0 w 121"/>
                  <a:gd name="T31" fmla="*/ 0 h 154"/>
                  <a:gd name="T32" fmla="*/ 0 w 121"/>
                  <a:gd name="T33" fmla="*/ 0 h 154"/>
                  <a:gd name="T34" fmla="*/ 0 w 121"/>
                  <a:gd name="T35" fmla="*/ 0 h 154"/>
                  <a:gd name="T36" fmla="*/ 0 w 121"/>
                  <a:gd name="T37" fmla="*/ 0 h 154"/>
                  <a:gd name="T38" fmla="*/ 0 w 121"/>
                  <a:gd name="T39" fmla="*/ 0 h 154"/>
                  <a:gd name="T40" fmla="*/ 0 w 121"/>
                  <a:gd name="T41" fmla="*/ 0 h 154"/>
                  <a:gd name="T42" fmla="*/ 0 w 121"/>
                  <a:gd name="T43" fmla="*/ 0 h 154"/>
                  <a:gd name="T44" fmla="*/ 0 w 121"/>
                  <a:gd name="T45" fmla="*/ 0 h 154"/>
                  <a:gd name="T46" fmla="*/ 0 w 121"/>
                  <a:gd name="T47" fmla="*/ 0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1"/>
                  <a:gd name="T73" fmla="*/ 0 h 154"/>
                  <a:gd name="T74" fmla="*/ 121 w 121"/>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1" h="154">
                    <a:moveTo>
                      <a:pt x="0" y="114"/>
                    </a:moveTo>
                    <a:lnTo>
                      <a:pt x="13" y="154"/>
                    </a:lnTo>
                    <a:lnTo>
                      <a:pt x="33" y="152"/>
                    </a:lnTo>
                    <a:lnTo>
                      <a:pt x="71" y="98"/>
                    </a:lnTo>
                    <a:lnTo>
                      <a:pt x="75" y="83"/>
                    </a:lnTo>
                    <a:lnTo>
                      <a:pt x="90" y="69"/>
                    </a:lnTo>
                    <a:lnTo>
                      <a:pt x="116" y="30"/>
                    </a:lnTo>
                    <a:lnTo>
                      <a:pt x="121" y="15"/>
                    </a:lnTo>
                    <a:lnTo>
                      <a:pt x="117" y="0"/>
                    </a:lnTo>
                    <a:lnTo>
                      <a:pt x="106" y="7"/>
                    </a:lnTo>
                    <a:lnTo>
                      <a:pt x="98" y="18"/>
                    </a:lnTo>
                    <a:lnTo>
                      <a:pt x="96" y="15"/>
                    </a:lnTo>
                    <a:lnTo>
                      <a:pt x="88" y="25"/>
                    </a:lnTo>
                    <a:lnTo>
                      <a:pt x="49" y="51"/>
                    </a:lnTo>
                    <a:lnTo>
                      <a:pt x="42" y="65"/>
                    </a:lnTo>
                    <a:lnTo>
                      <a:pt x="35" y="65"/>
                    </a:lnTo>
                    <a:lnTo>
                      <a:pt x="28" y="77"/>
                    </a:lnTo>
                    <a:lnTo>
                      <a:pt x="48" y="80"/>
                    </a:lnTo>
                    <a:lnTo>
                      <a:pt x="65" y="76"/>
                    </a:lnTo>
                    <a:lnTo>
                      <a:pt x="65" y="79"/>
                    </a:lnTo>
                    <a:lnTo>
                      <a:pt x="38" y="86"/>
                    </a:lnTo>
                    <a:lnTo>
                      <a:pt x="28" y="84"/>
                    </a:lnTo>
                    <a:lnTo>
                      <a:pt x="12" y="93"/>
                    </a:lnTo>
                    <a:lnTo>
                      <a:pt x="0" y="1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2" name="Freeform 158"/>
              <p:cNvSpPr>
                <a:spLocks/>
              </p:cNvSpPr>
              <p:nvPr/>
            </p:nvSpPr>
            <p:spPr bwMode="auto">
              <a:xfrm>
                <a:off x="1862" y="750"/>
                <a:ext cx="22" cy="45"/>
              </a:xfrm>
              <a:custGeom>
                <a:avLst/>
                <a:gdLst>
                  <a:gd name="T0" fmla="*/ 0 w 65"/>
                  <a:gd name="T1" fmla="*/ 0 h 134"/>
                  <a:gd name="T2" fmla="*/ 0 w 65"/>
                  <a:gd name="T3" fmla="*/ 0 h 134"/>
                  <a:gd name="T4" fmla="*/ 0 w 65"/>
                  <a:gd name="T5" fmla="*/ 0 h 134"/>
                  <a:gd name="T6" fmla="*/ 0 w 65"/>
                  <a:gd name="T7" fmla="*/ 0 h 134"/>
                  <a:gd name="T8" fmla="*/ 0 w 65"/>
                  <a:gd name="T9" fmla="*/ 0 h 134"/>
                  <a:gd name="T10" fmla="*/ 0 w 65"/>
                  <a:gd name="T11" fmla="*/ 0 h 134"/>
                  <a:gd name="T12" fmla="*/ 0 w 65"/>
                  <a:gd name="T13" fmla="*/ 0 h 134"/>
                  <a:gd name="T14" fmla="*/ 0 w 65"/>
                  <a:gd name="T15" fmla="*/ 0 h 134"/>
                  <a:gd name="T16" fmla="*/ 0 w 65"/>
                  <a:gd name="T17" fmla="*/ 0 h 134"/>
                  <a:gd name="T18" fmla="*/ 0 w 65"/>
                  <a:gd name="T19" fmla="*/ 0 h 134"/>
                  <a:gd name="T20" fmla="*/ 0 w 65"/>
                  <a:gd name="T21" fmla="*/ 0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134"/>
                  <a:gd name="T35" fmla="*/ 65 w 65"/>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134">
                    <a:moveTo>
                      <a:pt x="0" y="58"/>
                    </a:moveTo>
                    <a:lnTo>
                      <a:pt x="13" y="134"/>
                    </a:lnTo>
                    <a:lnTo>
                      <a:pt x="65" y="132"/>
                    </a:lnTo>
                    <a:lnTo>
                      <a:pt x="54" y="123"/>
                    </a:lnTo>
                    <a:lnTo>
                      <a:pt x="31" y="122"/>
                    </a:lnTo>
                    <a:lnTo>
                      <a:pt x="55" y="109"/>
                    </a:lnTo>
                    <a:lnTo>
                      <a:pt x="25" y="79"/>
                    </a:lnTo>
                    <a:lnTo>
                      <a:pt x="45" y="82"/>
                    </a:lnTo>
                    <a:lnTo>
                      <a:pt x="64" y="47"/>
                    </a:lnTo>
                    <a:lnTo>
                      <a:pt x="15" y="0"/>
                    </a:lnTo>
                    <a:lnTo>
                      <a:pt x="0" y="58"/>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3" name="Freeform 159"/>
              <p:cNvSpPr>
                <a:spLocks/>
              </p:cNvSpPr>
              <p:nvPr/>
            </p:nvSpPr>
            <p:spPr bwMode="auto">
              <a:xfrm>
                <a:off x="2080" y="971"/>
                <a:ext cx="20" cy="29"/>
              </a:xfrm>
              <a:custGeom>
                <a:avLst/>
                <a:gdLst>
                  <a:gd name="T0" fmla="*/ 0 w 59"/>
                  <a:gd name="T1" fmla="*/ 0 h 87"/>
                  <a:gd name="T2" fmla="*/ 0 w 59"/>
                  <a:gd name="T3" fmla="*/ 0 h 87"/>
                  <a:gd name="T4" fmla="*/ 0 w 59"/>
                  <a:gd name="T5" fmla="*/ 0 h 87"/>
                  <a:gd name="T6" fmla="*/ 0 w 59"/>
                  <a:gd name="T7" fmla="*/ 0 h 87"/>
                  <a:gd name="T8" fmla="*/ 0 w 59"/>
                  <a:gd name="T9" fmla="*/ 0 h 87"/>
                  <a:gd name="T10" fmla="*/ 0 w 59"/>
                  <a:gd name="T11" fmla="*/ 0 h 87"/>
                  <a:gd name="T12" fmla="*/ 0 w 59"/>
                  <a:gd name="T13" fmla="*/ 0 h 87"/>
                  <a:gd name="T14" fmla="*/ 0 w 59"/>
                  <a:gd name="T15" fmla="*/ 0 h 87"/>
                  <a:gd name="T16" fmla="*/ 0 w 59"/>
                  <a:gd name="T17" fmla="*/ 0 h 87"/>
                  <a:gd name="T18" fmla="*/ 0 w 59"/>
                  <a:gd name="T19" fmla="*/ 0 h 87"/>
                  <a:gd name="T20" fmla="*/ 0 w 59"/>
                  <a:gd name="T21" fmla="*/ 0 h 87"/>
                  <a:gd name="T22" fmla="*/ 0 w 59"/>
                  <a:gd name="T23" fmla="*/ 0 h 87"/>
                  <a:gd name="T24" fmla="*/ 0 w 59"/>
                  <a:gd name="T25" fmla="*/ 0 h 87"/>
                  <a:gd name="T26" fmla="*/ 0 w 59"/>
                  <a:gd name="T27" fmla="*/ 0 h 87"/>
                  <a:gd name="T28" fmla="*/ 0 w 59"/>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87"/>
                  <a:gd name="T47" fmla="*/ 59 w 59"/>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87">
                    <a:moveTo>
                      <a:pt x="0" y="7"/>
                    </a:moveTo>
                    <a:lnTo>
                      <a:pt x="9" y="0"/>
                    </a:lnTo>
                    <a:lnTo>
                      <a:pt x="39" y="20"/>
                    </a:lnTo>
                    <a:lnTo>
                      <a:pt x="46" y="34"/>
                    </a:lnTo>
                    <a:lnTo>
                      <a:pt x="58" y="30"/>
                    </a:lnTo>
                    <a:lnTo>
                      <a:pt x="53" y="52"/>
                    </a:lnTo>
                    <a:lnTo>
                      <a:pt x="59" y="67"/>
                    </a:lnTo>
                    <a:lnTo>
                      <a:pt x="55" y="71"/>
                    </a:lnTo>
                    <a:lnTo>
                      <a:pt x="56" y="81"/>
                    </a:lnTo>
                    <a:lnTo>
                      <a:pt x="51" y="87"/>
                    </a:lnTo>
                    <a:lnTo>
                      <a:pt x="38" y="66"/>
                    </a:lnTo>
                    <a:lnTo>
                      <a:pt x="27" y="66"/>
                    </a:lnTo>
                    <a:lnTo>
                      <a:pt x="17" y="31"/>
                    </a:lnTo>
                    <a:lnTo>
                      <a:pt x="2" y="19"/>
                    </a:lnTo>
                    <a:lnTo>
                      <a:pt x="0" y="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4" name="Freeform 160"/>
              <p:cNvSpPr>
                <a:spLocks/>
              </p:cNvSpPr>
              <p:nvPr/>
            </p:nvSpPr>
            <p:spPr bwMode="auto">
              <a:xfrm>
                <a:off x="1958" y="800"/>
                <a:ext cx="20" cy="18"/>
              </a:xfrm>
              <a:custGeom>
                <a:avLst/>
                <a:gdLst>
                  <a:gd name="T0" fmla="*/ 0 w 59"/>
                  <a:gd name="T1" fmla="*/ 0 h 54"/>
                  <a:gd name="T2" fmla="*/ 0 w 59"/>
                  <a:gd name="T3" fmla="*/ 0 h 54"/>
                  <a:gd name="T4" fmla="*/ 0 w 59"/>
                  <a:gd name="T5" fmla="*/ 0 h 54"/>
                  <a:gd name="T6" fmla="*/ 0 w 59"/>
                  <a:gd name="T7" fmla="*/ 0 h 54"/>
                  <a:gd name="T8" fmla="*/ 0 w 59"/>
                  <a:gd name="T9" fmla="*/ 0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0" y="20"/>
                    </a:moveTo>
                    <a:lnTo>
                      <a:pt x="42" y="54"/>
                    </a:lnTo>
                    <a:lnTo>
                      <a:pt x="59" y="26"/>
                    </a:lnTo>
                    <a:lnTo>
                      <a:pt x="44" y="0"/>
                    </a:lnTo>
                    <a:lnTo>
                      <a:pt x="0" y="2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5" name="Freeform 161"/>
              <p:cNvSpPr>
                <a:spLocks/>
              </p:cNvSpPr>
              <p:nvPr/>
            </p:nvSpPr>
            <p:spPr bwMode="auto">
              <a:xfrm>
                <a:off x="1907" y="877"/>
                <a:ext cx="26" cy="15"/>
              </a:xfrm>
              <a:custGeom>
                <a:avLst/>
                <a:gdLst>
                  <a:gd name="T0" fmla="*/ 0 w 78"/>
                  <a:gd name="T1" fmla="*/ 0 h 46"/>
                  <a:gd name="T2" fmla="*/ 0 w 78"/>
                  <a:gd name="T3" fmla="*/ 0 h 46"/>
                  <a:gd name="T4" fmla="*/ 0 w 78"/>
                  <a:gd name="T5" fmla="*/ 0 h 46"/>
                  <a:gd name="T6" fmla="*/ 0 w 78"/>
                  <a:gd name="T7" fmla="*/ 0 h 46"/>
                  <a:gd name="T8" fmla="*/ 0 w 78"/>
                  <a:gd name="T9" fmla="*/ 0 h 46"/>
                  <a:gd name="T10" fmla="*/ 0 w 78"/>
                  <a:gd name="T11" fmla="*/ 0 h 46"/>
                  <a:gd name="T12" fmla="*/ 0 w 78"/>
                  <a:gd name="T13" fmla="*/ 0 h 46"/>
                  <a:gd name="T14" fmla="*/ 0 w 78"/>
                  <a:gd name="T15" fmla="*/ 0 h 46"/>
                  <a:gd name="T16" fmla="*/ 0 w 78"/>
                  <a:gd name="T17" fmla="*/ 0 h 46"/>
                  <a:gd name="T18" fmla="*/ 0 w 78"/>
                  <a:gd name="T19" fmla="*/ 0 h 46"/>
                  <a:gd name="T20" fmla="*/ 0 w 78"/>
                  <a:gd name="T21" fmla="*/ 0 h 46"/>
                  <a:gd name="T22" fmla="*/ 0 w 78"/>
                  <a:gd name="T23" fmla="*/ 0 h 46"/>
                  <a:gd name="T24" fmla="*/ 0 w 78"/>
                  <a:gd name="T25" fmla="*/ 0 h 46"/>
                  <a:gd name="T26" fmla="*/ 0 w 78"/>
                  <a:gd name="T27" fmla="*/ 0 h 46"/>
                  <a:gd name="T28" fmla="*/ 0 w 78"/>
                  <a:gd name="T29" fmla="*/ 0 h 46"/>
                  <a:gd name="T30" fmla="*/ 0 w 78"/>
                  <a:gd name="T31" fmla="*/ 0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46"/>
                  <a:gd name="T50" fmla="*/ 78 w 78"/>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46">
                    <a:moveTo>
                      <a:pt x="0" y="22"/>
                    </a:moveTo>
                    <a:lnTo>
                      <a:pt x="18" y="8"/>
                    </a:lnTo>
                    <a:lnTo>
                      <a:pt x="29" y="10"/>
                    </a:lnTo>
                    <a:lnTo>
                      <a:pt x="32" y="13"/>
                    </a:lnTo>
                    <a:lnTo>
                      <a:pt x="62" y="0"/>
                    </a:lnTo>
                    <a:lnTo>
                      <a:pt x="78" y="8"/>
                    </a:lnTo>
                    <a:lnTo>
                      <a:pt x="64" y="10"/>
                    </a:lnTo>
                    <a:lnTo>
                      <a:pt x="61" y="20"/>
                    </a:lnTo>
                    <a:lnTo>
                      <a:pt x="52" y="27"/>
                    </a:lnTo>
                    <a:lnTo>
                      <a:pt x="34" y="31"/>
                    </a:lnTo>
                    <a:lnTo>
                      <a:pt x="34" y="46"/>
                    </a:lnTo>
                    <a:lnTo>
                      <a:pt x="12" y="42"/>
                    </a:lnTo>
                    <a:lnTo>
                      <a:pt x="10" y="46"/>
                    </a:lnTo>
                    <a:lnTo>
                      <a:pt x="6" y="45"/>
                    </a:lnTo>
                    <a:lnTo>
                      <a:pt x="8" y="38"/>
                    </a:lnTo>
                    <a:lnTo>
                      <a:pt x="0" y="2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6" name="Freeform 162"/>
              <p:cNvSpPr>
                <a:spLocks/>
              </p:cNvSpPr>
              <p:nvPr/>
            </p:nvSpPr>
            <p:spPr bwMode="auto">
              <a:xfrm>
                <a:off x="1866" y="739"/>
                <a:ext cx="17" cy="14"/>
              </a:xfrm>
              <a:custGeom>
                <a:avLst/>
                <a:gdLst>
                  <a:gd name="T0" fmla="*/ 0 w 49"/>
                  <a:gd name="T1" fmla="*/ 0 h 43"/>
                  <a:gd name="T2" fmla="*/ 0 w 49"/>
                  <a:gd name="T3" fmla="*/ 0 h 43"/>
                  <a:gd name="T4" fmla="*/ 0 w 49"/>
                  <a:gd name="T5" fmla="*/ 0 h 43"/>
                  <a:gd name="T6" fmla="*/ 0 w 49"/>
                  <a:gd name="T7" fmla="*/ 0 h 43"/>
                  <a:gd name="T8" fmla="*/ 0 w 49"/>
                  <a:gd name="T9" fmla="*/ 0 h 43"/>
                  <a:gd name="T10" fmla="*/ 0 w 49"/>
                  <a:gd name="T11" fmla="*/ 0 h 43"/>
                  <a:gd name="T12" fmla="*/ 0 w 49"/>
                  <a:gd name="T13" fmla="*/ 0 h 43"/>
                  <a:gd name="T14" fmla="*/ 0 60000 65536"/>
                  <a:gd name="T15" fmla="*/ 0 60000 65536"/>
                  <a:gd name="T16" fmla="*/ 0 60000 65536"/>
                  <a:gd name="T17" fmla="*/ 0 60000 65536"/>
                  <a:gd name="T18" fmla="*/ 0 60000 65536"/>
                  <a:gd name="T19" fmla="*/ 0 60000 65536"/>
                  <a:gd name="T20" fmla="*/ 0 60000 65536"/>
                  <a:gd name="T21" fmla="*/ 0 w 49"/>
                  <a:gd name="T22" fmla="*/ 0 h 43"/>
                  <a:gd name="T23" fmla="*/ 49 w 4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3">
                    <a:moveTo>
                      <a:pt x="0" y="0"/>
                    </a:moveTo>
                    <a:lnTo>
                      <a:pt x="48" y="7"/>
                    </a:lnTo>
                    <a:lnTo>
                      <a:pt x="33" y="20"/>
                    </a:lnTo>
                    <a:lnTo>
                      <a:pt x="49" y="28"/>
                    </a:lnTo>
                    <a:lnTo>
                      <a:pt x="38" y="43"/>
                    </a:lnTo>
                    <a:lnTo>
                      <a:pt x="3" y="25"/>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7" name="Freeform 163"/>
              <p:cNvSpPr>
                <a:spLocks/>
              </p:cNvSpPr>
              <p:nvPr/>
            </p:nvSpPr>
            <p:spPr bwMode="auto">
              <a:xfrm>
                <a:off x="1933" y="857"/>
                <a:ext cx="26" cy="20"/>
              </a:xfrm>
              <a:custGeom>
                <a:avLst/>
                <a:gdLst>
                  <a:gd name="T0" fmla="*/ 0 w 78"/>
                  <a:gd name="T1" fmla="*/ 0 h 60"/>
                  <a:gd name="T2" fmla="*/ 0 w 78"/>
                  <a:gd name="T3" fmla="*/ 0 h 60"/>
                  <a:gd name="T4" fmla="*/ 0 w 78"/>
                  <a:gd name="T5" fmla="*/ 0 h 60"/>
                  <a:gd name="T6" fmla="*/ 0 w 78"/>
                  <a:gd name="T7" fmla="*/ 0 h 60"/>
                  <a:gd name="T8" fmla="*/ 0 w 78"/>
                  <a:gd name="T9" fmla="*/ 0 h 60"/>
                  <a:gd name="T10" fmla="*/ 0 w 78"/>
                  <a:gd name="T11" fmla="*/ 0 h 60"/>
                  <a:gd name="T12" fmla="*/ 0 w 78"/>
                  <a:gd name="T13" fmla="*/ 0 h 60"/>
                  <a:gd name="T14" fmla="*/ 0 w 78"/>
                  <a:gd name="T15" fmla="*/ 0 h 60"/>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60"/>
                  <a:gd name="T26" fmla="*/ 78 w 78"/>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60">
                    <a:moveTo>
                      <a:pt x="0" y="56"/>
                    </a:moveTo>
                    <a:lnTo>
                      <a:pt x="53" y="9"/>
                    </a:lnTo>
                    <a:lnTo>
                      <a:pt x="69" y="0"/>
                    </a:lnTo>
                    <a:lnTo>
                      <a:pt x="78" y="3"/>
                    </a:lnTo>
                    <a:lnTo>
                      <a:pt x="59" y="31"/>
                    </a:lnTo>
                    <a:lnTo>
                      <a:pt x="14" y="53"/>
                    </a:lnTo>
                    <a:lnTo>
                      <a:pt x="7" y="60"/>
                    </a:lnTo>
                    <a:lnTo>
                      <a:pt x="0" y="5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8" name="Freeform 164"/>
              <p:cNvSpPr>
                <a:spLocks/>
              </p:cNvSpPr>
              <p:nvPr/>
            </p:nvSpPr>
            <p:spPr bwMode="auto">
              <a:xfrm>
                <a:off x="1849" y="801"/>
                <a:ext cx="18" cy="17"/>
              </a:xfrm>
              <a:custGeom>
                <a:avLst/>
                <a:gdLst>
                  <a:gd name="T0" fmla="*/ 0 w 54"/>
                  <a:gd name="T1" fmla="*/ 0 h 52"/>
                  <a:gd name="T2" fmla="*/ 0 w 54"/>
                  <a:gd name="T3" fmla="*/ 0 h 52"/>
                  <a:gd name="T4" fmla="*/ 0 w 54"/>
                  <a:gd name="T5" fmla="*/ 0 h 52"/>
                  <a:gd name="T6" fmla="*/ 0 w 54"/>
                  <a:gd name="T7" fmla="*/ 0 h 52"/>
                  <a:gd name="T8" fmla="*/ 0 60000 65536"/>
                  <a:gd name="T9" fmla="*/ 0 60000 65536"/>
                  <a:gd name="T10" fmla="*/ 0 60000 65536"/>
                  <a:gd name="T11" fmla="*/ 0 60000 65536"/>
                  <a:gd name="T12" fmla="*/ 0 w 54"/>
                  <a:gd name="T13" fmla="*/ 0 h 52"/>
                  <a:gd name="T14" fmla="*/ 54 w 54"/>
                  <a:gd name="T15" fmla="*/ 52 h 52"/>
                </a:gdLst>
                <a:ahLst/>
                <a:cxnLst>
                  <a:cxn ang="T8">
                    <a:pos x="T0" y="T1"/>
                  </a:cxn>
                  <a:cxn ang="T9">
                    <a:pos x="T2" y="T3"/>
                  </a:cxn>
                  <a:cxn ang="T10">
                    <a:pos x="T4" y="T5"/>
                  </a:cxn>
                  <a:cxn ang="T11">
                    <a:pos x="T6" y="T7"/>
                  </a:cxn>
                </a:cxnLst>
                <a:rect l="T12" t="T13" r="T14" b="T15"/>
                <a:pathLst>
                  <a:path w="54" h="52">
                    <a:moveTo>
                      <a:pt x="0" y="52"/>
                    </a:moveTo>
                    <a:lnTo>
                      <a:pt x="33" y="0"/>
                    </a:lnTo>
                    <a:lnTo>
                      <a:pt x="54" y="38"/>
                    </a:lnTo>
                    <a:lnTo>
                      <a:pt x="0" y="5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29" name="Freeform 165"/>
              <p:cNvSpPr>
                <a:spLocks/>
              </p:cNvSpPr>
              <p:nvPr/>
            </p:nvSpPr>
            <p:spPr bwMode="auto">
              <a:xfrm>
                <a:off x="1997" y="734"/>
                <a:ext cx="8" cy="26"/>
              </a:xfrm>
              <a:custGeom>
                <a:avLst/>
                <a:gdLst>
                  <a:gd name="T0" fmla="*/ 0 w 26"/>
                  <a:gd name="T1" fmla="*/ 0 h 78"/>
                  <a:gd name="T2" fmla="*/ 0 w 26"/>
                  <a:gd name="T3" fmla="*/ 0 h 78"/>
                  <a:gd name="T4" fmla="*/ 0 w 26"/>
                  <a:gd name="T5" fmla="*/ 0 h 78"/>
                  <a:gd name="T6" fmla="*/ 0 w 26"/>
                  <a:gd name="T7" fmla="*/ 0 h 78"/>
                  <a:gd name="T8" fmla="*/ 0 60000 65536"/>
                  <a:gd name="T9" fmla="*/ 0 60000 65536"/>
                  <a:gd name="T10" fmla="*/ 0 60000 65536"/>
                  <a:gd name="T11" fmla="*/ 0 60000 65536"/>
                  <a:gd name="T12" fmla="*/ 0 w 26"/>
                  <a:gd name="T13" fmla="*/ 0 h 78"/>
                  <a:gd name="T14" fmla="*/ 26 w 26"/>
                  <a:gd name="T15" fmla="*/ 78 h 78"/>
                </a:gdLst>
                <a:ahLst/>
                <a:cxnLst>
                  <a:cxn ang="T8">
                    <a:pos x="T0" y="T1"/>
                  </a:cxn>
                  <a:cxn ang="T9">
                    <a:pos x="T2" y="T3"/>
                  </a:cxn>
                  <a:cxn ang="T10">
                    <a:pos x="T4" y="T5"/>
                  </a:cxn>
                  <a:cxn ang="T11">
                    <a:pos x="T6" y="T7"/>
                  </a:cxn>
                </a:cxnLst>
                <a:rect l="T12" t="T13" r="T14" b="T15"/>
                <a:pathLst>
                  <a:path w="26" h="78">
                    <a:moveTo>
                      <a:pt x="0" y="74"/>
                    </a:moveTo>
                    <a:lnTo>
                      <a:pt x="26" y="0"/>
                    </a:lnTo>
                    <a:lnTo>
                      <a:pt x="26" y="78"/>
                    </a:lnTo>
                    <a:lnTo>
                      <a:pt x="0" y="7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0" name="Freeform 166"/>
              <p:cNvSpPr>
                <a:spLocks/>
              </p:cNvSpPr>
              <p:nvPr/>
            </p:nvSpPr>
            <p:spPr bwMode="auto">
              <a:xfrm>
                <a:off x="1978" y="940"/>
                <a:ext cx="13" cy="17"/>
              </a:xfrm>
              <a:custGeom>
                <a:avLst/>
                <a:gdLst>
                  <a:gd name="T0" fmla="*/ 0 w 38"/>
                  <a:gd name="T1" fmla="*/ 0 h 50"/>
                  <a:gd name="T2" fmla="*/ 0 w 38"/>
                  <a:gd name="T3" fmla="*/ 0 h 50"/>
                  <a:gd name="T4" fmla="*/ 0 w 38"/>
                  <a:gd name="T5" fmla="*/ 0 h 50"/>
                  <a:gd name="T6" fmla="*/ 0 w 38"/>
                  <a:gd name="T7" fmla="*/ 0 h 50"/>
                  <a:gd name="T8" fmla="*/ 0 w 38"/>
                  <a:gd name="T9" fmla="*/ 0 h 50"/>
                  <a:gd name="T10" fmla="*/ 0 w 38"/>
                  <a:gd name="T11" fmla="*/ 0 h 50"/>
                  <a:gd name="T12" fmla="*/ 0 w 38"/>
                  <a:gd name="T13" fmla="*/ 0 h 50"/>
                  <a:gd name="T14" fmla="*/ 0 w 38"/>
                  <a:gd name="T15" fmla="*/ 0 h 50"/>
                  <a:gd name="T16" fmla="*/ 0 w 38"/>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0"/>
                  <a:gd name="T29" fmla="*/ 38 w 38"/>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0">
                    <a:moveTo>
                      <a:pt x="0" y="50"/>
                    </a:moveTo>
                    <a:lnTo>
                      <a:pt x="9" y="46"/>
                    </a:lnTo>
                    <a:lnTo>
                      <a:pt x="10" y="49"/>
                    </a:lnTo>
                    <a:lnTo>
                      <a:pt x="20" y="49"/>
                    </a:lnTo>
                    <a:lnTo>
                      <a:pt x="38" y="7"/>
                    </a:lnTo>
                    <a:lnTo>
                      <a:pt x="33" y="0"/>
                    </a:lnTo>
                    <a:lnTo>
                      <a:pt x="13" y="15"/>
                    </a:lnTo>
                    <a:lnTo>
                      <a:pt x="5" y="29"/>
                    </a:lnTo>
                    <a:lnTo>
                      <a:pt x="0" y="5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1" name="Freeform 167"/>
              <p:cNvSpPr>
                <a:spLocks/>
              </p:cNvSpPr>
              <p:nvPr/>
            </p:nvSpPr>
            <p:spPr bwMode="auto">
              <a:xfrm>
                <a:off x="1982" y="822"/>
                <a:ext cx="10" cy="8"/>
              </a:xfrm>
              <a:custGeom>
                <a:avLst/>
                <a:gdLst>
                  <a:gd name="T0" fmla="*/ 0 w 30"/>
                  <a:gd name="T1" fmla="*/ 0 h 24"/>
                  <a:gd name="T2" fmla="*/ 0 w 30"/>
                  <a:gd name="T3" fmla="*/ 0 h 24"/>
                  <a:gd name="T4" fmla="*/ 0 w 30"/>
                  <a:gd name="T5" fmla="*/ 0 h 24"/>
                  <a:gd name="T6" fmla="*/ 0 w 30"/>
                  <a:gd name="T7" fmla="*/ 0 h 24"/>
                  <a:gd name="T8" fmla="*/ 0 60000 65536"/>
                  <a:gd name="T9" fmla="*/ 0 60000 65536"/>
                  <a:gd name="T10" fmla="*/ 0 60000 65536"/>
                  <a:gd name="T11" fmla="*/ 0 60000 65536"/>
                  <a:gd name="T12" fmla="*/ 0 w 30"/>
                  <a:gd name="T13" fmla="*/ 0 h 24"/>
                  <a:gd name="T14" fmla="*/ 30 w 30"/>
                  <a:gd name="T15" fmla="*/ 24 h 24"/>
                </a:gdLst>
                <a:ahLst/>
                <a:cxnLst>
                  <a:cxn ang="T8">
                    <a:pos x="T0" y="T1"/>
                  </a:cxn>
                  <a:cxn ang="T9">
                    <a:pos x="T2" y="T3"/>
                  </a:cxn>
                  <a:cxn ang="T10">
                    <a:pos x="T4" y="T5"/>
                  </a:cxn>
                  <a:cxn ang="T11">
                    <a:pos x="T6" y="T7"/>
                  </a:cxn>
                </a:cxnLst>
                <a:rect l="T12" t="T13" r="T14" b="T15"/>
                <a:pathLst>
                  <a:path w="30" h="24">
                    <a:moveTo>
                      <a:pt x="0" y="6"/>
                    </a:moveTo>
                    <a:lnTo>
                      <a:pt x="23" y="24"/>
                    </a:lnTo>
                    <a:lnTo>
                      <a:pt x="30" y="0"/>
                    </a:lnTo>
                    <a:lnTo>
                      <a:pt x="0" y="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2" name="Freeform 168"/>
              <p:cNvSpPr>
                <a:spLocks/>
              </p:cNvSpPr>
              <p:nvPr/>
            </p:nvSpPr>
            <p:spPr bwMode="auto">
              <a:xfrm>
                <a:off x="2024" y="1003"/>
                <a:ext cx="8" cy="11"/>
              </a:xfrm>
              <a:custGeom>
                <a:avLst/>
                <a:gdLst>
                  <a:gd name="T0" fmla="*/ 0 w 25"/>
                  <a:gd name="T1" fmla="*/ 0 h 33"/>
                  <a:gd name="T2" fmla="*/ 0 w 25"/>
                  <a:gd name="T3" fmla="*/ 0 h 33"/>
                  <a:gd name="T4" fmla="*/ 0 w 25"/>
                  <a:gd name="T5" fmla="*/ 0 h 33"/>
                  <a:gd name="T6" fmla="*/ 0 w 25"/>
                  <a:gd name="T7" fmla="*/ 0 h 33"/>
                  <a:gd name="T8" fmla="*/ 0 w 25"/>
                  <a:gd name="T9" fmla="*/ 0 h 33"/>
                  <a:gd name="T10" fmla="*/ 0 w 25"/>
                  <a:gd name="T11" fmla="*/ 0 h 33"/>
                  <a:gd name="T12" fmla="*/ 0 60000 65536"/>
                  <a:gd name="T13" fmla="*/ 0 60000 65536"/>
                  <a:gd name="T14" fmla="*/ 0 60000 65536"/>
                  <a:gd name="T15" fmla="*/ 0 60000 65536"/>
                  <a:gd name="T16" fmla="*/ 0 60000 65536"/>
                  <a:gd name="T17" fmla="*/ 0 60000 65536"/>
                  <a:gd name="T18" fmla="*/ 0 w 25"/>
                  <a:gd name="T19" fmla="*/ 0 h 33"/>
                  <a:gd name="T20" fmla="*/ 25 w 2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5" h="33">
                    <a:moveTo>
                      <a:pt x="0" y="30"/>
                    </a:moveTo>
                    <a:lnTo>
                      <a:pt x="16" y="0"/>
                    </a:lnTo>
                    <a:lnTo>
                      <a:pt x="25" y="3"/>
                    </a:lnTo>
                    <a:lnTo>
                      <a:pt x="18" y="15"/>
                    </a:lnTo>
                    <a:lnTo>
                      <a:pt x="10" y="33"/>
                    </a:lnTo>
                    <a:lnTo>
                      <a:pt x="0" y="3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3" name="Freeform 169"/>
              <p:cNvSpPr>
                <a:spLocks/>
              </p:cNvSpPr>
              <p:nvPr/>
            </p:nvSpPr>
            <p:spPr bwMode="auto">
              <a:xfrm>
                <a:off x="2030" y="928"/>
                <a:ext cx="6" cy="7"/>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w 18"/>
                  <a:gd name="T11" fmla="*/ 0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13"/>
                    </a:moveTo>
                    <a:lnTo>
                      <a:pt x="15" y="0"/>
                    </a:lnTo>
                    <a:lnTo>
                      <a:pt x="18" y="14"/>
                    </a:lnTo>
                    <a:lnTo>
                      <a:pt x="8" y="21"/>
                    </a:lnTo>
                    <a:lnTo>
                      <a:pt x="0" y="21"/>
                    </a:lnTo>
                    <a:lnTo>
                      <a:pt x="0" y="1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4" name="Freeform 170"/>
              <p:cNvSpPr>
                <a:spLocks/>
              </p:cNvSpPr>
              <p:nvPr/>
            </p:nvSpPr>
            <p:spPr bwMode="auto">
              <a:xfrm>
                <a:off x="2038" y="920"/>
                <a:ext cx="4" cy="11"/>
              </a:xfrm>
              <a:custGeom>
                <a:avLst/>
                <a:gdLst>
                  <a:gd name="T0" fmla="*/ 0 w 12"/>
                  <a:gd name="T1" fmla="*/ 0 h 34"/>
                  <a:gd name="T2" fmla="*/ 0 w 12"/>
                  <a:gd name="T3" fmla="*/ 0 h 34"/>
                  <a:gd name="T4" fmla="*/ 0 w 12"/>
                  <a:gd name="T5" fmla="*/ 0 h 34"/>
                  <a:gd name="T6" fmla="*/ 0 w 12"/>
                  <a:gd name="T7" fmla="*/ 0 h 34"/>
                  <a:gd name="T8" fmla="*/ 0 w 12"/>
                  <a:gd name="T9" fmla="*/ 0 h 34"/>
                  <a:gd name="T10" fmla="*/ 0 w 12"/>
                  <a:gd name="T11" fmla="*/ 0 h 34"/>
                  <a:gd name="T12" fmla="*/ 0 60000 65536"/>
                  <a:gd name="T13" fmla="*/ 0 60000 65536"/>
                  <a:gd name="T14" fmla="*/ 0 60000 65536"/>
                  <a:gd name="T15" fmla="*/ 0 60000 65536"/>
                  <a:gd name="T16" fmla="*/ 0 60000 65536"/>
                  <a:gd name="T17" fmla="*/ 0 60000 65536"/>
                  <a:gd name="T18" fmla="*/ 0 w 12"/>
                  <a:gd name="T19" fmla="*/ 0 h 34"/>
                  <a:gd name="T20" fmla="*/ 12 w 12"/>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2" h="34">
                    <a:moveTo>
                      <a:pt x="0" y="14"/>
                    </a:moveTo>
                    <a:lnTo>
                      <a:pt x="7" y="34"/>
                    </a:lnTo>
                    <a:lnTo>
                      <a:pt x="12" y="14"/>
                    </a:lnTo>
                    <a:lnTo>
                      <a:pt x="6" y="3"/>
                    </a:lnTo>
                    <a:lnTo>
                      <a:pt x="3" y="0"/>
                    </a:lnTo>
                    <a:lnTo>
                      <a:pt x="0" y="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5" name="Freeform 171"/>
              <p:cNvSpPr>
                <a:spLocks/>
              </p:cNvSpPr>
              <p:nvPr/>
            </p:nvSpPr>
            <p:spPr bwMode="auto">
              <a:xfrm>
                <a:off x="1884" y="700"/>
                <a:ext cx="5" cy="5"/>
              </a:xfrm>
              <a:custGeom>
                <a:avLst/>
                <a:gdLst>
                  <a:gd name="T0" fmla="*/ 0 w 14"/>
                  <a:gd name="T1" fmla="*/ 0 h 17"/>
                  <a:gd name="T2" fmla="*/ 0 w 14"/>
                  <a:gd name="T3" fmla="*/ 0 h 17"/>
                  <a:gd name="T4" fmla="*/ 0 w 14"/>
                  <a:gd name="T5" fmla="*/ 0 h 17"/>
                  <a:gd name="T6" fmla="*/ 0 w 14"/>
                  <a:gd name="T7" fmla="*/ 0 h 17"/>
                  <a:gd name="T8" fmla="*/ 0 60000 65536"/>
                  <a:gd name="T9" fmla="*/ 0 60000 65536"/>
                  <a:gd name="T10" fmla="*/ 0 60000 65536"/>
                  <a:gd name="T11" fmla="*/ 0 60000 65536"/>
                  <a:gd name="T12" fmla="*/ 0 w 14"/>
                  <a:gd name="T13" fmla="*/ 0 h 17"/>
                  <a:gd name="T14" fmla="*/ 14 w 14"/>
                  <a:gd name="T15" fmla="*/ 17 h 17"/>
                </a:gdLst>
                <a:ahLst/>
                <a:cxnLst>
                  <a:cxn ang="T8">
                    <a:pos x="T0" y="T1"/>
                  </a:cxn>
                  <a:cxn ang="T9">
                    <a:pos x="T2" y="T3"/>
                  </a:cxn>
                  <a:cxn ang="T10">
                    <a:pos x="T4" y="T5"/>
                  </a:cxn>
                  <a:cxn ang="T11">
                    <a:pos x="T6" y="T7"/>
                  </a:cxn>
                </a:cxnLst>
                <a:rect l="T12" t="T13" r="T14" b="T15"/>
                <a:pathLst>
                  <a:path w="14" h="17">
                    <a:moveTo>
                      <a:pt x="0" y="16"/>
                    </a:moveTo>
                    <a:lnTo>
                      <a:pt x="11" y="17"/>
                    </a:lnTo>
                    <a:lnTo>
                      <a:pt x="14" y="0"/>
                    </a:lnTo>
                    <a:lnTo>
                      <a:pt x="0" y="1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6" name="Freeform 172"/>
              <p:cNvSpPr>
                <a:spLocks/>
              </p:cNvSpPr>
              <p:nvPr/>
            </p:nvSpPr>
            <p:spPr bwMode="auto">
              <a:xfrm>
                <a:off x="1934" y="679"/>
                <a:ext cx="5" cy="6"/>
              </a:xfrm>
              <a:custGeom>
                <a:avLst/>
                <a:gdLst>
                  <a:gd name="T0" fmla="*/ 0 w 13"/>
                  <a:gd name="T1" fmla="*/ 0 h 18"/>
                  <a:gd name="T2" fmla="*/ 0 w 13"/>
                  <a:gd name="T3" fmla="*/ 0 h 18"/>
                  <a:gd name="T4" fmla="*/ 0 w 13"/>
                  <a:gd name="T5" fmla="*/ 0 h 18"/>
                  <a:gd name="T6" fmla="*/ 0 w 13"/>
                  <a:gd name="T7" fmla="*/ 0 h 18"/>
                  <a:gd name="T8" fmla="*/ 0 60000 65536"/>
                  <a:gd name="T9" fmla="*/ 0 60000 65536"/>
                  <a:gd name="T10" fmla="*/ 0 60000 65536"/>
                  <a:gd name="T11" fmla="*/ 0 60000 65536"/>
                  <a:gd name="T12" fmla="*/ 0 w 13"/>
                  <a:gd name="T13" fmla="*/ 0 h 18"/>
                  <a:gd name="T14" fmla="*/ 13 w 13"/>
                  <a:gd name="T15" fmla="*/ 18 h 18"/>
                </a:gdLst>
                <a:ahLst/>
                <a:cxnLst>
                  <a:cxn ang="T8">
                    <a:pos x="T0" y="T1"/>
                  </a:cxn>
                  <a:cxn ang="T9">
                    <a:pos x="T2" y="T3"/>
                  </a:cxn>
                  <a:cxn ang="T10">
                    <a:pos x="T4" y="T5"/>
                  </a:cxn>
                  <a:cxn ang="T11">
                    <a:pos x="T6" y="T7"/>
                  </a:cxn>
                </a:cxnLst>
                <a:rect l="T12" t="T13" r="T14" b="T15"/>
                <a:pathLst>
                  <a:path w="13" h="18">
                    <a:moveTo>
                      <a:pt x="0" y="0"/>
                    </a:moveTo>
                    <a:lnTo>
                      <a:pt x="13" y="13"/>
                    </a:lnTo>
                    <a:lnTo>
                      <a:pt x="5" y="18"/>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7" name="Freeform 173"/>
              <p:cNvSpPr>
                <a:spLocks/>
              </p:cNvSpPr>
              <p:nvPr/>
            </p:nvSpPr>
            <p:spPr bwMode="auto">
              <a:xfrm>
                <a:off x="1882" y="693"/>
                <a:ext cx="4" cy="6"/>
              </a:xfrm>
              <a:custGeom>
                <a:avLst/>
                <a:gdLst>
                  <a:gd name="T0" fmla="*/ 0 w 12"/>
                  <a:gd name="T1" fmla="*/ 0 h 16"/>
                  <a:gd name="T2" fmla="*/ 0 w 12"/>
                  <a:gd name="T3" fmla="*/ 0 h 16"/>
                  <a:gd name="T4" fmla="*/ 0 w 12"/>
                  <a:gd name="T5" fmla="*/ 0 h 16"/>
                  <a:gd name="T6" fmla="*/ 0 w 12"/>
                  <a:gd name="T7" fmla="*/ 0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0" y="1"/>
                    </a:moveTo>
                    <a:lnTo>
                      <a:pt x="3" y="16"/>
                    </a:lnTo>
                    <a:lnTo>
                      <a:pt x="12" y="0"/>
                    </a:lnTo>
                    <a:lnTo>
                      <a:pt x="0" y="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8" name="Freeform 174"/>
              <p:cNvSpPr>
                <a:spLocks/>
              </p:cNvSpPr>
              <p:nvPr/>
            </p:nvSpPr>
            <p:spPr bwMode="auto">
              <a:xfrm>
                <a:off x="1979" y="958"/>
                <a:ext cx="4" cy="2"/>
              </a:xfrm>
              <a:custGeom>
                <a:avLst/>
                <a:gdLst>
                  <a:gd name="T0" fmla="*/ 0 w 13"/>
                  <a:gd name="T1" fmla="*/ 0 h 7"/>
                  <a:gd name="T2" fmla="*/ 0 w 13"/>
                  <a:gd name="T3" fmla="*/ 0 h 7"/>
                  <a:gd name="T4" fmla="*/ 0 w 13"/>
                  <a:gd name="T5" fmla="*/ 0 h 7"/>
                  <a:gd name="T6" fmla="*/ 0 w 13"/>
                  <a:gd name="T7" fmla="*/ 0 h 7"/>
                  <a:gd name="T8" fmla="*/ 0 60000 65536"/>
                  <a:gd name="T9" fmla="*/ 0 60000 65536"/>
                  <a:gd name="T10" fmla="*/ 0 60000 65536"/>
                  <a:gd name="T11" fmla="*/ 0 60000 65536"/>
                  <a:gd name="T12" fmla="*/ 0 w 13"/>
                  <a:gd name="T13" fmla="*/ 0 h 7"/>
                  <a:gd name="T14" fmla="*/ 13 w 13"/>
                  <a:gd name="T15" fmla="*/ 7 h 7"/>
                </a:gdLst>
                <a:ahLst/>
                <a:cxnLst>
                  <a:cxn ang="T8">
                    <a:pos x="T0" y="T1"/>
                  </a:cxn>
                  <a:cxn ang="T9">
                    <a:pos x="T2" y="T3"/>
                  </a:cxn>
                  <a:cxn ang="T10">
                    <a:pos x="T4" y="T5"/>
                  </a:cxn>
                  <a:cxn ang="T11">
                    <a:pos x="T6" y="T7"/>
                  </a:cxn>
                </a:cxnLst>
                <a:rect l="T12" t="T13" r="T14" b="T15"/>
                <a:pathLst>
                  <a:path w="13" h="7">
                    <a:moveTo>
                      <a:pt x="0" y="0"/>
                    </a:moveTo>
                    <a:lnTo>
                      <a:pt x="5" y="7"/>
                    </a:lnTo>
                    <a:lnTo>
                      <a:pt x="13" y="0"/>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39" name="Freeform 175"/>
              <p:cNvSpPr>
                <a:spLocks/>
              </p:cNvSpPr>
              <p:nvPr/>
            </p:nvSpPr>
            <p:spPr bwMode="auto">
              <a:xfrm>
                <a:off x="2143" y="1345"/>
                <a:ext cx="53" cy="44"/>
              </a:xfrm>
              <a:custGeom>
                <a:avLst/>
                <a:gdLst>
                  <a:gd name="T0" fmla="*/ 0 w 158"/>
                  <a:gd name="T1" fmla="*/ 0 h 132"/>
                  <a:gd name="T2" fmla="*/ 0 w 158"/>
                  <a:gd name="T3" fmla="*/ 0 h 132"/>
                  <a:gd name="T4" fmla="*/ 0 w 158"/>
                  <a:gd name="T5" fmla="*/ 0 h 132"/>
                  <a:gd name="T6" fmla="*/ 0 w 158"/>
                  <a:gd name="T7" fmla="*/ 0 h 132"/>
                  <a:gd name="T8" fmla="*/ 0 w 158"/>
                  <a:gd name="T9" fmla="*/ 0 h 132"/>
                  <a:gd name="T10" fmla="*/ 0 w 158"/>
                  <a:gd name="T11" fmla="*/ 0 h 132"/>
                  <a:gd name="T12" fmla="*/ 0 w 158"/>
                  <a:gd name="T13" fmla="*/ 0 h 132"/>
                  <a:gd name="T14" fmla="*/ 0 w 158"/>
                  <a:gd name="T15" fmla="*/ 0 h 132"/>
                  <a:gd name="T16" fmla="*/ 0 w 158"/>
                  <a:gd name="T17" fmla="*/ 0 h 132"/>
                  <a:gd name="T18" fmla="*/ 0 w 158"/>
                  <a:gd name="T19" fmla="*/ 0 h 132"/>
                  <a:gd name="T20" fmla="*/ 0 w 158"/>
                  <a:gd name="T21" fmla="*/ 0 h 132"/>
                  <a:gd name="T22" fmla="*/ 0 w 158"/>
                  <a:gd name="T23" fmla="*/ 0 h 132"/>
                  <a:gd name="T24" fmla="*/ 0 w 158"/>
                  <a:gd name="T25" fmla="*/ 0 h 132"/>
                  <a:gd name="T26" fmla="*/ 0 w 158"/>
                  <a:gd name="T27" fmla="*/ 0 h 132"/>
                  <a:gd name="T28" fmla="*/ 0 w 158"/>
                  <a:gd name="T29" fmla="*/ 0 h 132"/>
                  <a:gd name="T30" fmla="*/ 0 w 158"/>
                  <a:gd name="T31" fmla="*/ 0 h 132"/>
                  <a:gd name="T32" fmla="*/ 0 w 158"/>
                  <a:gd name="T33" fmla="*/ 0 h 132"/>
                  <a:gd name="T34" fmla="*/ 0 w 158"/>
                  <a:gd name="T35" fmla="*/ 0 h 132"/>
                  <a:gd name="T36" fmla="*/ 0 w 158"/>
                  <a:gd name="T37" fmla="*/ 0 h 132"/>
                  <a:gd name="T38" fmla="*/ 0 w 158"/>
                  <a:gd name="T39" fmla="*/ 0 h 132"/>
                  <a:gd name="T40" fmla="*/ 0 w 158"/>
                  <a:gd name="T41" fmla="*/ 0 h 132"/>
                  <a:gd name="T42" fmla="*/ 0 w 158"/>
                  <a:gd name="T43" fmla="*/ 0 h 132"/>
                  <a:gd name="T44" fmla="*/ 0 w 158"/>
                  <a:gd name="T45" fmla="*/ 0 h 132"/>
                  <a:gd name="T46" fmla="*/ 0 w 158"/>
                  <a:gd name="T47" fmla="*/ 0 h 132"/>
                  <a:gd name="T48" fmla="*/ 0 w 158"/>
                  <a:gd name="T49" fmla="*/ 0 h 132"/>
                  <a:gd name="T50" fmla="*/ 0 w 158"/>
                  <a:gd name="T51" fmla="*/ 0 h 132"/>
                  <a:gd name="T52" fmla="*/ 0 w 158"/>
                  <a:gd name="T53" fmla="*/ 0 h 132"/>
                  <a:gd name="T54" fmla="*/ 0 w 158"/>
                  <a:gd name="T55" fmla="*/ 0 h 132"/>
                  <a:gd name="T56" fmla="*/ 0 w 158"/>
                  <a:gd name="T57" fmla="*/ 0 h 132"/>
                  <a:gd name="T58" fmla="*/ 0 w 158"/>
                  <a:gd name="T59" fmla="*/ 0 h 132"/>
                  <a:gd name="T60" fmla="*/ 0 w 158"/>
                  <a:gd name="T61" fmla="*/ 0 h 132"/>
                  <a:gd name="T62" fmla="*/ 0 w 158"/>
                  <a:gd name="T63" fmla="*/ 0 h 132"/>
                  <a:gd name="T64" fmla="*/ 0 w 158"/>
                  <a:gd name="T65" fmla="*/ 0 h 132"/>
                  <a:gd name="T66" fmla="*/ 0 w 158"/>
                  <a:gd name="T67" fmla="*/ 0 h 132"/>
                  <a:gd name="T68" fmla="*/ 0 w 158"/>
                  <a:gd name="T69" fmla="*/ 0 h 132"/>
                  <a:gd name="T70" fmla="*/ 0 w 158"/>
                  <a:gd name="T71" fmla="*/ 0 h 132"/>
                  <a:gd name="T72" fmla="*/ 0 w 158"/>
                  <a:gd name="T73" fmla="*/ 0 h 132"/>
                  <a:gd name="T74" fmla="*/ 0 w 158"/>
                  <a:gd name="T75" fmla="*/ 0 h 132"/>
                  <a:gd name="T76" fmla="*/ 0 w 158"/>
                  <a:gd name="T77" fmla="*/ 0 h 132"/>
                  <a:gd name="T78" fmla="*/ 0 w 158"/>
                  <a:gd name="T79" fmla="*/ 0 h 132"/>
                  <a:gd name="T80" fmla="*/ 0 w 158"/>
                  <a:gd name="T81" fmla="*/ 0 h 132"/>
                  <a:gd name="T82" fmla="*/ 0 w 158"/>
                  <a:gd name="T83" fmla="*/ 0 h 132"/>
                  <a:gd name="T84" fmla="*/ 0 w 158"/>
                  <a:gd name="T85" fmla="*/ 0 h 132"/>
                  <a:gd name="T86" fmla="*/ 0 w 158"/>
                  <a:gd name="T87" fmla="*/ 0 h 132"/>
                  <a:gd name="T88" fmla="*/ 0 w 158"/>
                  <a:gd name="T89" fmla="*/ 0 h 132"/>
                  <a:gd name="T90" fmla="*/ 0 w 158"/>
                  <a:gd name="T91" fmla="*/ 0 h 132"/>
                  <a:gd name="T92" fmla="*/ 0 w 158"/>
                  <a:gd name="T93" fmla="*/ 0 h 132"/>
                  <a:gd name="T94" fmla="*/ 0 w 158"/>
                  <a:gd name="T95" fmla="*/ 0 h 132"/>
                  <a:gd name="T96" fmla="*/ 0 w 158"/>
                  <a:gd name="T97" fmla="*/ 0 h 132"/>
                  <a:gd name="T98" fmla="*/ 0 w 158"/>
                  <a:gd name="T99" fmla="*/ 0 h 132"/>
                  <a:gd name="T100" fmla="*/ 0 w 158"/>
                  <a:gd name="T101" fmla="*/ 0 h 132"/>
                  <a:gd name="T102" fmla="*/ 0 w 158"/>
                  <a:gd name="T103" fmla="*/ 0 h 132"/>
                  <a:gd name="T104" fmla="*/ 0 w 158"/>
                  <a:gd name="T105" fmla="*/ 0 h 132"/>
                  <a:gd name="T106" fmla="*/ 0 w 158"/>
                  <a:gd name="T107" fmla="*/ 0 h 132"/>
                  <a:gd name="T108" fmla="*/ 0 w 158"/>
                  <a:gd name="T109" fmla="*/ 0 h 132"/>
                  <a:gd name="T110" fmla="*/ 0 w 158"/>
                  <a:gd name="T111" fmla="*/ 0 h 132"/>
                  <a:gd name="T112" fmla="*/ 0 w 158"/>
                  <a:gd name="T113" fmla="*/ 0 h 132"/>
                  <a:gd name="T114" fmla="*/ 0 w 158"/>
                  <a:gd name="T115" fmla="*/ 0 h 132"/>
                  <a:gd name="T116" fmla="*/ 0 w 158"/>
                  <a:gd name="T117" fmla="*/ 0 h 132"/>
                  <a:gd name="T118" fmla="*/ 0 w 158"/>
                  <a:gd name="T119" fmla="*/ 0 h 132"/>
                  <a:gd name="T120" fmla="*/ 0 w 158"/>
                  <a:gd name="T121" fmla="*/ 0 h 1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8"/>
                  <a:gd name="T184" fmla="*/ 0 h 132"/>
                  <a:gd name="T185" fmla="*/ 158 w 158"/>
                  <a:gd name="T186" fmla="*/ 132 h 1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8" h="132">
                    <a:moveTo>
                      <a:pt x="0" y="63"/>
                    </a:moveTo>
                    <a:lnTo>
                      <a:pt x="8" y="57"/>
                    </a:lnTo>
                    <a:lnTo>
                      <a:pt x="2" y="57"/>
                    </a:lnTo>
                    <a:lnTo>
                      <a:pt x="1" y="43"/>
                    </a:lnTo>
                    <a:lnTo>
                      <a:pt x="8" y="24"/>
                    </a:lnTo>
                    <a:lnTo>
                      <a:pt x="2" y="14"/>
                    </a:lnTo>
                    <a:lnTo>
                      <a:pt x="4" y="9"/>
                    </a:lnTo>
                    <a:lnTo>
                      <a:pt x="14" y="11"/>
                    </a:lnTo>
                    <a:lnTo>
                      <a:pt x="18" y="6"/>
                    </a:lnTo>
                    <a:lnTo>
                      <a:pt x="23" y="9"/>
                    </a:lnTo>
                    <a:lnTo>
                      <a:pt x="30" y="7"/>
                    </a:lnTo>
                    <a:lnTo>
                      <a:pt x="31" y="2"/>
                    </a:lnTo>
                    <a:lnTo>
                      <a:pt x="37" y="3"/>
                    </a:lnTo>
                    <a:lnTo>
                      <a:pt x="43" y="4"/>
                    </a:lnTo>
                    <a:lnTo>
                      <a:pt x="43" y="2"/>
                    </a:lnTo>
                    <a:lnTo>
                      <a:pt x="49" y="0"/>
                    </a:lnTo>
                    <a:lnTo>
                      <a:pt x="56" y="2"/>
                    </a:lnTo>
                    <a:lnTo>
                      <a:pt x="62" y="0"/>
                    </a:lnTo>
                    <a:lnTo>
                      <a:pt x="67" y="6"/>
                    </a:lnTo>
                    <a:lnTo>
                      <a:pt x="85" y="7"/>
                    </a:lnTo>
                    <a:lnTo>
                      <a:pt x="89" y="15"/>
                    </a:lnTo>
                    <a:lnTo>
                      <a:pt x="86" y="27"/>
                    </a:lnTo>
                    <a:lnTo>
                      <a:pt x="89" y="24"/>
                    </a:lnTo>
                    <a:lnTo>
                      <a:pt x="93" y="31"/>
                    </a:lnTo>
                    <a:lnTo>
                      <a:pt x="101" y="32"/>
                    </a:lnTo>
                    <a:lnTo>
                      <a:pt x="109" y="50"/>
                    </a:lnTo>
                    <a:lnTo>
                      <a:pt x="109" y="57"/>
                    </a:lnTo>
                    <a:lnTo>
                      <a:pt x="128" y="53"/>
                    </a:lnTo>
                    <a:lnTo>
                      <a:pt x="132" y="47"/>
                    </a:lnTo>
                    <a:lnTo>
                      <a:pt x="142" y="45"/>
                    </a:lnTo>
                    <a:lnTo>
                      <a:pt x="147" y="49"/>
                    </a:lnTo>
                    <a:lnTo>
                      <a:pt x="158" y="47"/>
                    </a:lnTo>
                    <a:lnTo>
                      <a:pt x="158" y="53"/>
                    </a:lnTo>
                    <a:lnTo>
                      <a:pt x="148" y="63"/>
                    </a:lnTo>
                    <a:lnTo>
                      <a:pt x="141" y="77"/>
                    </a:lnTo>
                    <a:lnTo>
                      <a:pt x="132" y="82"/>
                    </a:lnTo>
                    <a:lnTo>
                      <a:pt x="115" y="90"/>
                    </a:lnTo>
                    <a:lnTo>
                      <a:pt x="103" y="104"/>
                    </a:lnTo>
                    <a:lnTo>
                      <a:pt x="96" y="106"/>
                    </a:lnTo>
                    <a:lnTo>
                      <a:pt x="79" y="118"/>
                    </a:lnTo>
                    <a:lnTo>
                      <a:pt x="75" y="125"/>
                    </a:lnTo>
                    <a:lnTo>
                      <a:pt x="69" y="122"/>
                    </a:lnTo>
                    <a:lnTo>
                      <a:pt x="67" y="125"/>
                    </a:lnTo>
                    <a:lnTo>
                      <a:pt x="69" y="132"/>
                    </a:lnTo>
                    <a:lnTo>
                      <a:pt x="66" y="132"/>
                    </a:lnTo>
                    <a:lnTo>
                      <a:pt x="60" y="125"/>
                    </a:lnTo>
                    <a:lnTo>
                      <a:pt x="54" y="127"/>
                    </a:lnTo>
                    <a:lnTo>
                      <a:pt x="54" y="121"/>
                    </a:lnTo>
                    <a:lnTo>
                      <a:pt x="57" y="106"/>
                    </a:lnTo>
                    <a:lnTo>
                      <a:pt x="52" y="115"/>
                    </a:lnTo>
                    <a:lnTo>
                      <a:pt x="44" y="118"/>
                    </a:lnTo>
                    <a:lnTo>
                      <a:pt x="37" y="107"/>
                    </a:lnTo>
                    <a:lnTo>
                      <a:pt x="30" y="111"/>
                    </a:lnTo>
                    <a:lnTo>
                      <a:pt x="21" y="104"/>
                    </a:lnTo>
                    <a:lnTo>
                      <a:pt x="23" y="97"/>
                    </a:lnTo>
                    <a:lnTo>
                      <a:pt x="15" y="85"/>
                    </a:lnTo>
                    <a:lnTo>
                      <a:pt x="13" y="79"/>
                    </a:lnTo>
                    <a:lnTo>
                      <a:pt x="8" y="79"/>
                    </a:lnTo>
                    <a:lnTo>
                      <a:pt x="5" y="77"/>
                    </a:lnTo>
                    <a:lnTo>
                      <a:pt x="4" y="74"/>
                    </a:lnTo>
                    <a:lnTo>
                      <a:pt x="0" y="63"/>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40" name="Freeform 176"/>
              <p:cNvSpPr>
                <a:spLocks/>
              </p:cNvSpPr>
              <p:nvPr/>
            </p:nvSpPr>
            <p:spPr bwMode="auto">
              <a:xfrm>
                <a:off x="2131" y="1360"/>
                <a:ext cx="12" cy="13"/>
              </a:xfrm>
              <a:custGeom>
                <a:avLst/>
                <a:gdLst>
                  <a:gd name="T0" fmla="*/ 0 w 37"/>
                  <a:gd name="T1" fmla="*/ 0 h 39"/>
                  <a:gd name="T2" fmla="*/ 0 w 37"/>
                  <a:gd name="T3" fmla="*/ 0 h 39"/>
                  <a:gd name="T4" fmla="*/ 0 w 37"/>
                  <a:gd name="T5" fmla="*/ 0 h 39"/>
                  <a:gd name="T6" fmla="*/ 0 w 37"/>
                  <a:gd name="T7" fmla="*/ 0 h 39"/>
                  <a:gd name="T8" fmla="*/ 0 w 37"/>
                  <a:gd name="T9" fmla="*/ 0 h 39"/>
                  <a:gd name="T10" fmla="*/ 0 w 37"/>
                  <a:gd name="T11" fmla="*/ 0 h 39"/>
                  <a:gd name="T12" fmla="*/ 0 w 37"/>
                  <a:gd name="T13" fmla="*/ 0 h 39"/>
                  <a:gd name="T14" fmla="*/ 0 w 37"/>
                  <a:gd name="T15" fmla="*/ 0 h 39"/>
                  <a:gd name="T16" fmla="*/ 0 w 37"/>
                  <a:gd name="T17" fmla="*/ 0 h 39"/>
                  <a:gd name="T18" fmla="*/ 0 w 37"/>
                  <a:gd name="T19" fmla="*/ 0 h 39"/>
                  <a:gd name="T20" fmla="*/ 0 w 37"/>
                  <a:gd name="T21" fmla="*/ 0 h 39"/>
                  <a:gd name="T22" fmla="*/ 0 w 37"/>
                  <a:gd name="T23" fmla="*/ 0 h 39"/>
                  <a:gd name="T24" fmla="*/ 0 w 37"/>
                  <a:gd name="T25" fmla="*/ 0 h 39"/>
                  <a:gd name="T26" fmla="*/ 0 w 37"/>
                  <a:gd name="T27" fmla="*/ 0 h 39"/>
                  <a:gd name="T28" fmla="*/ 0 w 37"/>
                  <a:gd name="T29" fmla="*/ 0 h 39"/>
                  <a:gd name="T30" fmla="*/ 0 w 37"/>
                  <a:gd name="T31" fmla="*/ 0 h 39"/>
                  <a:gd name="T32" fmla="*/ 0 w 37"/>
                  <a:gd name="T33" fmla="*/ 0 h 39"/>
                  <a:gd name="T34" fmla="*/ 0 w 37"/>
                  <a:gd name="T35" fmla="*/ 0 h 39"/>
                  <a:gd name="T36" fmla="*/ 0 w 37"/>
                  <a:gd name="T37" fmla="*/ 0 h 39"/>
                  <a:gd name="T38" fmla="*/ 0 w 37"/>
                  <a:gd name="T39" fmla="*/ 0 h 39"/>
                  <a:gd name="T40" fmla="*/ 0 w 37"/>
                  <a:gd name="T41" fmla="*/ 0 h 39"/>
                  <a:gd name="T42" fmla="*/ 0 w 37"/>
                  <a:gd name="T43" fmla="*/ 0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0" y="9"/>
                    </a:moveTo>
                    <a:lnTo>
                      <a:pt x="7" y="2"/>
                    </a:lnTo>
                    <a:lnTo>
                      <a:pt x="13" y="4"/>
                    </a:lnTo>
                    <a:lnTo>
                      <a:pt x="18" y="0"/>
                    </a:lnTo>
                    <a:lnTo>
                      <a:pt x="24" y="2"/>
                    </a:lnTo>
                    <a:lnTo>
                      <a:pt x="20" y="5"/>
                    </a:lnTo>
                    <a:lnTo>
                      <a:pt x="28" y="11"/>
                    </a:lnTo>
                    <a:lnTo>
                      <a:pt x="36" y="12"/>
                    </a:lnTo>
                    <a:lnTo>
                      <a:pt x="33" y="19"/>
                    </a:lnTo>
                    <a:lnTo>
                      <a:pt x="34" y="27"/>
                    </a:lnTo>
                    <a:lnTo>
                      <a:pt x="37" y="32"/>
                    </a:lnTo>
                    <a:lnTo>
                      <a:pt x="37" y="34"/>
                    </a:lnTo>
                    <a:lnTo>
                      <a:pt x="34" y="37"/>
                    </a:lnTo>
                    <a:lnTo>
                      <a:pt x="30" y="39"/>
                    </a:lnTo>
                    <a:lnTo>
                      <a:pt x="25" y="36"/>
                    </a:lnTo>
                    <a:lnTo>
                      <a:pt x="25" y="29"/>
                    </a:lnTo>
                    <a:lnTo>
                      <a:pt x="23" y="25"/>
                    </a:lnTo>
                    <a:lnTo>
                      <a:pt x="18" y="22"/>
                    </a:lnTo>
                    <a:lnTo>
                      <a:pt x="14" y="20"/>
                    </a:lnTo>
                    <a:lnTo>
                      <a:pt x="13" y="23"/>
                    </a:lnTo>
                    <a:lnTo>
                      <a:pt x="2" y="19"/>
                    </a:lnTo>
                    <a:lnTo>
                      <a:pt x="0" y="9"/>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41" name="Freeform 177"/>
              <p:cNvSpPr>
                <a:spLocks/>
              </p:cNvSpPr>
              <p:nvPr/>
            </p:nvSpPr>
            <p:spPr bwMode="auto">
              <a:xfrm>
                <a:off x="1830" y="1073"/>
                <a:ext cx="7" cy="20"/>
              </a:xfrm>
              <a:custGeom>
                <a:avLst/>
                <a:gdLst>
                  <a:gd name="T0" fmla="*/ 0 w 21"/>
                  <a:gd name="T1" fmla="*/ 0 h 58"/>
                  <a:gd name="T2" fmla="*/ 0 w 21"/>
                  <a:gd name="T3" fmla="*/ 0 h 58"/>
                  <a:gd name="T4" fmla="*/ 0 w 21"/>
                  <a:gd name="T5" fmla="*/ 0 h 58"/>
                  <a:gd name="T6" fmla="*/ 0 w 21"/>
                  <a:gd name="T7" fmla="*/ 0 h 58"/>
                  <a:gd name="T8" fmla="*/ 0 w 21"/>
                  <a:gd name="T9" fmla="*/ 0 h 58"/>
                  <a:gd name="T10" fmla="*/ 0 60000 65536"/>
                  <a:gd name="T11" fmla="*/ 0 60000 65536"/>
                  <a:gd name="T12" fmla="*/ 0 60000 65536"/>
                  <a:gd name="T13" fmla="*/ 0 60000 65536"/>
                  <a:gd name="T14" fmla="*/ 0 60000 65536"/>
                  <a:gd name="T15" fmla="*/ 0 w 21"/>
                  <a:gd name="T16" fmla="*/ 0 h 58"/>
                  <a:gd name="T17" fmla="*/ 21 w 21"/>
                  <a:gd name="T18" fmla="*/ 58 h 58"/>
                </a:gdLst>
                <a:ahLst/>
                <a:cxnLst>
                  <a:cxn ang="T10">
                    <a:pos x="T0" y="T1"/>
                  </a:cxn>
                  <a:cxn ang="T11">
                    <a:pos x="T2" y="T3"/>
                  </a:cxn>
                  <a:cxn ang="T12">
                    <a:pos x="T4" y="T5"/>
                  </a:cxn>
                  <a:cxn ang="T13">
                    <a:pos x="T6" y="T7"/>
                  </a:cxn>
                  <a:cxn ang="T14">
                    <a:pos x="T8" y="T9"/>
                  </a:cxn>
                </a:cxnLst>
                <a:rect l="T15" t="T16" r="T17" b="T18"/>
                <a:pathLst>
                  <a:path w="21" h="58">
                    <a:moveTo>
                      <a:pt x="0" y="18"/>
                    </a:moveTo>
                    <a:lnTo>
                      <a:pt x="0" y="22"/>
                    </a:lnTo>
                    <a:lnTo>
                      <a:pt x="21" y="58"/>
                    </a:lnTo>
                    <a:lnTo>
                      <a:pt x="15" y="0"/>
                    </a:lnTo>
                    <a:lnTo>
                      <a:pt x="0" y="18"/>
                    </a:lnTo>
                    <a:close/>
                  </a:path>
                </a:pathLst>
              </a:custGeom>
              <a:noFill/>
              <a:ln w="0">
                <a:solidFill>
                  <a:schemeClr val="tx1"/>
                </a:solidFill>
                <a:round/>
                <a:headEnd/>
                <a:tailEnd/>
              </a:ln>
            </p:spPr>
            <p:txBody>
              <a:bodyPr/>
              <a:lstStyle/>
              <a:p>
                <a:endParaRPr lang="tr-TR">
                  <a:solidFill>
                    <a:srgbClr val="FFFFFF"/>
                  </a:solidFill>
                </a:endParaRPr>
              </a:p>
            </p:txBody>
          </p:sp>
          <p:sp>
            <p:nvSpPr>
              <p:cNvPr id="44242" name="Freeform 178"/>
              <p:cNvSpPr>
                <a:spLocks/>
              </p:cNvSpPr>
              <p:nvPr/>
            </p:nvSpPr>
            <p:spPr bwMode="auto">
              <a:xfrm>
                <a:off x="1829" y="1079"/>
                <a:ext cx="1" cy="1"/>
              </a:xfrm>
              <a:custGeom>
                <a:avLst/>
                <a:gdLst>
                  <a:gd name="T0" fmla="*/ 1 w 2"/>
                  <a:gd name="T1" fmla="*/ 1 h 2"/>
                  <a:gd name="T2" fmla="*/ 0 w 2"/>
                  <a:gd name="T3" fmla="*/ 1 h 2"/>
                  <a:gd name="T4" fmla="*/ 0 w 2"/>
                  <a:gd name="T5" fmla="*/ 0 h 2"/>
                  <a:gd name="T6" fmla="*/ 1 w 2"/>
                  <a:gd name="T7" fmla="*/ 1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1"/>
                    </a:moveTo>
                    <a:lnTo>
                      <a:pt x="0" y="2"/>
                    </a:lnTo>
                    <a:lnTo>
                      <a:pt x="0" y="0"/>
                    </a:lnTo>
                    <a:lnTo>
                      <a:pt x="2" y="1"/>
                    </a:lnTo>
                    <a:close/>
                  </a:path>
                </a:pathLst>
              </a:custGeom>
              <a:noFill/>
              <a:ln w="0">
                <a:solidFill>
                  <a:schemeClr val="tx1"/>
                </a:solidFill>
                <a:round/>
                <a:headEnd/>
                <a:tailEnd/>
              </a:ln>
            </p:spPr>
            <p:txBody>
              <a:bodyPr/>
              <a:lstStyle/>
              <a:p>
                <a:endParaRPr lang="tr-TR">
                  <a:solidFill>
                    <a:srgbClr val="FFFFFF"/>
                  </a:solidFill>
                </a:endParaRPr>
              </a:p>
            </p:txBody>
          </p:sp>
          <p:sp>
            <p:nvSpPr>
              <p:cNvPr id="44243" name="Freeform 179"/>
              <p:cNvSpPr>
                <a:spLocks/>
              </p:cNvSpPr>
              <p:nvPr/>
            </p:nvSpPr>
            <p:spPr bwMode="auto">
              <a:xfrm>
                <a:off x="1588" y="1254"/>
                <a:ext cx="29" cy="23"/>
              </a:xfrm>
              <a:custGeom>
                <a:avLst/>
                <a:gdLst>
                  <a:gd name="T0" fmla="*/ 0 w 89"/>
                  <a:gd name="T1" fmla="*/ 0 h 68"/>
                  <a:gd name="T2" fmla="*/ 0 w 89"/>
                  <a:gd name="T3" fmla="*/ 0 h 68"/>
                  <a:gd name="T4" fmla="*/ 0 w 89"/>
                  <a:gd name="T5" fmla="*/ 0 h 68"/>
                  <a:gd name="T6" fmla="*/ 0 w 89"/>
                  <a:gd name="T7" fmla="*/ 0 h 68"/>
                  <a:gd name="T8" fmla="*/ 0 w 89"/>
                  <a:gd name="T9" fmla="*/ 0 h 68"/>
                  <a:gd name="T10" fmla="*/ 0 w 89"/>
                  <a:gd name="T11" fmla="*/ 0 h 68"/>
                  <a:gd name="T12" fmla="*/ 0 w 89"/>
                  <a:gd name="T13" fmla="*/ 0 h 68"/>
                  <a:gd name="T14" fmla="*/ 0 w 89"/>
                  <a:gd name="T15" fmla="*/ 0 h 68"/>
                  <a:gd name="T16" fmla="*/ 0 60000 65536"/>
                  <a:gd name="T17" fmla="*/ 0 60000 65536"/>
                  <a:gd name="T18" fmla="*/ 0 60000 65536"/>
                  <a:gd name="T19" fmla="*/ 0 60000 65536"/>
                  <a:gd name="T20" fmla="*/ 0 60000 65536"/>
                  <a:gd name="T21" fmla="*/ 0 60000 65536"/>
                  <a:gd name="T22" fmla="*/ 0 60000 65536"/>
                  <a:gd name="T23" fmla="*/ 0 60000 65536"/>
                  <a:gd name="T24" fmla="*/ 0 w 89"/>
                  <a:gd name="T25" fmla="*/ 0 h 68"/>
                  <a:gd name="T26" fmla="*/ 89 w 89"/>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 h="68">
                    <a:moveTo>
                      <a:pt x="0" y="19"/>
                    </a:moveTo>
                    <a:lnTo>
                      <a:pt x="46" y="24"/>
                    </a:lnTo>
                    <a:lnTo>
                      <a:pt x="53" y="50"/>
                    </a:lnTo>
                    <a:lnTo>
                      <a:pt x="82" y="68"/>
                    </a:lnTo>
                    <a:lnTo>
                      <a:pt x="85" y="29"/>
                    </a:lnTo>
                    <a:lnTo>
                      <a:pt x="89" y="14"/>
                    </a:lnTo>
                    <a:lnTo>
                      <a:pt x="76" y="0"/>
                    </a:lnTo>
                    <a:lnTo>
                      <a:pt x="0" y="19"/>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44" name="Freeform 180"/>
              <p:cNvSpPr>
                <a:spLocks/>
              </p:cNvSpPr>
              <p:nvPr/>
            </p:nvSpPr>
            <p:spPr bwMode="auto">
              <a:xfrm>
                <a:off x="1637" y="1368"/>
                <a:ext cx="8" cy="6"/>
              </a:xfrm>
              <a:custGeom>
                <a:avLst/>
                <a:gdLst>
                  <a:gd name="T0" fmla="*/ 0 w 23"/>
                  <a:gd name="T1" fmla="*/ 0 h 18"/>
                  <a:gd name="T2" fmla="*/ 0 w 23"/>
                  <a:gd name="T3" fmla="*/ 0 h 18"/>
                  <a:gd name="T4" fmla="*/ 0 w 23"/>
                  <a:gd name="T5" fmla="*/ 0 h 18"/>
                  <a:gd name="T6" fmla="*/ 0 w 23"/>
                  <a:gd name="T7" fmla="*/ 0 h 18"/>
                  <a:gd name="T8" fmla="*/ 0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0" y="2"/>
                    </a:moveTo>
                    <a:lnTo>
                      <a:pt x="7" y="18"/>
                    </a:lnTo>
                    <a:lnTo>
                      <a:pt x="23" y="17"/>
                    </a:lnTo>
                    <a:lnTo>
                      <a:pt x="20" y="0"/>
                    </a:lnTo>
                    <a:lnTo>
                      <a:pt x="0" y="2"/>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45" name="Freeform 181"/>
              <p:cNvSpPr>
                <a:spLocks/>
              </p:cNvSpPr>
              <p:nvPr/>
            </p:nvSpPr>
            <p:spPr bwMode="auto">
              <a:xfrm>
                <a:off x="1774" y="1575"/>
                <a:ext cx="11" cy="6"/>
              </a:xfrm>
              <a:custGeom>
                <a:avLst/>
                <a:gdLst>
                  <a:gd name="T0" fmla="*/ 0 w 33"/>
                  <a:gd name="T1" fmla="*/ 0 h 18"/>
                  <a:gd name="T2" fmla="*/ 0 w 33"/>
                  <a:gd name="T3" fmla="*/ 0 h 18"/>
                  <a:gd name="T4" fmla="*/ 0 w 33"/>
                  <a:gd name="T5" fmla="*/ 0 h 18"/>
                  <a:gd name="T6" fmla="*/ 0 w 33"/>
                  <a:gd name="T7" fmla="*/ 0 h 18"/>
                  <a:gd name="T8" fmla="*/ 0 60000 65536"/>
                  <a:gd name="T9" fmla="*/ 0 60000 65536"/>
                  <a:gd name="T10" fmla="*/ 0 60000 65536"/>
                  <a:gd name="T11" fmla="*/ 0 60000 65536"/>
                  <a:gd name="T12" fmla="*/ 0 w 33"/>
                  <a:gd name="T13" fmla="*/ 0 h 18"/>
                  <a:gd name="T14" fmla="*/ 33 w 33"/>
                  <a:gd name="T15" fmla="*/ 18 h 18"/>
                </a:gdLst>
                <a:ahLst/>
                <a:cxnLst>
                  <a:cxn ang="T8">
                    <a:pos x="T0" y="T1"/>
                  </a:cxn>
                  <a:cxn ang="T9">
                    <a:pos x="T2" y="T3"/>
                  </a:cxn>
                  <a:cxn ang="T10">
                    <a:pos x="T4" y="T5"/>
                  </a:cxn>
                  <a:cxn ang="T11">
                    <a:pos x="T6" y="T7"/>
                  </a:cxn>
                </a:cxnLst>
                <a:rect l="T12" t="T13" r="T14" b="T15"/>
                <a:pathLst>
                  <a:path w="33" h="18">
                    <a:moveTo>
                      <a:pt x="0" y="18"/>
                    </a:moveTo>
                    <a:lnTo>
                      <a:pt x="0" y="0"/>
                    </a:lnTo>
                    <a:lnTo>
                      <a:pt x="33" y="13"/>
                    </a:lnTo>
                    <a:lnTo>
                      <a:pt x="0" y="18"/>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46" name="Freeform 182"/>
              <p:cNvSpPr>
                <a:spLocks/>
              </p:cNvSpPr>
              <p:nvPr/>
            </p:nvSpPr>
            <p:spPr bwMode="auto">
              <a:xfrm>
                <a:off x="1627" y="1387"/>
                <a:ext cx="18" cy="6"/>
              </a:xfrm>
              <a:custGeom>
                <a:avLst/>
                <a:gdLst>
                  <a:gd name="T0" fmla="*/ 0 w 53"/>
                  <a:gd name="T1" fmla="*/ 0 h 18"/>
                  <a:gd name="T2" fmla="*/ 0 w 53"/>
                  <a:gd name="T3" fmla="*/ 0 h 18"/>
                  <a:gd name="T4" fmla="*/ 0 w 53"/>
                  <a:gd name="T5" fmla="*/ 0 h 18"/>
                  <a:gd name="T6" fmla="*/ 0 w 53"/>
                  <a:gd name="T7" fmla="*/ 0 h 18"/>
                  <a:gd name="T8" fmla="*/ 0 w 53"/>
                  <a:gd name="T9" fmla="*/ 0 h 18"/>
                  <a:gd name="T10" fmla="*/ 0 60000 65536"/>
                  <a:gd name="T11" fmla="*/ 0 60000 65536"/>
                  <a:gd name="T12" fmla="*/ 0 60000 65536"/>
                  <a:gd name="T13" fmla="*/ 0 60000 65536"/>
                  <a:gd name="T14" fmla="*/ 0 60000 65536"/>
                  <a:gd name="T15" fmla="*/ 0 w 53"/>
                  <a:gd name="T16" fmla="*/ 0 h 18"/>
                  <a:gd name="T17" fmla="*/ 53 w 53"/>
                  <a:gd name="T18" fmla="*/ 18 h 18"/>
                </a:gdLst>
                <a:ahLst/>
                <a:cxnLst>
                  <a:cxn ang="T10">
                    <a:pos x="T0" y="T1"/>
                  </a:cxn>
                  <a:cxn ang="T11">
                    <a:pos x="T2" y="T3"/>
                  </a:cxn>
                  <a:cxn ang="T12">
                    <a:pos x="T4" y="T5"/>
                  </a:cxn>
                  <a:cxn ang="T13">
                    <a:pos x="T6" y="T7"/>
                  </a:cxn>
                  <a:cxn ang="T14">
                    <a:pos x="T8" y="T9"/>
                  </a:cxn>
                </a:cxnLst>
                <a:rect l="T15" t="T16" r="T17" b="T18"/>
                <a:pathLst>
                  <a:path w="53" h="18">
                    <a:moveTo>
                      <a:pt x="0" y="0"/>
                    </a:moveTo>
                    <a:lnTo>
                      <a:pt x="53" y="18"/>
                    </a:lnTo>
                    <a:lnTo>
                      <a:pt x="43" y="10"/>
                    </a:lnTo>
                    <a:lnTo>
                      <a:pt x="50" y="6"/>
                    </a:lnTo>
                    <a:lnTo>
                      <a:pt x="0" y="0"/>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47" name="Freeform 183"/>
              <p:cNvSpPr>
                <a:spLocks/>
              </p:cNvSpPr>
              <p:nvPr/>
            </p:nvSpPr>
            <p:spPr bwMode="auto">
              <a:xfrm>
                <a:off x="1606" y="1284"/>
                <a:ext cx="9" cy="6"/>
              </a:xfrm>
              <a:custGeom>
                <a:avLst/>
                <a:gdLst>
                  <a:gd name="T0" fmla="*/ 0 w 28"/>
                  <a:gd name="T1" fmla="*/ 0 h 17"/>
                  <a:gd name="T2" fmla="*/ 0 w 28"/>
                  <a:gd name="T3" fmla="*/ 0 h 17"/>
                  <a:gd name="T4" fmla="*/ 0 w 28"/>
                  <a:gd name="T5" fmla="*/ 0 h 17"/>
                  <a:gd name="T6" fmla="*/ 0 w 28"/>
                  <a:gd name="T7" fmla="*/ 0 h 17"/>
                  <a:gd name="T8" fmla="*/ 0 60000 65536"/>
                  <a:gd name="T9" fmla="*/ 0 60000 65536"/>
                  <a:gd name="T10" fmla="*/ 0 60000 65536"/>
                  <a:gd name="T11" fmla="*/ 0 60000 65536"/>
                  <a:gd name="T12" fmla="*/ 0 w 28"/>
                  <a:gd name="T13" fmla="*/ 0 h 17"/>
                  <a:gd name="T14" fmla="*/ 28 w 28"/>
                  <a:gd name="T15" fmla="*/ 17 h 17"/>
                </a:gdLst>
                <a:ahLst/>
                <a:cxnLst>
                  <a:cxn ang="T8">
                    <a:pos x="T0" y="T1"/>
                  </a:cxn>
                  <a:cxn ang="T9">
                    <a:pos x="T2" y="T3"/>
                  </a:cxn>
                  <a:cxn ang="T10">
                    <a:pos x="T4" y="T5"/>
                  </a:cxn>
                  <a:cxn ang="T11">
                    <a:pos x="T6" y="T7"/>
                  </a:cxn>
                </a:cxnLst>
                <a:rect l="T12" t="T13" r="T14" b="T15"/>
                <a:pathLst>
                  <a:path w="28" h="17">
                    <a:moveTo>
                      <a:pt x="0" y="17"/>
                    </a:moveTo>
                    <a:lnTo>
                      <a:pt x="22" y="0"/>
                    </a:lnTo>
                    <a:lnTo>
                      <a:pt x="28" y="14"/>
                    </a:lnTo>
                    <a:lnTo>
                      <a:pt x="0" y="17"/>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48" name="Freeform 184"/>
              <p:cNvSpPr>
                <a:spLocks/>
              </p:cNvSpPr>
              <p:nvPr/>
            </p:nvSpPr>
            <p:spPr bwMode="auto">
              <a:xfrm>
                <a:off x="1620" y="1612"/>
                <a:ext cx="9" cy="4"/>
              </a:xfrm>
              <a:custGeom>
                <a:avLst/>
                <a:gdLst>
                  <a:gd name="T0" fmla="*/ 0 w 28"/>
                  <a:gd name="T1" fmla="*/ 0 h 13"/>
                  <a:gd name="T2" fmla="*/ 0 w 28"/>
                  <a:gd name="T3" fmla="*/ 0 h 13"/>
                  <a:gd name="T4" fmla="*/ 0 w 28"/>
                  <a:gd name="T5" fmla="*/ 0 h 13"/>
                  <a:gd name="T6" fmla="*/ 0 w 28"/>
                  <a:gd name="T7" fmla="*/ 0 h 13"/>
                  <a:gd name="T8" fmla="*/ 0 60000 65536"/>
                  <a:gd name="T9" fmla="*/ 0 60000 65536"/>
                  <a:gd name="T10" fmla="*/ 0 60000 65536"/>
                  <a:gd name="T11" fmla="*/ 0 60000 65536"/>
                  <a:gd name="T12" fmla="*/ 0 w 28"/>
                  <a:gd name="T13" fmla="*/ 0 h 13"/>
                  <a:gd name="T14" fmla="*/ 28 w 28"/>
                  <a:gd name="T15" fmla="*/ 13 h 13"/>
                </a:gdLst>
                <a:ahLst/>
                <a:cxnLst>
                  <a:cxn ang="T8">
                    <a:pos x="T0" y="T1"/>
                  </a:cxn>
                  <a:cxn ang="T9">
                    <a:pos x="T2" y="T3"/>
                  </a:cxn>
                  <a:cxn ang="T10">
                    <a:pos x="T4" y="T5"/>
                  </a:cxn>
                  <a:cxn ang="T11">
                    <a:pos x="T6" y="T7"/>
                  </a:cxn>
                </a:cxnLst>
                <a:rect l="T12" t="T13" r="T14" b="T15"/>
                <a:pathLst>
                  <a:path w="28" h="13">
                    <a:moveTo>
                      <a:pt x="0" y="0"/>
                    </a:moveTo>
                    <a:lnTo>
                      <a:pt x="28" y="3"/>
                    </a:lnTo>
                    <a:lnTo>
                      <a:pt x="5" y="13"/>
                    </a:lnTo>
                    <a:lnTo>
                      <a:pt x="0" y="0"/>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49" name="Freeform 185"/>
              <p:cNvSpPr>
                <a:spLocks/>
              </p:cNvSpPr>
              <p:nvPr/>
            </p:nvSpPr>
            <p:spPr bwMode="auto">
              <a:xfrm>
                <a:off x="1751" y="1106"/>
                <a:ext cx="5" cy="7"/>
              </a:xfrm>
              <a:custGeom>
                <a:avLst/>
                <a:gdLst>
                  <a:gd name="T0" fmla="*/ 0 w 14"/>
                  <a:gd name="T1" fmla="*/ 0 h 20"/>
                  <a:gd name="T2" fmla="*/ 0 w 14"/>
                  <a:gd name="T3" fmla="*/ 0 h 20"/>
                  <a:gd name="T4" fmla="*/ 0 w 14"/>
                  <a:gd name="T5" fmla="*/ 0 h 20"/>
                  <a:gd name="T6" fmla="*/ 0 w 14"/>
                  <a:gd name="T7" fmla="*/ 0 h 20"/>
                  <a:gd name="T8" fmla="*/ 0 60000 65536"/>
                  <a:gd name="T9" fmla="*/ 0 60000 65536"/>
                  <a:gd name="T10" fmla="*/ 0 60000 65536"/>
                  <a:gd name="T11" fmla="*/ 0 60000 65536"/>
                  <a:gd name="T12" fmla="*/ 0 w 14"/>
                  <a:gd name="T13" fmla="*/ 0 h 20"/>
                  <a:gd name="T14" fmla="*/ 14 w 14"/>
                  <a:gd name="T15" fmla="*/ 20 h 20"/>
                </a:gdLst>
                <a:ahLst/>
                <a:cxnLst>
                  <a:cxn ang="T8">
                    <a:pos x="T0" y="T1"/>
                  </a:cxn>
                  <a:cxn ang="T9">
                    <a:pos x="T2" y="T3"/>
                  </a:cxn>
                  <a:cxn ang="T10">
                    <a:pos x="T4" y="T5"/>
                  </a:cxn>
                  <a:cxn ang="T11">
                    <a:pos x="T6" y="T7"/>
                  </a:cxn>
                </a:cxnLst>
                <a:rect l="T12" t="T13" r="T14" b="T15"/>
                <a:pathLst>
                  <a:path w="14" h="20">
                    <a:moveTo>
                      <a:pt x="0" y="18"/>
                    </a:moveTo>
                    <a:lnTo>
                      <a:pt x="9" y="0"/>
                    </a:lnTo>
                    <a:lnTo>
                      <a:pt x="14" y="20"/>
                    </a:lnTo>
                    <a:lnTo>
                      <a:pt x="0" y="18"/>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0" name="Freeform 186"/>
              <p:cNvSpPr>
                <a:spLocks/>
              </p:cNvSpPr>
              <p:nvPr/>
            </p:nvSpPr>
            <p:spPr bwMode="auto">
              <a:xfrm>
                <a:off x="1574" y="1567"/>
                <a:ext cx="4" cy="7"/>
              </a:xfrm>
              <a:custGeom>
                <a:avLst/>
                <a:gdLst>
                  <a:gd name="T0" fmla="*/ 0 w 13"/>
                  <a:gd name="T1" fmla="*/ 0 h 23"/>
                  <a:gd name="T2" fmla="*/ 0 w 13"/>
                  <a:gd name="T3" fmla="*/ 0 h 23"/>
                  <a:gd name="T4" fmla="*/ 0 w 13"/>
                  <a:gd name="T5" fmla="*/ 0 h 23"/>
                  <a:gd name="T6" fmla="*/ 0 w 13"/>
                  <a:gd name="T7" fmla="*/ 0 h 23"/>
                  <a:gd name="T8" fmla="*/ 0 60000 65536"/>
                  <a:gd name="T9" fmla="*/ 0 60000 65536"/>
                  <a:gd name="T10" fmla="*/ 0 60000 65536"/>
                  <a:gd name="T11" fmla="*/ 0 60000 65536"/>
                  <a:gd name="T12" fmla="*/ 0 w 13"/>
                  <a:gd name="T13" fmla="*/ 0 h 23"/>
                  <a:gd name="T14" fmla="*/ 13 w 13"/>
                  <a:gd name="T15" fmla="*/ 23 h 23"/>
                </a:gdLst>
                <a:ahLst/>
                <a:cxnLst>
                  <a:cxn ang="T8">
                    <a:pos x="T0" y="T1"/>
                  </a:cxn>
                  <a:cxn ang="T9">
                    <a:pos x="T2" y="T3"/>
                  </a:cxn>
                  <a:cxn ang="T10">
                    <a:pos x="T4" y="T5"/>
                  </a:cxn>
                  <a:cxn ang="T11">
                    <a:pos x="T6" y="T7"/>
                  </a:cxn>
                </a:cxnLst>
                <a:rect l="T12" t="T13" r="T14" b="T15"/>
                <a:pathLst>
                  <a:path w="13" h="23">
                    <a:moveTo>
                      <a:pt x="0" y="23"/>
                    </a:moveTo>
                    <a:lnTo>
                      <a:pt x="13" y="3"/>
                    </a:lnTo>
                    <a:lnTo>
                      <a:pt x="6" y="0"/>
                    </a:lnTo>
                    <a:lnTo>
                      <a:pt x="0" y="23"/>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1" name="Freeform 187"/>
              <p:cNvSpPr>
                <a:spLocks/>
              </p:cNvSpPr>
              <p:nvPr/>
            </p:nvSpPr>
            <p:spPr bwMode="auto">
              <a:xfrm>
                <a:off x="1553" y="1541"/>
                <a:ext cx="7" cy="5"/>
              </a:xfrm>
              <a:custGeom>
                <a:avLst/>
                <a:gdLst>
                  <a:gd name="T0" fmla="*/ 0 w 19"/>
                  <a:gd name="T1" fmla="*/ 0 h 16"/>
                  <a:gd name="T2" fmla="*/ 0 w 19"/>
                  <a:gd name="T3" fmla="*/ 0 h 16"/>
                  <a:gd name="T4" fmla="*/ 0 w 19"/>
                  <a:gd name="T5" fmla="*/ 0 h 16"/>
                  <a:gd name="T6" fmla="*/ 0 w 19"/>
                  <a:gd name="T7" fmla="*/ 0 h 16"/>
                  <a:gd name="T8" fmla="*/ 0 60000 65536"/>
                  <a:gd name="T9" fmla="*/ 0 60000 65536"/>
                  <a:gd name="T10" fmla="*/ 0 60000 65536"/>
                  <a:gd name="T11" fmla="*/ 0 60000 65536"/>
                  <a:gd name="T12" fmla="*/ 0 w 19"/>
                  <a:gd name="T13" fmla="*/ 0 h 16"/>
                  <a:gd name="T14" fmla="*/ 19 w 19"/>
                  <a:gd name="T15" fmla="*/ 16 h 16"/>
                </a:gdLst>
                <a:ahLst/>
                <a:cxnLst>
                  <a:cxn ang="T8">
                    <a:pos x="T0" y="T1"/>
                  </a:cxn>
                  <a:cxn ang="T9">
                    <a:pos x="T2" y="T3"/>
                  </a:cxn>
                  <a:cxn ang="T10">
                    <a:pos x="T4" y="T5"/>
                  </a:cxn>
                  <a:cxn ang="T11">
                    <a:pos x="T6" y="T7"/>
                  </a:cxn>
                </a:cxnLst>
                <a:rect l="T12" t="T13" r="T14" b="T15"/>
                <a:pathLst>
                  <a:path w="19" h="16">
                    <a:moveTo>
                      <a:pt x="0" y="16"/>
                    </a:moveTo>
                    <a:lnTo>
                      <a:pt x="19" y="7"/>
                    </a:lnTo>
                    <a:lnTo>
                      <a:pt x="19" y="0"/>
                    </a:lnTo>
                    <a:lnTo>
                      <a:pt x="0" y="16"/>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2" name="Freeform 188"/>
              <p:cNvSpPr>
                <a:spLocks/>
              </p:cNvSpPr>
              <p:nvPr/>
            </p:nvSpPr>
            <p:spPr bwMode="auto">
              <a:xfrm>
                <a:off x="1647" y="1392"/>
                <a:ext cx="5" cy="5"/>
              </a:xfrm>
              <a:custGeom>
                <a:avLst/>
                <a:gdLst>
                  <a:gd name="T0" fmla="*/ 0 w 16"/>
                  <a:gd name="T1" fmla="*/ 0 h 14"/>
                  <a:gd name="T2" fmla="*/ 0 w 16"/>
                  <a:gd name="T3" fmla="*/ 0 h 14"/>
                  <a:gd name="T4" fmla="*/ 0 w 16"/>
                  <a:gd name="T5" fmla="*/ 0 h 14"/>
                  <a:gd name="T6" fmla="*/ 0 w 16"/>
                  <a:gd name="T7" fmla="*/ 0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14"/>
                    </a:moveTo>
                    <a:lnTo>
                      <a:pt x="16" y="7"/>
                    </a:lnTo>
                    <a:lnTo>
                      <a:pt x="13" y="0"/>
                    </a:lnTo>
                    <a:lnTo>
                      <a:pt x="0" y="14"/>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3" name="Freeform 189"/>
              <p:cNvSpPr>
                <a:spLocks/>
              </p:cNvSpPr>
              <p:nvPr/>
            </p:nvSpPr>
            <p:spPr bwMode="auto">
              <a:xfrm>
                <a:off x="1587" y="1616"/>
                <a:ext cx="6" cy="4"/>
              </a:xfrm>
              <a:custGeom>
                <a:avLst/>
                <a:gdLst>
                  <a:gd name="T0" fmla="*/ 0 w 20"/>
                  <a:gd name="T1" fmla="*/ 0 h 13"/>
                  <a:gd name="T2" fmla="*/ 0 w 20"/>
                  <a:gd name="T3" fmla="*/ 0 h 13"/>
                  <a:gd name="T4" fmla="*/ 0 w 20"/>
                  <a:gd name="T5" fmla="*/ 0 h 13"/>
                  <a:gd name="T6" fmla="*/ 0 w 20"/>
                  <a:gd name="T7" fmla="*/ 0 h 13"/>
                  <a:gd name="T8" fmla="*/ 0 60000 65536"/>
                  <a:gd name="T9" fmla="*/ 0 60000 65536"/>
                  <a:gd name="T10" fmla="*/ 0 60000 65536"/>
                  <a:gd name="T11" fmla="*/ 0 60000 65536"/>
                  <a:gd name="T12" fmla="*/ 0 w 20"/>
                  <a:gd name="T13" fmla="*/ 0 h 13"/>
                  <a:gd name="T14" fmla="*/ 20 w 20"/>
                  <a:gd name="T15" fmla="*/ 13 h 13"/>
                </a:gdLst>
                <a:ahLst/>
                <a:cxnLst>
                  <a:cxn ang="T8">
                    <a:pos x="T0" y="T1"/>
                  </a:cxn>
                  <a:cxn ang="T9">
                    <a:pos x="T2" y="T3"/>
                  </a:cxn>
                  <a:cxn ang="T10">
                    <a:pos x="T4" y="T5"/>
                  </a:cxn>
                  <a:cxn ang="T11">
                    <a:pos x="T6" y="T7"/>
                  </a:cxn>
                </a:cxnLst>
                <a:rect l="T12" t="T13" r="T14" b="T15"/>
                <a:pathLst>
                  <a:path w="20" h="13">
                    <a:moveTo>
                      <a:pt x="0" y="13"/>
                    </a:moveTo>
                    <a:lnTo>
                      <a:pt x="20" y="1"/>
                    </a:lnTo>
                    <a:lnTo>
                      <a:pt x="14" y="0"/>
                    </a:lnTo>
                    <a:lnTo>
                      <a:pt x="0" y="13"/>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4" name="Freeform 190"/>
              <p:cNvSpPr>
                <a:spLocks/>
              </p:cNvSpPr>
              <p:nvPr/>
            </p:nvSpPr>
            <p:spPr bwMode="auto">
              <a:xfrm>
                <a:off x="1638" y="1363"/>
                <a:ext cx="8" cy="2"/>
              </a:xfrm>
              <a:custGeom>
                <a:avLst/>
                <a:gdLst>
                  <a:gd name="T0" fmla="*/ 0 w 24"/>
                  <a:gd name="T1" fmla="*/ 0 h 6"/>
                  <a:gd name="T2" fmla="*/ 0 w 24"/>
                  <a:gd name="T3" fmla="*/ 0 h 6"/>
                  <a:gd name="T4" fmla="*/ 0 w 24"/>
                  <a:gd name="T5" fmla="*/ 0 h 6"/>
                  <a:gd name="T6" fmla="*/ 0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0" y="0"/>
                    </a:moveTo>
                    <a:lnTo>
                      <a:pt x="24" y="1"/>
                    </a:lnTo>
                    <a:lnTo>
                      <a:pt x="6" y="6"/>
                    </a:lnTo>
                    <a:lnTo>
                      <a:pt x="0" y="0"/>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5" name="Freeform 191"/>
              <p:cNvSpPr>
                <a:spLocks/>
              </p:cNvSpPr>
              <p:nvPr/>
            </p:nvSpPr>
            <p:spPr bwMode="auto">
              <a:xfrm>
                <a:off x="1597" y="1302"/>
                <a:ext cx="5" cy="3"/>
              </a:xfrm>
              <a:custGeom>
                <a:avLst/>
                <a:gdLst>
                  <a:gd name="T0" fmla="*/ 0 w 16"/>
                  <a:gd name="T1" fmla="*/ 0 h 9"/>
                  <a:gd name="T2" fmla="*/ 0 w 16"/>
                  <a:gd name="T3" fmla="*/ 0 h 9"/>
                  <a:gd name="T4" fmla="*/ 0 w 16"/>
                  <a:gd name="T5" fmla="*/ 0 h 9"/>
                  <a:gd name="T6" fmla="*/ 0 w 16"/>
                  <a:gd name="T7" fmla="*/ 0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0" y="9"/>
                    </a:moveTo>
                    <a:lnTo>
                      <a:pt x="16" y="1"/>
                    </a:lnTo>
                    <a:lnTo>
                      <a:pt x="3" y="0"/>
                    </a:lnTo>
                    <a:lnTo>
                      <a:pt x="0" y="9"/>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6" name="Freeform 192"/>
              <p:cNvSpPr>
                <a:spLocks/>
              </p:cNvSpPr>
              <p:nvPr/>
            </p:nvSpPr>
            <p:spPr bwMode="auto">
              <a:xfrm>
                <a:off x="1656" y="1639"/>
                <a:ext cx="6" cy="5"/>
              </a:xfrm>
              <a:custGeom>
                <a:avLst/>
                <a:gdLst>
                  <a:gd name="T0" fmla="*/ 0 w 18"/>
                  <a:gd name="T1" fmla="*/ 0 h 13"/>
                  <a:gd name="T2" fmla="*/ 0 w 18"/>
                  <a:gd name="T3" fmla="*/ 0 h 13"/>
                  <a:gd name="T4" fmla="*/ 0 w 18"/>
                  <a:gd name="T5" fmla="*/ 0 h 13"/>
                  <a:gd name="T6" fmla="*/ 0 w 18"/>
                  <a:gd name="T7" fmla="*/ 0 h 13"/>
                  <a:gd name="T8" fmla="*/ 0 60000 65536"/>
                  <a:gd name="T9" fmla="*/ 0 60000 65536"/>
                  <a:gd name="T10" fmla="*/ 0 60000 65536"/>
                  <a:gd name="T11" fmla="*/ 0 60000 65536"/>
                  <a:gd name="T12" fmla="*/ 0 w 18"/>
                  <a:gd name="T13" fmla="*/ 0 h 13"/>
                  <a:gd name="T14" fmla="*/ 18 w 18"/>
                  <a:gd name="T15" fmla="*/ 13 h 13"/>
                </a:gdLst>
                <a:ahLst/>
                <a:cxnLst>
                  <a:cxn ang="T8">
                    <a:pos x="T0" y="T1"/>
                  </a:cxn>
                  <a:cxn ang="T9">
                    <a:pos x="T2" y="T3"/>
                  </a:cxn>
                  <a:cxn ang="T10">
                    <a:pos x="T4" y="T5"/>
                  </a:cxn>
                  <a:cxn ang="T11">
                    <a:pos x="T6" y="T7"/>
                  </a:cxn>
                </a:cxnLst>
                <a:rect l="T12" t="T13" r="T14" b="T15"/>
                <a:pathLst>
                  <a:path w="18" h="13">
                    <a:moveTo>
                      <a:pt x="0" y="10"/>
                    </a:moveTo>
                    <a:lnTo>
                      <a:pt x="9" y="13"/>
                    </a:lnTo>
                    <a:lnTo>
                      <a:pt x="18" y="0"/>
                    </a:lnTo>
                    <a:lnTo>
                      <a:pt x="0" y="10"/>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7" name="Freeform 193"/>
              <p:cNvSpPr>
                <a:spLocks/>
              </p:cNvSpPr>
              <p:nvPr/>
            </p:nvSpPr>
            <p:spPr bwMode="auto">
              <a:xfrm>
                <a:off x="1585" y="1315"/>
                <a:ext cx="6" cy="1"/>
              </a:xfrm>
              <a:custGeom>
                <a:avLst/>
                <a:gdLst>
                  <a:gd name="T0" fmla="*/ 0 w 19"/>
                  <a:gd name="T1" fmla="*/ 0 h 4"/>
                  <a:gd name="T2" fmla="*/ 0 w 19"/>
                  <a:gd name="T3" fmla="*/ 0 h 4"/>
                  <a:gd name="T4" fmla="*/ 0 w 19"/>
                  <a:gd name="T5" fmla="*/ 0 h 4"/>
                  <a:gd name="T6" fmla="*/ 0 w 19"/>
                  <a:gd name="T7" fmla="*/ 0 h 4"/>
                  <a:gd name="T8" fmla="*/ 0 60000 65536"/>
                  <a:gd name="T9" fmla="*/ 0 60000 65536"/>
                  <a:gd name="T10" fmla="*/ 0 60000 65536"/>
                  <a:gd name="T11" fmla="*/ 0 60000 65536"/>
                  <a:gd name="T12" fmla="*/ 0 w 19"/>
                  <a:gd name="T13" fmla="*/ 0 h 4"/>
                  <a:gd name="T14" fmla="*/ 19 w 19"/>
                  <a:gd name="T15" fmla="*/ 4 h 4"/>
                </a:gdLst>
                <a:ahLst/>
                <a:cxnLst>
                  <a:cxn ang="T8">
                    <a:pos x="T0" y="T1"/>
                  </a:cxn>
                  <a:cxn ang="T9">
                    <a:pos x="T2" y="T3"/>
                  </a:cxn>
                  <a:cxn ang="T10">
                    <a:pos x="T4" y="T5"/>
                  </a:cxn>
                  <a:cxn ang="T11">
                    <a:pos x="T6" y="T7"/>
                  </a:cxn>
                </a:cxnLst>
                <a:rect l="T12" t="T13" r="T14" b="T15"/>
                <a:pathLst>
                  <a:path w="19" h="4">
                    <a:moveTo>
                      <a:pt x="0" y="1"/>
                    </a:moveTo>
                    <a:lnTo>
                      <a:pt x="15" y="4"/>
                    </a:lnTo>
                    <a:lnTo>
                      <a:pt x="19" y="0"/>
                    </a:lnTo>
                    <a:lnTo>
                      <a:pt x="0" y="1"/>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8" name="Freeform 194"/>
              <p:cNvSpPr>
                <a:spLocks/>
              </p:cNvSpPr>
              <p:nvPr/>
            </p:nvSpPr>
            <p:spPr bwMode="auto">
              <a:xfrm>
                <a:off x="1654" y="1398"/>
                <a:ext cx="5" cy="3"/>
              </a:xfrm>
              <a:custGeom>
                <a:avLst/>
                <a:gdLst>
                  <a:gd name="T0" fmla="*/ 0 w 15"/>
                  <a:gd name="T1" fmla="*/ 0 h 7"/>
                  <a:gd name="T2" fmla="*/ 0 w 15"/>
                  <a:gd name="T3" fmla="*/ 0 h 7"/>
                  <a:gd name="T4" fmla="*/ 0 w 15"/>
                  <a:gd name="T5" fmla="*/ 0 h 7"/>
                  <a:gd name="T6" fmla="*/ 0 w 15"/>
                  <a:gd name="T7" fmla="*/ 0 h 7"/>
                  <a:gd name="T8" fmla="*/ 0 60000 65536"/>
                  <a:gd name="T9" fmla="*/ 0 60000 65536"/>
                  <a:gd name="T10" fmla="*/ 0 60000 65536"/>
                  <a:gd name="T11" fmla="*/ 0 60000 65536"/>
                  <a:gd name="T12" fmla="*/ 0 w 15"/>
                  <a:gd name="T13" fmla="*/ 0 h 7"/>
                  <a:gd name="T14" fmla="*/ 15 w 15"/>
                  <a:gd name="T15" fmla="*/ 7 h 7"/>
                </a:gdLst>
                <a:ahLst/>
                <a:cxnLst>
                  <a:cxn ang="T8">
                    <a:pos x="T0" y="T1"/>
                  </a:cxn>
                  <a:cxn ang="T9">
                    <a:pos x="T2" y="T3"/>
                  </a:cxn>
                  <a:cxn ang="T10">
                    <a:pos x="T4" y="T5"/>
                  </a:cxn>
                  <a:cxn ang="T11">
                    <a:pos x="T6" y="T7"/>
                  </a:cxn>
                </a:cxnLst>
                <a:rect l="T12" t="T13" r="T14" b="T15"/>
                <a:pathLst>
                  <a:path w="15" h="7">
                    <a:moveTo>
                      <a:pt x="0" y="7"/>
                    </a:moveTo>
                    <a:lnTo>
                      <a:pt x="15" y="1"/>
                    </a:lnTo>
                    <a:lnTo>
                      <a:pt x="6" y="0"/>
                    </a:lnTo>
                    <a:lnTo>
                      <a:pt x="0" y="7"/>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59" name="Freeform 195"/>
              <p:cNvSpPr>
                <a:spLocks/>
              </p:cNvSpPr>
              <p:nvPr/>
            </p:nvSpPr>
            <p:spPr bwMode="auto">
              <a:xfrm>
                <a:off x="1783" y="1068"/>
                <a:ext cx="4" cy="3"/>
              </a:xfrm>
              <a:custGeom>
                <a:avLst/>
                <a:gdLst>
                  <a:gd name="T0" fmla="*/ 0 w 12"/>
                  <a:gd name="T1" fmla="*/ 0 h 8"/>
                  <a:gd name="T2" fmla="*/ 0 w 12"/>
                  <a:gd name="T3" fmla="*/ 0 h 8"/>
                  <a:gd name="T4" fmla="*/ 0 w 12"/>
                  <a:gd name="T5" fmla="*/ 0 h 8"/>
                  <a:gd name="T6" fmla="*/ 0 w 12"/>
                  <a:gd name="T7" fmla="*/ 0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0" y="4"/>
                    </a:moveTo>
                    <a:lnTo>
                      <a:pt x="2" y="0"/>
                    </a:lnTo>
                    <a:lnTo>
                      <a:pt x="12" y="8"/>
                    </a:lnTo>
                    <a:lnTo>
                      <a:pt x="0" y="4"/>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60" name="Freeform 196"/>
              <p:cNvSpPr>
                <a:spLocks/>
              </p:cNvSpPr>
              <p:nvPr/>
            </p:nvSpPr>
            <p:spPr bwMode="auto">
              <a:xfrm>
                <a:off x="1762" y="1170"/>
                <a:ext cx="3" cy="3"/>
              </a:xfrm>
              <a:custGeom>
                <a:avLst/>
                <a:gdLst>
                  <a:gd name="T0" fmla="*/ 0 w 11"/>
                  <a:gd name="T1" fmla="*/ 0 h 11"/>
                  <a:gd name="T2" fmla="*/ 0 w 11"/>
                  <a:gd name="T3" fmla="*/ 0 h 11"/>
                  <a:gd name="T4" fmla="*/ 0 w 11"/>
                  <a:gd name="T5" fmla="*/ 0 h 11"/>
                  <a:gd name="T6" fmla="*/ 0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11"/>
                    </a:moveTo>
                    <a:lnTo>
                      <a:pt x="11" y="0"/>
                    </a:lnTo>
                    <a:lnTo>
                      <a:pt x="3" y="11"/>
                    </a:lnTo>
                    <a:lnTo>
                      <a:pt x="0" y="11"/>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61" name="Freeform 197"/>
              <p:cNvSpPr>
                <a:spLocks/>
              </p:cNvSpPr>
              <p:nvPr/>
            </p:nvSpPr>
            <p:spPr bwMode="auto">
              <a:xfrm>
                <a:off x="2275" y="2252"/>
                <a:ext cx="20" cy="17"/>
              </a:xfrm>
              <a:custGeom>
                <a:avLst/>
                <a:gdLst>
                  <a:gd name="T0" fmla="*/ 0 w 59"/>
                  <a:gd name="T1" fmla="*/ 0 h 49"/>
                  <a:gd name="T2" fmla="*/ 0 w 59"/>
                  <a:gd name="T3" fmla="*/ 0 h 49"/>
                  <a:gd name="T4" fmla="*/ 0 w 59"/>
                  <a:gd name="T5" fmla="*/ 0 h 49"/>
                  <a:gd name="T6" fmla="*/ 0 w 59"/>
                  <a:gd name="T7" fmla="*/ 0 h 49"/>
                  <a:gd name="T8" fmla="*/ 0 w 59"/>
                  <a:gd name="T9" fmla="*/ 0 h 49"/>
                  <a:gd name="T10" fmla="*/ 0 w 59"/>
                  <a:gd name="T11" fmla="*/ 0 h 49"/>
                  <a:gd name="T12" fmla="*/ 0 w 59"/>
                  <a:gd name="T13" fmla="*/ 0 h 49"/>
                  <a:gd name="T14" fmla="*/ 0 w 59"/>
                  <a:gd name="T15" fmla="*/ 0 h 49"/>
                  <a:gd name="T16" fmla="*/ 0 w 59"/>
                  <a:gd name="T17" fmla="*/ 0 h 49"/>
                  <a:gd name="T18" fmla="*/ 0 w 59"/>
                  <a:gd name="T19" fmla="*/ 0 h 49"/>
                  <a:gd name="T20" fmla="*/ 0 w 59"/>
                  <a:gd name="T21" fmla="*/ 0 h 49"/>
                  <a:gd name="T22" fmla="*/ 0 w 59"/>
                  <a:gd name="T23" fmla="*/ 0 h 49"/>
                  <a:gd name="T24" fmla="*/ 0 w 59"/>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49"/>
                  <a:gd name="T41" fmla="*/ 59 w 59"/>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49">
                    <a:moveTo>
                      <a:pt x="0" y="11"/>
                    </a:moveTo>
                    <a:lnTo>
                      <a:pt x="9" y="28"/>
                    </a:lnTo>
                    <a:lnTo>
                      <a:pt x="7" y="35"/>
                    </a:lnTo>
                    <a:lnTo>
                      <a:pt x="18" y="43"/>
                    </a:lnTo>
                    <a:lnTo>
                      <a:pt x="26" y="40"/>
                    </a:lnTo>
                    <a:lnTo>
                      <a:pt x="49" y="49"/>
                    </a:lnTo>
                    <a:lnTo>
                      <a:pt x="59" y="36"/>
                    </a:lnTo>
                    <a:lnTo>
                      <a:pt x="39" y="29"/>
                    </a:lnTo>
                    <a:lnTo>
                      <a:pt x="33" y="22"/>
                    </a:lnTo>
                    <a:lnTo>
                      <a:pt x="31" y="13"/>
                    </a:lnTo>
                    <a:lnTo>
                      <a:pt x="18" y="8"/>
                    </a:lnTo>
                    <a:lnTo>
                      <a:pt x="7" y="0"/>
                    </a:lnTo>
                    <a:lnTo>
                      <a:pt x="0" y="11"/>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62" name="Freeform 198"/>
              <p:cNvSpPr>
                <a:spLocks/>
              </p:cNvSpPr>
              <p:nvPr/>
            </p:nvSpPr>
            <p:spPr bwMode="auto">
              <a:xfrm>
                <a:off x="1891" y="2813"/>
                <a:ext cx="260" cy="116"/>
              </a:xfrm>
              <a:custGeom>
                <a:avLst/>
                <a:gdLst>
                  <a:gd name="T0" fmla="*/ 0 w 780"/>
                  <a:gd name="T1" fmla="*/ 0 h 348"/>
                  <a:gd name="T2" fmla="*/ 0 w 780"/>
                  <a:gd name="T3" fmla="*/ 0 h 348"/>
                  <a:gd name="T4" fmla="*/ 0 w 780"/>
                  <a:gd name="T5" fmla="*/ 0 h 348"/>
                  <a:gd name="T6" fmla="*/ 0 w 780"/>
                  <a:gd name="T7" fmla="*/ 0 h 348"/>
                  <a:gd name="T8" fmla="*/ 0 w 780"/>
                  <a:gd name="T9" fmla="*/ 0 h 348"/>
                  <a:gd name="T10" fmla="*/ 0 w 780"/>
                  <a:gd name="T11" fmla="*/ 0 h 348"/>
                  <a:gd name="T12" fmla="*/ 0 w 780"/>
                  <a:gd name="T13" fmla="*/ 0 h 348"/>
                  <a:gd name="T14" fmla="*/ 0 w 780"/>
                  <a:gd name="T15" fmla="*/ 0 h 348"/>
                  <a:gd name="T16" fmla="*/ 0 w 780"/>
                  <a:gd name="T17" fmla="*/ 0 h 348"/>
                  <a:gd name="T18" fmla="*/ 0 w 780"/>
                  <a:gd name="T19" fmla="*/ 0 h 348"/>
                  <a:gd name="T20" fmla="*/ 0 w 780"/>
                  <a:gd name="T21" fmla="*/ 0 h 348"/>
                  <a:gd name="T22" fmla="*/ 0 w 780"/>
                  <a:gd name="T23" fmla="*/ 0 h 348"/>
                  <a:gd name="T24" fmla="*/ 0 w 780"/>
                  <a:gd name="T25" fmla="*/ 0 h 348"/>
                  <a:gd name="T26" fmla="*/ 0 w 780"/>
                  <a:gd name="T27" fmla="*/ 0 h 348"/>
                  <a:gd name="T28" fmla="*/ 0 w 780"/>
                  <a:gd name="T29" fmla="*/ 0 h 348"/>
                  <a:gd name="T30" fmla="*/ 0 w 780"/>
                  <a:gd name="T31" fmla="*/ 0 h 348"/>
                  <a:gd name="T32" fmla="*/ 0 w 780"/>
                  <a:gd name="T33" fmla="*/ 0 h 348"/>
                  <a:gd name="T34" fmla="*/ 0 w 780"/>
                  <a:gd name="T35" fmla="*/ 0 h 348"/>
                  <a:gd name="T36" fmla="*/ 0 w 780"/>
                  <a:gd name="T37" fmla="*/ 0 h 348"/>
                  <a:gd name="T38" fmla="*/ 0 w 780"/>
                  <a:gd name="T39" fmla="*/ 0 h 348"/>
                  <a:gd name="T40" fmla="*/ 0 w 780"/>
                  <a:gd name="T41" fmla="*/ 0 h 348"/>
                  <a:gd name="T42" fmla="*/ 0 w 780"/>
                  <a:gd name="T43" fmla="*/ 0 h 348"/>
                  <a:gd name="T44" fmla="*/ 0 w 780"/>
                  <a:gd name="T45" fmla="*/ 0 h 348"/>
                  <a:gd name="T46" fmla="*/ 0 w 780"/>
                  <a:gd name="T47" fmla="*/ 0 h 348"/>
                  <a:gd name="T48" fmla="*/ 0 w 780"/>
                  <a:gd name="T49" fmla="*/ 0 h 348"/>
                  <a:gd name="T50" fmla="*/ 0 w 780"/>
                  <a:gd name="T51" fmla="*/ 0 h 348"/>
                  <a:gd name="T52" fmla="*/ 0 w 780"/>
                  <a:gd name="T53" fmla="*/ 0 h 348"/>
                  <a:gd name="T54" fmla="*/ 0 w 780"/>
                  <a:gd name="T55" fmla="*/ 0 h 348"/>
                  <a:gd name="T56" fmla="*/ 0 w 780"/>
                  <a:gd name="T57" fmla="*/ 0 h 348"/>
                  <a:gd name="T58" fmla="*/ 0 w 780"/>
                  <a:gd name="T59" fmla="*/ 0 h 348"/>
                  <a:gd name="T60" fmla="*/ 0 w 780"/>
                  <a:gd name="T61" fmla="*/ 0 h 348"/>
                  <a:gd name="T62" fmla="*/ 0 w 780"/>
                  <a:gd name="T63" fmla="*/ 0 h 348"/>
                  <a:gd name="T64" fmla="*/ 0 w 780"/>
                  <a:gd name="T65" fmla="*/ 0 h 348"/>
                  <a:gd name="T66" fmla="*/ 0 w 780"/>
                  <a:gd name="T67" fmla="*/ 0 h 348"/>
                  <a:gd name="T68" fmla="*/ 0 w 780"/>
                  <a:gd name="T69" fmla="*/ 0 h 348"/>
                  <a:gd name="T70" fmla="*/ 0 w 780"/>
                  <a:gd name="T71" fmla="*/ 0 h 348"/>
                  <a:gd name="T72" fmla="*/ 0 w 780"/>
                  <a:gd name="T73" fmla="*/ 0 h 348"/>
                  <a:gd name="T74" fmla="*/ 0 w 780"/>
                  <a:gd name="T75" fmla="*/ 0 h 348"/>
                  <a:gd name="T76" fmla="*/ 0 w 780"/>
                  <a:gd name="T77" fmla="*/ 0 h 348"/>
                  <a:gd name="T78" fmla="*/ 0 w 780"/>
                  <a:gd name="T79" fmla="*/ 0 h 348"/>
                  <a:gd name="T80" fmla="*/ 0 w 780"/>
                  <a:gd name="T81" fmla="*/ 0 h 348"/>
                  <a:gd name="T82" fmla="*/ 0 w 780"/>
                  <a:gd name="T83" fmla="*/ 0 h 348"/>
                  <a:gd name="T84" fmla="*/ 0 w 780"/>
                  <a:gd name="T85" fmla="*/ 0 h 348"/>
                  <a:gd name="T86" fmla="*/ 0 w 780"/>
                  <a:gd name="T87" fmla="*/ 0 h 348"/>
                  <a:gd name="T88" fmla="*/ 0 w 780"/>
                  <a:gd name="T89" fmla="*/ 0 h 348"/>
                  <a:gd name="T90" fmla="*/ 0 w 780"/>
                  <a:gd name="T91" fmla="*/ 0 h 348"/>
                  <a:gd name="T92" fmla="*/ 0 w 780"/>
                  <a:gd name="T93" fmla="*/ 0 h 3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0"/>
                  <a:gd name="T142" fmla="*/ 0 h 348"/>
                  <a:gd name="T143" fmla="*/ 780 w 780"/>
                  <a:gd name="T144" fmla="*/ 348 h 3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0" h="348">
                    <a:moveTo>
                      <a:pt x="0" y="124"/>
                    </a:moveTo>
                    <a:lnTo>
                      <a:pt x="16" y="123"/>
                    </a:lnTo>
                    <a:lnTo>
                      <a:pt x="20" y="150"/>
                    </a:lnTo>
                    <a:lnTo>
                      <a:pt x="27" y="156"/>
                    </a:lnTo>
                    <a:lnTo>
                      <a:pt x="34" y="150"/>
                    </a:lnTo>
                    <a:lnTo>
                      <a:pt x="36" y="177"/>
                    </a:lnTo>
                    <a:lnTo>
                      <a:pt x="40" y="185"/>
                    </a:lnTo>
                    <a:lnTo>
                      <a:pt x="63" y="200"/>
                    </a:lnTo>
                    <a:lnTo>
                      <a:pt x="60" y="211"/>
                    </a:lnTo>
                    <a:lnTo>
                      <a:pt x="63" y="221"/>
                    </a:lnTo>
                    <a:lnTo>
                      <a:pt x="68" y="229"/>
                    </a:lnTo>
                    <a:lnTo>
                      <a:pt x="83" y="223"/>
                    </a:lnTo>
                    <a:lnTo>
                      <a:pt x="94" y="206"/>
                    </a:lnTo>
                    <a:lnTo>
                      <a:pt x="108" y="223"/>
                    </a:lnTo>
                    <a:lnTo>
                      <a:pt x="98" y="243"/>
                    </a:lnTo>
                    <a:lnTo>
                      <a:pt x="76" y="252"/>
                    </a:lnTo>
                    <a:lnTo>
                      <a:pt x="55" y="279"/>
                    </a:lnTo>
                    <a:lnTo>
                      <a:pt x="65" y="293"/>
                    </a:lnTo>
                    <a:lnTo>
                      <a:pt x="72" y="278"/>
                    </a:lnTo>
                    <a:lnTo>
                      <a:pt x="78" y="291"/>
                    </a:lnTo>
                    <a:lnTo>
                      <a:pt x="95" y="299"/>
                    </a:lnTo>
                    <a:lnTo>
                      <a:pt x="104" y="310"/>
                    </a:lnTo>
                    <a:lnTo>
                      <a:pt x="104" y="329"/>
                    </a:lnTo>
                    <a:lnTo>
                      <a:pt x="118" y="338"/>
                    </a:lnTo>
                    <a:lnTo>
                      <a:pt x="124" y="348"/>
                    </a:lnTo>
                    <a:lnTo>
                      <a:pt x="135" y="331"/>
                    </a:lnTo>
                    <a:lnTo>
                      <a:pt x="157" y="327"/>
                    </a:lnTo>
                    <a:lnTo>
                      <a:pt x="186" y="331"/>
                    </a:lnTo>
                    <a:lnTo>
                      <a:pt x="218" y="320"/>
                    </a:lnTo>
                    <a:lnTo>
                      <a:pt x="218" y="307"/>
                    </a:lnTo>
                    <a:lnTo>
                      <a:pt x="206" y="303"/>
                    </a:lnTo>
                    <a:lnTo>
                      <a:pt x="209" y="295"/>
                    </a:lnTo>
                    <a:lnTo>
                      <a:pt x="225" y="293"/>
                    </a:lnTo>
                    <a:lnTo>
                      <a:pt x="233" y="275"/>
                    </a:lnTo>
                    <a:lnTo>
                      <a:pt x="245" y="268"/>
                    </a:lnTo>
                    <a:lnTo>
                      <a:pt x="252" y="281"/>
                    </a:lnTo>
                    <a:lnTo>
                      <a:pt x="265" y="279"/>
                    </a:lnTo>
                    <a:lnTo>
                      <a:pt x="277" y="286"/>
                    </a:lnTo>
                    <a:lnTo>
                      <a:pt x="284" y="275"/>
                    </a:lnTo>
                    <a:lnTo>
                      <a:pt x="297" y="273"/>
                    </a:lnTo>
                    <a:lnTo>
                      <a:pt x="310" y="282"/>
                    </a:lnTo>
                    <a:lnTo>
                      <a:pt x="320" y="278"/>
                    </a:lnTo>
                    <a:lnTo>
                      <a:pt x="323" y="261"/>
                    </a:lnTo>
                    <a:lnTo>
                      <a:pt x="343" y="267"/>
                    </a:lnTo>
                    <a:lnTo>
                      <a:pt x="346" y="261"/>
                    </a:lnTo>
                    <a:lnTo>
                      <a:pt x="356" y="261"/>
                    </a:lnTo>
                    <a:lnTo>
                      <a:pt x="362" y="281"/>
                    </a:lnTo>
                    <a:lnTo>
                      <a:pt x="369" y="288"/>
                    </a:lnTo>
                    <a:lnTo>
                      <a:pt x="389" y="300"/>
                    </a:lnTo>
                    <a:lnTo>
                      <a:pt x="395" y="311"/>
                    </a:lnTo>
                    <a:lnTo>
                      <a:pt x="421" y="307"/>
                    </a:lnTo>
                    <a:lnTo>
                      <a:pt x="424" y="282"/>
                    </a:lnTo>
                    <a:lnTo>
                      <a:pt x="430" y="273"/>
                    </a:lnTo>
                    <a:lnTo>
                      <a:pt x="440" y="268"/>
                    </a:lnTo>
                    <a:lnTo>
                      <a:pt x="448" y="268"/>
                    </a:lnTo>
                    <a:lnTo>
                      <a:pt x="482" y="279"/>
                    </a:lnTo>
                    <a:lnTo>
                      <a:pt x="499" y="275"/>
                    </a:lnTo>
                    <a:lnTo>
                      <a:pt x="505" y="267"/>
                    </a:lnTo>
                    <a:lnTo>
                      <a:pt x="528" y="264"/>
                    </a:lnTo>
                    <a:lnTo>
                      <a:pt x="529" y="252"/>
                    </a:lnTo>
                    <a:lnTo>
                      <a:pt x="539" y="250"/>
                    </a:lnTo>
                    <a:lnTo>
                      <a:pt x="548" y="253"/>
                    </a:lnTo>
                    <a:lnTo>
                      <a:pt x="588" y="246"/>
                    </a:lnTo>
                    <a:lnTo>
                      <a:pt x="597" y="238"/>
                    </a:lnTo>
                    <a:lnTo>
                      <a:pt x="604" y="239"/>
                    </a:lnTo>
                    <a:lnTo>
                      <a:pt x="608" y="245"/>
                    </a:lnTo>
                    <a:lnTo>
                      <a:pt x="616" y="239"/>
                    </a:lnTo>
                    <a:lnTo>
                      <a:pt x="624" y="211"/>
                    </a:lnTo>
                    <a:lnTo>
                      <a:pt x="633" y="206"/>
                    </a:lnTo>
                    <a:lnTo>
                      <a:pt x="647" y="207"/>
                    </a:lnTo>
                    <a:lnTo>
                      <a:pt x="653" y="198"/>
                    </a:lnTo>
                    <a:lnTo>
                      <a:pt x="673" y="185"/>
                    </a:lnTo>
                    <a:lnTo>
                      <a:pt x="686" y="211"/>
                    </a:lnTo>
                    <a:lnTo>
                      <a:pt x="702" y="204"/>
                    </a:lnTo>
                    <a:lnTo>
                      <a:pt x="714" y="209"/>
                    </a:lnTo>
                    <a:lnTo>
                      <a:pt x="720" y="200"/>
                    </a:lnTo>
                    <a:lnTo>
                      <a:pt x="724" y="173"/>
                    </a:lnTo>
                    <a:lnTo>
                      <a:pt x="747" y="170"/>
                    </a:lnTo>
                    <a:lnTo>
                      <a:pt x="757" y="159"/>
                    </a:lnTo>
                    <a:lnTo>
                      <a:pt x="780" y="161"/>
                    </a:lnTo>
                    <a:lnTo>
                      <a:pt x="779" y="146"/>
                    </a:lnTo>
                    <a:lnTo>
                      <a:pt x="771" y="138"/>
                    </a:lnTo>
                    <a:lnTo>
                      <a:pt x="779" y="117"/>
                    </a:lnTo>
                    <a:lnTo>
                      <a:pt x="773" y="109"/>
                    </a:lnTo>
                    <a:lnTo>
                      <a:pt x="761" y="113"/>
                    </a:lnTo>
                    <a:lnTo>
                      <a:pt x="730" y="109"/>
                    </a:lnTo>
                    <a:lnTo>
                      <a:pt x="707" y="98"/>
                    </a:lnTo>
                    <a:lnTo>
                      <a:pt x="679" y="96"/>
                    </a:lnTo>
                    <a:lnTo>
                      <a:pt x="657" y="81"/>
                    </a:lnTo>
                    <a:lnTo>
                      <a:pt x="621" y="84"/>
                    </a:lnTo>
                    <a:lnTo>
                      <a:pt x="617" y="78"/>
                    </a:lnTo>
                    <a:lnTo>
                      <a:pt x="604" y="73"/>
                    </a:lnTo>
                    <a:lnTo>
                      <a:pt x="593" y="77"/>
                    </a:lnTo>
                    <a:lnTo>
                      <a:pt x="580" y="77"/>
                    </a:lnTo>
                    <a:lnTo>
                      <a:pt x="555" y="50"/>
                    </a:lnTo>
                    <a:lnTo>
                      <a:pt x="533" y="52"/>
                    </a:lnTo>
                    <a:lnTo>
                      <a:pt x="520" y="63"/>
                    </a:lnTo>
                    <a:lnTo>
                      <a:pt x="523" y="43"/>
                    </a:lnTo>
                    <a:lnTo>
                      <a:pt x="470" y="48"/>
                    </a:lnTo>
                    <a:lnTo>
                      <a:pt x="456" y="42"/>
                    </a:lnTo>
                    <a:lnTo>
                      <a:pt x="448" y="46"/>
                    </a:lnTo>
                    <a:lnTo>
                      <a:pt x="434" y="48"/>
                    </a:lnTo>
                    <a:lnTo>
                      <a:pt x="432" y="32"/>
                    </a:lnTo>
                    <a:lnTo>
                      <a:pt x="424" y="35"/>
                    </a:lnTo>
                    <a:lnTo>
                      <a:pt x="409" y="21"/>
                    </a:lnTo>
                    <a:lnTo>
                      <a:pt x="407" y="10"/>
                    </a:lnTo>
                    <a:lnTo>
                      <a:pt x="388" y="0"/>
                    </a:lnTo>
                    <a:lnTo>
                      <a:pt x="385" y="7"/>
                    </a:lnTo>
                    <a:lnTo>
                      <a:pt x="362" y="24"/>
                    </a:lnTo>
                    <a:lnTo>
                      <a:pt x="362" y="31"/>
                    </a:lnTo>
                    <a:lnTo>
                      <a:pt x="352" y="35"/>
                    </a:lnTo>
                    <a:lnTo>
                      <a:pt x="339" y="31"/>
                    </a:lnTo>
                    <a:lnTo>
                      <a:pt x="323" y="42"/>
                    </a:lnTo>
                    <a:lnTo>
                      <a:pt x="308" y="42"/>
                    </a:lnTo>
                    <a:lnTo>
                      <a:pt x="297" y="36"/>
                    </a:lnTo>
                    <a:lnTo>
                      <a:pt x="291" y="38"/>
                    </a:lnTo>
                    <a:lnTo>
                      <a:pt x="291" y="32"/>
                    </a:lnTo>
                    <a:lnTo>
                      <a:pt x="271" y="24"/>
                    </a:lnTo>
                    <a:lnTo>
                      <a:pt x="271" y="31"/>
                    </a:lnTo>
                    <a:lnTo>
                      <a:pt x="239" y="43"/>
                    </a:lnTo>
                    <a:lnTo>
                      <a:pt x="219" y="43"/>
                    </a:lnTo>
                    <a:lnTo>
                      <a:pt x="209" y="36"/>
                    </a:lnTo>
                    <a:lnTo>
                      <a:pt x="206" y="43"/>
                    </a:lnTo>
                    <a:lnTo>
                      <a:pt x="187" y="49"/>
                    </a:lnTo>
                    <a:lnTo>
                      <a:pt x="171" y="41"/>
                    </a:lnTo>
                    <a:lnTo>
                      <a:pt x="157" y="38"/>
                    </a:lnTo>
                    <a:lnTo>
                      <a:pt x="138" y="41"/>
                    </a:lnTo>
                    <a:lnTo>
                      <a:pt x="132" y="45"/>
                    </a:lnTo>
                    <a:lnTo>
                      <a:pt x="130" y="39"/>
                    </a:lnTo>
                    <a:lnTo>
                      <a:pt x="115" y="36"/>
                    </a:lnTo>
                    <a:lnTo>
                      <a:pt x="112" y="41"/>
                    </a:lnTo>
                    <a:lnTo>
                      <a:pt x="105" y="42"/>
                    </a:lnTo>
                    <a:lnTo>
                      <a:pt x="98" y="38"/>
                    </a:lnTo>
                    <a:lnTo>
                      <a:pt x="70" y="36"/>
                    </a:lnTo>
                    <a:lnTo>
                      <a:pt x="57" y="42"/>
                    </a:lnTo>
                    <a:lnTo>
                      <a:pt x="42" y="43"/>
                    </a:lnTo>
                    <a:lnTo>
                      <a:pt x="37" y="85"/>
                    </a:lnTo>
                    <a:lnTo>
                      <a:pt x="26" y="103"/>
                    </a:lnTo>
                    <a:lnTo>
                      <a:pt x="16" y="103"/>
                    </a:lnTo>
                    <a:lnTo>
                      <a:pt x="3" y="100"/>
                    </a:lnTo>
                    <a:lnTo>
                      <a:pt x="0" y="12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63" name="Freeform 199"/>
              <p:cNvSpPr>
                <a:spLocks/>
              </p:cNvSpPr>
              <p:nvPr/>
            </p:nvSpPr>
            <p:spPr bwMode="auto">
              <a:xfrm>
                <a:off x="2120" y="2835"/>
                <a:ext cx="162" cy="111"/>
              </a:xfrm>
              <a:custGeom>
                <a:avLst/>
                <a:gdLst>
                  <a:gd name="T0" fmla="*/ 0 w 488"/>
                  <a:gd name="T1" fmla="*/ 0 h 334"/>
                  <a:gd name="T2" fmla="*/ 0 w 488"/>
                  <a:gd name="T3" fmla="*/ 0 h 334"/>
                  <a:gd name="T4" fmla="*/ 0 w 488"/>
                  <a:gd name="T5" fmla="*/ 0 h 334"/>
                  <a:gd name="T6" fmla="*/ 0 w 488"/>
                  <a:gd name="T7" fmla="*/ 0 h 334"/>
                  <a:gd name="T8" fmla="*/ 0 w 488"/>
                  <a:gd name="T9" fmla="*/ 0 h 334"/>
                  <a:gd name="T10" fmla="*/ 0 w 488"/>
                  <a:gd name="T11" fmla="*/ 0 h 334"/>
                  <a:gd name="T12" fmla="*/ 0 w 488"/>
                  <a:gd name="T13" fmla="*/ 0 h 334"/>
                  <a:gd name="T14" fmla="*/ 0 w 488"/>
                  <a:gd name="T15" fmla="*/ 0 h 334"/>
                  <a:gd name="T16" fmla="*/ 0 w 488"/>
                  <a:gd name="T17" fmla="*/ 0 h 334"/>
                  <a:gd name="T18" fmla="*/ 0 w 488"/>
                  <a:gd name="T19" fmla="*/ 0 h 334"/>
                  <a:gd name="T20" fmla="*/ 0 w 488"/>
                  <a:gd name="T21" fmla="*/ 0 h 334"/>
                  <a:gd name="T22" fmla="*/ 0 w 488"/>
                  <a:gd name="T23" fmla="*/ 0 h 334"/>
                  <a:gd name="T24" fmla="*/ 0 w 488"/>
                  <a:gd name="T25" fmla="*/ 0 h 334"/>
                  <a:gd name="T26" fmla="*/ 0 w 488"/>
                  <a:gd name="T27" fmla="*/ 0 h 334"/>
                  <a:gd name="T28" fmla="*/ 0 w 488"/>
                  <a:gd name="T29" fmla="*/ 0 h 334"/>
                  <a:gd name="T30" fmla="*/ 0 w 488"/>
                  <a:gd name="T31" fmla="*/ 0 h 334"/>
                  <a:gd name="T32" fmla="*/ 0 w 488"/>
                  <a:gd name="T33" fmla="*/ 0 h 334"/>
                  <a:gd name="T34" fmla="*/ 0 w 488"/>
                  <a:gd name="T35" fmla="*/ 0 h 334"/>
                  <a:gd name="T36" fmla="*/ 0 w 488"/>
                  <a:gd name="T37" fmla="*/ 0 h 334"/>
                  <a:gd name="T38" fmla="*/ 0 w 488"/>
                  <a:gd name="T39" fmla="*/ 0 h 334"/>
                  <a:gd name="T40" fmla="*/ 0 w 488"/>
                  <a:gd name="T41" fmla="*/ 0 h 334"/>
                  <a:gd name="T42" fmla="*/ 0 w 488"/>
                  <a:gd name="T43" fmla="*/ 0 h 334"/>
                  <a:gd name="T44" fmla="*/ 0 w 488"/>
                  <a:gd name="T45" fmla="*/ 0 h 334"/>
                  <a:gd name="T46" fmla="*/ 0 w 488"/>
                  <a:gd name="T47" fmla="*/ 0 h 334"/>
                  <a:gd name="T48" fmla="*/ 0 w 488"/>
                  <a:gd name="T49" fmla="*/ 0 h 334"/>
                  <a:gd name="T50" fmla="*/ 0 w 488"/>
                  <a:gd name="T51" fmla="*/ 0 h 334"/>
                  <a:gd name="T52" fmla="*/ 0 w 488"/>
                  <a:gd name="T53" fmla="*/ 0 h 334"/>
                  <a:gd name="T54" fmla="*/ 0 w 488"/>
                  <a:gd name="T55" fmla="*/ 0 h 334"/>
                  <a:gd name="T56" fmla="*/ 0 w 488"/>
                  <a:gd name="T57" fmla="*/ 0 h 334"/>
                  <a:gd name="T58" fmla="*/ 0 w 488"/>
                  <a:gd name="T59" fmla="*/ 0 h 334"/>
                  <a:gd name="T60" fmla="*/ 0 w 488"/>
                  <a:gd name="T61" fmla="*/ 0 h 334"/>
                  <a:gd name="T62" fmla="*/ 0 w 488"/>
                  <a:gd name="T63" fmla="*/ 0 h 334"/>
                  <a:gd name="T64" fmla="*/ 0 w 488"/>
                  <a:gd name="T65" fmla="*/ 0 h 334"/>
                  <a:gd name="T66" fmla="*/ 0 w 488"/>
                  <a:gd name="T67" fmla="*/ 0 h 334"/>
                  <a:gd name="T68" fmla="*/ 0 w 488"/>
                  <a:gd name="T69" fmla="*/ 0 h 334"/>
                  <a:gd name="T70" fmla="*/ 0 w 488"/>
                  <a:gd name="T71" fmla="*/ 0 h 334"/>
                  <a:gd name="T72" fmla="*/ 0 w 488"/>
                  <a:gd name="T73" fmla="*/ 0 h 334"/>
                  <a:gd name="T74" fmla="*/ 0 w 488"/>
                  <a:gd name="T75" fmla="*/ 0 h 334"/>
                  <a:gd name="T76" fmla="*/ 0 w 488"/>
                  <a:gd name="T77" fmla="*/ 0 h 334"/>
                  <a:gd name="T78" fmla="*/ 0 w 488"/>
                  <a:gd name="T79" fmla="*/ 0 h 334"/>
                  <a:gd name="T80" fmla="*/ 0 w 488"/>
                  <a:gd name="T81" fmla="*/ 0 h 334"/>
                  <a:gd name="T82" fmla="*/ 0 w 488"/>
                  <a:gd name="T83" fmla="*/ 0 h 334"/>
                  <a:gd name="T84" fmla="*/ 0 w 488"/>
                  <a:gd name="T85" fmla="*/ 0 h 334"/>
                  <a:gd name="T86" fmla="*/ 0 w 488"/>
                  <a:gd name="T87" fmla="*/ 0 h 334"/>
                  <a:gd name="T88" fmla="*/ 0 w 488"/>
                  <a:gd name="T89" fmla="*/ 0 h 334"/>
                  <a:gd name="T90" fmla="*/ 0 w 488"/>
                  <a:gd name="T91" fmla="*/ 0 h 3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8"/>
                  <a:gd name="T139" fmla="*/ 0 h 334"/>
                  <a:gd name="T140" fmla="*/ 488 w 488"/>
                  <a:gd name="T141" fmla="*/ 334 h 3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8" h="334">
                    <a:moveTo>
                      <a:pt x="0" y="147"/>
                    </a:moveTo>
                    <a:lnTo>
                      <a:pt x="16" y="140"/>
                    </a:lnTo>
                    <a:lnTo>
                      <a:pt x="28" y="145"/>
                    </a:lnTo>
                    <a:lnTo>
                      <a:pt x="34" y="136"/>
                    </a:lnTo>
                    <a:lnTo>
                      <a:pt x="38" y="109"/>
                    </a:lnTo>
                    <a:lnTo>
                      <a:pt x="61" y="106"/>
                    </a:lnTo>
                    <a:lnTo>
                      <a:pt x="71" y="95"/>
                    </a:lnTo>
                    <a:lnTo>
                      <a:pt x="94" y="97"/>
                    </a:lnTo>
                    <a:lnTo>
                      <a:pt x="93" y="82"/>
                    </a:lnTo>
                    <a:lnTo>
                      <a:pt x="85" y="74"/>
                    </a:lnTo>
                    <a:lnTo>
                      <a:pt x="93" y="53"/>
                    </a:lnTo>
                    <a:lnTo>
                      <a:pt x="106" y="53"/>
                    </a:lnTo>
                    <a:lnTo>
                      <a:pt x="120" y="46"/>
                    </a:lnTo>
                    <a:lnTo>
                      <a:pt x="127" y="50"/>
                    </a:lnTo>
                    <a:lnTo>
                      <a:pt x="137" y="46"/>
                    </a:lnTo>
                    <a:lnTo>
                      <a:pt x="147" y="61"/>
                    </a:lnTo>
                    <a:lnTo>
                      <a:pt x="150" y="50"/>
                    </a:lnTo>
                    <a:lnTo>
                      <a:pt x="184" y="49"/>
                    </a:lnTo>
                    <a:lnTo>
                      <a:pt x="199" y="42"/>
                    </a:lnTo>
                    <a:lnTo>
                      <a:pt x="207" y="35"/>
                    </a:lnTo>
                    <a:lnTo>
                      <a:pt x="218" y="32"/>
                    </a:lnTo>
                    <a:lnTo>
                      <a:pt x="225" y="38"/>
                    </a:lnTo>
                    <a:lnTo>
                      <a:pt x="227" y="28"/>
                    </a:lnTo>
                    <a:lnTo>
                      <a:pt x="241" y="32"/>
                    </a:lnTo>
                    <a:lnTo>
                      <a:pt x="247" y="20"/>
                    </a:lnTo>
                    <a:lnTo>
                      <a:pt x="266" y="14"/>
                    </a:lnTo>
                    <a:lnTo>
                      <a:pt x="280" y="13"/>
                    </a:lnTo>
                    <a:lnTo>
                      <a:pt x="286" y="9"/>
                    </a:lnTo>
                    <a:lnTo>
                      <a:pt x="296" y="10"/>
                    </a:lnTo>
                    <a:lnTo>
                      <a:pt x="296" y="17"/>
                    </a:lnTo>
                    <a:lnTo>
                      <a:pt x="300" y="21"/>
                    </a:lnTo>
                    <a:lnTo>
                      <a:pt x="290" y="25"/>
                    </a:lnTo>
                    <a:lnTo>
                      <a:pt x="282" y="32"/>
                    </a:lnTo>
                    <a:lnTo>
                      <a:pt x="286" y="45"/>
                    </a:lnTo>
                    <a:lnTo>
                      <a:pt x="295" y="42"/>
                    </a:lnTo>
                    <a:lnTo>
                      <a:pt x="300" y="31"/>
                    </a:lnTo>
                    <a:lnTo>
                      <a:pt x="315" y="18"/>
                    </a:lnTo>
                    <a:lnTo>
                      <a:pt x="328" y="17"/>
                    </a:lnTo>
                    <a:lnTo>
                      <a:pt x="339" y="7"/>
                    </a:lnTo>
                    <a:lnTo>
                      <a:pt x="341" y="17"/>
                    </a:lnTo>
                    <a:lnTo>
                      <a:pt x="347" y="4"/>
                    </a:lnTo>
                    <a:lnTo>
                      <a:pt x="354" y="0"/>
                    </a:lnTo>
                    <a:lnTo>
                      <a:pt x="354" y="10"/>
                    </a:lnTo>
                    <a:lnTo>
                      <a:pt x="364" y="4"/>
                    </a:lnTo>
                    <a:lnTo>
                      <a:pt x="372" y="10"/>
                    </a:lnTo>
                    <a:lnTo>
                      <a:pt x="372" y="20"/>
                    </a:lnTo>
                    <a:lnTo>
                      <a:pt x="388" y="18"/>
                    </a:lnTo>
                    <a:lnTo>
                      <a:pt x="398" y="24"/>
                    </a:lnTo>
                    <a:lnTo>
                      <a:pt x="397" y="31"/>
                    </a:lnTo>
                    <a:lnTo>
                      <a:pt x="385" y="31"/>
                    </a:lnTo>
                    <a:lnTo>
                      <a:pt x="383" y="38"/>
                    </a:lnTo>
                    <a:lnTo>
                      <a:pt x="396" y="35"/>
                    </a:lnTo>
                    <a:lnTo>
                      <a:pt x="401" y="42"/>
                    </a:lnTo>
                    <a:lnTo>
                      <a:pt x="436" y="42"/>
                    </a:lnTo>
                    <a:lnTo>
                      <a:pt x="435" y="50"/>
                    </a:lnTo>
                    <a:lnTo>
                      <a:pt x="439" y="46"/>
                    </a:lnTo>
                    <a:lnTo>
                      <a:pt x="453" y="46"/>
                    </a:lnTo>
                    <a:lnTo>
                      <a:pt x="466" y="52"/>
                    </a:lnTo>
                    <a:lnTo>
                      <a:pt x="468" y="59"/>
                    </a:lnTo>
                    <a:lnTo>
                      <a:pt x="488" y="72"/>
                    </a:lnTo>
                    <a:lnTo>
                      <a:pt x="486" y="86"/>
                    </a:lnTo>
                    <a:lnTo>
                      <a:pt x="471" y="100"/>
                    </a:lnTo>
                    <a:lnTo>
                      <a:pt x="469" y="93"/>
                    </a:lnTo>
                    <a:lnTo>
                      <a:pt x="463" y="90"/>
                    </a:lnTo>
                    <a:lnTo>
                      <a:pt x="458" y="99"/>
                    </a:lnTo>
                    <a:lnTo>
                      <a:pt x="436" y="93"/>
                    </a:lnTo>
                    <a:lnTo>
                      <a:pt x="433" y="106"/>
                    </a:lnTo>
                    <a:lnTo>
                      <a:pt x="411" y="117"/>
                    </a:lnTo>
                    <a:lnTo>
                      <a:pt x="396" y="120"/>
                    </a:lnTo>
                    <a:lnTo>
                      <a:pt x="396" y="131"/>
                    </a:lnTo>
                    <a:lnTo>
                      <a:pt x="403" y="136"/>
                    </a:lnTo>
                    <a:lnTo>
                      <a:pt x="409" y="168"/>
                    </a:lnTo>
                    <a:lnTo>
                      <a:pt x="378" y="164"/>
                    </a:lnTo>
                    <a:lnTo>
                      <a:pt x="372" y="157"/>
                    </a:lnTo>
                    <a:lnTo>
                      <a:pt x="361" y="160"/>
                    </a:lnTo>
                    <a:lnTo>
                      <a:pt x="352" y="152"/>
                    </a:lnTo>
                    <a:lnTo>
                      <a:pt x="344" y="149"/>
                    </a:lnTo>
                    <a:lnTo>
                      <a:pt x="336" y="154"/>
                    </a:lnTo>
                    <a:lnTo>
                      <a:pt x="331" y="168"/>
                    </a:lnTo>
                    <a:lnTo>
                      <a:pt x="322" y="181"/>
                    </a:lnTo>
                    <a:lnTo>
                      <a:pt x="315" y="181"/>
                    </a:lnTo>
                    <a:lnTo>
                      <a:pt x="305" y="190"/>
                    </a:lnTo>
                    <a:lnTo>
                      <a:pt x="292" y="189"/>
                    </a:lnTo>
                    <a:lnTo>
                      <a:pt x="285" y="206"/>
                    </a:lnTo>
                    <a:lnTo>
                      <a:pt x="276" y="206"/>
                    </a:lnTo>
                    <a:lnTo>
                      <a:pt x="256" y="225"/>
                    </a:lnTo>
                    <a:lnTo>
                      <a:pt x="257" y="240"/>
                    </a:lnTo>
                    <a:lnTo>
                      <a:pt x="248" y="247"/>
                    </a:lnTo>
                    <a:lnTo>
                      <a:pt x="250" y="257"/>
                    </a:lnTo>
                    <a:lnTo>
                      <a:pt x="259" y="265"/>
                    </a:lnTo>
                    <a:lnTo>
                      <a:pt x="270" y="261"/>
                    </a:lnTo>
                    <a:lnTo>
                      <a:pt x="282" y="245"/>
                    </a:lnTo>
                    <a:lnTo>
                      <a:pt x="290" y="252"/>
                    </a:lnTo>
                    <a:lnTo>
                      <a:pt x="292" y="261"/>
                    </a:lnTo>
                    <a:lnTo>
                      <a:pt x="285" y="271"/>
                    </a:lnTo>
                    <a:lnTo>
                      <a:pt x="272" y="274"/>
                    </a:lnTo>
                    <a:lnTo>
                      <a:pt x="272" y="285"/>
                    </a:lnTo>
                    <a:lnTo>
                      <a:pt x="279" y="290"/>
                    </a:lnTo>
                    <a:lnTo>
                      <a:pt x="287" y="277"/>
                    </a:lnTo>
                    <a:lnTo>
                      <a:pt x="293" y="281"/>
                    </a:lnTo>
                    <a:lnTo>
                      <a:pt x="299" y="313"/>
                    </a:lnTo>
                    <a:lnTo>
                      <a:pt x="290" y="315"/>
                    </a:lnTo>
                    <a:lnTo>
                      <a:pt x="279" y="313"/>
                    </a:lnTo>
                    <a:lnTo>
                      <a:pt x="270" y="328"/>
                    </a:lnTo>
                    <a:lnTo>
                      <a:pt x="257" y="332"/>
                    </a:lnTo>
                    <a:lnTo>
                      <a:pt x="248" y="328"/>
                    </a:lnTo>
                    <a:lnTo>
                      <a:pt x="248" y="304"/>
                    </a:lnTo>
                    <a:lnTo>
                      <a:pt x="241" y="306"/>
                    </a:lnTo>
                    <a:lnTo>
                      <a:pt x="240" y="317"/>
                    </a:lnTo>
                    <a:lnTo>
                      <a:pt x="234" y="322"/>
                    </a:lnTo>
                    <a:lnTo>
                      <a:pt x="233" y="334"/>
                    </a:lnTo>
                    <a:lnTo>
                      <a:pt x="221" y="329"/>
                    </a:lnTo>
                    <a:lnTo>
                      <a:pt x="220" y="322"/>
                    </a:lnTo>
                    <a:lnTo>
                      <a:pt x="225" y="313"/>
                    </a:lnTo>
                    <a:lnTo>
                      <a:pt x="214" y="306"/>
                    </a:lnTo>
                    <a:lnTo>
                      <a:pt x="212" y="322"/>
                    </a:lnTo>
                    <a:lnTo>
                      <a:pt x="201" y="321"/>
                    </a:lnTo>
                    <a:lnTo>
                      <a:pt x="191" y="313"/>
                    </a:lnTo>
                    <a:lnTo>
                      <a:pt x="197" y="302"/>
                    </a:lnTo>
                    <a:lnTo>
                      <a:pt x="208" y="299"/>
                    </a:lnTo>
                    <a:lnTo>
                      <a:pt x="207" y="288"/>
                    </a:lnTo>
                    <a:lnTo>
                      <a:pt x="195" y="284"/>
                    </a:lnTo>
                    <a:lnTo>
                      <a:pt x="184" y="296"/>
                    </a:lnTo>
                    <a:lnTo>
                      <a:pt x="179" y="289"/>
                    </a:lnTo>
                    <a:lnTo>
                      <a:pt x="173" y="247"/>
                    </a:lnTo>
                    <a:lnTo>
                      <a:pt x="166" y="243"/>
                    </a:lnTo>
                    <a:lnTo>
                      <a:pt x="140" y="242"/>
                    </a:lnTo>
                    <a:lnTo>
                      <a:pt x="127" y="209"/>
                    </a:lnTo>
                    <a:lnTo>
                      <a:pt x="116" y="204"/>
                    </a:lnTo>
                    <a:lnTo>
                      <a:pt x="111" y="199"/>
                    </a:lnTo>
                    <a:lnTo>
                      <a:pt x="104" y="204"/>
                    </a:lnTo>
                    <a:lnTo>
                      <a:pt x="88" y="209"/>
                    </a:lnTo>
                    <a:lnTo>
                      <a:pt x="81" y="215"/>
                    </a:lnTo>
                    <a:lnTo>
                      <a:pt x="65" y="211"/>
                    </a:lnTo>
                    <a:lnTo>
                      <a:pt x="57" y="217"/>
                    </a:lnTo>
                    <a:lnTo>
                      <a:pt x="44" y="214"/>
                    </a:lnTo>
                    <a:lnTo>
                      <a:pt x="26" y="220"/>
                    </a:lnTo>
                    <a:lnTo>
                      <a:pt x="28" y="203"/>
                    </a:lnTo>
                    <a:lnTo>
                      <a:pt x="3" y="184"/>
                    </a:lnTo>
                    <a:lnTo>
                      <a:pt x="0" y="147"/>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64" name="Freeform 200"/>
              <p:cNvSpPr>
                <a:spLocks/>
              </p:cNvSpPr>
              <p:nvPr/>
            </p:nvSpPr>
            <p:spPr bwMode="auto">
              <a:xfrm>
                <a:off x="2252" y="2843"/>
                <a:ext cx="173" cy="145"/>
              </a:xfrm>
              <a:custGeom>
                <a:avLst/>
                <a:gdLst>
                  <a:gd name="T0" fmla="*/ 0 w 519"/>
                  <a:gd name="T1" fmla="*/ 0 h 436"/>
                  <a:gd name="T2" fmla="*/ 0 w 519"/>
                  <a:gd name="T3" fmla="*/ 0 h 436"/>
                  <a:gd name="T4" fmla="*/ 0 w 519"/>
                  <a:gd name="T5" fmla="*/ 0 h 436"/>
                  <a:gd name="T6" fmla="*/ 0 w 519"/>
                  <a:gd name="T7" fmla="*/ 0 h 436"/>
                  <a:gd name="T8" fmla="*/ 0 w 519"/>
                  <a:gd name="T9" fmla="*/ 0 h 436"/>
                  <a:gd name="T10" fmla="*/ 0 w 519"/>
                  <a:gd name="T11" fmla="*/ 0 h 436"/>
                  <a:gd name="T12" fmla="*/ 0 w 519"/>
                  <a:gd name="T13" fmla="*/ 0 h 436"/>
                  <a:gd name="T14" fmla="*/ 0 w 519"/>
                  <a:gd name="T15" fmla="*/ 0 h 436"/>
                  <a:gd name="T16" fmla="*/ 0 w 519"/>
                  <a:gd name="T17" fmla="*/ 0 h 436"/>
                  <a:gd name="T18" fmla="*/ 0 w 519"/>
                  <a:gd name="T19" fmla="*/ 0 h 436"/>
                  <a:gd name="T20" fmla="*/ 0 w 519"/>
                  <a:gd name="T21" fmla="*/ 0 h 436"/>
                  <a:gd name="T22" fmla="*/ 0 w 519"/>
                  <a:gd name="T23" fmla="*/ 0 h 436"/>
                  <a:gd name="T24" fmla="*/ 0 w 519"/>
                  <a:gd name="T25" fmla="*/ 0 h 436"/>
                  <a:gd name="T26" fmla="*/ 0 w 519"/>
                  <a:gd name="T27" fmla="*/ 0 h 436"/>
                  <a:gd name="T28" fmla="*/ 0 w 519"/>
                  <a:gd name="T29" fmla="*/ 0 h 436"/>
                  <a:gd name="T30" fmla="*/ 0 w 519"/>
                  <a:gd name="T31" fmla="*/ 0 h 436"/>
                  <a:gd name="T32" fmla="*/ 0 w 519"/>
                  <a:gd name="T33" fmla="*/ 0 h 436"/>
                  <a:gd name="T34" fmla="*/ 0 w 519"/>
                  <a:gd name="T35" fmla="*/ 0 h 436"/>
                  <a:gd name="T36" fmla="*/ 0 w 519"/>
                  <a:gd name="T37" fmla="*/ 0 h 436"/>
                  <a:gd name="T38" fmla="*/ 0 w 519"/>
                  <a:gd name="T39" fmla="*/ 0 h 436"/>
                  <a:gd name="T40" fmla="*/ 0 w 519"/>
                  <a:gd name="T41" fmla="*/ 0 h 436"/>
                  <a:gd name="T42" fmla="*/ 0 w 519"/>
                  <a:gd name="T43" fmla="*/ 0 h 436"/>
                  <a:gd name="T44" fmla="*/ 0 w 519"/>
                  <a:gd name="T45" fmla="*/ 0 h 436"/>
                  <a:gd name="T46" fmla="*/ 0 w 519"/>
                  <a:gd name="T47" fmla="*/ 0 h 436"/>
                  <a:gd name="T48" fmla="*/ 0 w 519"/>
                  <a:gd name="T49" fmla="*/ 0 h 436"/>
                  <a:gd name="T50" fmla="*/ 0 w 519"/>
                  <a:gd name="T51" fmla="*/ 0 h 436"/>
                  <a:gd name="T52" fmla="*/ 0 w 519"/>
                  <a:gd name="T53" fmla="*/ 0 h 436"/>
                  <a:gd name="T54" fmla="*/ 0 w 519"/>
                  <a:gd name="T55" fmla="*/ 0 h 436"/>
                  <a:gd name="T56" fmla="*/ 0 w 519"/>
                  <a:gd name="T57" fmla="*/ 0 h 436"/>
                  <a:gd name="T58" fmla="*/ 0 w 519"/>
                  <a:gd name="T59" fmla="*/ 0 h 436"/>
                  <a:gd name="T60" fmla="*/ 0 w 519"/>
                  <a:gd name="T61" fmla="*/ 0 h 436"/>
                  <a:gd name="T62" fmla="*/ 0 w 519"/>
                  <a:gd name="T63" fmla="*/ 0 h 436"/>
                  <a:gd name="T64" fmla="*/ 0 w 519"/>
                  <a:gd name="T65" fmla="*/ 0 h 436"/>
                  <a:gd name="T66" fmla="*/ 0 w 519"/>
                  <a:gd name="T67" fmla="*/ 0 h 436"/>
                  <a:gd name="T68" fmla="*/ 0 w 519"/>
                  <a:gd name="T69" fmla="*/ 0 h 436"/>
                  <a:gd name="T70" fmla="*/ 0 w 519"/>
                  <a:gd name="T71" fmla="*/ 0 h 436"/>
                  <a:gd name="T72" fmla="*/ 0 w 519"/>
                  <a:gd name="T73" fmla="*/ 0 h 436"/>
                  <a:gd name="T74" fmla="*/ 0 w 519"/>
                  <a:gd name="T75" fmla="*/ 0 h 436"/>
                  <a:gd name="T76" fmla="*/ 0 w 519"/>
                  <a:gd name="T77" fmla="*/ 0 h 436"/>
                  <a:gd name="T78" fmla="*/ 0 w 519"/>
                  <a:gd name="T79" fmla="*/ 0 h 436"/>
                  <a:gd name="T80" fmla="*/ 0 w 519"/>
                  <a:gd name="T81" fmla="*/ 0 h 436"/>
                  <a:gd name="T82" fmla="*/ 0 w 519"/>
                  <a:gd name="T83" fmla="*/ 0 h 436"/>
                  <a:gd name="T84" fmla="*/ 0 w 519"/>
                  <a:gd name="T85" fmla="*/ 0 h 436"/>
                  <a:gd name="T86" fmla="*/ 0 w 519"/>
                  <a:gd name="T87" fmla="*/ 0 h 436"/>
                  <a:gd name="T88" fmla="*/ 0 w 519"/>
                  <a:gd name="T89" fmla="*/ 0 h 436"/>
                  <a:gd name="T90" fmla="*/ 0 w 519"/>
                  <a:gd name="T91" fmla="*/ 0 h 436"/>
                  <a:gd name="T92" fmla="*/ 0 w 519"/>
                  <a:gd name="T93" fmla="*/ 0 h 436"/>
                  <a:gd name="T94" fmla="*/ 0 w 519"/>
                  <a:gd name="T95" fmla="*/ 0 h 436"/>
                  <a:gd name="T96" fmla="*/ 0 w 519"/>
                  <a:gd name="T97" fmla="*/ 0 h 436"/>
                  <a:gd name="T98" fmla="*/ 0 w 519"/>
                  <a:gd name="T99" fmla="*/ 0 h 436"/>
                  <a:gd name="T100" fmla="*/ 0 w 519"/>
                  <a:gd name="T101" fmla="*/ 0 h 436"/>
                  <a:gd name="T102" fmla="*/ 0 w 519"/>
                  <a:gd name="T103" fmla="*/ 0 h 436"/>
                  <a:gd name="T104" fmla="*/ 0 w 519"/>
                  <a:gd name="T105" fmla="*/ 0 h 436"/>
                  <a:gd name="T106" fmla="*/ 0 w 519"/>
                  <a:gd name="T107" fmla="*/ 0 h 436"/>
                  <a:gd name="T108" fmla="*/ 0 w 519"/>
                  <a:gd name="T109" fmla="*/ 0 h 436"/>
                  <a:gd name="T110" fmla="*/ 0 w 519"/>
                  <a:gd name="T111" fmla="*/ 0 h 436"/>
                  <a:gd name="T112" fmla="*/ 0 w 519"/>
                  <a:gd name="T113" fmla="*/ 0 h 436"/>
                  <a:gd name="T114" fmla="*/ 0 w 519"/>
                  <a:gd name="T115" fmla="*/ 0 h 4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9"/>
                  <a:gd name="T175" fmla="*/ 0 h 436"/>
                  <a:gd name="T176" fmla="*/ 519 w 519"/>
                  <a:gd name="T177" fmla="*/ 436 h 4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9" h="436">
                    <a:moveTo>
                      <a:pt x="370" y="240"/>
                    </a:moveTo>
                    <a:lnTo>
                      <a:pt x="377" y="227"/>
                    </a:lnTo>
                    <a:lnTo>
                      <a:pt x="389" y="220"/>
                    </a:lnTo>
                    <a:lnTo>
                      <a:pt x="401" y="224"/>
                    </a:lnTo>
                    <a:lnTo>
                      <a:pt x="415" y="218"/>
                    </a:lnTo>
                    <a:lnTo>
                      <a:pt x="421" y="209"/>
                    </a:lnTo>
                    <a:lnTo>
                      <a:pt x="432" y="202"/>
                    </a:lnTo>
                    <a:lnTo>
                      <a:pt x="434" y="186"/>
                    </a:lnTo>
                    <a:lnTo>
                      <a:pt x="442" y="170"/>
                    </a:lnTo>
                    <a:lnTo>
                      <a:pt x="454" y="163"/>
                    </a:lnTo>
                    <a:lnTo>
                      <a:pt x="473" y="140"/>
                    </a:lnTo>
                    <a:lnTo>
                      <a:pt x="465" y="129"/>
                    </a:lnTo>
                    <a:lnTo>
                      <a:pt x="467" y="100"/>
                    </a:lnTo>
                    <a:lnTo>
                      <a:pt x="476" y="110"/>
                    </a:lnTo>
                    <a:lnTo>
                      <a:pt x="480" y="97"/>
                    </a:lnTo>
                    <a:lnTo>
                      <a:pt x="486" y="104"/>
                    </a:lnTo>
                    <a:lnTo>
                      <a:pt x="502" y="92"/>
                    </a:lnTo>
                    <a:lnTo>
                      <a:pt x="504" y="75"/>
                    </a:lnTo>
                    <a:lnTo>
                      <a:pt x="515" y="78"/>
                    </a:lnTo>
                    <a:lnTo>
                      <a:pt x="519" y="57"/>
                    </a:lnTo>
                    <a:lnTo>
                      <a:pt x="517" y="43"/>
                    </a:lnTo>
                    <a:lnTo>
                      <a:pt x="506" y="40"/>
                    </a:lnTo>
                    <a:lnTo>
                      <a:pt x="502" y="25"/>
                    </a:lnTo>
                    <a:lnTo>
                      <a:pt x="503" y="21"/>
                    </a:lnTo>
                    <a:lnTo>
                      <a:pt x="497" y="20"/>
                    </a:lnTo>
                    <a:lnTo>
                      <a:pt x="477" y="35"/>
                    </a:lnTo>
                    <a:lnTo>
                      <a:pt x="471" y="45"/>
                    </a:lnTo>
                    <a:lnTo>
                      <a:pt x="461" y="50"/>
                    </a:lnTo>
                    <a:lnTo>
                      <a:pt x="450" y="52"/>
                    </a:lnTo>
                    <a:lnTo>
                      <a:pt x="444" y="56"/>
                    </a:lnTo>
                    <a:lnTo>
                      <a:pt x="437" y="53"/>
                    </a:lnTo>
                    <a:lnTo>
                      <a:pt x="414" y="63"/>
                    </a:lnTo>
                    <a:lnTo>
                      <a:pt x="405" y="68"/>
                    </a:lnTo>
                    <a:lnTo>
                      <a:pt x="395" y="67"/>
                    </a:lnTo>
                    <a:lnTo>
                      <a:pt x="383" y="53"/>
                    </a:lnTo>
                    <a:lnTo>
                      <a:pt x="357" y="61"/>
                    </a:lnTo>
                    <a:lnTo>
                      <a:pt x="344" y="61"/>
                    </a:lnTo>
                    <a:lnTo>
                      <a:pt x="320" y="54"/>
                    </a:lnTo>
                    <a:lnTo>
                      <a:pt x="311" y="46"/>
                    </a:lnTo>
                    <a:lnTo>
                      <a:pt x="301" y="42"/>
                    </a:lnTo>
                    <a:lnTo>
                      <a:pt x="289" y="32"/>
                    </a:lnTo>
                    <a:lnTo>
                      <a:pt x="258" y="28"/>
                    </a:lnTo>
                    <a:lnTo>
                      <a:pt x="249" y="31"/>
                    </a:lnTo>
                    <a:lnTo>
                      <a:pt x="245" y="28"/>
                    </a:lnTo>
                    <a:lnTo>
                      <a:pt x="245" y="24"/>
                    </a:lnTo>
                    <a:lnTo>
                      <a:pt x="233" y="22"/>
                    </a:lnTo>
                    <a:lnTo>
                      <a:pt x="229" y="25"/>
                    </a:lnTo>
                    <a:lnTo>
                      <a:pt x="226" y="17"/>
                    </a:lnTo>
                    <a:lnTo>
                      <a:pt x="220" y="17"/>
                    </a:lnTo>
                    <a:lnTo>
                      <a:pt x="209" y="0"/>
                    </a:lnTo>
                    <a:lnTo>
                      <a:pt x="196" y="11"/>
                    </a:lnTo>
                    <a:lnTo>
                      <a:pt x="181" y="14"/>
                    </a:lnTo>
                    <a:lnTo>
                      <a:pt x="176" y="11"/>
                    </a:lnTo>
                    <a:lnTo>
                      <a:pt x="157" y="13"/>
                    </a:lnTo>
                    <a:lnTo>
                      <a:pt x="142" y="31"/>
                    </a:lnTo>
                    <a:lnTo>
                      <a:pt x="132" y="36"/>
                    </a:lnTo>
                    <a:lnTo>
                      <a:pt x="131" y="47"/>
                    </a:lnTo>
                    <a:lnTo>
                      <a:pt x="141" y="61"/>
                    </a:lnTo>
                    <a:lnTo>
                      <a:pt x="128" y="56"/>
                    </a:lnTo>
                    <a:lnTo>
                      <a:pt x="127" y="49"/>
                    </a:lnTo>
                    <a:lnTo>
                      <a:pt x="121" y="49"/>
                    </a:lnTo>
                    <a:lnTo>
                      <a:pt x="108" y="40"/>
                    </a:lnTo>
                    <a:lnTo>
                      <a:pt x="102" y="42"/>
                    </a:lnTo>
                    <a:lnTo>
                      <a:pt x="101" y="50"/>
                    </a:lnTo>
                    <a:lnTo>
                      <a:pt x="92" y="47"/>
                    </a:lnTo>
                    <a:lnTo>
                      <a:pt x="90" y="61"/>
                    </a:lnTo>
                    <a:lnTo>
                      <a:pt x="75" y="75"/>
                    </a:lnTo>
                    <a:lnTo>
                      <a:pt x="73" y="68"/>
                    </a:lnTo>
                    <a:lnTo>
                      <a:pt x="67" y="65"/>
                    </a:lnTo>
                    <a:lnTo>
                      <a:pt x="62" y="74"/>
                    </a:lnTo>
                    <a:lnTo>
                      <a:pt x="40" y="68"/>
                    </a:lnTo>
                    <a:lnTo>
                      <a:pt x="37" y="81"/>
                    </a:lnTo>
                    <a:lnTo>
                      <a:pt x="15" y="92"/>
                    </a:lnTo>
                    <a:lnTo>
                      <a:pt x="0" y="95"/>
                    </a:lnTo>
                    <a:lnTo>
                      <a:pt x="0" y="106"/>
                    </a:lnTo>
                    <a:lnTo>
                      <a:pt x="7" y="111"/>
                    </a:lnTo>
                    <a:lnTo>
                      <a:pt x="13" y="143"/>
                    </a:lnTo>
                    <a:lnTo>
                      <a:pt x="27" y="139"/>
                    </a:lnTo>
                    <a:lnTo>
                      <a:pt x="50" y="124"/>
                    </a:lnTo>
                    <a:lnTo>
                      <a:pt x="69" y="122"/>
                    </a:lnTo>
                    <a:lnTo>
                      <a:pt x="76" y="131"/>
                    </a:lnTo>
                    <a:lnTo>
                      <a:pt x="92" y="124"/>
                    </a:lnTo>
                    <a:lnTo>
                      <a:pt x="102" y="138"/>
                    </a:lnTo>
                    <a:lnTo>
                      <a:pt x="93" y="154"/>
                    </a:lnTo>
                    <a:lnTo>
                      <a:pt x="101" y="161"/>
                    </a:lnTo>
                    <a:lnTo>
                      <a:pt x="93" y="171"/>
                    </a:lnTo>
                    <a:lnTo>
                      <a:pt x="99" y="177"/>
                    </a:lnTo>
                    <a:lnTo>
                      <a:pt x="98" y="189"/>
                    </a:lnTo>
                    <a:lnTo>
                      <a:pt x="89" y="195"/>
                    </a:lnTo>
                    <a:lnTo>
                      <a:pt x="95" y="200"/>
                    </a:lnTo>
                    <a:lnTo>
                      <a:pt x="119" y="203"/>
                    </a:lnTo>
                    <a:lnTo>
                      <a:pt x="128" y="211"/>
                    </a:lnTo>
                    <a:lnTo>
                      <a:pt x="134" y="222"/>
                    </a:lnTo>
                    <a:lnTo>
                      <a:pt x="147" y="229"/>
                    </a:lnTo>
                    <a:lnTo>
                      <a:pt x="127" y="247"/>
                    </a:lnTo>
                    <a:lnTo>
                      <a:pt x="101" y="239"/>
                    </a:lnTo>
                    <a:lnTo>
                      <a:pt x="93" y="231"/>
                    </a:lnTo>
                    <a:lnTo>
                      <a:pt x="83" y="227"/>
                    </a:lnTo>
                    <a:lnTo>
                      <a:pt x="73" y="231"/>
                    </a:lnTo>
                    <a:lnTo>
                      <a:pt x="69" y="242"/>
                    </a:lnTo>
                    <a:lnTo>
                      <a:pt x="60" y="250"/>
                    </a:lnTo>
                    <a:lnTo>
                      <a:pt x="59" y="261"/>
                    </a:lnTo>
                    <a:lnTo>
                      <a:pt x="64" y="271"/>
                    </a:lnTo>
                    <a:lnTo>
                      <a:pt x="80" y="281"/>
                    </a:lnTo>
                    <a:lnTo>
                      <a:pt x="88" y="267"/>
                    </a:lnTo>
                    <a:lnTo>
                      <a:pt x="98" y="270"/>
                    </a:lnTo>
                    <a:lnTo>
                      <a:pt x="108" y="256"/>
                    </a:lnTo>
                    <a:lnTo>
                      <a:pt x="114" y="265"/>
                    </a:lnTo>
                    <a:lnTo>
                      <a:pt x="103" y="290"/>
                    </a:lnTo>
                    <a:lnTo>
                      <a:pt x="111" y="302"/>
                    </a:lnTo>
                    <a:lnTo>
                      <a:pt x="108" y="313"/>
                    </a:lnTo>
                    <a:lnTo>
                      <a:pt x="124" y="313"/>
                    </a:lnTo>
                    <a:lnTo>
                      <a:pt x="132" y="318"/>
                    </a:lnTo>
                    <a:lnTo>
                      <a:pt x="147" y="336"/>
                    </a:lnTo>
                    <a:lnTo>
                      <a:pt x="164" y="338"/>
                    </a:lnTo>
                    <a:lnTo>
                      <a:pt x="177" y="343"/>
                    </a:lnTo>
                    <a:lnTo>
                      <a:pt x="180" y="354"/>
                    </a:lnTo>
                    <a:lnTo>
                      <a:pt x="190" y="370"/>
                    </a:lnTo>
                    <a:lnTo>
                      <a:pt x="191" y="388"/>
                    </a:lnTo>
                    <a:lnTo>
                      <a:pt x="202" y="389"/>
                    </a:lnTo>
                    <a:lnTo>
                      <a:pt x="210" y="395"/>
                    </a:lnTo>
                    <a:lnTo>
                      <a:pt x="216" y="377"/>
                    </a:lnTo>
                    <a:lnTo>
                      <a:pt x="225" y="374"/>
                    </a:lnTo>
                    <a:lnTo>
                      <a:pt x="235" y="385"/>
                    </a:lnTo>
                    <a:lnTo>
                      <a:pt x="239" y="417"/>
                    </a:lnTo>
                    <a:lnTo>
                      <a:pt x="249" y="427"/>
                    </a:lnTo>
                    <a:lnTo>
                      <a:pt x="261" y="427"/>
                    </a:lnTo>
                    <a:lnTo>
                      <a:pt x="268" y="432"/>
                    </a:lnTo>
                    <a:lnTo>
                      <a:pt x="288" y="424"/>
                    </a:lnTo>
                    <a:lnTo>
                      <a:pt x="313" y="436"/>
                    </a:lnTo>
                    <a:lnTo>
                      <a:pt x="313" y="417"/>
                    </a:lnTo>
                    <a:lnTo>
                      <a:pt x="330" y="413"/>
                    </a:lnTo>
                    <a:lnTo>
                      <a:pt x="328" y="381"/>
                    </a:lnTo>
                    <a:lnTo>
                      <a:pt x="320" y="379"/>
                    </a:lnTo>
                    <a:lnTo>
                      <a:pt x="310" y="393"/>
                    </a:lnTo>
                    <a:lnTo>
                      <a:pt x="298" y="388"/>
                    </a:lnTo>
                    <a:lnTo>
                      <a:pt x="297" y="375"/>
                    </a:lnTo>
                    <a:lnTo>
                      <a:pt x="315" y="364"/>
                    </a:lnTo>
                    <a:lnTo>
                      <a:pt x="318" y="353"/>
                    </a:lnTo>
                    <a:lnTo>
                      <a:pt x="327" y="352"/>
                    </a:lnTo>
                    <a:lnTo>
                      <a:pt x="346" y="357"/>
                    </a:lnTo>
                    <a:lnTo>
                      <a:pt x="357" y="354"/>
                    </a:lnTo>
                    <a:lnTo>
                      <a:pt x="349" y="327"/>
                    </a:lnTo>
                    <a:lnTo>
                      <a:pt x="353" y="317"/>
                    </a:lnTo>
                    <a:lnTo>
                      <a:pt x="366" y="313"/>
                    </a:lnTo>
                    <a:lnTo>
                      <a:pt x="367" y="279"/>
                    </a:lnTo>
                    <a:lnTo>
                      <a:pt x="375" y="271"/>
                    </a:lnTo>
                    <a:lnTo>
                      <a:pt x="375" y="245"/>
                    </a:lnTo>
                    <a:lnTo>
                      <a:pt x="370" y="240"/>
                    </a:lnTo>
                    <a:lnTo>
                      <a:pt x="194" y="329"/>
                    </a:lnTo>
                    <a:lnTo>
                      <a:pt x="194" y="300"/>
                    </a:lnTo>
                    <a:lnTo>
                      <a:pt x="238" y="300"/>
                    </a:lnTo>
                    <a:lnTo>
                      <a:pt x="255" y="311"/>
                    </a:lnTo>
                    <a:lnTo>
                      <a:pt x="262" y="309"/>
                    </a:lnTo>
                    <a:lnTo>
                      <a:pt x="269" y="315"/>
                    </a:lnTo>
                    <a:lnTo>
                      <a:pt x="275" y="317"/>
                    </a:lnTo>
                    <a:lnTo>
                      <a:pt x="275" y="325"/>
                    </a:lnTo>
                    <a:lnTo>
                      <a:pt x="271" y="332"/>
                    </a:lnTo>
                    <a:lnTo>
                      <a:pt x="262" y="336"/>
                    </a:lnTo>
                    <a:lnTo>
                      <a:pt x="269" y="350"/>
                    </a:lnTo>
                    <a:lnTo>
                      <a:pt x="277" y="354"/>
                    </a:lnTo>
                    <a:lnTo>
                      <a:pt x="285" y="346"/>
                    </a:lnTo>
                    <a:lnTo>
                      <a:pt x="291" y="353"/>
                    </a:lnTo>
                    <a:lnTo>
                      <a:pt x="289" y="363"/>
                    </a:lnTo>
                    <a:lnTo>
                      <a:pt x="285" y="368"/>
                    </a:lnTo>
                    <a:lnTo>
                      <a:pt x="278" y="365"/>
                    </a:lnTo>
                    <a:lnTo>
                      <a:pt x="258" y="365"/>
                    </a:lnTo>
                    <a:lnTo>
                      <a:pt x="249" y="356"/>
                    </a:lnTo>
                    <a:lnTo>
                      <a:pt x="233" y="352"/>
                    </a:lnTo>
                    <a:lnTo>
                      <a:pt x="219" y="357"/>
                    </a:lnTo>
                    <a:lnTo>
                      <a:pt x="212" y="346"/>
                    </a:lnTo>
                    <a:lnTo>
                      <a:pt x="203" y="340"/>
                    </a:lnTo>
                    <a:lnTo>
                      <a:pt x="194" y="329"/>
                    </a:lnTo>
                    <a:lnTo>
                      <a:pt x="370" y="240"/>
                    </a:lnTo>
                    <a:close/>
                  </a:path>
                </a:pathLst>
              </a:custGeom>
              <a:solidFill>
                <a:schemeClr val="hlink"/>
              </a:solidFill>
              <a:ln w="9525">
                <a:solidFill>
                  <a:schemeClr val="tx1"/>
                </a:solidFill>
                <a:round/>
                <a:headEnd/>
                <a:tailEnd/>
              </a:ln>
            </p:spPr>
            <p:txBody>
              <a:bodyPr/>
              <a:lstStyle/>
              <a:p>
                <a:endParaRPr lang="tr-TR">
                  <a:solidFill>
                    <a:srgbClr val="FFFFFF"/>
                  </a:solidFill>
                </a:endParaRPr>
              </a:p>
            </p:txBody>
          </p:sp>
          <p:sp>
            <p:nvSpPr>
              <p:cNvPr id="44265" name="Freeform 201"/>
              <p:cNvSpPr>
                <a:spLocks/>
              </p:cNvSpPr>
              <p:nvPr/>
            </p:nvSpPr>
            <p:spPr bwMode="auto">
              <a:xfrm>
                <a:off x="2252" y="2843"/>
                <a:ext cx="173" cy="145"/>
              </a:xfrm>
              <a:custGeom>
                <a:avLst/>
                <a:gdLst>
                  <a:gd name="T0" fmla="*/ 0 w 519"/>
                  <a:gd name="T1" fmla="*/ 0 h 436"/>
                  <a:gd name="T2" fmla="*/ 0 w 519"/>
                  <a:gd name="T3" fmla="*/ 0 h 436"/>
                  <a:gd name="T4" fmla="*/ 0 w 519"/>
                  <a:gd name="T5" fmla="*/ 0 h 436"/>
                  <a:gd name="T6" fmla="*/ 0 w 519"/>
                  <a:gd name="T7" fmla="*/ 0 h 436"/>
                  <a:gd name="T8" fmla="*/ 0 w 519"/>
                  <a:gd name="T9" fmla="*/ 0 h 436"/>
                  <a:gd name="T10" fmla="*/ 0 w 519"/>
                  <a:gd name="T11" fmla="*/ 0 h 436"/>
                  <a:gd name="T12" fmla="*/ 0 w 519"/>
                  <a:gd name="T13" fmla="*/ 0 h 436"/>
                  <a:gd name="T14" fmla="*/ 0 w 519"/>
                  <a:gd name="T15" fmla="*/ 0 h 436"/>
                  <a:gd name="T16" fmla="*/ 0 w 519"/>
                  <a:gd name="T17" fmla="*/ 0 h 436"/>
                  <a:gd name="T18" fmla="*/ 0 w 519"/>
                  <a:gd name="T19" fmla="*/ 0 h 436"/>
                  <a:gd name="T20" fmla="*/ 0 w 519"/>
                  <a:gd name="T21" fmla="*/ 0 h 436"/>
                  <a:gd name="T22" fmla="*/ 0 w 519"/>
                  <a:gd name="T23" fmla="*/ 0 h 436"/>
                  <a:gd name="T24" fmla="*/ 0 w 519"/>
                  <a:gd name="T25" fmla="*/ 0 h 436"/>
                  <a:gd name="T26" fmla="*/ 0 w 519"/>
                  <a:gd name="T27" fmla="*/ 0 h 436"/>
                  <a:gd name="T28" fmla="*/ 0 w 519"/>
                  <a:gd name="T29" fmla="*/ 0 h 436"/>
                  <a:gd name="T30" fmla="*/ 0 w 519"/>
                  <a:gd name="T31" fmla="*/ 0 h 436"/>
                  <a:gd name="T32" fmla="*/ 0 w 519"/>
                  <a:gd name="T33" fmla="*/ 0 h 436"/>
                  <a:gd name="T34" fmla="*/ 0 w 519"/>
                  <a:gd name="T35" fmla="*/ 0 h 436"/>
                  <a:gd name="T36" fmla="*/ 0 w 519"/>
                  <a:gd name="T37" fmla="*/ 0 h 436"/>
                  <a:gd name="T38" fmla="*/ 0 w 519"/>
                  <a:gd name="T39" fmla="*/ 0 h 436"/>
                  <a:gd name="T40" fmla="*/ 0 w 519"/>
                  <a:gd name="T41" fmla="*/ 0 h 436"/>
                  <a:gd name="T42" fmla="*/ 0 w 519"/>
                  <a:gd name="T43" fmla="*/ 0 h 436"/>
                  <a:gd name="T44" fmla="*/ 0 w 519"/>
                  <a:gd name="T45" fmla="*/ 0 h 436"/>
                  <a:gd name="T46" fmla="*/ 0 w 519"/>
                  <a:gd name="T47" fmla="*/ 0 h 436"/>
                  <a:gd name="T48" fmla="*/ 0 w 519"/>
                  <a:gd name="T49" fmla="*/ 0 h 436"/>
                  <a:gd name="T50" fmla="*/ 0 w 519"/>
                  <a:gd name="T51" fmla="*/ 0 h 436"/>
                  <a:gd name="T52" fmla="*/ 0 w 519"/>
                  <a:gd name="T53" fmla="*/ 0 h 436"/>
                  <a:gd name="T54" fmla="*/ 0 w 519"/>
                  <a:gd name="T55" fmla="*/ 0 h 436"/>
                  <a:gd name="T56" fmla="*/ 0 w 519"/>
                  <a:gd name="T57" fmla="*/ 0 h 436"/>
                  <a:gd name="T58" fmla="*/ 0 w 519"/>
                  <a:gd name="T59" fmla="*/ 0 h 436"/>
                  <a:gd name="T60" fmla="*/ 0 w 519"/>
                  <a:gd name="T61" fmla="*/ 0 h 436"/>
                  <a:gd name="T62" fmla="*/ 0 w 519"/>
                  <a:gd name="T63" fmla="*/ 0 h 436"/>
                  <a:gd name="T64" fmla="*/ 0 w 519"/>
                  <a:gd name="T65" fmla="*/ 0 h 436"/>
                  <a:gd name="T66" fmla="*/ 0 w 519"/>
                  <a:gd name="T67" fmla="*/ 0 h 436"/>
                  <a:gd name="T68" fmla="*/ 0 w 519"/>
                  <a:gd name="T69" fmla="*/ 0 h 436"/>
                  <a:gd name="T70" fmla="*/ 0 w 519"/>
                  <a:gd name="T71" fmla="*/ 0 h 436"/>
                  <a:gd name="T72" fmla="*/ 0 w 519"/>
                  <a:gd name="T73" fmla="*/ 0 h 436"/>
                  <a:gd name="T74" fmla="*/ 0 w 519"/>
                  <a:gd name="T75" fmla="*/ 0 h 436"/>
                  <a:gd name="T76" fmla="*/ 0 w 519"/>
                  <a:gd name="T77" fmla="*/ 0 h 436"/>
                  <a:gd name="T78" fmla="*/ 0 w 519"/>
                  <a:gd name="T79" fmla="*/ 0 h 436"/>
                  <a:gd name="T80" fmla="*/ 0 w 519"/>
                  <a:gd name="T81" fmla="*/ 0 h 436"/>
                  <a:gd name="T82" fmla="*/ 0 w 519"/>
                  <a:gd name="T83" fmla="*/ 0 h 436"/>
                  <a:gd name="T84" fmla="*/ 0 w 519"/>
                  <a:gd name="T85" fmla="*/ 0 h 436"/>
                  <a:gd name="T86" fmla="*/ 0 w 519"/>
                  <a:gd name="T87" fmla="*/ 0 h 436"/>
                  <a:gd name="T88" fmla="*/ 0 w 519"/>
                  <a:gd name="T89" fmla="*/ 0 h 436"/>
                  <a:gd name="T90" fmla="*/ 0 w 519"/>
                  <a:gd name="T91" fmla="*/ 0 h 436"/>
                  <a:gd name="T92" fmla="*/ 0 w 519"/>
                  <a:gd name="T93" fmla="*/ 0 h 436"/>
                  <a:gd name="T94" fmla="*/ 0 w 519"/>
                  <a:gd name="T95" fmla="*/ 0 h 436"/>
                  <a:gd name="T96" fmla="*/ 0 w 519"/>
                  <a:gd name="T97" fmla="*/ 0 h 4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19"/>
                  <a:gd name="T148" fmla="*/ 0 h 436"/>
                  <a:gd name="T149" fmla="*/ 519 w 519"/>
                  <a:gd name="T150" fmla="*/ 436 h 4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19" h="436">
                    <a:moveTo>
                      <a:pt x="370" y="240"/>
                    </a:moveTo>
                    <a:lnTo>
                      <a:pt x="377" y="227"/>
                    </a:lnTo>
                    <a:lnTo>
                      <a:pt x="389" y="220"/>
                    </a:lnTo>
                    <a:lnTo>
                      <a:pt x="401" y="224"/>
                    </a:lnTo>
                    <a:lnTo>
                      <a:pt x="415" y="218"/>
                    </a:lnTo>
                    <a:lnTo>
                      <a:pt x="421" y="209"/>
                    </a:lnTo>
                    <a:lnTo>
                      <a:pt x="432" y="202"/>
                    </a:lnTo>
                    <a:lnTo>
                      <a:pt x="434" y="186"/>
                    </a:lnTo>
                    <a:lnTo>
                      <a:pt x="442" y="170"/>
                    </a:lnTo>
                    <a:lnTo>
                      <a:pt x="454" y="163"/>
                    </a:lnTo>
                    <a:lnTo>
                      <a:pt x="473" y="140"/>
                    </a:lnTo>
                    <a:lnTo>
                      <a:pt x="465" y="129"/>
                    </a:lnTo>
                    <a:lnTo>
                      <a:pt x="467" y="100"/>
                    </a:lnTo>
                    <a:lnTo>
                      <a:pt x="476" y="110"/>
                    </a:lnTo>
                    <a:lnTo>
                      <a:pt x="480" y="97"/>
                    </a:lnTo>
                    <a:lnTo>
                      <a:pt x="486" y="104"/>
                    </a:lnTo>
                    <a:lnTo>
                      <a:pt x="502" y="92"/>
                    </a:lnTo>
                    <a:lnTo>
                      <a:pt x="504" y="75"/>
                    </a:lnTo>
                    <a:lnTo>
                      <a:pt x="515" y="78"/>
                    </a:lnTo>
                    <a:lnTo>
                      <a:pt x="519" y="57"/>
                    </a:lnTo>
                    <a:lnTo>
                      <a:pt x="517" y="43"/>
                    </a:lnTo>
                    <a:lnTo>
                      <a:pt x="506" y="40"/>
                    </a:lnTo>
                    <a:lnTo>
                      <a:pt x="502" y="25"/>
                    </a:lnTo>
                    <a:lnTo>
                      <a:pt x="503" y="21"/>
                    </a:lnTo>
                    <a:lnTo>
                      <a:pt x="497" y="20"/>
                    </a:lnTo>
                    <a:lnTo>
                      <a:pt x="477" y="35"/>
                    </a:lnTo>
                    <a:lnTo>
                      <a:pt x="471" y="45"/>
                    </a:lnTo>
                    <a:lnTo>
                      <a:pt x="461" y="50"/>
                    </a:lnTo>
                    <a:lnTo>
                      <a:pt x="450" y="52"/>
                    </a:lnTo>
                    <a:lnTo>
                      <a:pt x="444" y="56"/>
                    </a:lnTo>
                    <a:lnTo>
                      <a:pt x="437" y="53"/>
                    </a:lnTo>
                    <a:lnTo>
                      <a:pt x="414" y="63"/>
                    </a:lnTo>
                    <a:lnTo>
                      <a:pt x="405" y="68"/>
                    </a:lnTo>
                    <a:lnTo>
                      <a:pt x="395" y="67"/>
                    </a:lnTo>
                    <a:lnTo>
                      <a:pt x="383" y="53"/>
                    </a:lnTo>
                    <a:lnTo>
                      <a:pt x="357" y="61"/>
                    </a:lnTo>
                    <a:lnTo>
                      <a:pt x="344" y="61"/>
                    </a:lnTo>
                    <a:lnTo>
                      <a:pt x="320" y="54"/>
                    </a:lnTo>
                    <a:lnTo>
                      <a:pt x="311" y="46"/>
                    </a:lnTo>
                    <a:lnTo>
                      <a:pt x="301" y="42"/>
                    </a:lnTo>
                    <a:lnTo>
                      <a:pt x="289" y="32"/>
                    </a:lnTo>
                    <a:lnTo>
                      <a:pt x="258" y="28"/>
                    </a:lnTo>
                    <a:lnTo>
                      <a:pt x="249" y="31"/>
                    </a:lnTo>
                    <a:lnTo>
                      <a:pt x="245" y="28"/>
                    </a:lnTo>
                    <a:lnTo>
                      <a:pt x="245" y="24"/>
                    </a:lnTo>
                    <a:lnTo>
                      <a:pt x="233" y="22"/>
                    </a:lnTo>
                    <a:lnTo>
                      <a:pt x="229" y="25"/>
                    </a:lnTo>
                    <a:lnTo>
                      <a:pt x="226" y="17"/>
                    </a:lnTo>
                    <a:lnTo>
                      <a:pt x="220" y="17"/>
                    </a:lnTo>
                    <a:lnTo>
                      <a:pt x="209" y="0"/>
                    </a:lnTo>
                    <a:lnTo>
                      <a:pt x="196" y="11"/>
                    </a:lnTo>
                    <a:lnTo>
                      <a:pt x="181" y="14"/>
                    </a:lnTo>
                    <a:lnTo>
                      <a:pt x="176" y="11"/>
                    </a:lnTo>
                    <a:lnTo>
                      <a:pt x="157" y="13"/>
                    </a:lnTo>
                    <a:lnTo>
                      <a:pt x="142" y="31"/>
                    </a:lnTo>
                    <a:lnTo>
                      <a:pt x="132" y="36"/>
                    </a:lnTo>
                    <a:lnTo>
                      <a:pt x="131" y="47"/>
                    </a:lnTo>
                    <a:lnTo>
                      <a:pt x="141" y="61"/>
                    </a:lnTo>
                    <a:lnTo>
                      <a:pt x="128" y="56"/>
                    </a:lnTo>
                    <a:lnTo>
                      <a:pt x="127" y="49"/>
                    </a:lnTo>
                    <a:lnTo>
                      <a:pt x="121" y="49"/>
                    </a:lnTo>
                    <a:lnTo>
                      <a:pt x="108" y="40"/>
                    </a:lnTo>
                    <a:lnTo>
                      <a:pt x="102" y="42"/>
                    </a:lnTo>
                    <a:lnTo>
                      <a:pt x="101" y="50"/>
                    </a:lnTo>
                    <a:lnTo>
                      <a:pt x="92" y="47"/>
                    </a:lnTo>
                    <a:lnTo>
                      <a:pt x="90" y="61"/>
                    </a:lnTo>
                    <a:lnTo>
                      <a:pt x="75" y="75"/>
                    </a:lnTo>
                    <a:lnTo>
                      <a:pt x="73" y="68"/>
                    </a:lnTo>
                    <a:lnTo>
                      <a:pt x="67" y="65"/>
                    </a:lnTo>
                    <a:lnTo>
                      <a:pt x="62" y="74"/>
                    </a:lnTo>
                    <a:lnTo>
                      <a:pt x="40" y="68"/>
                    </a:lnTo>
                    <a:lnTo>
                      <a:pt x="37" y="81"/>
                    </a:lnTo>
                    <a:lnTo>
                      <a:pt x="15" y="92"/>
                    </a:lnTo>
                    <a:lnTo>
                      <a:pt x="0" y="95"/>
                    </a:lnTo>
                    <a:lnTo>
                      <a:pt x="0" y="106"/>
                    </a:lnTo>
                    <a:lnTo>
                      <a:pt x="7" y="111"/>
                    </a:lnTo>
                    <a:lnTo>
                      <a:pt x="13" y="143"/>
                    </a:lnTo>
                    <a:lnTo>
                      <a:pt x="27" y="139"/>
                    </a:lnTo>
                    <a:lnTo>
                      <a:pt x="50" y="124"/>
                    </a:lnTo>
                    <a:lnTo>
                      <a:pt x="69" y="122"/>
                    </a:lnTo>
                    <a:lnTo>
                      <a:pt x="76" y="131"/>
                    </a:lnTo>
                    <a:lnTo>
                      <a:pt x="92" y="124"/>
                    </a:lnTo>
                    <a:lnTo>
                      <a:pt x="102" y="138"/>
                    </a:lnTo>
                    <a:lnTo>
                      <a:pt x="93" y="154"/>
                    </a:lnTo>
                    <a:lnTo>
                      <a:pt x="101" y="161"/>
                    </a:lnTo>
                    <a:lnTo>
                      <a:pt x="93" y="171"/>
                    </a:lnTo>
                    <a:lnTo>
                      <a:pt x="99" y="177"/>
                    </a:lnTo>
                    <a:lnTo>
                      <a:pt x="98" y="189"/>
                    </a:lnTo>
                    <a:lnTo>
                      <a:pt x="89" y="195"/>
                    </a:lnTo>
                    <a:lnTo>
                      <a:pt x="95" y="200"/>
                    </a:lnTo>
                    <a:lnTo>
                      <a:pt x="119" y="203"/>
                    </a:lnTo>
                    <a:lnTo>
                      <a:pt x="128" y="211"/>
                    </a:lnTo>
                    <a:lnTo>
                      <a:pt x="134" y="222"/>
                    </a:lnTo>
                    <a:lnTo>
                      <a:pt x="147" y="229"/>
                    </a:lnTo>
                    <a:lnTo>
                      <a:pt x="127" y="247"/>
                    </a:lnTo>
                    <a:lnTo>
                      <a:pt x="101" y="239"/>
                    </a:lnTo>
                    <a:lnTo>
                      <a:pt x="93" y="231"/>
                    </a:lnTo>
                    <a:lnTo>
                      <a:pt x="83" y="227"/>
                    </a:lnTo>
                    <a:lnTo>
                      <a:pt x="73" y="231"/>
                    </a:lnTo>
                    <a:lnTo>
                      <a:pt x="69" y="242"/>
                    </a:lnTo>
                    <a:lnTo>
                      <a:pt x="60" y="250"/>
                    </a:lnTo>
                    <a:lnTo>
                      <a:pt x="59" y="261"/>
                    </a:lnTo>
                    <a:lnTo>
                      <a:pt x="64" y="271"/>
                    </a:lnTo>
                    <a:lnTo>
                      <a:pt x="80" y="281"/>
                    </a:lnTo>
                    <a:lnTo>
                      <a:pt x="88" y="267"/>
                    </a:lnTo>
                    <a:lnTo>
                      <a:pt x="98" y="270"/>
                    </a:lnTo>
                    <a:lnTo>
                      <a:pt x="108" y="256"/>
                    </a:lnTo>
                    <a:lnTo>
                      <a:pt x="114" y="265"/>
                    </a:lnTo>
                    <a:lnTo>
                      <a:pt x="103" y="290"/>
                    </a:lnTo>
                    <a:lnTo>
                      <a:pt x="111" y="302"/>
                    </a:lnTo>
                    <a:lnTo>
                      <a:pt x="108" y="313"/>
                    </a:lnTo>
                    <a:lnTo>
                      <a:pt x="124" y="313"/>
                    </a:lnTo>
                    <a:lnTo>
                      <a:pt x="132" y="318"/>
                    </a:lnTo>
                    <a:lnTo>
                      <a:pt x="147" y="336"/>
                    </a:lnTo>
                    <a:lnTo>
                      <a:pt x="164" y="338"/>
                    </a:lnTo>
                    <a:lnTo>
                      <a:pt x="177" y="343"/>
                    </a:lnTo>
                    <a:lnTo>
                      <a:pt x="180" y="354"/>
                    </a:lnTo>
                    <a:lnTo>
                      <a:pt x="190" y="370"/>
                    </a:lnTo>
                    <a:lnTo>
                      <a:pt x="191" y="388"/>
                    </a:lnTo>
                    <a:lnTo>
                      <a:pt x="202" y="389"/>
                    </a:lnTo>
                    <a:lnTo>
                      <a:pt x="210" y="395"/>
                    </a:lnTo>
                    <a:lnTo>
                      <a:pt x="216" y="377"/>
                    </a:lnTo>
                    <a:lnTo>
                      <a:pt x="225" y="374"/>
                    </a:lnTo>
                    <a:lnTo>
                      <a:pt x="235" y="385"/>
                    </a:lnTo>
                    <a:lnTo>
                      <a:pt x="239" y="417"/>
                    </a:lnTo>
                    <a:lnTo>
                      <a:pt x="249" y="427"/>
                    </a:lnTo>
                    <a:lnTo>
                      <a:pt x="261" y="427"/>
                    </a:lnTo>
                    <a:lnTo>
                      <a:pt x="268" y="432"/>
                    </a:lnTo>
                    <a:lnTo>
                      <a:pt x="288" y="424"/>
                    </a:lnTo>
                    <a:lnTo>
                      <a:pt x="313" y="436"/>
                    </a:lnTo>
                    <a:lnTo>
                      <a:pt x="313" y="417"/>
                    </a:lnTo>
                    <a:lnTo>
                      <a:pt x="330" y="413"/>
                    </a:lnTo>
                    <a:lnTo>
                      <a:pt x="328" y="381"/>
                    </a:lnTo>
                    <a:lnTo>
                      <a:pt x="320" y="379"/>
                    </a:lnTo>
                    <a:lnTo>
                      <a:pt x="310" y="393"/>
                    </a:lnTo>
                    <a:lnTo>
                      <a:pt x="298" y="388"/>
                    </a:lnTo>
                    <a:lnTo>
                      <a:pt x="297" y="375"/>
                    </a:lnTo>
                    <a:lnTo>
                      <a:pt x="315" y="364"/>
                    </a:lnTo>
                    <a:lnTo>
                      <a:pt x="318" y="353"/>
                    </a:lnTo>
                    <a:lnTo>
                      <a:pt x="327" y="352"/>
                    </a:lnTo>
                    <a:lnTo>
                      <a:pt x="346" y="357"/>
                    </a:lnTo>
                    <a:lnTo>
                      <a:pt x="357" y="354"/>
                    </a:lnTo>
                    <a:lnTo>
                      <a:pt x="349" y="327"/>
                    </a:lnTo>
                    <a:lnTo>
                      <a:pt x="353" y="317"/>
                    </a:lnTo>
                    <a:lnTo>
                      <a:pt x="366" y="313"/>
                    </a:lnTo>
                    <a:lnTo>
                      <a:pt x="367" y="279"/>
                    </a:lnTo>
                    <a:lnTo>
                      <a:pt x="375" y="271"/>
                    </a:lnTo>
                    <a:lnTo>
                      <a:pt x="375" y="245"/>
                    </a:lnTo>
                    <a:lnTo>
                      <a:pt x="370" y="240"/>
                    </a:lnTo>
                    <a:close/>
                  </a:path>
                </a:pathLst>
              </a:custGeom>
              <a:noFill/>
              <a:ln w="0">
                <a:solidFill>
                  <a:schemeClr val="tx1"/>
                </a:solidFill>
                <a:round/>
                <a:headEnd/>
                <a:tailEnd/>
              </a:ln>
            </p:spPr>
            <p:txBody>
              <a:bodyPr/>
              <a:lstStyle/>
              <a:p>
                <a:endParaRPr lang="tr-TR">
                  <a:solidFill>
                    <a:srgbClr val="FFFFFF"/>
                  </a:solidFill>
                </a:endParaRPr>
              </a:p>
            </p:txBody>
          </p:sp>
          <p:sp>
            <p:nvSpPr>
              <p:cNvPr id="44266" name="Freeform 202"/>
              <p:cNvSpPr>
                <a:spLocks/>
              </p:cNvSpPr>
              <p:nvPr/>
            </p:nvSpPr>
            <p:spPr bwMode="auto">
              <a:xfrm>
                <a:off x="2316" y="2943"/>
                <a:ext cx="33" cy="23"/>
              </a:xfrm>
              <a:custGeom>
                <a:avLst/>
                <a:gdLst>
                  <a:gd name="T0" fmla="*/ 0 w 97"/>
                  <a:gd name="T1" fmla="*/ 0 h 68"/>
                  <a:gd name="T2" fmla="*/ 0 w 97"/>
                  <a:gd name="T3" fmla="*/ 0 h 68"/>
                  <a:gd name="T4" fmla="*/ 0 w 97"/>
                  <a:gd name="T5" fmla="*/ 0 h 68"/>
                  <a:gd name="T6" fmla="*/ 0 w 97"/>
                  <a:gd name="T7" fmla="*/ 0 h 68"/>
                  <a:gd name="T8" fmla="*/ 0 w 97"/>
                  <a:gd name="T9" fmla="*/ 0 h 68"/>
                  <a:gd name="T10" fmla="*/ 0 w 97"/>
                  <a:gd name="T11" fmla="*/ 0 h 68"/>
                  <a:gd name="T12" fmla="*/ 0 w 97"/>
                  <a:gd name="T13" fmla="*/ 0 h 68"/>
                  <a:gd name="T14" fmla="*/ 0 w 97"/>
                  <a:gd name="T15" fmla="*/ 0 h 68"/>
                  <a:gd name="T16" fmla="*/ 0 w 97"/>
                  <a:gd name="T17" fmla="*/ 0 h 68"/>
                  <a:gd name="T18" fmla="*/ 0 w 97"/>
                  <a:gd name="T19" fmla="*/ 0 h 68"/>
                  <a:gd name="T20" fmla="*/ 0 w 97"/>
                  <a:gd name="T21" fmla="*/ 0 h 68"/>
                  <a:gd name="T22" fmla="*/ 0 w 97"/>
                  <a:gd name="T23" fmla="*/ 0 h 68"/>
                  <a:gd name="T24" fmla="*/ 0 w 97"/>
                  <a:gd name="T25" fmla="*/ 0 h 68"/>
                  <a:gd name="T26" fmla="*/ 0 w 97"/>
                  <a:gd name="T27" fmla="*/ 0 h 68"/>
                  <a:gd name="T28" fmla="*/ 0 w 97"/>
                  <a:gd name="T29" fmla="*/ 0 h 68"/>
                  <a:gd name="T30" fmla="*/ 0 w 97"/>
                  <a:gd name="T31" fmla="*/ 0 h 68"/>
                  <a:gd name="T32" fmla="*/ 0 w 97"/>
                  <a:gd name="T33" fmla="*/ 0 h 68"/>
                  <a:gd name="T34" fmla="*/ 0 w 97"/>
                  <a:gd name="T35" fmla="*/ 0 h 68"/>
                  <a:gd name="T36" fmla="*/ 0 w 97"/>
                  <a:gd name="T37" fmla="*/ 0 h 68"/>
                  <a:gd name="T38" fmla="*/ 0 w 97"/>
                  <a:gd name="T39" fmla="*/ 0 h 68"/>
                  <a:gd name="T40" fmla="*/ 0 w 97"/>
                  <a:gd name="T41" fmla="*/ 0 h 68"/>
                  <a:gd name="T42" fmla="*/ 0 w 97"/>
                  <a:gd name="T43" fmla="*/ 0 h 68"/>
                  <a:gd name="T44" fmla="*/ 0 w 97"/>
                  <a:gd name="T45" fmla="*/ 0 h 68"/>
                  <a:gd name="T46" fmla="*/ 0 w 97"/>
                  <a:gd name="T47" fmla="*/ 0 h 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
                  <a:gd name="T73" fmla="*/ 0 h 68"/>
                  <a:gd name="T74" fmla="*/ 97 w 97"/>
                  <a:gd name="T75" fmla="*/ 68 h 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 h="68">
                    <a:moveTo>
                      <a:pt x="0" y="29"/>
                    </a:moveTo>
                    <a:lnTo>
                      <a:pt x="0" y="0"/>
                    </a:lnTo>
                    <a:lnTo>
                      <a:pt x="44" y="0"/>
                    </a:lnTo>
                    <a:lnTo>
                      <a:pt x="61" y="11"/>
                    </a:lnTo>
                    <a:lnTo>
                      <a:pt x="68" y="9"/>
                    </a:lnTo>
                    <a:lnTo>
                      <a:pt x="75" y="15"/>
                    </a:lnTo>
                    <a:lnTo>
                      <a:pt x="81" y="17"/>
                    </a:lnTo>
                    <a:lnTo>
                      <a:pt x="81" y="25"/>
                    </a:lnTo>
                    <a:lnTo>
                      <a:pt x="77" y="32"/>
                    </a:lnTo>
                    <a:lnTo>
                      <a:pt x="68" y="36"/>
                    </a:lnTo>
                    <a:lnTo>
                      <a:pt x="75" y="50"/>
                    </a:lnTo>
                    <a:lnTo>
                      <a:pt x="83" y="54"/>
                    </a:lnTo>
                    <a:lnTo>
                      <a:pt x="91" y="46"/>
                    </a:lnTo>
                    <a:lnTo>
                      <a:pt x="97" y="53"/>
                    </a:lnTo>
                    <a:lnTo>
                      <a:pt x="95" y="63"/>
                    </a:lnTo>
                    <a:lnTo>
                      <a:pt x="91" y="68"/>
                    </a:lnTo>
                    <a:lnTo>
                      <a:pt x="84" y="65"/>
                    </a:lnTo>
                    <a:lnTo>
                      <a:pt x="64" y="65"/>
                    </a:lnTo>
                    <a:lnTo>
                      <a:pt x="55" y="56"/>
                    </a:lnTo>
                    <a:lnTo>
                      <a:pt x="39" y="52"/>
                    </a:lnTo>
                    <a:lnTo>
                      <a:pt x="25" y="57"/>
                    </a:lnTo>
                    <a:lnTo>
                      <a:pt x="18" y="46"/>
                    </a:lnTo>
                    <a:lnTo>
                      <a:pt x="9" y="40"/>
                    </a:lnTo>
                    <a:lnTo>
                      <a:pt x="0" y="29"/>
                    </a:lnTo>
                    <a:close/>
                  </a:path>
                </a:pathLst>
              </a:custGeom>
              <a:noFill/>
              <a:ln w="0">
                <a:solidFill>
                  <a:schemeClr val="tx1"/>
                </a:solidFill>
                <a:round/>
                <a:headEnd/>
                <a:tailEnd/>
              </a:ln>
            </p:spPr>
            <p:txBody>
              <a:bodyPr/>
              <a:lstStyle/>
              <a:p>
                <a:endParaRPr lang="tr-TR">
                  <a:solidFill>
                    <a:srgbClr val="FFFFFF"/>
                  </a:solidFill>
                </a:endParaRPr>
              </a:p>
            </p:txBody>
          </p:sp>
          <p:sp>
            <p:nvSpPr>
              <p:cNvPr id="44267" name="Freeform 203"/>
              <p:cNvSpPr>
                <a:spLocks/>
              </p:cNvSpPr>
              <p:nvPr/>
            </p:nvSpPr>
            <p:spPr bwMode="auto">
              <a:xfrm>
                <a:off x="2288" y="2965"/>
                <a:ext cx="141" cy="107"/>
              </a:xfrm>
              <a:custGeom>
                <a:avLst/>
                <a:gdLst>
                  <a:gd name="T0" fmla="*/ 0 w 424"/>
                  <a:gd name="T1" fmla="*/ 0 h 323"/>
                  <a:gd name="T2" fmla="*/ 0 w 424"/>
                  <a:gd name="T3" fmla="*/ 0 h 323"/>
                  <a:gd name="T4" fmla="*/ 0 w 424"/>
                  <a:gd name="T5" fmla="*/ 0 h 323"/>
                  <a:gd name="T6" fmla="*/ 0 w 424"/>
                  <a:gd name="T7" fmla="*/ 0 h 323"/>
                  <a:gd name="T8" fmla="*/ 0 w 424"/>
                  <a:gd name="T9" fmla="*/ 0 h 323"/>
                  <a:gd name="T10" fmla="*/ 0 w 424"/>
                  <a:gd name="T11" fmla="*/ 0 h 323"/>
                  <a:gd name="T12" fmla="*/ 0 w 424"/>
                  <a:gd name="T13" fmla="*/ 0 h 323"/>
                  <a:gd name="T14" fmla="*/ 0 w 424"/>
                  <a:gd name="T15" fmla="*/ 0 h 323"/>
                  <a:gd name="T16" fmla="*/ 0 w 424"/>
                  <a:gd name="T17" fmla="*/ 0 h 323"/>
                  <a:gd name="T18" fmla="*/ 0 w 424"/>
                  <a:gd name="T19" fmla="*/ 0 h 323"/>
                  <a:gd name="T20" fmla="*/ 0 w 424"/>
                  <a:gd name="T21" fmla="*/ 0 h 323"/>
                  <a:gd name="T22" fmla="*/ 0 w 424"/>
                  <a:gd name="T23" fmla="*/ 0 h 323"/>
                  <a:gd name="T24" fmla="*/ 0 w 424"/>
                  <a:gd name="T25" fmla="*/ 0 h 323"/>
                  <a:gd name="T26" fmla="*/ 0 w 424"/>
                  <a:gd name="T27" fmla="*/ 0 h 323"/>
                  <a:gd name="T28" fmla="*/ 0 w 424"/>
                  <a:gd name="T29" fmla="*/ 0 h 323"/>
                  <a:gd name="T30" fmla="*/ 0 w 424"/>
                  <a:gd name="T31" fmla="*/ 0 h 323"/>
                  <a:gd name="T32" fmla="*/ 0 w 424"/>
                  <a:gd name="T33" fmla="*/ 0 h 323"/>
                  <a:gd name="T34" fmla="*/ 0 w 424"/>
                  <a:gd name="T35" fmla="*/ 0 h 323"/>
                  <a:gd name="T36" fmla="*/ 0 w 424"/>
                  <a:gd name="T37" fmla="*/ 0 h 323"/>
                  <a:gd name="T38" fmla="*/ 0 w 424"/>
                  <a:gd name="T39" fmla="*/ 0 h 323"/>
                  <a:gd name="T40" fmla="*/ 0 w 424"/>
                  <a:gd name="T41" fmla="*/ 0 h 323"/>
                  <a:gd name="T42" fmla="*/ 0 w 424"/>
                  <a:gd name="T43" fmla="*/ 0 h 323"/>
                  <a:gd name="T44" fmla="*/ 0 w 424"/>
                  <a:gd name="T45" fmla="*/ 0 h 323"/>
                  <a:gd name="T46" fmla="*/ 0 w 424"/>
                  <a:gd name="T47" fmla="*/ 0 h 323"/>
                  <a:gd name="T48" fmla="*/ 0 w 424"/>
                  <a:gd name="T49" fmla="*/ 0 h 323"/>
                  <a:gd name="T50" fmla="*/ 0 w 424"/>
                  <a:gd name="T51" fmla="*/ 0 h 323"/>
                  <a:gd name="T52" fmla="*/ 0 w 424"/>
                  <a:gd name="T53" fmla="*/ 0 h 323"/>
                  <a:gd name="T54" fmla="*/ 0 w 424"/>
                  <a:gd name="T55" fmla="*/ 0 h 323"/>
                  <a:gd name="T56" fmla="*/ 0 w 424"/>
                  <a:gd name="T57" fmla="*/ 0 h 323"/>
                  <a:gd name="T58" fmla="*/ 0 w 424"/>
                  <a:gd name="T59" fmla="*/ 0 h 323"/>
                  <a:gd name="T60" fmla="*/ 0 w 424"/>
                  <a:gd name="T61" fmla="*/ 0 h 323"/>
                  <a:gd name="T62" fmla="*/ 0 w 424"/>
                  <a:gd name="T63" fmla="*/ 0 h 323"/>
                  <a:gd name="T64" fmla="*/ 0 w 424"/>
                  <a:gd name="T65" fmla="*/ 0 h 323"/>
                  <a:gd name="T66" fmla="*/ 0 w 424"/>
                  <a:gd name="T67" fmla="*/ 0 h 323"/>
                  <a:gd name="T68" fmla="*/ 0 w 424"/>
                  <a:gd name="T69" fmla="*/ 0 h 323"/>
                  <a:gd name="T70" fmla="*/ 0 w 424"/>
                  <a:gd name="T71" fmla="*/ 0 h 323"/>
                  <a:gd name="T72" fmla="*/ 0 w 424"/>
                  <a:gd name="T73" fmla="*/ 0 h 323"/>
                  <a:gd name="T74" fmla="*/ 0 w 424"/>
                  <a:gd name="T75" fmla="*/ 0 h 323"/>
                  <a:gd name="T76" fmla="*/ 0 w 424"/>
                  <a:gd name="T77" fmla="*/ 0 h 323"/>
                  <a:gd name="T78" fmla="*/ 0 w 424"/>
                  <a:gd name="T79" fmla="*/ 0 h 323"/>
                  <a:gd name="T80" fmla="*/ 0 w 424"/>
                  <a:gd name="T81" fmla="*/ 0 h 323"/>
                  <a:gd name="T82" fmla="*/ 0 w 424"/>
                  <a:gd name="T83" fmla="*/ 0 h 3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4"/>
                  <a:gd name="T127" fmla="*/ 0 h 323"/>
                  <a:gd name="T128" fmla="*/ 424 w 424"/>
                  <a:gd name="T129" fmla="*/ 323 h 3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4" h="323">
                    <a:moveTo>
                      <a:pt x="0" y="45"/>
                    </a:moveTo>
                    <a:lnTo>
                      <a:pt x="16" y="35"/>
                    </a:lnTo>
                    <a:lnTo>
                      <a:pt x="21" y="24"/>
                    </a:lnTo>
                    <a:lnTo>
                      <a:pt x="24" y="0"/>
                    </a:lnTo>
                    <a:lnTo>
                      <a:pt x="55" y="2"/>
                    </a:lnTo>
                    <a:lnTo>
                      <a:pt x="65" y="12"/>
                    </a:lnTo>
                    <a:lnTo>
                      <a:pt x="82" y="5"/>
                    </a:lnTo>
                    <a:lnTo>
                      <a:pt x="83" y="23"/>
                    </a:lnTo>
                    <a:lnTo>
                      <a:pt x="94" y="24"/>
                    </a:lnTo>
                    <a:lnTo>
                      <a:pt x="102" y="30"/>
                    </a:lnTo>
                    <a:lnTo>
                      <a:pt x="108" y="12"/>
                    </a:lnTo>
                    <a:lnTo>
                      <a:pt x="117" y="9"/>
                    </a:lnTo>
                    <a:lnTo>
                      <a:pt x="127" y="20"/>
                    </a:lnTo>
                    <a:lnTo>
                      <a:pt x="131" y="52"/>
                    </a:lnTo>
                    <a:lnTo>
                      <a:pt x="141" y="62"/>
                    </a:lnTo>
                    <a:lnTo>
                      <a:pt x="153" y="62"/>
                    </a:lnTo>
                    <a:lnTo>
                      <a:pt x="160" y="67"/>
                    </a:lnTo>
                    <a:lnTo>
                      <a:pt x="180" y="59"/>
                    </a:lnTo>
                    <a:lnTo>
                      <a:pt x="205" y="71"/>
                    </a:lnTo>
                    <a:lnTo>
                      <a:pt x="251" y="74"/>
                    </a:lnTo>
                    <a:lnTo>
                      <a:pt x="262" y="81"/>
                    </a:lnTo>
                    <a:lnTo>
                      <a:pt x="274" y="93"/>
                    </a:lnTo>
                    <a:lnTo>
                      <a:pt x="285" y="95"/>
                    </a:lnTo>
                    <a:lnTo>
                      <a:pt x="307" y="92"/>
                    </a:lnTo>
                    <a:lnTo>
                      <a:pt x="321" y="120"/>
                    </a:lnTo>
                    <a:lnTo>
                      <a:pt x="339" y="120"/>
                    </a:lnTo>
                    <a:lnTo>
                      <a:pt x="356" y="130"/>
                    </a:lnTo>
                    <a:lnTo>
                      <a:pt x="366" y="145"/>
                    </a:lnTo>
                    <a:lnTo>
                      <a:pt x="369" y="164"/>
                    </a:lnTo>
                    <a:lnTo>
                      <a:pt x="386" y="171"/>
                    </a:lnTo>
                    <a:lnTo>
                      <a:pt x="398" y="185"/>
                    </a:lnTo>
                    <a:lnTo>
                      <a:pt x="419" y="189"/>
                    </a:lnTo>
                    <a:lnTo>
                      <a:pt x="424" y="198"/>
                    </a:lnTo>
                    <a:lnTo>
                      <a:pt x="415" y="218"/>
                    </a:lnTo>
                    <a:lnTo>
                      <a:pt x="386" y="214"/>
                    </a:lnTo>
                    <a:lnTo>
                      <a:pt x="381" y="232"/>
                    </a:lnTo>
                    <a:lnTo>
                      <a:pt x="365" y="253"/>
                    </a:lnTo>
                    <a:lnTo>
                      <a:pt x="363" y="270"/>
                    </a:lnTo>
                    <a:lnTo>
                      <a:pt x="382" y="287"/>
                    </a:lnTo>
                    <a:lnTo>
                      <a:pt x="378" y="300"/>
                    </a:lnTo>
                    <a:lnTo>
                      <a:pt x="343" y="323"/>
                    </a:lnTo>
                    <a:lnTo>
                      <a:pt x="330" y="309"/>
                    </a:lnTo>
                    <a:lnTo>
                      <a:pt x="319" y="313"/>
                    </a:lnTo>
                    <a:lnTo>
                      <a:pt x="303" y="302"/>
                    </a:lnTo>
                    <a:lnTo>
                      <a:pt x="301" y="277"/>
                    </a:lnTo>
                    <a:lnTo>
                      <a:pt x="291" y="268"/>
                    </a:lnTo>
                    <a:lnTo>
                      <a:pt x="287" y="256"/>
                    </a:lnTo>
                    <a:lnTo>
                      <a:pt x="298" y="249"/>
                    </a:lnTo>
                    <a:lnTo>
                      <a:pt x="295" y="239"/>
                    </a:lnTo>
                    <a:lnTo>
                      <a:pt x="272" y="241"/>
                    </a:lnTo>
                    <a:lnTo>
                      <a:pt x="258" y="246"/>
                    </a:lnTo>
                    <a:lnTo>
                      <a:pt x="248" y="220"/>
                    </a:lnTo>
                    <a:lnTo>
                      <a:pt x="213" y="221"/>
                    </a:lnTo>
                    <a:lnTo>
                      <a:pt x="196" y="235"/>
                    </a:lnTo>
                    <a:lnTo>
                      <a:pt x="183" y="235"/>
                    </a:lnTo>
                    <a:lnTo>
                      <a:pt x="184" y="268"/>
                    </a:lnTo>
                    <a:lnTo>
                      <a:pt x="176" y="270"/>
                    </a:lnTo>
                    <a:lnTo>
                      <a:pt x="167" y="287"/>
                    </a:lnTo>
                    <a:lnTo>
                      <a:pt x="138" y="287"/>
                    </a:lnTo>
                    <a:lnTo>
                      <a:pt x="127" y="278"/>
                    </a:lnTo>
                    <a:lnTo>
                      <a:pt x="117" y="280"/>
                    </a:lnTo>
                    <a:lnTo>
                      <a:pt x="118" y="264"/>
                    </a:lnTo>
                    <a:lnTo>
                      <a:pt x="128" y="245"/>
                    </a:lnTo>
                    <a:lnTo>
                      <a:pt x="125" y="228"/>
                    </a:lnTo>
                    <a:lnTo>
                      <a:pt x="105" y="234"/>
                    </a:lnTo>
                    <a:lnTo>
                      <a:pt x="98" y="267"/>
                    </a:lnTo>
                    <a:lnTo>
                      <a:pt x="85" y="273"/>
                    </a:lnTo>
                    <a:lnTo>
                      <a:pt x="78" y="282"/>
                    </a:lnTo>
                    <a:lnTo>
                      <a:pt x="63" y="274"/>
                    </a:lnTo>
                    <a:lnTo>
                      <a:pt x="57" y="246"/>
                    </a:lnTo>
                    <a:lnTo>
                      <a:pt x="40" y="248"/>
                    </a:lnTo>
                    <a:lnTo>
                      <a:pt x="29" y="238"/>
                    </a:lnTo>
                    <a:lnTo>
                      <a:pt x="6" y="199"/>
                    </a:lnTo>
                    <a:lnTo>
                      <a:pt x="14" y="173"/>
                    </a:lnTo>
                    <a:lnTo>
                      <a:pt x="8" y="125"/>
                    </a:lnTo>
                    <a:lnTo>
                      <a:pt x="19" y="120"/>
                    </a:lnTo>
                    <a:lnTo>
                      <a:pt x="10" y="107"/>
                    </a:lnTo>
                    <a:lnTo>
                      <a:pt x="11" y="93"/>
                    </a:lnTo>
                    <a:lnTo>
                      <a:pt x="20" y="93"/>
                    </a:lnTo>
                    <a:lnTo>
                      <a:pt x="24" y="112"/>
                    </a:lnTo>
                    <a:lnTo>
                      <a:pt x="26" y="82"/>
                    </a:lnTo>
                    <a:lnTo>
                      <a:pt x="14" y="66"/>
                    </a:lnTo>
                    <a:lnTo>
                      <a:pt x="14" y="49"/>
                    </a:lnTo>
                    <a:lnTo>
                      <a:pt x="6" y="50"/>
                    </a:lnTo>
                    <a:lnTo>
                      <a:pt x="0" y="45"/>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68" name="Freeform 204"/>
              <p:cNvSpPr>
                <a:spLocks/>
              </p:cNvSpPr>
              <p:nvPr/>
            </p:nvSpPr>
            <p:spPr bwMode="auto">
              <a:xfrm>
                <a:off x="2148" y="3183"/>
                <a:ext cx="151" cy="190"/>
              </a:xfrm>
              <a:custGeom>
                <a:avLst/>
                <a:gdLst>
                  <a:gd name="T0" fmla="*/ 0 w 453"/>
                  <a:gd name="T1" fmla="*/ 0 h 569"/>
                  <a:gd name="T2" fmla="*/ 0 w 453"/>
                  <a:gd name="T3" fmla="*/ 0 h 569"/>
                  <a:gd name="T4" fmla="*/ 0 w 453"/>
                  <a:gd name="T5" fmla="*/ 0 h 569"/>
                  <a:gd name="T6" fmla="*/ 0 w 453"/>
                  <a:gd name="T7" fmla="*/ 0 h 569"/>
                  <a:gd name="T8" fmla="*/ 0 w 453"/>
                  <a:gd name="T9" fmla="*/ 0 h 569"/>
                  <a:gd name="T10" fmla="*/ 0 w 453"/>
                  <a:gd name="T11" fmla="*/ 0 h 569"/>
                  <a:gd name="T12" fmla="*/ 0 w 453"/>
                  <a:gd name="T13" fmla="*/ 0 h 569"/>
                  <a:gd name="T14" fmla="*/ 0 w 453"/>
                  <a:gd name="T15" fmla="*/ 0 h 569"/>
                  <a:gd name="T16" fmla="*/ 0 w 453"/>
                  <a:gd name="T17" fmla="*/ 0 h 569"/>
                  <a:gd name="T18" fmla="*/ 0 w 453"/>
                  <a:gd name="T19" fmla="*/ 0 h 569"/>
                  <a:gd name="T20" fmla="*/ 0 w 453"/>
                  <a:gd name="T21" fmla="*/ 0 h 569"/>
                  <a:gd name="T22" fmla="*/ 0 w 453"/>
                  <a:gd name="T23" fmla="*/ 0 h 569"/>
                  <a:gd name="T24" fmla="*/ 0 w 453"/>
                  <a:gd name="T25" fmla="*/ 0 h 569"/>
                  <a:gd name="T26" fmla="*/ 0 w 453"/>
                  <a:gd name="T27" fmla="*/ 0 h 569"/>
                  <a:gd name="T28" fmla="*/ 0 w 453"/>
                  <a:gd name="T29" fmla="*/ 0 h 569"/>
                  <a:gd name="T30" fmla="*/ 0 w 453"/>
                  <a:gd name="T31" fmla="*/ 0 h 569"/>
                  <a:gd name="T32" fmla="*/ 0 w 453"/>
                  <a:gd name="T33" fmla="*/ 0 h 569"/>
                  <a:gd name="T34" fmla="*/ 0 w 453"/>
                  <a:gd name="T35" fmla="*/ 0 h 569"/>
                  <a:gd name="T36" fmla="*/ 0 w 453"/>
                  <a:gd name="T37" fmla="*/ 0 h 569"/>
                  <a:gd name="T38" fmla="*/ 0 w 453"/>
                  <a:gd name="T39" fmla="*/ 0 h 569"/>
                  <a:gd name="T40" fmla="*/ 0 w 453"/>
                  <a:gd name="T41" fmla="*/ 0 h 569"/>
                  <a:gd name="T42" fmla="*/ 0 w 453"/>
                  <a:gd name="T43" fmla="*/ 0 h 569"/>
                  <a:gd name="T44" fmla="*/ 0 w 453"/>
                  <a:gd name="T45" fmla="*/ 0 h 569"/>
                  <a:gd name="T46" fmla="*/ 0 w 453"/>
                  <a:gd name="T47" fmla="*/ 0 h 569"/>
                  <a:gd name="T48" fmla="*/ 0 w 453"/>
                  <a:gd name="T49" fmla="*/ 0 h 569"/>
                  <a:gd name="T50" fmla="*/ 0 w 453"/>
                  <a:gd name="T51" fmla="*/ 0 h 569"/>
                  <a:gd name="T52" fmla="*/ 0 w 453"/>
                  <a:gd name="T53" fmla="*/ 0 h 569"/>
                  <a:gd name="T54" fmla="*/ 0 w 453"/>
                  <a:gd name="T55" fmla="*/ 0 h 569"/>
                  <a:gd name="T56" fmla="*/ 0 w 453"/>
                  <a:gd name="T57" fmla="*/ 0 h 569"/>
                  <a:gd name="T58" fmla="*/ 0 w 453"/>
                  <a:gd name="T59" fmla="*/ 0 h 569"/>
                  <a:gd name="T60" fmla="*/ 0 w 453"/>
                  <a:gd name="T61" fmla="*/ 0 h 569"/>
                  <a:gd name="T62" fmla="*/ 0 w 453"/>
                  <a:gd name="T63" fmla="*/ 0 h 569"/>
                  <a:gd name="T64" fmla="*/ 0 w 453"/>
                  <a:gd name="T65" fmla="*/ 0 h 569"/>
                  <a:gd name="T66" fmla="*/ 0 w 453"/>
                  <a:gd name="T67" fmla="*/ 0 h 569"/>
                  <a:gd name="T68" fmla="*/ 0 w 453"/>
                  <a:gd name="T69" fmla="*/ 0 h 569"/>
                  <a:gd name="T70" fmla="*/ 0 w 453"/>
                  <a:gd name="T71" fmla="*/ 0 h 569"/>
                  <a:gd name="T72" fmla="*/ 0 w 453"/>
                  <a:gd name="T73" fmla="*/ 0 h 569"/>
                  <a:gd name="T74" fmla="*/ 0 w 453"/>
                  <a:gd name="T75" fmla="*/ 0 h 569"/>
                  <a:gd name="T76" fmla="*/ 0 w 453"/>
                  <a:gd name="T77" fmla="*/ 0 h 569"/>
                  <a:gd name="T78" fmla="*/ 0 w 453"/>
                  <a:gd name="T79" fmla="*/ 0 h 569"/>
                  <a:gd name="T80" fmla="*/ 0 w 453"/>
                  <a:gd name="T81" fmla="*/ 0 h 569"/>
                  <a:gd name="T82" fmla="*/ 0 w 453"/>
                  <a:gd name="T83" fmla="*/ 0 h 569"/>
                  <a:gd name="T84" fmla="*/ 0 w 453"/>
                  <a:gd name="T85" fmla="*/ 0 h 569"/>
                  <a:gd name="T86" fmla="*/ 0 w 453"/>
                  <a:gd name="T87" fmla="*/ 0 h 569"/>
                  <a:gd name="T88" fmla="*/ 0 w 453"/>
                  <a:gd name="T89" fmla="*/ 0 h 569"/>
                  <a:gd name="T90" fmla="*/ 0 w 453"/>
                  <a:gd name="T91" fmla="*/ 0 h 569"/>
                  <a:gd name="T92" fmla="*/ 0 w 453"/>
                  <a:gd name="T93" fmla="*/ 0 h 569"/>
                  <a:gd name="T94" fmla="*/ 0 w 453"/>
                  <a:gd name="T95" fmla="*/ 0 h 569"/>
                  <a:gd name="T96" fmla="*/ 0 w 453"/>
                  <a:gd name="T97" fmla="*/ 0 h 569"/>
                  <a:gd name="T98" fmla="*/ 0 w 453"/>
                  <a:gd name="T99" fmla="*/ 0 h 569"/>
                  <a:gd name="T100" fmla="*/ 0 w 453"/>
                  <a:gd name="T101" fmla="*/ 0 h 569"/>
                  <a:gd name="T102" fmla="*/ 0 w 453"/>
                  <a:gd name="T103" fmla="*/ 0 h 5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3"/>
                  <a:gd name="T157" fmla="*/ 0 h 569"/>
                  <a:gd name="T158" fmla="*/ 453 w 453"/>
                  <a:gd name="T159" fmla="*/ 569 h 5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3" h="569">
                    <a:moveTo>
                      <a:pt x="0" y="425"/>
                    </a:moveTo>
                    <a:lnTo>
                      <a:pt x="6" y="415"/>
                    </a:lnTo>
                    <a:lnTo>
                      <a:pt x="3" y="408"/>
                    </a:lnTo>
                    <a:lnTo>
                      <a:pt x="13" y="389"/>
                    </a:lnTo>
                    <a:lnTo>
                      <a:pt x="9" y="378"/>
                    </a:lnTo>
                    <a:lnTo>
                      <a:pt x="9" y="368"/>
                    </a:lnTo>
                    <a:lnTo>
                      <a:pt x="18" y="372"/>
                    </a:lnTo>
                    <a:lnTo>
                      <a:pt x="24" y="382"/>
                    </a:lnTo>
                    <a:lnTo>
                      <a:pt x="37" y="379"/>
                    </a:lnTo>
                    <a:lnTo>
                      <a:pt x="35" y="368"/>
                    </a:lnTo>
                    <a:lnTo>
                      <a:pt x="45" y="362"/>
                    </a:lnTo>
                    <a:lnTo>
                      <a:pt x="44" y="349"/>
                    </a:lnTo>
                    <a:lnTo>
                      <a:pt x="47" y="337"/>
                    </a:lnTo>
                    <a:lnTo>
                      <a:pt x="58" y="336"/>
                    </a:lnTo>
                    <a:lnTo>
                      <a:pt x="75" y="337"/>
                    </a:lnTo>
                    <a:lnTo>
                      <a:pt x="70" y="326"/>
                    </a:lnTo>
                    <a:lnTo>
                      <a:pt x="74" y="314"/>
                    </a:lnTo>
                    <a:lnTo>
                      <a:pt x="74" y="278"/>
                    </a:lnTo>
                    <a:lnTo>
                      <a:pt x="84" y="269"/>
                    </a:lnTo>
                    <a:lnTo>
                      <a:pt x="88" y="249"/>
                    </a:lnTo>
                    <a:lnTo>
                      <a:pt x="93" y="244"/>
                    </a:lnTo>
                    <a:lnTo>
                      <a:pt x="97" y="253"/>
                    </a:lnTo>
                    <a:lnTo>
                      <a:pt x="109" y="251"/>
                    </a:lnTo>
                    <a:lnTo>
                      <a:pt x="120" y="243"/>
                    </a:lnTo>
                    <a:lnTo>
                      <a:pt x="120" y="228"/>
                    </a:lnTo>
                    <a:lnTo>
                      <a:pt x="130" y="218"/>
                    </a:lnTo>
                    <a:lnTo>
                      <a:pt x="130" y="208"/>
                    </a:lnTo>
                    <a:lnTo>
                      <a:pt x="153" y="168"/>
                    </a:lnTo>
                    <a:lnTo>
                      <a:pt x="178" y="168"/>
                    </a:lnTo>
                    <a:lnTo>
                      <a:pt x="184" y="144"/>
                    </a:lnTo>
                    <a:lnTo>
                      <a:pt x="185" y="115"/>
                    </a:lnTo>
                    <a:lnTo>
                      <a:pt x="202" y="89"/>
                    </a:lnTo>
                    <a:lnTo>
                      <a:pt x="228" y="76"/>
                    </a:lnTo>
                    <a:lnTo>
                      <a:pt x="243" y="53"/>
                    </a:lnTo>
                    <a:lnTo>
                      <a:pt x="264" y="35"/>
                    </a:lnTo>
                    <a:lnTo>
                      <a:pt x="277" y="12"/>
                    </a:lnTo>
                    <a:lnTo>
                      <a:pt x="286" y="5"/>
                    </a:lnTo>
                    <a:lnTo>
                      <a:pt x="292" y="10"/>
                    </a:lnTo>
                    <a:lnTo>
                      <a:pt x="295" y="3"/>
                    </a:lnTo>
                    <a:lnTo>
                      <a:pt x="303" y="0"/>
                    </a:lnTo>
                    <a:lnTo>
                      <a:pt x="306" y="11"/>
                    </a:lnTo>
                    <a:lnTo>
                      <a:pt x="315" y="18"/>
                    </a:lnTo>
                    <a:lnTo>
                      <a:pt x="319" y="32"/>
                    </a:lnTo>
                    <a:lnTo>
                      <a:pt x="338" y="40"/>
                    </a:lnTo>
                    <a:lnTo>
                      <a:pt x="335" y="54"/>
                    </a:lnTo>
                    <a:lnTo>
                      <a:pt x="350" y="74"/>
                    </a:lnTo>
                    <a:lnTo>
                      <a:pt x="342" y="80"/>
                    </a:lnTo>
                    <a:lnTo>
                      <a:pt x="331" y="118"/>
                    </a:lnTo>
                    <a:lnTo>
                      <a:pt x="334" y="129"/>
                    </a:lnTo>
                    <a:lnTo>
                      <a:pt x="328" y="136"/>
                    </a:lnTo>
                    <a:lnTo>
                      <a:pt x="325" y="151"/>
                    </a:lnTo>
                    <a:lnTo>
                      <a:pt x="318" y="165"/>
                    </a:lnTo>
                    <a:lnTo>
                      <a:pt x="329" y="172"/>
                    </a:lnTo>
                    <a:lnTo>
                      <a:pt x="337" y="187"/>
                    </a:lnTo>
                    <a:lnTo>
                      <a:pt x="337" y="199"/>
                    </a:lnTo>
                    <a:lnTo>
                      <a:pt x="329" y="200"/>
                    </a:lnTo>
                    <a:lnTo>
                      <a:pt x="328" y="211"/>
                    </a:lnTo>
                    <a:lnTo>
                      <a:pt x="345" y="221"/>
                    </a:lnTo>
                    <a:lnTo>
                      <a:pt x="348" y="214"/>
                    </a:lnTo>
                    <a:lnTo>
                      <a:pt x="355" y="221"/>
                    </a:lnTo>
                    <a:lnTo>
                      <a:pt x="358" y="235"/>
                    </a:lnTo>
                    <a:lnTo>
                      <a:pt x="364" y="237"/>
                    </a:lnTo>
                    <a:lnTo>
                      <a:pt x="367" y="254"/>
                    </a:lnTo>
                    <a:lnTo>
                      <a:pt x="380" y="265"/>
                    </a:lnTo>
                    <a:lnTo>
                      <a:pt x="380" y="275"/>
                    </a:lnTo>
                    <a:lnTo>
                      <a:pt x="373" y="285"/>
                    </a:lnTo>
                    <a:lnTo>
                      <a:pt x="387" y="287"/>
                    </a:lnTo>
                    <a:lnTo>
                      <a:pt x="399" y="287"/>
                    </a:lnTo>
                    <a:lnTo>
                      <a:pt x="409" y="293"/>
                    </a:lnTo>
                    <a:lnTo>
                      <a:pt x="409" y="324"/>
                    </a:lnTo>
                    <a:lnTo>
                      <a:pt x="422" y="326"/>
                    </a:lnTo>
                    <a:lnTo>
                      <a:pt x="427" y="343"/>
                    </a:lnTo>
                    <a:lnTo>
                      <a:pt x="427" y="353"/>
                    </a:lnTo>
                    <a:lnTo>
                      <a:pt x="423" y="357"/>
                    </a:lnTo>
                    <a:lnTo>
                      <a:pt x="422" y="374"/>
                    </a:lnTo>
                    <a:lnTo>
                      <a:pt x="409" y="407"/>
                    </a:lnTo>
                    <a:lnTo>
                      <a:pt x="419" y="412"/>
                    </a:lnTo>
                    <a:lnTo>
                      <a:pt x="429" y="397"/>
                    </a:lnTo>
                    <a:lnTo>
                      <a:pt x="438" y="397"/>
                    </a:lnTo>
                    <a:lnTo>
                      <a:pt x="443" y="418"/>
                    </a:lnTo>
                    <a:lnTo>
                      <a:pt x="442" y="432"/>
                    </a:lnTo>
                    <a:lnTo>
                      <a:pt x="448" y="449"/>
                    </a:lnTo>
                    <a:lnTo>
                      <a:pt x="440" y="449"/>
                    </a:lnTo>
                    <a:lnTo>
                      <a:pt x="439" y="455"/>
                    </a:lnTo>
                    <a:lnTo>
                      <a:pt x="453" y="475"/>
                    </a:lnTo>
                    <a:lnTo>
                      <a:pt x="443" y="485"/>
                    </a:lnTo>
                    <a:lnTo>
                      <a:pt x="436" y="490"/>
                    </a:lnTo>
                    <a:lnTo>
                      <a:pt x="429" y="492"/>
                    </a:lnTo>
                    <a:lnTo>
                      <a:pt x="419" y="486"/>
                    </a:lnTo>
                    <a:lnTo>
                      <a:pt x="396" y="497"/>
                    </a:lnTo>
                    <a:lnTo>
                      <a:pt x="377" y="500"/>
                    </a:lnTo>
                    <a:lnTo>
                      <a:pt x="370" y="485"/>
                    </a:lnTo>
                    <a:lnTo>
                      <a:pt x="357" y="482"/>
                    </a:lnTo>
                    <a:lnTo>
                      <a:pt x="351" y="490"/>
                    </a:lnTo>
                    <a:lnTo>
                      <a:pt x="354" y="501"/>
                    </a:lnTo>
                    <a:lnTo>
                      <a:pt x="347" y="507"/>
                    </a:lnTo>
                    <a:lnTo>
                      <a:pt x="342" y="503"/>
                    </a:lnTo>
                    <a:lnTo>
                      <a:pt x="334" y="505"/>
                    </a:lnTo>
                    <a:lnTo>
                      <a:pt x="331" y="500"/>
                    </a:lnTo>
                    <a:lnTo>
                      <a:pt x="313" y="503"/>
                    </a:lnTo>
                    <a:lnTo>
                      <a:pt x="293" y="518"/>
                    </a:lnTo>
                    <a:lnTo>
                      <a:pt x="279" y="522"/>
                    </a:lnTo>
                    <a:lnTo>
                      <a:pt x="280" y="536"/>
                    </a:lnTo>
                    <a:lnTo>
                      <a:pt x="272" y="536"/>
                    </a:lnTo>
                    <a:lnTo>
                      <a:pt x="263" y="546"/>
                    </a:lnTo>
                    <a:lnTo>
                      <a:pt x="256" y="540"/>
                    </a:lnTo>
                    <a:lnTo>
                      <a:pt x="230" y="558"/>
                    </a:lnTo>
                    <a:lnTo>
                      <a:pt x="233" y="561"/>
                    </a:lnTo>
                    <a:lnTo>
                      <a:pt x="227" y="569"/>
                    </a:lnTo>
                    <a:lnTo>
                      <a:pt x="211" y="567"/>
                    </a:lnTo>
                    <a:lnTo>
                      <a:pt x="214" y="551"/>
                    </a:lnTo>
                    <a:lnTo>
                      <a:pt x="227" y="544"/>
                    </a:lnTo>
                    <a:lnTo>
                      <a:pt x="233" y="544"/>
                    </a:lnTo>
                    <a:lnTo>
                      <a:pt x="253" y="525"/>
                    </a:lnTo>
                    <a:lnTo>
                      <a:pt x="257" y="517"/>
                    </a:lnTo>
                    <a:lnTo>
                      <a:pt x="282" y="500"/>
                    </a:lnTo>
                    <a:lnTo>
                      <a:pt x="282" y="485"/>
                    </a:lnTo>
                    <a:lnTo>
                      <a:pt x="289" y="482"/>
                    </a:lnTo>
                    <a:lnTo>
                      <a:pt x="286" y="472"/>
                    </a:lnTo>
                    <a:lnTo>
                      <a:pt x="280" y="465"/>
                    </a:lnTo>
                    <a:lnTo>
                      <a:pt x="269" y="458"/>
                    </a:lnTo>
                    <a:lnTo>
                      <a:pt x="262" y="461"/>
                    </a:lnTo>
                    <a:lnTo>
                      <a:pt x="251" y="457"/>
                    </a:lnTo>
                    <a:lnTo>
                      <a:pt x="247" y="462"/>
                    </a:lnTo>
                    <a:lnTo>
                      <a:pt x="240" y="458"/>
                    </a:lnTo>
                    <a:lnTo>
                      <a:pt x="236" y="447"/>
                    </a:lnTo>
                    <a:lnTo>
                      <a:pt x="218" y="447"/>
                    </a:lnTo>
                    <a:lnTo>
                      <a:pt x="211" y="436"/>
                    </a:lnTo>
                    <a:lnTo>
                      <a:pt x="194" y="433"/>
                    </a:lnTo>
                    <a:lnTo>
                      <a:pt x="172" y="424"/>
                    </a:lnTo>
                    <a:lnTo>
                      <a:pt x="166" y="418"/>
                    </a:lnTo>
                    <a:lnTo>
                      <a:pt x="163" y="408"/>
                    </a:lnTo>
                    <a:lnTo>
                      <a:pt x="148" y="403"/>
                    </a:lnTo>
                    <a:lnTo>
                      <a:pt x="142" y="411"/>
                    </a:lnTo>
                    <a:lnTo>
                      <a:pt x="127" y="407"/>
                    </a:lnTo>
                    <a:lnTo>
                      <a:pt x="129" y="401"/>
                    </a:lnTo>
                    <a:lnTo>
                      <a:pt x="122" y="399"/>
                    </a:lnTo>
                    <a:lnTo>
                      <a:pt x="113" y="386"/>
                    </a:lnTo>
                    <a:lnTo>
                      <a:pt x="110" y="399"/>
                    </a:lnTo>
                    <a:lnTo>
                      <a:pt x="101" y="400"/>
                    </a:lnTo>
                    <a:lnTo>
                      <a:pt x="96" y="405"/>
                    </a:lnTo>
                    <a:lnTo>
                      <a:pt x="90" y="418"/>
                    </a:lnTo>
                    <a:lnTo>
                      <a:pt x="81" y="426"/>
                    </a:lnTo>
                    <a:lnTo>
                      <a:pt x="80" y="415"/>
                    </a:lnTo>
                    <a:lnTo>
                      <a:pt x="74" y="419"/>
                    </a:lnTo>
                    <a:lnTo>
                      <a:pt x="68" y="410"/>
                    </a:lnTo>
                    <a:lnTo>
                      <a:pt x="65" y="396"/>
                    </a:lnTo>
                    <a:lnTo>
                      <a:pt x="67" y="382"/>
                    </a:lnTo>
                    <a:lnTo>
                      <a:pt x="62" y="375"/>
                    </a:lnTo>
                    <a:lnTo>
                      <a:pt x="57" y="379"/>
                    </a:lnTo>
                    <a:lnTo>
                      <a:pt x="54" y="393"/>
                    </a:lnTo>
                    <a:lnTo>
                      <a:pt x="44" y="404"/>
                    </a:lnTo>
                    <a:lnTo>
                      <a:pt x="42" y="415"/>
                    </a:lnTo>
                    <a:lnTo>
                      <a:pt x="24" y="421"/>
                    </a:lnTo>
                    <a:lnTo>
                      <a:pt x="19" y="430"/>
                    </a:lnTo>
                    <a:lnTo>
                      <a:pt x="8" y="432"/>
                    </a:lnTo>
                    <a:lnTo>
                      <a:pt x="0" y="42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69" name="Freeform 205"/>
              <p:cNvSpPr>
                <a:spLocks/>
              </p:cNvSpPr>
              <p:nvPr/>
            </p:nvSpPr>
            <p:spPr bwMode="auto">
              <a:xfrm>
                <a:off x="1898" y="2875"/>
                <a:ext cx="523" cy="468"/>
              </a:xfrm>
              <a:custGeom>
                <a:avLst/>
                <a:gdLst>
                  <a:gd name="T0" fmla="*/ 0 w 1568"/>
                  <a:gd name="T1" fmla="*/ 0 h 1405"/>
                  <a:gd name="T2" fmla="*/ 0 w 1568"/>
                  <a:gd name="T3" fmla="*/ 0 h 1405"/>
                  <a:gd name="T4" fmla="*/ 0 w 1568"/>
                  <a:gd name="T5" fmla="*/ 0 h 1405"/>
                  <a:gd name="T6" fmla="*/ 0 w 1568"/>
                  <a:gd name="T7" fmla="*/ 0 h 1405"/>
                  <a:gd name="T8" fmla="*/ 0 w 1568"/>
                  <a:gd name="T9" fmla="*/ 0 h 1405"/>
                  <a:gd name="T10" fmla="*/ 0 w 1568"/>
                  <a:gd name="T11" fmla="*/ 0 h 1405"/>
                  <a:gd name="T12" fmla="*/ 0 w 1568"/>
                  <a:gd name="T13" fmla="*/ 0 h 1405"/>
                  <a:gd name="T14" fmla="*/ 0 w 1568"/>
                  <a:gd name="T15" fmla="*/ 0 h 1405"/>
                  <a:gd name="T16" fmla="*/ 0 w 1568"/>
                  <a:gd name="T17" fmla="*/ 0 h 1405"/>
                  <a:gd name="T18" fmla="*/ 0 w 1568"/>
                  <a:gd name="T19" fmla="*/ 0 h 1405"/>
                  <a:gd name="T20" fmla="*/ 0 w 1568"/>
                  <a:gd name="T21" fmla="*/ 0 h 1405"/>
                  <a:gd name="T22" fmla="*/ 0 w 1568"/>
                  <a:gd name="T23" fmla="*/ 0 h 1405"/>
                  <a:gd name="T24" fmla="*/ 0 w 1568"/>
                  <a:gd name="T25" fmla="*/ 0 h 1405"/>
                  <a:gd name="T26" fmla="*/ 0 w 1568"/>
                  <a:gd name="T27" fmla="*/ 0 h 1405"/>
                  <a:gd name="T28" fmla="*/ 0 w 1568"/>
                  <a:gd name="T29" fmla="*/ 0 h 1405"/>
                  <a:gd name="T30" fmla="*/ 0 w 1568"/>
                  <a:gd name="T31" fmla="*/ 0 h 1405"/>
                  <a:gd name="T32" fmla="*/ 0 w 1568"/>
                  <a:gd name="T33" fmla="*/ 0 h 1405"/>
                  <a:gd name="T34" fmla="*/ 0 w 1568"/>
                  <a:gd name="T35" fmla="*/ 0 h 1405"/>
                  <a:gd name="T36" fmla="*/ 0 w 1568"/>
                  <a:gd name="T37" fmla="*/ 0 h 1405"/>
                  <a:gd name="T38" fmla="*/ 0 w 1568"/>
                  <a:gd name="T39" fmla="*/ 0 h 1405"/>
                  <a:gd name="T40" fmla="*/ 0 w 1568"/>
                  <a:gd name="T41" fmla="*/ 0 h 1405"/>
                  <a:gd name="T42" fmla="*/ 0 w 1568"/>
                  <a:gd name="T43" fmla="*/ 0 h 1405"/>
                  <a:gd name="T44" fmla="*/ 0 w 1568"/>
                  <a:gd name="T45" fmla="*/ 0 h 1405"/>
                  <a:gd name="T46" fmla="*/ 0 w 1568"/>
                  <a:gd name="T47" fmla="*/ 0 h 1405"/>
                  <a:gd name="T48" fmla="*/ 0 w 1568"/>
                  <a:gd name="T49" fmla="*/ 0 h 1405"/>
                  <a:gd name="T50" fmla="*/ 0 w 1568"/>
                  <a:gd name="T51" fmla="*/ 0 h 1405"/>
                  <a:gd name="T52" fmla="*/ 0 w 1568"/>
                  <a:gd name="T53" fmla="*/ 0 h 1405"/>
                  <a:gd name="T54" fmla="*/ 0 w 1568"/>
                  <a:gd name="T55" fmla="*/ 0 h 1405"/>
                  <a:gd name="T56" fmla="*/ 0 w 1568"/>
                  <a:gd name="T57" fmla="*/ 0 h 1405"/>
                  <a:gd name="T58" fmla="*/ 0 w 1568"/>
                  <a:gd name="T59" fmla="*/ 0 h 1405"/>
                  <a:gd name="T60" fmla="*/ 0 w 1568"/>
                  <a:gd name="T61" fmla="*/ 0 h 1405"/>
                  <a:gd name="T62" fmla="*/ 0 w 1568"/>
                  <a:gd name="T63" fmla="*/ 0 h 1405"/>
                  <a:gd name="T64" fmla="*/ 0 w 1568"/>
                  <a:gd name="T65" fmla="*/ 0 h 1405"/>
                  <a:gd name="T66" fmla="*/ 0 w 1568"/>
                  <a:gd name="T67" fmla="*/ 0 h 1405"/>
                  <a:gd name="T68" fmla="*/ 0 w 1568"/>
                  <a:gd name="T69" fmla="*/ 0 h 1405"/>
                  <a:gd name="T70" fmla="*/ 0 w 1568"/>
                  <a:gd name="T71" fmla="*/ 0 h 1405"/>
                  <a:gd name="T72" fmla="*/ 0 w 1568"/>
                  <a:gd name="T73" fmla="*/ 0 h 1405"/>
                  <a:gd name="T74" fmla="*/ 0 w 1568"/>
                  <a:gd name="T75" fmla="*/ 0 h 1405"/>
                  <a:gd name="T76" fmla="*/ 0 w 1568"/>
                  <a:gd name="T77" fmla="*/ 0 h 1405"/>
                  <a:gd name="T78" fmla="*/ 0 w 1568"/>
                  <a:gd name="T79" fmla="*/ 0 h 1405"/>
                  <a:gd name="T80" fmla="*/ 0 w 1568"/>
                  <a:gd name="T81" fmla="*/ 0 h 1405"/>
                  <a:gd name="T82" fmla="*/ 0 w 1568"/>
                  <a:gd name="T83" fmla="*/ 0 h 1405"/>
                  <a:gd name="T84" fmla="*/ 0 w 1568"/>
                  <a:gd name="T85" fmla="*/ 0 h 1405"/>
                  <a:gd name="T86" fmla="*/ 0 w 1568"/>
                  <a:gd name="T87" fmla="*/ 0 h 1405"/>
                  <a:gd name="T88" fmla="*/ 0 w 1568"/>
                  <a:gd name="T89" fmla="*/ 0 h 1405"/>
                  <a:gd name="T90" fmla="*/ 0 w 1568"/>
                  <a:gd name="T91" fmla="*/ 0 h 1405"/>
                  <a:gd name="T92" fmla="*/ 0 w 1568"/>
                  <a:gd name="T93" fmla="*/ 0 h 1405"/>
                  <a:gd name="T94" fmla="*/ 0 w 1568"/>
                  <a:gd name="T95" fmla="*/ 0 h 1405"/>
                  <a:gd name="T96" fmla="*/ 0 w 1568"/>
                  <a:gd name="T97" fmla="*/ 0 h 1405"/>
                  <a:gd name="T98" fmla="*/ 0 w 1568"/>
                  <a:gd name="T99" fmla="*/ 0 h 1405"/>
                  <a:gd name="T100" fmla="*/ 0 w 1568"/>
                  <a:gd name="T101" fmla="*/ 0 h 1405"/>
                  <a:gd name="T102" fmla="*/ 0 w 1568"/>
                  <a:gd name="T103" fmla="*/ 0 h 1405"/>
                  <a:gd name="T104" fmla="*/ 0 w 1568"/>
                  <a:gd name="T105" fmla="*/ 0 h 1405"/>
                  <a:gd name="T106" fmla="*/ 0 w 1568"/>
                  <a:gd name="T107" fmla="*/ 0 h 1405"/>
                  <a:gd name="T108" fmla="*/ 0 w 1568"/>
                  <a:gd name="T109" fmla="*/ 0 h 1405"/>
                  <a:gd name="T110" fmla="*/ 0 w 1568"/>
                  <a:gd name="T111" fmla="*/ 0 h 1405"/>
                  <a:gd name="T112" fmla="*/ 0 w 1568"/>
                  <a:gd name="T113" fmla="*/ 0 h 1405"/>
                  <a:gd name="T114" fmla="*/ 0 w 1568"/>
                  <a:gd name="T115" fmla="*/ 0 h 1405"/>
                  <a:gd name="T116" fmla="*/ 0 w 1568"/>
                  <a:gd name="T117" fmla="*/ 0 h 1405"/>
                  <a:gd name="T118" fmla="*/ 0 w 1568"/>
                  <a:gd name="T119" fmla="*/ 0 h 1405"/>
                  <a:gd name="T120" fmla="*/ 0 w 1568"/>
                  <a:gd name="T121" fmla="*/ 0 h 1405"/>
                  <a:gd name="T122" fmla="*/ 0 w 1568"/>
                  <a:gd name="T123" fmla="*/ 0 h 1405"/>
                  <a:gd name="T124" fmla="*/ 0 w 1568"/>
                  <a:gd name="T125" fmla="*/ 0 h 1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8"/>
                  <a:gd name="T190" fmla="*/ 0 h 1405"/>
                  <a:gd name="T191" fmla="*/ 1568 w 1568"/>
                  <a:gd name="T192" fmla="*/ 1405 h 14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8" h="1405">
                    <a:moveTo>
                      <a:pt x="880" y="1133"/>
                    </a:moveTo>
                    <a:lnTo>
                      <a:pt x="903" y="1093"/>
                    </a:lnTo>
                    <a:lnTo>
                      <a:pt x="928" y="1093"/>
                    </a:lnTo>
                    <a:lnTo>
                      <a:pt x="934" y="1069"/>
                    </a:lnTo>
                    <a:lnTo>
                      <a:pt x="935" y="1040"/>
                    </a:lnTo>
                    <a:lnTo>
                      <a:pt x="952" y="1014"/>
                    </a:lnTo>
                    <a:lnTo>
                      <a:pt x="978" y="1001"/>
                    </a:lnTo>
                    <a:lnTo>
                      <a:pt x="993" y="978"/>
                    </a:lnTo>
                    <a:lnTo>
                      <a:pt x="1014" y="960"/>
                    </a:lnTo>
                    <a:lnTo>
                      <a:pt x="1027" y="937"/>
                    </a:lnTo>
                    <a:lnTo>
                      <a:pt x="1036" y="930"/>
                    </a:lnTo>
                    <a:lnTo>
                      <a:pt x="1042" y="935"/>
                    </a:lnTo>
                    <a:lnTo>
                      <a:pt x="1045" y="928"/>
                    </a:lnTo>
                    <a:lnTo>
                      <a:pt x="1053" y="925"/>
                    </a:lnTo>
                    <a:lnTo>
                      <a:pt x="1063" y="924"/>
                    </a:lnTo>
                    <a:lnTo>
                      <a:pt x="1074" y="917"/>
                    </a:lnTo>
                    <a:lnTo>
                      <a:pt x="1081" y="904"/>
                    </a:lnTo>
                    <a:lnTo>
                      <a:pt x="1092" y="904"/>
                    </a:lnTo>
                    <a:lnTo>
                      <a:pt x="1094" y="883"/>
                    </a:lnTo>
                    <a:lnTo>
                      <a:pt x="1111" y="885"/>
                    </a:lnTo>
                    <a:lnTo>
                      <a:pt x="1127" y="880"/>
                    </a:lnTo>
                    <a:lnTo>
                      <a:pt x="1147" y="867"/>
                    </a:lnTo>
                    <a:lnTo>
                      <a:pt x="1170" y="876"/>
                    </a:lnTo>
                    <a:lnTo>
                      <a:pt x="1196" y="882"/>
                    </a:lnTo>
                    <a:lnTo>
                      <a:pt x="1226" y="872"/>
                    </a:lnTo>
                    <a:lnTo>
                      <a:pt x="1238" y="861"/>
                    </a:lnTo>
                    <a:lnTo>
                      <a:pt x="1251" y="861"/>
                    </a:lnTo>
                    <a:lnTo>
                      <a:pt x="1254" y="886"/>
                    </a:lnTo>
                    <a:lnTo>
                      <a:pt x="1273" y="892"/>
                    </a:lnTo>
                    <a:lnTo>
                      <a:pt x="1280" y="883"/>
                    </a:lnTo>
                    <a:lnTo>
                      <a:pt x="1297" y="883"/>
                    </a:lnTo>
                    <a:lnTo>
                      <a:pt x="1296" y="890"/>
                    </a:lnTo>
                    <a:lnTo>
                      <a:pt x="1309" y="897"/>
                    </a:lnTo>
                    <a:lnTo>
                      <a:pt x="1322" y="897"/>
                    </a:lnTo>
                    <a:lnTo>
                      <a:pt x="1322" y="907"/>
                    </a:lnTo>
                    <a:lnTo>
                      <a:pt x="1335" y="905"/>
                    </a:lnTo>
                    <a:lnTo>
                      <a:pt x="1335" y="914"/>
                    </a:lnTo>
                    <a:lnTo>
                      <a:pt x="1325" y="922"/>
                    </a:lnTo>
                    <a:lnTo>
                      <a:pt x="1338" y="924"/>
                    </a:lnTo>
                    <a:lnTo>
                      <a:pt x="1332" y="935"/>
                    </a:lnTo>
                    <a:lnTo>
                      <a:pt x="1338" y="942"/>
                    </a:lnTo>
                    <a:lnTo>
                      <a:pt x="1349" y="935"/>
                    </a:lnTo>
                    <a:lnTo>
                      <a:pt x="1363" y="946"/>
                    </a:lnTo>
                    <a:lnTo>
                      <a:pt x="1371" y="964"/>
                    </a:lnTo>
                    <a:lnTo>
                      <a:pt x="1379" y="974"/>
                    </a:lnTo>
                    <a:lnTo>
                      <a:pt x="1392" y="975"/>
                    </a:lnTo>
                    <a:lnTo>
                      <a:pt x="1398" y="969"/>
                    </a:lnTo>
                    <a:lnTo>
                      <a:pt x="1424" y="975"/>
                    </a:lnTo>
                    <a:lnTo>
                      <a:pt x="1437" y="960"/>
                    </a:lnTo>
                    <a:lnTo>
                      <a:pt x="1453" y="965"/>
                    </a:lnTo>
                    <a:lnTo>
                      <a:pt x="1467" y="951"/>
                    </a:lnTo>
                    <a:lnTo>
                      <a:pt x="1485" y="971"/>
                    </a:lnTo>
                    <a:lnTo>
                      <a:pt x="1492" y="968"/>
                    </a:lnTo>
                    <a:lnTo>
                      <a:pt x="1488" y="960"/>
                    </a:lnTo>
                    <a:lnTo>
                      <a:pt x="1486" y="950"/>
                    </a:lnTo>
                    <a:lnTo>
                      <a:pt x="1492" y="943"/>
                    </a:lnTo>
                    <a:lnTo>
                      <a:pt x="1489" y="935"/>
                    </a:lnTo>
                    <a:lnTo>
                      <a:pt x="1477" y="924"/>
                    </a:lnTo>
                    <a:lnTo>
                      <a:pt x="1463" y="919"/>
                    </a:lnTo>
                    <a:lnTo>
                      <a:pt x="1460" y="883"/>
                    </a:lnTo>
                    <a:lnTo>
                      <a:pt x="1456" y="875"/>
                    </a:lnTo>
                    <a:lnTo>
                      <a:pt x="1456" y="849"/>
                    </a:lnTo>
                    <a:lnTo>
                      <a:pt x="1470" y="833"/>
                    </a:lnTo>
                    <a:lnTo>
                      <a:pt x="1470" y="811"/>
                    </a:lnTo>
                    <a:lnTo>
                      <a:pt x="1477" y="801"/>
                    </a:lnTo>
                    <a:lnTo>
                      <a:pt x="1495" y="810"/>
                    </a:lnTo>
                    <a:lnTo>
                      <a:pt x="1493" y="824"/>
                    </a:lnTo>
                    <a:lnTo>
                      <a:pt x="1501" y="829"/>
                    </a:lnTo>
                    <a:lnTo>
                      <a:pt x="1508" y="822"/>
                    </a:lnTo>
                    <a:lnTo>
                      <a:pt x="1522" y="818"/>
                    </a:lnTo>
                    <a:lnTo>
                      <a:pt x="1515" y="789"/>
                    </a:lnTo>
                    <a:lnTo>
                      <a:pt x="1509" y="782"/>
                    </a:lnTo>
                    <a:lnTo>
                      <a:pt x="1512" y="756"/>
                    </a:lnTo>
                    <a:lnTo>
                      <a:pt x="1505" y="743"/>
                    </a:lnTo>
                    <a:lnTo>
                      <a:pt x="1506" y="729"/>
                    </a:lnTo>
                    <a:lnTo>
                      <a:pt x="1525" y="733"/>
                    </a:lnTo>
                    <a:lnTo>
                      <a:pt x="1535" y="717"/>
                    </a:lnTo>
                    <a:lnTo>
                      <a:pt x="1548" y="706"/>
                    </a:lnTo>
                    <a:lnTo>
                      <a:pt x="1561" y="703"/>
                    </a:lnTo>
                    <a:lnTo>
                      <a:pt x="1561" y="692"/>
                    </a:lnTo>
                    <a:lnTo>
                      <a:pt x="1568" y="676"/>
                    </a:lnTo>
                    <a:lnTo>
                      <a:pt x="1560" y="669"/>
                    </a:lnTo>
                    <a:lnTo>
                      <a:pt x="1560" y="664"/>
                    </a:lnTo>
                    <a:lnTo>
                      <a:pt x="1548" y="649"/>
                    </a:lnTo>
                    <a:lnTo>
                      <a:pt x="1554" y="635"/>
                    </a:lnTo>
                    <a:lnTo>
                      <a:pt x="1557" y="622"/>
                    </a:lnTo>
                    <a:lnTo>
                      <a:pt x="1547" y="593"/>
                    </a:lnTo>
                    <a:lnTo>
                      <a:pt x="1547" y="569"/>
                    </a:lnTo>
                    <a:lnTo>
                      <a:pt x="1512" y="592"/>
                    </a:lnTo>
                    <a:lnTo>
                      <a:pt x="1499" y="578"/>
                    </a:lnTo>
                    <a:lnTo>
                      <a:pt x="1488" y="582"/>
                    </a:lnTo>
                    <a:lnTo>
                      <a:pt x="1472" y="571"/>
                    </a:lnTo>
                    <a:lnTo>
                      <a:pt x="1470" y="546"/>
                    </a:lnTo>
                    <a:lnTo>
                      <a:pt x="1460" y="537"/>
                    </a:lnTo>
                    <a:lnTo>
                      <a:pt x="1456" y="525"/>
                    </a:lnTo>
                    <a:lnTo>
                      <a:pt x="1467" y="518"/>
                    </a:lnTo>
                    <a:lnTo>
                      <a:pt x="1464" y="508"/>
                    </a:lnTo>
                    <a:lnTo>
                      <a:pt x="1441" y="510"/>
                    </a:lnTo>
                    <a:lnTo>
                      <a:pt x="1427" y="515"/>
                    </a:lnTo>
                    <a:lnTo>
                      <a:pt x="1417" y="489"/>
                    </a:lnTo>
                    <a:lnTo>
                      <a:pt x="1382" y="490"/>
                    </a:lnTo>
                    <a:lnTo>
                      <a:pt x="1365" y="504"/>
                    </a:lnTo>
                    <a:lnTo>
                      <a:pt x="1352" y="504"/>
                    </a:lnTo>
                    <a:lnTo>
                      <a:pt x="1353" y="537"/>
                    </a:lnTo>
                    <a:lnTo>
                      <a:pt x="1345" y="539"/>
                    </a:lnTo>
                    <a:lnTo>
                      <a:pt x="1336" y="556"/>
                    </a:lnTo>
                    <a:lnTo>
                      <a:pt x="1307" y="556"/>
                    </a:lnTo>
                    <a:lnTo>
                      <a:pt x="1296" y="547"/>
                    </a:lnTo>
                    <a:lnTo>
                      <a:pt x="1286" y="549"/>
                    </a:lnTo>
                    <a:lnTo>
                      <a:pt x="1287" y="533"/>
                    </a:lnTo>
                    <a:lnTo>
                      <a:pt x="1297" y="514"/>
                    </a:lnTo>
                    <a:lnTo>
                      <a:pt x="1294" y="497"/>
                    </a:lnTo>
                    <a:lnTo>
                      <a:pt x="1274" y="503"/>
                    </a:lnTo>
                    <a:lnTo>
                      <a:pt x="1267" y="536"/>
                    </a:lnTo>
                    <a:lnTo>
                      <a:pt x="1254" y="542"/>
                    </a:lnTo>
                    <a:lnTo>
                      <a:pt x="1247" y="551"/>
                    </a:lnTo>
                    <a:lnTo>
                      <a:pt x="1232" y="543"/>
                    </a:lnTo>
                    <a:lnTo>
                      <a:pt x="1226" y="515"/>
                    </a:lnTo>
                    <a:lnTo>
                      <a:pt x="1209" y="517"/>
                    </a:lnTo>
                    <a:lnTo>
                      <a:pt x="1198" y="507"/>
                    </a:lnTo>
                    <a:lnTo>
                      <a:pt x="1175" y="468"/>
                    </a:lnTo>
                    <a:lnTo>
                      <a:pt x="1183" y="442"/>
                    </a:lnTo>
                    <a:lnTo>
                      <a:pt x="1177" y="394"/>
                    </a:lnTo>
                    <a:lnTo>
                      <a:pt x="1188" y="389"/>
                    </a:lnTo>
                    <a:lnTo>
                      <a:pt x="1179" y="376"/>
                    </a:lnTo>
                    <a:lnTo>
                      <a:pt x="1180" y="362"/>
                    </a:lnTo>
                    <a:lnTo>
                      <a:pt x="1189" y="362"/>
                    </a:lnTo>
                    <a:lnTo>
                      <a:pt x="1193" y="381"/>
                    </a:lnTo>
                    <a:lnTo>
                      <a:pt x="1195" y="351"/>
                    </a:lnTo>
                    <a:lnTo>
                      <a:pt x="1183" y="335"/>
                    </a:lnTo>
                    <a:lnTo>
                      <a:pt x="1183" y="318"/>
                    </a:lnTo>
                    <a:lnTo>
                      <a:pt x="1175" y="319"/>
                    </a:lnTo>
                    <a:lnTo>
                      <a:pt x="1169" y="314"/>
                    </a:lnTo>
                    <a:lnTo>
                      <a:pt x="1185" y="304"/>
                    </a:lnTo>
                    <a:lnTo>
                      <a:pt x="1190" y="293"/>
                    </a:lnTo>
                    <a:lnTo>
                      <a:pt x="1193" y="269"/>
                    </a:lnTo>
                    <a:lnTo>
                      <a:pt x="1224" y="271"/>
                    </a:lnTo>
                    <a:lnTo>
                      <a:pt x="1234" y="281"/>
                    </a:lnTo>
                    <a:lnTo>
                      <a:pt x="1251" y="274"/>
                    </a:lnTo>
                    <a:lnTo>
                      <a:pt x="1241" y="258"/>
                    </a:lnTo>
                    <a:lnTo>
                      <a:pt x="1238" y="247"/>
                    </a:lnTo>
                    <a:lnTo>
                      <a:pt x="1225" y="242"/>
                    </a:lnTo>
                    <a:lnTo>
                      <a:pt x="1208" y="240"/>
                    </a:lnTo>
                    <a:lnTo>
                      <a:pt x="1193" y="222"/>
                    </a:lnTo>
                    <a:lnTo>
                      <a:pt x="1185" y="217"/>
                    </a:lnTo>
                    <a:lnTo>
                      <a:pt x="1169" y="217"/>
                    </a:lnTo>
                    <a:lnTo>
                      <a:pt x="1172" y="206"/>
                    </a:lnTo>
                    <a:lnTo>
                      <a:pt x="1164" y="194"/>
                    </a:lnTo>
                    <a:lnTo>
                      <a:pt x="1175" y="169"/>
                    </a:lnTo>
                    <a:lnTo>
                      <a:pt x="1169" y="160"/>
                    </a:lnTo>
                    <a:lnTo>
                      <a:pt x="1159" y="174"/>
                    </a:lnTo>
                    <a:lnTo>
                      <a:pt x="1149" y="171"/>
                    </a:lnTo>
                    <a:lnTo>
                      <a:pt x="1141" y="185"/>
                    </a:lnTo>
                    <a:lnTo>
                      <a:pt x="1125" y="175"/>
                    </a:lnTo>
                    <a:lnTo>
                      <a:pt x="1120" y="165"/>
                    </a:lnTo>
                    <a:lnTo>
                      <a:pt x="1121" y="154"/>
                    </a:lnTo>
                    <a:lnTo>
                      <a:pt x="1130" y="146"/>
                    </a:lnTo>
                    <a:lnTo>
                      <a:pt x="1134" y="135"/>
                    </a:lnTo>
                    <a:lnTo>
                      <a:pt x="1144" y="131"/>
                    </a:lnTo>
                    <a:lnTo>
                      <a:pt x="1154" y="135"/>
                    </a:lnTo>
                    <a:lnTo>
                      <a:pt x="1162" y="143"/>
                    </a:lnTo>
                    <a:lnTo>
                      <a:pt x="1188" y="151"/>
                    </a:lnTo>
                    <a:lnTo>
                      <a:pt x="1208" y="133"/>
                    </a:lnTo>
                    <a:lnTo>
                      <a:pt x="1195" y="126"/>
                    </a:lnTo>
                    <a:lnTo>
                      <a:pt x="1189" y="115"/>
                    </a:lnTo>
                    <a:lnTo>
                      <a:pt x="1180" y="107"/>
                    </a:lnTo>
                    <a:lnTo>
                      <a:pt x="1156" y="104"/>
                    </a:lnTo>
                    <a:lnTo>
                      <a:pt x="1150" y="99"/>
                    </a:lnTo>
                    <a:lnTo>
                      <a:pt x="1159" y="93"/>
                    </a:lnTo>
                    <a:lnTo>
                      <a:pt x="1160" y="81"/>
                    </a:lnTo>
                    <a:lnTo>
                      <a:pt x="1154" y="75"/>
                    </a:lnTo>
                    <a:lnTo>
                      <a:pt x="1162" y="65"/>
                    </a:lnTo>
                    <a:lnTo>
                      <a:pt x="1154" y="58"/>
                    </a:lnTo>
                    <a:lnTo>
                      <a:pt x="1163" y="42"/>
                    </a:lnTo>
                    <a:lnTo>
                      <a:pt x="1153" y="28"/>
                    </a:lnTo>
                    <a:lnTo>
                      <a:pt x="1137" y="35"/>
                    </a:lnTo>
                    <a:lnTo>
                      <a:pt x="1130" y="26"/>
                    </a:lnTo>
                    <a:lnTo>
                      <a:pt x="1111" y="28"/>
                    </a:lnTo>
                    <a:lnTo>
                      <a:pt x="1088" y="43"/>
                    </a:lnTo>
                    <a:lnTo>
                      <a:pt x="1074" y="47"/>
                    </a:lnTo>
                    <a:lnTo>
                      <a:pt x="1043" y="43"/>
                    </a:lnTo>
                    <a:lnTo>
                      <a:pt x="1037" y="36"/>
                    </a:lnTo>
                    <a:lnTo>
                      <a:pt x="1026" y="39"/>
                    </a:lnTo>
                    <a:lnTo>
                      <a:pt x="1017" y="31"/>
                    </a:lnTo>
                    <a:lnTo>
                      <a:pt x="1009" y="28"/>
                    </a:lnTo>
                    <a:lnTo>
                      <a:pt x="1001" y="33"/>
                    </a:lnTo>
                    <a:lnTo>
                      <a:pt x="996" y="47"/>
                    </a:lnTo>
                    <a:lnTo>
                      <a:pt x="987" y="60"/>
                    </a:lnTo>
                    <a:lnTo>
                      <a:pt x="980" y="60"/>
                    </a:lnTo>
                    <a:lnTo>
                      <a:pt x="970" y="69"/>
                    </a:lnTo>
                    <a:lnTo>
                      <a:pt x="957" y="68"/>
                    </a:lnTo>
                    <a:lnTo>
                      <a:pt x="950" y="85"/>
                    </a:lnTo>
                    <a:lnTo>
                      <a:pt x="941" y="85"/>
                    </a:lnTo>
                    <a:lnTo>
                      <a:pt x="921" y="104"/>
                    </a:lnTo>
                    <a:lnTo>
                      <a:pt x="922" y="119"/>
                    </a:lnTo>
                    <a:lnTo>
                      <a:pt x="913" y="126"/>
                    </a:lnTo>
                    <a:lnTo>
                      <a:pt x="915" y="136"/>
                    </a:lnTo>
                    <a:lnTo>
                      <a:pt x="924" y="144"/>
                    </a:lnTo>
                    <a:lnTo>
                      <a:pt x="935" y="140"/>
                    </a:lnTo>
                    <a:lnTo>
                      <a:pt x="947" y="124"/>
                    </a:lnTo>
                    <a:lnTo>
                      <a:pt x="955" y="131"/>
                    </a:lnTo>
                    <a:lnTo>
                      <a:pt x="957" y="140"/>
                    </a:lnTo>
                    <a:lnTo>
                      <a:pt x="950" y="150"/>
                    </a:lnTo>
                    <a:lnTo>
                      <a:pt x="937" y="153"/>
                    </a:lnTo>
                    <a:lnTo>
                      <a:pt x="937" y="164"/>
                    </a:lnTo>
                    <a:lnTo>
                      <a:pt x="944" y="169"/>
                    </a:lnTo>
                    <a:lnTo>
                      <a:pt x="952" y="156"/>
                    </a:lnTo>
                    <a:lnTo>
                      <a:pt x="958" y="160"/>
                    </a:lnTo>
                    <a:lnTo>
                      <a:pt x="964" y="192"/>
                    </a:lnTo>
                    <a:lnTo>
                      <a:pt x="955" y="194"/>
                    </a:lnTo>
                    <a:lnTo>
                      <a:pt x="944" y="192"/>
                    </a:lnTo>
                    <a:lnTo>
                      <a:pt x="935" y="207"/>
                    </a:lnTo>
                    <a:lnTo>
                      <a:pt x="922" y="211"/>
                    </a:lnTo>
                    <a:lnTo>
                      <a:pt x="913" y="207"/>
                    </a:lnTo>
                    <a:lnTo>
                      <a:pt x="913" y="183"/>
                    </a:lnTo>
                    <a:lnTo>
                      <a:pt x="906" y="185"/>
                    </a:lnTo>
                    <a:lnTo>
                      <a:pt x="905" y="196"/>
                    </a:lnTo>
                    <a:lnTo>
                      <a:pt x="899" y="201"/>
                    </a:lnTo>
                    <a:lnTo>
                      <a:pt x="898" y="213"/>
                    </a:lnTo>
                    <a:lnTo>
                      <a:pt x="886" y="208"/>
                    </a:lnTo>
                    <a:lnTo>
                      <a:pt x="885" y="201"/>
                    </a:lnTo>
                    <a:lnTo>
                      <a:pt x="890" y="192"/>
                    </a:lnTo>
                    <a:lnTo>
                      <a:pt x="879" y="185"/>
                    </a:lnTo>
                    <a:lnTo>
                      <a:pt x="877" y="201"/>
                    </a:lnTo>
                    <a:lnTo>
                      <a:pt x="866" y="200"/>
                    </a:lnTo>
                    <a:lnTo>
                      <a:pt x="856" y="192"/>
                    </a:lnTo>
                    <a:lnTo>
                      <a:pt x="862" y="181"/>
                    </a:lnTo>
                    <a:lnTo>
                      <a:pt x="873" y="178"/>
                    </a:lnTo>
                    <a:lnTo>
                      <a:pt x="872" y="167"/>
                    </a:lnTo>
                    <a:lnTo>
                      <a:pt x="860" y="163"/>
                    </a:lnTo>
                    <a:lnTo>
                      <a:pt x="849" y="175"/>
                    </a:lnTo>
                    <a:lnTo>
                      <a:pt x="844" y="168"/>
                    </a:lnTo>
                    <a:lnTo>
                      <a:pt x="838" y="126"/>
                    </a:lnTo>
                    <a:lnTo>
                      <a:pt x="831" y="122"/>
                    </a:lnTo>
                    <a:lnTo>
                      <a:pt x="805" y="121"/>
                    </a:lnTo>
                    <a:lnTo>
                      <a:pt x="792" y="88"/>
                    </a:lnTo>
                    <a:lnTo>
                      <a:pt x="781" y="83"/>
                    </a:lnTo>
                    <a:lnTo>
                      <a:pt x="776" y="78"/>
                    </a:lnTo>
                    <a:lnTo>
                      <a:pt x="769" y="83"/>
                    </a:lnTo>
                    <a:lnTo>
                      <a:pt x="753" y="88"/>
                    </a:lnTo>
                    <a:lnTo>
                      <a:pt x="746" y="94"/>
                    </a:lnTo>
                    <a:lnTo>
                      <a:pt x="730" y="90"/>
                    </a:lnTo>
                    <a:lnTo>
                      <a:pt x="722" y="96"/>
                    </a:lnTo>
                    <a:lnTo>
                      <a:pt x="709" y="93"/>
                    </a:lnTo>
                    <a:lnTo>
                      <a:pt x="691" y="99"/>
                    </a:lnTo>
                    <a:lnTo>
                      <a:pt x="693" y="82"/>
                    </a:lnTo>
                    <a:lnTo>
                      <a:pt x="668" y="63"/>
                    </a:lnTo>
                    <a:lnTo>
                      <a:pt x="665" y="26"/>
                    </a:lnTo>
                    <a:lnTo>
                      <a:pt x="652" y="0"/>
                    </a:lnTo>
                    <a:lnTo>
                      <a:pt x="632" y="13"/>
                    </a:lnTo>
                    <a:lnTo>
                      <a:pt x="626" y="22"/>
                    </a:lnTo>
                    <a:lnTo>
                      <a:pt x="612" y="21"/>
                    </a:lnTo>
                    <a:lnTo>
                      <a:pt x="603" y="26"/>
                    </a:lnTo>
                    <a:lnTo>
                      <a:pt x="595" y="54"/>
                    </a:lnTo>
                    <a:lnTo>
                      <a:pt x="587" y="60"/>
                    </a:lnTo>
                    <a:lnTo>
                      <a:pt x="583" y="54"/>
                    </a:lnTo>
                    <a:lnTo>
                      <a:pt x="576" y="53"/>
                    </a:lnTo>
                    <a:lnTo>
                      <a:pt x="567" y="61"/>
                    </a:lnTo>
                    <a:lnTo>
                      <a:pt x="527" y="68"/>
                    </a:lnTo>
                    <a:lnTo>
                      <a:pt x="518" y="65"/>
                    </a:lnTo>
                    <a:lnTo>
                      <a:pt x="508" y="67"/>
                    </a:lnTo>
                    <a:lnTo>
                      <a:pt x="507" y="79"/>
                    </a:lnTo>
                    <a:lnTo>
                      <a:pt x="484" y="82"/>
                    </a:lnTo>
                    <a:lnTo>
                      <a:pt x="478" y="90"/>
                    </a:lnTo>
                    <a:lnTo>
                      <a:pt x="461" y="94"/>
                    </a:lnTo>
                    <a:lnTo>
                      <a:pt x="427" y="83"/>
                    </a:lnTo>
                    <a:lnTo>
                      <a:pt x="419" y="83"/>
                    </a:lnTo>
                    <a:lnTo>
                      <a:pt x="409" y="88"/>
                    </a:lnTo>
                    <a:lnTo>
                      <a:pt x="403" y="97"/>
                    </a:lnTo>
                    <a:lnTo>
                      <a:pt x="400" y="122"/>
                    </a:lnTo>
                    <a:lnTo>
                      <a:pt x="374" y="126"/>
                    </a:lnTo>
                    <a:lnTo>
                      <a:pt x="368" y="115"/>
                    </a:lnTo>
                    <a:lnTo>
                      <a:pt x="348" y="103"/>
                    </a:lnTo>
                    <a:lnTo>
                      <a:pt x="341" y="96"/>
                    </a:lnTo>
                    <a:lnTo>
                      <a:pt x="335" y="76"/>
                    </a:lnTo>
                    <a:lnTo>
                      <a:pt x="325" y="76"/>
                    </a:lnTo>
                    <a:lnTo>
                      <a:pt x="322" y="82"/>
                    </a:lnTo>
                    <a:lnTo>
                      <a:pt x="302" y="76"/>
                    </a:lnTo>
                    <a:lnTo>
                      <a:pt x="299" y="93"/>
                    </a:lnTo>
                    <a:lnTo>
                      <a:pt x="289" y="97"/>
                    </a:lnTo>
                    <a:lnTo>
                      <a:pt x="276" y="88"/>
                    </a:lnTo>
                    <a:lnTo>
                      <a:pt x="263" y="90"/>
                    </a:lnTo>
                    <a:lnTo>
                      <a:pt x="256" y="101"/>
                    </a:lnTo>
                    <a:lnTo>
                      <a:pt x="244" y="94"/>
                    </a:lnTo>
                    <a:lnTo>
                      <a:pt x="231" y="96"/>
                    </a:lnTo>
                    <a:lnTo>
                      <a:pt x="224" y="83"/>
                    </a:lnTo>
                    <a:lnTo>
                      <a:pt x="212" y="90"/>
                    </a:lnTo>
                    <a:lnTo>
                      <a:pt x="204" y="108"/>
                    </a:lnTo>
                    <a:lnTo>
                      <a:pt x="188" y="110"/>
                    </a:lnTo>
                    <a:lnTo>
                      <a:pt x="185" y="118"/>
                    </a:lnTo>
                    <a:lnTo>
                      <a:pt x="197" y="122"/>
                    </a:lnTo>
                    <a:lnTo>
                      <a:pt x="197" y="135"/>
                    </a:lnTo>
                    <a:lnTo>
                      <a:pt x="165" y="146"/>
                    </a:lnTo>
                    <a:lnTo>
                      <a:pt x="136" y="142"/>
                    </a:lnTo>
                    <a:lnTo>
                      <a:pt x="114" y="146"/>
                    </a:lnTo>
                    <a:lnTo>
                      <a:pt x="103" y="163"/>
                    </a:lnTo>
                    <a:lnTo>
                      <a:pt x="97" y="153"/>
                    </a:lnTo>
                    <a:lnTo>
                      <a:pt x="83" y="144"/>
                    </a:lnTo>
                    <a:lnTo>
                      <a:pt x="83" y="160"/>
                    </a:lnTo>
                    <a:lnTo>
                      <a:pt x="78" y="158"/>
                    </a:lnTo>
                    <a:lnTo>
                      <a:pt x="74" y="178"/>
                    </a:lnTo>
                    <a:lnTo>
                      <a:pt x="78" y="189"/>
                    </a:lnTo>
                    <a:lnTo>
                      <a:pt x="61" y="214"/>
                    </a:lnTo>
                    <a:lnTo>
                      <a:pt x="51" y="218"/>
                    </a:lnTo>
                    <a:lnTo>
                      <a:pt x="42" y="218"/>
                    </a:lnTo>
                    <a:lnTo>
                      <a:pt x="41" y="228"/>
                    </a:lnTo>
                    <a:lnTo>
                      <a:pt x="32" y="228"/>
                    </a:lnTo>
                    <a:lnTo>
                      <a:pt x="23" y="247"/>
                    </a:lnTo>
                    <a:lnTo>
                      <a:pt x="31" y="262"/>
                    </a:lnTo>
                    <a:lnTo>
                      <a:pt x="19" y="267"/>
                    </a:lnTo>
                    <a:lnTo>
                      <a:pt x="19" y="292"/>
                    </a:lnTo>
                    <a:lnTo>
                      <a:pt x="13" y="297"/>
                    </a:lnTo>
                    <a:lnTo>
                      <a:pt x="5" y="329"/>
                    </a:lnTo>
                    <a:lnTo>
                      <a:pt x="34" y="331"/>
                    </a:lnTo>
                    <a:lnTo>
                      <a:pt x="39" y="322"/>
                    </a:lnTo>
                    <a:lnTo>
                      <a:pt x="49" y="322"/>
                    </a:lnTo>
                    <a:lnTo>
                      <a:pt x="84" y="343"/>
                    </a:lnTo>
                    <a:lnTo>
                      <a:pt x="80" y="369"/>
                    </a:lnTo>
                    <a:lnTo>
                      <a:pt x="100" y="392"/>
                    </a:lnTo>
                    <a:lnTo>
                      <a:pt x="101" y="426"/>
                    </a:lnTo>
                    <a:lnTo>
                      <a:pt x="94" y="437"/>
                    </a:lnTo>
                    <a:lnTo>
                      <a:pt x="84" y="446"/>
                    </a:lnTo>
                    <a:lnTo>
                      <a:pt x="85" y="460"/>
                    </a:lnTo>
                    <a:lnTo>
                      <a:pt x="68" y="453"/>
                    </a:lnTo>
                    <a:lnTo>
                      <a:pt x="58" y="458"/>
                    </a:lnTo>
                    <a:lnTo>
                      <a:pt x="49" y="472"/>
                    </a:lnTo>
                    <a:lnTo>
                      <a:pt x="29" y="482"/>
                    </a:lnTo>
                    <a:lnTo>
                      <a:pt x="29" y="494"/>
                    </a:lnTo>
                    <a:lnTo>
                      <a:pt x="19" y="500"/>
                    </a:lnTo>
                    <a:lnTo>
                      <a:pt x="16" y="515"/>
                    </a:lnTo>
                    <a:lnTo>
                      <a:pt x="0" y="521"/>
                    </a:lnTo>
                    <a:lnTo>
                      <a:pt x="8" y="533"/>
                    </a:lnTo>
                    <a:lnTo>
                      <a:pt x="26" y="533"/>
                    </a:lnTo>
                    <a:lnTo>
                      <a:pt x="28" y="546"/>
                    </a:lnTo>
                    <a:lnTo>
                      <a:pt x="18" y="558"/>
                    </a:lnTo>
                    <a:lnTo>
                      <a:pt x="18" y="569"/>
                    </a:lnTo>
                    <a:lnTo>
                      <a:pt x="29" y="569"/>
                    </a:lnTo>
                    <a:lnTo>
                      <a:pt x="39" y="582"/>
                    </a:lnTo>
                    <a:lnTo>
                      <a:pt x="55" y="578"/>
                    </a:lnTo>
                    <a:lnTo>
                      <a:pt x="70" y="581"/>
                    </a:lnTo>
                    <a:lnTo>
                      <a:pt x="74" y="574"/>
                    </a:lnTo>
                    <a:lnTo>
                      <a:pt x="77" y="561"/>
                    </a:lnTo>
                    <a:lnTo>
                      <a:pt x="88" y="561"/>
                    </a:lnTo>
                    <a:lnTo>
                      <a:pt x="94" y="579"/>
                    </a:lnTo>
                    <a:lnTo>
                      <a:pt x="103" y="583"/>
                    </a:lnTo>
                    <a:lnTo>
                      <a:pt x="140" y="585"/>
                    </a:lnTo>
                    <a:lnTo>
                      <a:pt x="149" y="571"/>
                    </a:lnTo>
                    <a:lnTo>
                      <a:pt x="162" y="585"/>
                    </a:lnTo>
                    <a:lnTo>
                      <a:pt x="153" y="606"/>
                    </a:lnTo>
                    <a:lnTo>
                      <a:pt x="169" y="612"/>
                    </a:lnTo>
                    <a:lnTo>
                      <a:pt x="153" y="662"/>
                    </a:lnTo>
                    <a:lnTo>
                      <a:pt x="149" y="668"/>
                    </a:lnTo>
                    <a:lnTo>
                      <a:pt x="155" y="685"/>
                    </a:lnTo>
                    <a:lnTo>
                      <a:pt x="150" y="693"/>
                    </a:lnTo>
                    <a:lnTo>
                      <a:pt x="166" y="708"/>
                    </a:lnTo>
                    <a:lnTo>
                      <a:pt x="188" y="696"/>
                    </a:lnTo>
                    <a:lnTo>
                      <a:pt x="224" y="701"/>
                    </a:lnTo>
                    <a:lnTo>
                      <a:pt x="237" y="708"/>
                    </a:lnTo>
                    <a:lnTo>
                      <a:pt x="248" y="726"/>
                    </a:lnTo>
                    <a:lnTo>
                      <a:pt x="260" y="735"/>
                    </a:lnTo>
                    <a:lnTo>
                      <a:pt x="261" y="744"/>
                    </a:lnTo>
                    <a:lnTo>
                      <a:pt x="228" y="793"/>
                    </a:lnTo>
                    <a:lnTo>
                      <a:pt x="228" y="810"/>
                    </a:lnTo>
                    <a:lnTo>
                      <a:pt x="220" y="815"/>
                    </a:lnTo>
                    <a:lnTo>
                      <a:pt x="223" y="828"/>
                    </a:lnTo>
                    <a:lnTo>
                      <a:pt x="212" y="830"/>
                    </a:lnTo>
                    <a:lnTo>
                      <a:pt x="208" y="825"/>
                    </a:lnTo>
                    <a:lnTo>
                      <a:pt x="201" y="830"/>
                    </a:lnTo>
                    <a:lnTo>
                      <a:pt x="191" y="849"/>
                    </a:lnTo>
                    <a:lnTo>
                      <a:pt x="188" y="858"/>
                    </a:lnTo>
                    <a:lnTo>
                      <a:pt x="181" y="869"/>
                    </a:lnTo>
                    <a:lnTo>
                      <a:pt x="171" y="876"/>
                    </a:lnTo>
                    <a:lnTo>
                      <a:pt x="171" y="886"/>
                    </a:lnTo>
                    <a:lnTo>
                      <a:pt x="158" y="883"/>
                    </a:lnTo>
                    <a:lnTo>
                      <a:pt x="143" y="900"/>
                    </a:lnTo>
                    <a:lnTo>
                      <a:pt x="136" y="897"/>
                    </a:lnTo>
                    <a:lnTo>
                      <a:pt x="123" y="899"/>
                    </a:lnTo>
                    <a:lnTo>
                      <a:pt x="111" y="914"/>
                    </a:lnTo>
                    <a:lnTo>
                      <a:pt x="106" y="928"/>
                    </a:lnTo>
                    <a:lnTo>
                      <a:pt x="88" y="950"/>
                    </a:lnTo>
                    <a:lnTo>
                      <a:pt x="91" y="965"/>
                    </a:lnTo>
                    <a:lnTo>
                      <a:pt x="81" y="987"/>
                    </a:lnTo>
                    <a:lnTo>
                      <a:pt x="74" y="993"/>
                    </a:lnTo>
                    <a:lnTo>
                      <a:pt x="64" y="996"/>
                    </a:lnTo>
                    <a:lnTo>
                      <a:pt x="48" y="992"/>
                    </a:lnTo>
                    <a:lnTo>
                      <a:pt x="42" y="993"/>
                    </a:lnTo>
                    <a:lnTo>
                      <a:pt x="57" y="1022"/>
                    </a:lnTo>
                    <a:lnTo>
                      <a:pt x="65" y="1035"/>
                    </a:lnTo>
                    <a:lnTo>
                      <a:pt x="68" y="1051"/>
                    </a:lnTo>
                    <a:lnTo>
                      <a:pt x="77" y="1062"/>
                    </a:lnTo>
                    <a:lnTo>
                      <a:pt x="80" y="1080"/>
                    </a:lnTo>
                    <a:lnTo>
                      <a:pt x="75" y="1104"/>
                    </a:lnTo>
                    <a:lnTo>
                      <a:pt x="75" y="1119"/>
                    </a:lnTo>
                    <a:lnTo>
                      <a:pt x="81" y="1139"/>
                    </a:lnTo>
                    <a:lnTo>
                      <a:pt x="80" y="1155"/>
                    </a:lnTo>
                    <a:lnTo>
                      <a:pt x="73" y="1180"/>
                    </a:lnTo>
                    <a:lnTo>
                      <a:pt x="74" y="1193"/>
                    </a:lnTo>
                    <a:lnTo>
                      <a:pt x="83" y="1212"/>
                    </a:lnTo>
                    <a:lnTo>
                      <a:pt x="70" y="1232"/>
                    </a:lnTo>
                    <a:lnTo>
                      <a:pt x="71" y="1244"/>
                    </a:lnTo>
                    <a:lnTo>
                      <a:pt x="75" y="1261"/>
                    </a:lnTo>
                    <a:lnTo>
                      <a:pt x="85" y="1275"/>
                    </a:lnTo>
                    <a:lnTo>
                      <a:pt x="85" y="1289"/>
                    </a:lnTo>
                    <a:lnTo>
                      <a:pt x="65" y="1311"/>
                    </a:lnTo>
                    <a:lnTo>
                      <a:pt x="62" y="1332"/>
                    </a:lnTo>
                    <a:lnTo>
                      <a:pt x="78" y="1339"/>
                    </a:lnTo>
                    <a:lnTo>
                      <a:pt x="94" y="1337"/>
                    </a:lnTo>
                    <a:lnTo>
                      <a:pt x="106" y="1330"/>
                    </a:lnTo>
                    <a:lnTo>
                      <a:pt x="117" y="1339"/>
                    </a:lnTo>
                    <a:lnTo>
                      <a:pt x="133" y="1328"/>
                    </a:lnTo>
                    <a:lnTo>
                      <a:pt x="143" y="1329"/>
                    </a:lnTo>
                    <a:lnTo>
                      <a:pt x="153" y="1324"/>
                    </a:lnTo>
                    <a:lnTo>
                      <a:pt x="158" y="1315"/>
                    </a:lnTo>
                    <a:lnTo>
                      <a:pt x="158" y="1303"/>
                    </a:lnTo>
                    <a:lnTo>
                      <a:pt x="162" y="1293"/>
                    </a:lnTo>
                    <a:lnTo>
                      <a:pt x="184" y="1279"/>
                    </a:lnTo>
                    <a:lnTo>
                      <a:pt x="194" y="1278"/>
                    </a:lnTo>
                    <a:lnTo>
                      <a:pt x="202" y="1267"/>
                    </a:lnTo>
                    <a:lnTo>
                      <a:pt x="210" y="1268"/>
                    </a:lnTo>
                    <a:lnTo>
                      <a:pt x="215" y="1264"/>
                    </a:lnTo>
                    <a:lnTo>
                      <a:pt x="218" y="1254"/>
                    </a:lnTo>
                    <a:lnTo>
                      <a:pt x="224" y="1247"/>
                    </a:lnTo>
                    <a:lnTo>
                      <a:pt x="237" y="1244"/>
                    </a:lnTo>
                    <a:lnTo>
                      <a:pt x="263" y="1229"/>
                    </a:lnTo>
                    <a:lnTo>
                      <a:pt x="283" y="1247"/>
                    </a:lnTo>
                    <a:lnTo>
                      <a:pt x="286" y="1255"/>
                    </a:lnTo>
                    <a:lnTo>
                      <a:pt x="308" y="1260"/>
                    </a:lnTo>
                    <a:lnTo>
                      <a:pt x="308" y="1278"/>
                    </a:lnTo>
                    <a:lnTo>
                      <a:pt x="302" y="1289"/>
                    </a:lnTo>
                    <a:lnTo>
                      <a:pt x="323" y="1294"/>
                    </a:lnTo>
                    <a:lnTo>
                      <a:pt x="325" y="1304"/>
                    </a:lnTo>
                    <a:lnTo>
                      <a:pt x="329" y="1311"/>
                    </a:lnTo>
                    <a:lnTo>
                      <a:pt x="354" y="1318"/>
                    </a:lnTo>
                    <a:lnTo>
                      <a:pt x="362" y="1301"/>
                    </a:lnTo>
                    <a:lnTo>
                      <a:pt x="374" y="1293"/>
                    </a:lnTo>
                    <a:lnTo>
                      <a:pt x="390" y="1293"/>
                    </a:lnTo>
                    <a:lnTo>
                      <a:pt x="394" y="1304"/>
                    </a:lnTo>
                    <a:lnTo>
                      <a:pt x="390" y="1314"/>
                    </a:lnTo>
                    <a:lnTo>
                      <a:pt x="398" y="1318"/>
                    </a:lnTo>
                    <a:lnTo>
                      <a:pt x="413" y="1312"/>
                    </a:lnTo>
                    <a:lnTo>
                      <a:pt x="429" y="1322"/>
                    </a:lnTo>
                    <a:lnTo>
                      <a:pt x="433" y="1335"/>
                    </a:lnTo>
                    <a:lnTo>
                      <a:pt x="443" y="1351"/>
                    </a:lnTo>
                    <a:lnTo>
                      <a:pt x="452" y="1350"/>
                    </a:lnTo>
                    <a:lnTo>
                      <a:pt x="463" y="1358"/>
                    </a:lnTo>
                    <a:lnTo>
                      <a:pt x="475" y="1360"/>
                    </a:lnTo>
                    <a:lnTo>
                      <a:pt x="491" y="1347"/>
                    </a:lnTo>
                    <a:lnTo>
                      <a:pt x="498" y="1336"/>
                    </a:lnTo>
                    <a:lnTo>
                      <a:pt x="511" y="1335"/>
                    </a:lnTo>
                    <a:lnTo>
                      <a:pt x="524" y="1329"/>
                    </a:lnTo>
                    <a:lnTo>
                      <a:pt x="521" y="1340"/>
                    </a:lnTo>
                    <a:lnTo>
                      <a:pt x="517" y="1350"/>
                    </a:lnTo>
                    <a:lnTo>
                      <a:pt x="517" y="1371"/>
                    </a:lnTo>
                    <a:lnTo>
                      <a:pt x="520" y="1383"/>
                    </a:lnTo>
                    <a:lnTo>
                      <a:pt x="527" y="1394"/>
                    </a:lnTo>
                    <a:lnTo>
                      <a:pt x="534" y="1398"/>
                    </a:lnTo>
                    <a:lnTo>
                      <a:pt x="551" y="1396"/>
                    </a:lnTo>
                    <a:lnTo>
                      <a:pt x="570" y="1405"/>
                    </a:lnTo>
                    <a:lnTo>
                      <a:pt x="582" y="1403"/>
                    </a:lnTo>
                    <a:lnTo>
                      <a:pt x="600" y="1386"/>
                    </a:lnTo>
                    <a:lnTo>
                      <a:pt x="609" y="1376"/>
                    </a:lnTo>
                    <a:lnTo>
                      <a:pt x="619" y="1376"/>
                    </a:lnTo>
                    <a:lnTo>
                      <a:pt x="622" y="1392"/>
                    </a:lnTo>
                    <a:lnTo>
                      <a:pt x="632" y="1396"/>
                    </a:lnTo>
                    <a:lnTo>
                      <a:pt x="638" y="1387"/>
                    </a:lnTo>
                    <a:lnTo>
                      <a:pt x="649" y="1386"/>
                    </a:lnTo>
                    <a:lnTo>
                      <a:pt x="652" y="1378"/>
                    </a:lnTo>
                    <a:lnTo>
                      <a:pt x="649" y="1371"/>
                    </a:lnTo>
                    <a:lnTo>
                      <a:pt x="664" y="1362"/>
                    </a:lnTo>
                    <a:lnTo>
                      <a:pt x="671" y="1354"/>
                    </a:lnTo>
                    <a:lnTo>
                      <a:pt x="678" y="1351"/>
                    </a:lnTo>
                    <a:lnTo>
                      <a:pt x="683" y="1339"/>
                    </a:lnTo>
                    <a:lnTo>
                      <a:pt x="681" y="1330"/>
                    </a:lnTo>
                    <a:lnTo>
                      <a:pt x="683" y="1322"/>
                    </a:lnTo>
                    <a:lnTo>
                      <a:pt x="694" y="1330"/>
                    </a:lnTo>
                    <a:lnTo>
                      <a:pt x="703" y="1324"/>
                    </a:lnTo>
                    <a:lnTo>
                      <a:pt x="716" y="1322"/>
                    </a:lnTo>
                    <a:lnTo>
                      <a:pt x="717" y="1351"/>
                    </a:lnTo>
                    <a:lnTo>
                      <a:pt x="730" y="1358"/>
                    </a:lnTo>
                    <a:lnTo>
                      <a:pt x="740" y="1357"/>
                    </a:lnTo>
                    <a:lnTo>
                      <a:pt x="750" y="1350"/>
                    </a:lnTo>
                    <a:lnTo>
                      <a:pt x="756" y="1340"/>
                    </a:lnTo>
                    <a:lnTo>
                      <a:pt x="753" y="1333"/>
                    </a:lnTo>
                    <a:lnTo>
                      <a:pt x="763" y="1314"/>
                    </a:lnTo>
                    <a:lnTo>
                      <a:pt x="759" y="1303"/>
                    </a:lnTo>
                    <a:lnTo>
                      <a:pt x="759" y="1293"/>
                    </a:lnTo>
                    <a:lnTo>
                      <a:pt x="768" y="1297"/>
                    </a:lnTo>
                    <a:lnTo>
                      <a:pt x="774" y="1307"/>
                    </a:lnTo>
                    <a:lnTo>
                      <a:pt x="787" y="1304"/>
                    </a:lnTo>
                    <a:lnTo>
                      <a:pt x="785" y="1293"/>
                    </a:lnTo>
                    <a:lnTo>
                      <a:pt x="795" y="1287"/>
                    </a:lnTo>
                    <a:lnTo>
                      <a:pt x="794" y="1274"/>
                    </a:lnTo>
                    <a:lnTo>
                      <a:pt x="797" y="1262"/>
                    </a:lnTo>
                    <a:lnTo>
                      <a:pt x="808" y="1261"/>
                    </a:lnTo>
                    <a:lnTo>
                      <a:pt x="825" y="1262"/>
                    </a:lnTo>
                    <a:lnTo>
                      <a:pt x="820" y="1251"/>
                    </a:lnTo>
                    <a:lnTo>
                      <a:pt x="824" y="1239"/>
                    </a:lnTo>
                    <a:lnTo>
                      <a:pt x="824" y="1203"/>
                    </a:lnTo>
                    <a:lnTo>
                      <a:pt x="834" y="1194"/>
                    </a:lnTo>
                    <a:lnTo>
                      <a:pt x="838" y="1174"/>
                    </a:lnTo>
                    <a:lnTo>
                      <a:pt x="843" y="1169"/>
                    </a:lnTo>
                    <a:lnTo>
                      <a:pt x="847" y="1178"/>
                    </a:lnTo>
                    <a:lnTo>
                      <a:pt x="859" y="1176"/>
                    </a:lnTo>
                    <a:lnTo>
                      <a:pt x="870" y="1168"/>
                    </a:lnTo>
                    <a:lnTo>
                      <a:pt x="870" y="1153"/>
                    </a:lnTo>
                    <a:lnTo>
                      <a:pt x="880" y="1143"/>
                    </a:lnTo>
                    <a:lnTo>
                      <a:pt x="880" y="1133"/>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70" name="Freeform 206"/>
              <p:cNvSpPr>
                <a:spLocks/>
              </p:cNvSpPr>
              <p:nvPr/>
            </p:nvSpPr>
            <p:spPr bwMode="auto">
              <a:xfrm>
                <a:off x="2316" y="2943"/>
                <a:ext cx="33" cy="23"/>
              </a:xfrm>
              <a:custGeom>
                <a:avLst/>
                <a:gdLst>
                  <a:gd name="T0" fmla="*/ 0 w 97"/>
                  <a:gd name="T1" fmla="*/ 0 h 68"/>
                  <a:gd name="T2" fmla="*/ 0 w 97"/>
                  <a:gd name="T3" fmla="*/ 0 h 68"/>
                  <a:gd name="T4" fmla="*/ 0 w 97"/>
                  <a:gd name="T5" fmla="*/ 0 h 68"/>
                  <a:gd name="T6" fmla="*/ 0 w 97"/>
                  <a:gd name="T7" fmla="*/ 0 h 68"/>
                  <a:gd name="T8" fmla="*/ 0 w 97"/>
                  <a:gd name="T9" fmla="*/ 0 h 68"/>
                  <a:gd name="T10" fmla="*/ 0 w 97"/>
                  <a:gd name="T11" fmla="*/ 0 h 68"/>
                  <a:gd name="T12" fmla="*/ 0 w 97"/>
                  <a:gd name="T13" fmla="*/ 0 h 68"/>
                  <a:gd name="T14" fmla="*/ 0 w 97"/>
                  <a:gd name="T15" fmla="*/ 0 h 68"/>
                  <a:gd name="T16" fmla="*/ 0 w 97"/>
                  <a:gd name="T17" fmla="*/ 0 h 68"/>
                  <a:gd name="T18" fmla="*/ 0 w 97"/>
                  <a:gd name="T19" fmla="*/ 0 h 68"/>
                  <a:gd name="T20" fmla="*/ 0 w 97"/>
                  <a:gd name="T21" fmla="*/ 0 h 68"/>
                  <a:gd name="T22" fmla="*/ 0 w 97"/>
                  <a:gd name="T23" fmla="*/ 0 h 68"/>
                  <a:gd name="T24" fmla="*/ 0 w 97"/>
                  <a:gd name="T25" fmla="*/ 0 h 68"/>
                  <a:gd name="T26" fmla="*/ 0 w 97"/>
                  <a:gd name="T27" fmla="*/ 0 h 68"/>
                  <a:gd name="T28" fmla="*/ 0 w 97"/>
                  <a:gd name="T29" fmla="*/ 0 h 68"/>
                  <a:gd name="T30" fmla="*/ 0 w 97"/>
                  <a:gd name="T31" fmla="*/ 0 h 68"/>
                  <a:gd name="T32" fmla="*/ 0 w 97"/>
                  <a:gd name="T33" fmla="*/ 0 h 68"/>
                  <a:gd name="T34" fmla="*/ 0 w 97"/>
                  <a:gd name="T35" fmla="*/ 0 h 68"/>
                  <a:gd name="T36" fmla="*/ 0 w 97"/>
                  <a:gd name="T37" fmla="*/ 0 h 68"/>
                  <a:gd name="T38" fmla="*/ 0 w 97"/>
                  <a:gd name="T39" fmla="*/ 0 h 68"/>
                  <a:gd name="T40" fmla="*/ 0 w 97"/>
                  <a:gd name="T41" fmla="*/ 0 h 68"/>
                  <a:gd name="T42" fmla="*/ 0 w 97"/>
                  <a:gd name="T43" fmla="*/ 0 h 68"/>
                  <a:gd name="T44" fmla="*/ 0 w 97"/>
                  <a:gd name="T45" fmla="*/ 0 h 68"/>
                  <a:gd name="T46" fmla="*/ 0 w 97"/>
                  <a:gd name="T47" fmla="*/ 0 h 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
                  <a:gd name="T73" fmla="*/ 0 h 68"/>
                  <a:gd name="T74" fmla="*/ 97 w 97"/>
                  <a:gd name="T75" fmla="*/ 68 h 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 h="68">
                    <a:moveTo>
                      <a:pt x="0" y="29"/>
                    </a:moveTo>
                    <a:lnTo>
                      <a:pt x="0" y="0"/>
                    </a:lnTo>
                    <a:lnTo>
                      <a:pt x="44" y="0"/>
                    </a:lnTo>
                    <a:lnTo>
                      <a:pt x="61" y="11"/>
                    </a:lnTo>
                    <a:lnTo>
                      <a:pt x="68" y="9"/>
                    </a:lnTo>
                    <a:lnTo>
                      <a:pt x="75" y="15"/>
                    </a:lnTo>
                    <a:lnTo>
                      <a:pt x="81" y="17"/>
                    </a:lnTo>
                    <a:lnTo>
                      <a:pt x="81" y="25"/>
                    </a:lnTo>
                    <a:lnTo>
                      <a:pt x="77" y="32"/>
                    </a:lnTo>
                    <a:lnTo>
                      <a:pt x="68" y="36"/>
                    </a:lnTo>
                    <a:lnTo>
                      <a:pt x="75" y="50"/>
                    </a:lnTo>
                    <a:lnTo>
                      <a:pt x="83" y="54"/>
                    </a:lnTo>
                    <a:lnTo>
                      <a:pt x="91" y="46"/>
                    </a:lnTo>
                    <a:lnTo>
                      <a:pt x="97" y="53"/>
                    </a:lnTo>
                    <a:lnTo>
                      <a:pt x="95" y="63"/>
                    </a:lnTo>
                    <a:lnTo>
                      <a:pt x="91" y="68"/>
                    </a:lnTo>
                    <a:lnTo>
                      <a:pt x="84" y="65"/>
                    </a:lnTo>
                    <a:lnTo>
                      <a:pt x="64" y="65"/>
                    </a:lnTo>
                    <a:lnTo>
                      <a:pt x="55" y="56"/>
                    </a:lnTo>
                    <a:lnTo>
                      <a:pt x="39" y="52"/>
                    </a:lnTo>
                    <a:lnTo>
                      <a:pt x="25" y="57"/>
                    </a:lnTo>
                    <a:lnTo>
                      <a:pt x="18" y="46"/>
                    </a:lnTo>
                    <a:lnTo>
                      <a:pt x="9" y="40"/>
                    </a:lnTo>
                    <a:lnTo>
                      <a:pt x="0" y="29"/>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71" name="Freeform 207"/>
              <p:cNvSpPr>
                <a:spLocks/>
              </p:cNvSpPr>
              <p:nvPr/>
            </p:nvSpPr>
            <p:spPr bwMode="auto">
              <a:xfrm>
                <a:off x="1854" y="3546"/>
                <a:ext cx="585" cy="247"/>
              </a:xfrm>
              <a:custGeom>
                <a:avLst/>
                <a:gdLst>
                  <a:gd name="T0" fmla="*/ 61 w 585"/>
                  <a:gd name="T1" fmla="*/ 233 h 247"/>
                  <a:gd name="T2" fmla="*/ 50 w 585"/>
                  <a:gd name="T3" fmla="*/ 231 h 247"/>
                  <a:gd name="T4" fmla="*/ 12 w 585"/>
                  <a:gd name="T5" fmla="*/ 233 h 247"/>
                  <a:gd name="T6" fmla="*/ 8 w 585"/>
                  <a:gd name="T7" fmla="*/ 215 h 247"/>
                  <a:gd name="T8" fmla="*/ 5 w 585"/>
                  <a:gd name="T9" fmla="*/ 199 h 247"/>
                  <a:gd name="T10" fmla="*/ 0 w 585"/>
                  <a:gd name="T11" fmla="*/ 181 h 247"/>
                  <a:gd name="T12" fmla="*/ 7 w 585"/>
                  <a:gd name="T13" fmla="*/ 162 h 247"/>
                  <a:gd name="T14" fmla="*/ 22 w 585"/>
                  <a:gd name="T15" fmla="*/ 134 h 247"/>
                  <a:gd name="T16" fmla="*/ 26 w 585"/>
                  <a:gd name="T17" fmla="*/ 115 h 247"/>
                  <a:gd name="T18" fmla="*/ 41 w 585"/>
                  <a:gd name="T19" fmla="*/ 108 h 247"/>
                  <a:gd name="T20" fmla="*/ 54 w 585"/>
                  <a:gd name="T21" fmla="*/ 93 h 247"/>
                  <a:gd name="T22" fmla="*/ 66 w 585"/>
                  <a:gd name="T23" fmla="*/ 85 h 247"/>
                  <a:gd name="T24" fmla="*/ 74 w 585"/>
                  <a:gd name="T25" fmla="*/ 94 h 247"/>
                  <a:gd name="T26" fmla="*/ 94 w 585"/>
                  <a:gd name="T27" fmla="*/ 100 h 247"/>
                  <a:gd name="T28" fmla="*/ 105 w 585"/>
                  <a:gd name="T29" fmla="*/ 107 h 247"/>
                  <a:gd name="T30" fmla="*/ 111 w 585"/>
                  <a:gd name="T31" fmla="*/ 100 h 247"/>
                  <a:gd name="T32" fmla="*/ 129 w 585"/>
                  <a:gd name="T33" fmla="*/ 114 h 247"/>
                  <a:gd name="T34" fmla="*/ 140 w 585"/>
                  <a:gd name="T35" fmla="*/ 112 h 247"/>
                  <a:gd name="T36" fmla="*/ 158 w 585"/>
                  <a:gd name="T37" fmla="*/ 109 h 247"/>
                  <a:gd name="T38" fmla="*/ 162 w 585"/>
                  <a:gd name="T39" fmla="*/ 91 h 247"/>
                  <a:gd name="T40" fmla="*/ 180 w 585"/>
                  <a:gd name="T41" fmla="*/ 81 h 247"/>
                  <a:gd name="T42" fmla="*/ 184 w 585"/>
                  <a:gd name="T43" fmla="*/ 87 h 247"/>
                  <a:gd name="T44" fmla="*/ 183 w 585"/>
                  <a:gd name="T45" fmla="*/ 97 h 247"/>
                  <a:gd name="T46" fmla="*/ 194 w 585"/>
                  <a:gd name="T47" fmla="*/ 89 h 247"/>
                  <a:gd name="T48" fmla="*/ 200 w 585"/>
                  <a:gd name="T49" fmla="*/ 70 h 247"/>
                  <a:gd name="T50" fmla="*/ 198 w 585"/>
                  <a:gd name="T51" fmla="*/ 43 h 247"/>
                  <a:gd name="T52" fmla="*/ 212 w 585"/>
                  <a:gd name="T53" fmla="*/ 29 h 247"/>
                  <a:gd name="T54" fmla="*/ 222 w 585"/>
                  <a:gd name="T55" fmla="*/ 23 h 247"/>
                  <a:gd name="T56" fmla="*/ 235 w 585"/>
                  <a:gd name="T57" fmla="*/ 5 h 247"/>
                  <a:gd name="T58" fmla="*/ 249 w 585"/>
                  <a:gd name="T59" fmla="*/ 0 h 247"/>
                  <a:gd name="T60" fmla="*/ 261 w 585"/>
                  <a:gd name="T61" fmla="*/ 7 h 247"/>
                  <a:gd name="T62" fmla="*/ 281 w 585"/>
                  <a:gd name="T63" fmla="*/ 24 h 247"/>
                  <a:gd name="T64" fmla="*/ 291 w 585"/>
                  <a:gd name="T65" fmla="*/ 36 h 247"/>
                  <a:gd name="T66" fmla="*/ 301 w 585"/>
                  <a:gd name="T67" fmla="*/ 40 h 247"/>
                  <a:gd name="T68" fmla="*/ 317 w 585"/>
                  <a:gd name="T69" fmla="*/ 54 h 247"/>
                  <a:gd name="T70" fmla="*/ 323 w 585"/>
                  <a:gd name="T71" fmla="*/ 50 h 247"/>
                  <a:gd name="T72" fmla="*/ 366 w 585"/>
                  <a:gd name="T73" fmla="*/ 54 h 247"/>
                  <a:gd name="T74" fmla="*/ 376 w 585"/>
                  <a:gd name="T75" fmla="*/ 49 h 247"/>
                  <a:gd name="T76" fmla="*/ 391 w 585"/>
                  <a:gd name="T77" fmla="*/ 44 h 247"/>
                  <a:gd name="T78" fmla="*/ 400 w 585"/>
                  <a:gd name="T79" fmla="*/ 50 h 247"/>
                  <a:gd name="T80" fmla="*/ 412 w 585"/>
                  <a:gd name="T81" fmla="*/ 40 h 247"/>
                  <a:gd name="T82" fmla="*/ 435 w 585"/>
                  <a:gd name="T83" fmla="*/ 45 h 247"/>
                  <a:gd name="T84" fmla="*/ 450 w 585"/>
                  <a:gd name="T85" fmla="*/ 43 h 247"/>
                  <a:gd name="T86" fmla="*/ 460 w 585"/>
                  <a:gd name="T87" fmla="*/ 43 h 247"/>
                  <a:gd name="T88" fmla="*/ 477 w 585"/>
                  <a:gd name="T89" fmla="*/ 36 h 247"/>
                  <a:gd name="T90" fmla="*/ 491 w 585"/>
                  <a:gd name="T91" fmla="*/ 40 h 247"/>
                  <a:gd name="T92" fmla="*/ 495 w 585"/>
                  <a:gd name="T93" fmla="*/ 51 h 247"/>
                  <a:gd name="T94" fmla="*/ 500 w 585"/>
                  <a:gd name="T95" fmla="*/ 67 h 247"/>
                  <a:gd name="T96" fmla="*/ 494 w 585"/>
                  <a:gd name="T97" fmla="*/ 99 h 247"/>
                  <a:gd name="T98" fmla="*/ 519 w 585"/>
                  <a:gd name="T99" fmla="*/ 111 h 247"/>
                  <a:gd name="T100" fmla="*/ 531 w 585"/>
                  <a:gd name="T101" fmla="*/ 128 h 247"/>
                  <a:gd name="T102" fmla="*/ 545 w 585"/>
                  <a:gd name="T103" fmla="*/ 132 h 247"/>
                  <a:gd name="T104" fmla="*/ 547 w 585"/>
                  <a:gd name="T105" fmla="*/ 148 h 247"/>
                  <a:gd name="T106" fmla="*/ 549 w 585"/>
                  <a:gd name="T107" fmla="*/ 165 h 247"/>
                  <a:gd name="T108" fmla="*/ 552 w 585"/>
                  <a:gd name="T109" fmla="*/ 175 h 247"/>
                  <a:gd name="T110" fmla="*/ 564 w 585"/>
                  <a:gd name="T111" fmla="*/ 194 h 247"/>
                  <a:gd name="T112" fmla="*/ 580 w 585"/>
                  <a:gd name="T113" fmla="*/ 209 h 2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5"/>
                  <a:gd name="T172" fmla="*/ 0 h 247"/>
                  <a:gd name="T173" fmla="*/ 585 w 585"/>
                  <a:gd name="T174" fmla="*/ 247 h 2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5" h="247">
                    <a:moveTo>
                      <a:pt x="79" y="247"/>
                    </a:moveTo>
                    <a:lnTo>
                      <a:pt x="70" y="240"/>
                    </a:lnTo>
                    <a:lnTo>
                      <a:pt x="65" y="238"/>
                    </a:lnTo>
                    <a:lnTo>
                      <a:pt x="61" y="233"/>
                    </a:lnTo>
                    <a:lnTo>
                      <a:pt x="59" y="228"/>
                    </a:lnTo>
                    <a:lnTo>
                      <a:pt x="59" y="232"/>
                    </a:lnTo>
                    <a:lnTo>
                      <a:pt x="60" y="236"/>
                    </a:lnTo>
                    <a:lnTo>
                      <a:pt x="50" y="231"/>
                    </a:lnTo>
                    <a:lnTo>
                      <a:pt x="43" y="229"/>
                    </a:lnTo>
                    <a:lnTo>
                      <a:pt x="23" y="233"/>
                    </a:lnTo>
                    <a:lnTo>
                      <a:pt x="15" y="236"/>
                    </a:lnTo>
                    <a:lnTo>
                      <a:pt x="12" y="233"/>
                    </a:lnTo>
                    <a:lnTo>
                      <a:pt x="11" y="228"/>
                    </a:lnTo>
                    <a:lnTo>
                      <a:pt x="9" y="224"/>
                    </a:lnTo>
                    <a:lnTo>
                      <a:pt x="10" y="221"/>
                    </a:lnTo>
                    <a:lnTo>
                      <a:pt x="8" y="215"/>
                    </a:lnTo>
                    <a:lnTo>
                      <a:pt x="7" y="209"/>
                    </a:lnTo>
                    <a:lnTo>
                      <a:pt x="8" y="206"/>
                    </a:lnTo>
                    <a:lnTo>
                      <a:pt x="7" y="202"/>
                    </a:lnTo>
                    <a:lnTo>
                      <a:pt x="5" y="199"/>
                    </a:lnTo>
                    <a:lnTo>
                      <a:pt x="6" y="198"/>
                    </a:lnTo>
                    <a:lnTo>
                      <a:pt x="4" y="187"/>
                    </a:lnTo>
                    <a:lnTo>
                      <a:pt x="2" y="186"/>
                    </a:lnTo>
                    <a:lnTo>
                      <a:pt x="0" y="181"/>
                    </a:lnTo>
                    <a:lnTo>
                      <a:pt x="0" y="178"/>
                    </a:lnTo>
                    <a:lnTo>
                      <a:pt x="2" y="176"/>
                    </a:lnTo>
                    <a:lnTo>
                      <a:pt x="3" y="170"/>
                    </a:lnTo>
                    <a:lnTo>
                      <a:pt x="7" y="162"/>
                    </a:lnTo>
                    <a:lnTo>
                      <a:pt x="7" y="158"/>
                    </a:lnTo>
                    <a:lnTo>
                      <a:pt x="9" y="149"/>
                    </a:lnTo>
                    <a:lnTo>
                      <a:pt x="17" y="142"/>
                    </a:lnTo>
                    <a:lnTo>
                      <a:pt x="22" y="134"/>
                    </a:lnTo>
                    <a:lnTo>
                      <a:pt x="23" y="130"/>
                    </a:lnTo>
                    <a:lnTo>
                      <a:pt x="26" y="124"/>
                    </a:lnTo>
                    <a:lnTo>
                      <a:pt x="25" y="118"/>
                    </a:lnTo>
                    <a:lnTo>
                      <a:pt x="26" y="115"/>
                    </a:lnTo>
                    <a:lnTo>
                      <a:pt x="29" y="114"/>
                    </a:lnTo>
                    <a:lnTo>
                      <a:pt x="35" y="114"/>
                    </a:lnTo>
                    <a:lnTo>
                      <a:pt x="39" y="109"/>
                    </a:lnTo>
                    <a:lnTo>
                      <a:pt x="41" y="108"/>
                    </a:lnTo>
                    <a:lnTo>
                      <a:pt x="45" y="109"/>
                    </a:lnTo>
                    <a:lnTo>
                      <a:pt x="50" y="108"/>
                    </a:lnTo>
                    <a:lnTo>
                      <a:pt x="52" y="96"/>
                    </a:lnTo>
                    <a:lnTo>
                      <a:pt x="54" y="93"/>
                    </a:lnTo>
                    <a:lnTo>
                      <a:pt x="54" y="87"/>
                    </a:lnTo>
                    <a:lnTo>
                      <a:pt x="58" y="82"/>
                    </a:lnTo>
                    <a:lnTo>
                      <a:pt x="61" y="82"/>
                    </a:lnTo>
                    <a:lnTo>
                      <a:pt x="66" y="85"/>
                    </a:lnTo>
                    <a:lnTo>
                      <a:pt x="72" y="85"/>
                    </a:lnTo>
                    <a:lnTo>
                      <a:pt x="70" y="93"/>
                    </a:lnTo>
                    <a:lnTo>
                      <a:pt x="71" y="94"/>
                    </a:lnTo>
                    <a:lnTo>
                      <a:pt x="74" y="94"/>
                    </a:lnTo>
                    <a:lnTo>
                      <a:pt x="76" y="96"/>
                    </a:lnTo>
                    <a:lnTo>
                      <a:pt x="83" y="95"/>
                    </a:lnTo>
                    <a:lnTo>
                      <a:pt x="90" y="96"/>
                    </a:lnTo>
                    <a:lnTo>
                      <a:pt x="94" y="100"/>
                    </a:lnTo>
                    <a:lnTo>
                      <a:pt x="94" y="106"/>
                    </a:lnTo>
                    <a:lnTo>
                      <a:pt x="96" y="106"/>
                    </a:lnTo>
                    <a:lnTo>
                      <a:pt x="98" y="105"/>
                    </a:lnTo>
                    <a:lnTo>
                      <a:pt x="105" y="107"/>
                    </a:lnTo>
                    <a:lnTo>
                      <a:pt x="105" y="108"/>
                    </a:lnTo>
                    <a:lnTo>
                      <a:pt x="107" y="108"/>
                    </a:lnTo>
                    <a:lnTo>
                      <a:pt x="106" y="105"/>
                    </a:lnTo>
                    <a:lnTo>
                      <a:pt x="111" y="100"/>
                    </a:lnTo>
                    <a:lnTo>
                      <a:pt x="117" y="102"/>
                    </a:lnTo>
                    <a:lnTo>
                      <a:pt x="120" y="108"/>
                    </a:lnTo>
                    <a:lnTo>
                      <a:pt x="125" y="113"/>
                    </a:lnTo>
                    <a:lnTo>
                      <a:pt x="129" y="114"/>
                    </a:lnTo>
                    <a:lnTo>
                      <a:pt x="131" y="116"/>
                    </a:lnTo>
                    <a:lnTo>
                      <a:pt x="134" y="115"/>
                    </a:lnTo>
                    <a:lnTo>
                      <a:pt x="136" y="117"/>
                    </a:lnTo>
                    <a:lnTo>
                      <a:pt x="140" y="112"/>
                    </a:lnTo>
                    <a:lnTo>
                      <a:pt x="148" y="110"/>
                    </a:lnTo>
                    <a:lnTo>
                      <a:pt x="151" y="110"/>
                    </a:lnTo>
                    <a:lnTo>
                      <a:pt x="154" y="109"/>
                    </a:lnTo>
                    <a:lnTo>
                      <a:pt x="158" y="109"/>
                    </a:lnTo>
                    <a:lnTo>
                      <a:pt x="160" y="103"/>
                    </a:lnTo>
                    <a:lnTo>
                      <a:pt x="162" y="100"/>
                    </a:lnTo>
                    <a:lnTo>
                      <a:pt x="160" y="95"/>
                    </a:lnTo>
                    <a:lnTo>
                      <a:pt x="162" y="91"/>
                    </a:lnTo>
                    <a:lnTo>
                      <a:pt x="166" y="90"/>
                    </a:lnTo>
                    <a:lnTo>
                      <a:pt x="165" y="86"/>
                    </a:lnTo>
                    <a:lnTo>
                      <a:pt x="177" y="83"/>
                    </a:lnTo>
                    <a:lnTo>
                      <a:pt x="180" y="81"/>
                    </a:lnTo>
                    <a:lnTo>
                      <a:pt x="184" y="82"/>
                    </a:lnTo>
                    <a:lnTo>
                      <a:pt x="185" y="85"/>
                    </a:lnTo>
                    <a:lnTo>
                      <a:pt x="182" y="85"/>
                    </a:lnTo>
                    <a:lnTo>
                      <a:pt x="184" y="87"/>
                    </a:lnTo>
                    <a:lnTo>
                      <a:pt x="182" y="89"/>
                    </a:lnTo>
                    <a:lnTo>
                      <a:pt x="178" y="89"/>
                    </a:lnTo>
                    <a:lnTo>
                      <a:pt x="180" y="96"/>
                    </a:lnTo>
                    <a:lnTo>
                      <a:pt x="183" y="97"/>
                    </a:lnTo>
                    <a:lnTo>
                      <a:pt x="185" y="95"/>
                    </a:lnTo>
                    <a:lnTo>
                      <a:pt x="188" y="91"/>
                    </a:lnTo>
                    <a:lnTo>
                      <a:pt x="190" y="89"/>
                    </a:lnTo>
                    <a:lnTo>
                      <a:pt x="194" y="89"/>
                    </a:lnTo>
                    <a:lnTo>
                      <a:pt x="199" y="84"/>
                    </a:lnTo>
                    <a:lnTo>
                      <a:pt x="198" y="80"/>
                    </a:lnTo>
                    <a:lnTo>
                      <a:pt x="200" y="76"/>
                    </a:lnTo>
                    <a:lnTo>
                      <a:pt x="200" y="70"/>
                    </a:lnTo>
                    <a:lnTo>
                      <a:pt x="196" y="60"/>
                    </a:lnTo>
                    <a:lnTo>
                      <a:pt x="197" y="54"/>
                    </a:lnTo>
                    <a:lnTo>
                      <a:pt x="195" y="51"/>
                    </a:lnTo>
                    <a:lnTo>
                      <a:pt x="198" y="43"/>
                    </a:lnTo>
                    <a:lnTo>
                      <a:pt x="204" y="41"/>
                    </a:lnTo>
                    <a:lnTo>
                      <a:pt x="205" y="37"/>
                    </a:lnTo>
                    <a:lnTo>
                      <a:pt x="212" y="31"/>
                    </a:lnTo>
                    <a:lnTo>
                      <a:pt x="212" y="29"/>
                    </a:lnTo>
                    <a:lnTo>
                      <a:pt x="215" y="29"/>
                    </a:lnTo>
                    <a:lnTo>
                      <a:pt x="215" y="25"/>
                    </a:lnTo>
                    <a:lnTo>
                      <a:pt x="217" y="22"/>
                    </a:lnTo>
                    <a:lnTo>
                      <a:pt x="222" y="23"/>
                    </a:lnTo>
                    <a:lnTo>
                      <a:pt x="223" y="19"/>
                    </a:lnTo>
                    <a:lnTo>
                      <a:pt x="231" y="12"/>
                    </a:lnTo>
                    <a:lnTo>
                      <a:pt x="235" y="10"/>
                    </a:lnTo>
                    <a:lnTo>
                      <a:pt x="235" y="5"/>
                    </a:lnTo>
                    <a:lnTo>
                      <a:pt x="235" y="3"/>
                    </a:lnTo>
                    <a:lnTo>
                      <a:pt x="242" y="4"/>
                    </a:lnTo>
                    <a:lnTo>
                      <a:pt x="246" y="2"/>
                    </a:lnTo>
                    <a:lnTo>
                      <a:pt x="249" y="0"/>
                    </a:lnTo>
                    <a:lnTo>
                      <a:pt x="252" y="4"/>
                    </a:lnTo>
                    <a:lnTo>
                      <a:pt x="253" y="6"/>
                    </a:lnTo>
                    <a:lnTo>
                      <a:pt x="259" y="8"/>
                    </a:lnTo>
                    <a:lnTo>
                      <a:pt x="261" y="7"/>
                    </a:lnTo>
                    <a:lnTo>
                      <a:pt x="265" y="7"/>
                    </a:lnTo>
                    <a:lnTo>
                      <a:pt x="266" y="16"/>
                    </a:lnTo>
                    <a:lnTo>
                      <a:pt x="270" y="20"/>
                    </a:lnTo>
                    <a:lnTo>
                      <a:pt x="281" y="24"/>
                    </a:lnTo>
                    <a:lnTo>
                      <a:pt x="282" y="27"/>
                    </a:lnTo>
                    <a:lnTo>
                      <a:pt x="285" y="28"/>
                    </a:lnTo>
                    <a:lnTo>
                      <a:pt x="289" y="31"/>
                    </a:lnTo>
                    <a:lnTo>
                      <a:pt x="291" y="36"/>
                    </a:lnTo>
                    <a:lnTo>
                      <a:pt x="293" y="35"/>
                    </a:lnTo>
                    <a:lnTo>
                      <a:pt x="298" y="37"/>
                    </a:lnTo>
                    <a:lnTo>
                      <a:pt x="298" y="39"/>
                    </a:lnTo>
                    <a:lnTo>
                      <a:pt x="301" y="40"/>
                    </a:lnTo>
                    <a:lnTo>
                      <a:pt x="306" y="49"/>
                    </a:lnTo>
                    <a:lnTo>
                      <a:pt x="310" y="49"/>
                    </a:lnTo>
                    <a:lnTo>
                      <a:pt x="310" y="52"/>
                    </a:lnTo>
                    <a:lnTo>
                      <a:pt x="317" y="54"/>
                    </a:lnTo>
                    <a:lnTo>
                      <a:pt x="321" y="57"/>
                    </a:lnTo>
                    <a:lnTo>
                      <a:pt x="323" y="58"/>
                    </a:lnTo>
                    <a:lnTo>
                      <a:pt x="323" y="53"/>
                    </a:lnTo>
                    <a:lnTo>
                      <a:pt x="323" y="50"/>
                    </a:lnTo>
                    <a:lnTo>
                      <a:pt x="328" y="50"/>
                    </a:lnTo>
                    <a:lnTo>
                      <a:pt x="334" y="52"/>
                    </a:lnTo>
                    <a:lnTo>
                      <a:pt x="357" y="55"/>
                    </a:lnTo>
                    <a:lnTo>
                      <a:pt x="366" y="54"/>
                    </a:lnTo>
                    <a:lnTo>
                      <a:pt x="368" y="51"/>
                    </a:lnTo>
                    <a:lnTo>
                      <a:pt x="368" y="48"/>
                    </a:lnTo>
                    <a:lnTo>
                      <a:pt x="372" y="46"/>
                    </a:lnTo>
                    <a:lnTo>
                      <a:pt x="376" y="49"/>
                    </a:lnTo>
                    <a:lnTo>
                      <a:pt x="377" y="47"/>
                    </a:lnTo>
                    <a:lnTo>
                      <a:pt x="389" y="52"/>
                    </a:lnTo>
                    <a:lnTo>
                      <a:pt x="391" y="49"/>
                    </a:lnTo>
                    <a:lnTo>
                      <a:pt x="391" y="44"/>
                    </a:lnTo>
                    <a:lnTo>
                      <a:pt x="396" y="44"/>
                    </a:lnTo>
                    <a:lnTo>
                      <a:pt x="397" y="51"/>
                    </a:lnTo>
                    <a:lnTo>
                      <a:pt x="400" y="52"/>
                    </a:lnTo>
                    <a:lnTo>
                      <a:pt x="400" y="50"/>
                    </a:lnTo>
                    <a:lnTo>
                      <a:pt x="403" y="51"/>
                    </a:lnTo>
                    <a:lnTo>
                      <a:pt x="405" y="50"/>
                    </a:lnTo>
                    <a:lnTo>
                      <a:pt x="411" y="45"/>
                    </a:lnTo>
                    <a:lnTo>
                      <a:pt x="412" y="40"/>
                    </a:lnTo>
                    <a:lnTo>
                      <a:pt x="415" y="39"/>
                    </a:lnTo>
                    <a:lnTo>
                      <a:pt x="420" y="39"/>
                    </a:lnTo>
                    <a:lnTo>
                      <a:pt x="422" y="42"/>
                    </a:lnTo>
                    <a:lnTo>
                      <a:pt x="435" y="45"/>
                    </a:lnTo>
                    <a:lnTo>
                      <a:pt x="443" y="40"/>
                    </a:lnTo>
                    <a:lnTo>
                      <a:pt x="448" y="50"/>
                    </a:lnTo>
                    <a:lnTo>
                      <a:pt x="450" y="48"/>
                    </a:lnTo>
                    <a:lnTo>
                      <a:pt x="450" y="43"/>
                    </a:lnTo>
                    <a:lnTo>
                      <a:pt x="452" y="43"/>
                    </a:lnTo>
                    <a:lnTo>
                      <a:pt x="453" y="41"/>
                    </a:lnTo>
                    <a:lnTo>
                      <a:pt x="457" y="41"/>
                    </a:lnTo>
                    <a:lnTo>
                      <a:pt x="460" y="43"/>
                    </a:lnTo>
                    <a:lnTo>
                      <a:pt x="462" y="40"/>
                    </a:lnTo>
                    <a:lnTo>
                      <a:pt x="469" y="36"/>
                    </a:lnTo>
                    <a:lnTo>
                      <a:pt x="472" y="32"/>
                    </a:lnTo>
                    <a:lnTo>
                      <a:pt x="477" y="36"/>
                    </a:lnTo>
                    <a:lnTo>
                      <a:pt x="481" y="38"/>
                    </a:lnTo>
                    <a:lnTo>
                      <a:pt x="487" y="35"/>
                    </a:lnTo>
                    <a:lnTo>
                      <a:pt x="492" y="37"/>
                    </a:lnTo>
                    <a:lnTo>
                      <a:pt x="491" y="40"/>
                    </a:lnTo>
                    <a:lnTo>
                      <a:pt x="492" y="43"/>
                    </a:lnTo>
                    <a:lnTo>
                      <a:pt x="491" y="49"/>
                    </a:lnTo>
                    <a:lnTo>
                      <a:pt x="493" y="51"/>
                    </a:lnTo>
                    <a:lnTo>
                      <a:pt x="495" y="51"/>
                    </a:lnTo>
                    <a:lnTo>
                      <a:pt x="500" y="53"/>
                    </a:lnTo>
                    <a:lnTo>
                      <a:pt x="500" y="56"/>
                    </a:lnTo>
                    <a:lnTo>
                      <a:pt x="501" y="61"/>
                    </a:lnTo>
                    <a:lnTo>
                      <a:pt x="500" y="67"/>
                    </a:lnTo>
                    <a:lnTo>
                      <a:pt x="505" y="69"/>
                    </a:lnTo>
                    <a:lnTo>
                      <a:pt x="503" y="80"/>
                    </a:lnTo>
                    <a:lnTo>
                      <a:pt x="504" y="83"/>
                    </a:lnTo>
                    <a:lnTo>
                      <a:pt x="494" y="99"/>
                    </a:lnTo>
                    <a:lnTo>
                      <a:pt x="505" y="105"/>
                    </a:lnTo>
                    <a:lnTo>
                      <a:pt x="511" y="108"/>
                    </a:lnTo>
                    <a:lnTo>
                      <a:pt x="514" y="108"/>
                    </a:lnTo>
                    <a:lnTo>
                      <a:pt x="519" y="111"/>
                    </a:lnTo>
                    <a:lnTo>
                      <a:pt x="520" y="117"/>
                    </a:lnTo>
                    <a:lnTo>
                      <a:pt x="525" y="123"/>
                    </a:lnTo>
                    <a:lnTo>
                      <a:pt x="527" y="124"/>
                    </a:lnTo>
                    <a:lnTo>
                      <a:pt x="531" y="128"/>
                    </a:lnTo>
                    <a:lnTo>
                      <a:pt x="536" y="127"/>
                    </a:lnTo>
                    <a:lnTo>
                      <a:pt x="538" y="131"/>
                    </a:lnTo>
                    <a:lnTo>
                      <a:pt x="542" y="130"/>
                    </a:lnTo>
                    <a:lnTo>
                      <a:pt x="545" y="132"/>
                    </a:lnTo>
                    <a:lnTo>
                      <a:pt x="547" y="130"/>
                    </a:lnTo>
                    <a:lnTo>
                      <a:pt x="551" y="133"/>
                    </a:lnTo>
                    <a:lnTo>
                      <a:pt x="548" y="136"/>
                    </a:lnTo>
                    <a:lnTo>
                      <a:pt x="547" y="148"/>
                    </a:lnTo>
                    <a:lnTo>
                      <a:pt x="548" y="153"/>
                    </a:lnTo>
                    <a:lnTo>
                      <a:pt x="547" y="156"/>
                    </a:lnTo>
                    <a:lnTo>
                      <a:pt x="547" y="164"/>
                    </a:lnTo>
                    <a:lnTo>
                      <a:pt x="549" y="165"/>
                    </a:lnTo>
                    <a:lnTo>
                      <a:pt x="550" y="167"/>
                    </a:lnTo>
                    <a:lnTo>
                      <a:pt x="550" y="171"/>
                    </a:lnTo>
                    <a:lnTo>
                      <a:pt x="552" y="173"/>
                    </a:lnTo>
                    <a:lnTo>
                      <a:pt x="552" y="175"/>
                    </a:lnTo>
                    <a:lnTo>
                      <a:pt x="560" y="187"/>
                    </a:lnTo>
                    <a:lnTo>
                      <a:pt x="561" y="190"/>
                    </a:lnTo>
                    <a:lnTo>
                      <a:pt x="562" y="191"/>
                    </a:lnTo>
                    <a:lnTo>
                      <a:pt x="564" y="194"/>
                    </a:lnTo>
                    <a:lnTo>
                      <a:pt x="570" y="193"/>
                    </a:lnTo>
                    <a:lnTo>
                      <a:pt x="574" y="195"/>
                    </a:lnTo>
                    <a:lnTo>
                      <a:pt x="585" y="205"/>
                    </a:lnTo>
                    <a:lnTo>
                      <a:pt x="580" y="209"/>
                    </a:lnTo>
                    <a:lnTo>
                      <a:pt x="577" y="217"/>
                    </a:lnTo>
                    <a:lnTo>
                      <a:pt x="567" y="246"/>
                    </a:lnTo>
                    <a:lnTo>
                      <a:pt x="79" y="24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72" name="Freeform 208"/>
              <p:cNvSpPr>
                <a:spLocks/>
              </p:cNvSpPr>
              <p:nvPr/>
            </p:nvSpPr>
            <p:spPr bwMode="auto">
              <a:xfrm>
                <a:off x="2603" y="1848"/>
                <a:ext cx="173" cy="213"/>
              </a:xfrm>
              <a:custGeom>
                <a:avLst/>
                <a:gdLst>
                  <a:gd name="T0" fmla="*/ 0 w 519"/>
                  <a:gd name="T1" fmla="*/ 0 h 641"/>
                  <a:gd name="T2" fmla="*/ 0 w 519"/>
                  <a:gd name="T3" fmla="*/ 0 h 641"/>
                  <a:gd name="T4" fmla="*/ 0 w 519"/>
                  <a:gd name="T5" fmla="*/ 0 h 641"/>
                  <a:gd name="T6" fmla="*/ 0 w 519"/>
                  <a:gd name="T7" fmla="*/ 0 h 641"/>
                  <a:gd name="T8" fmla="*/ 0 w 519"/>
                  <a:gd name="T9" fmla="*/ 0 h 641"/>
                  <a:gd name="T10" fmla="*/ 0 w 519"/>
                  <a:gd name="T11" fmla="*/ 0 h 641"/>
                  <a:gd name="T12" fmla="*/ 0 w 519"/>
                  <a:gd name="T13" fmla="*/ 0 h 641"/>
                  <a:gd name="T14" fmla="*/ 0 w 519"/>
                  <a:gd name="T15" fmla="*/ 0 h 641"/>
                  <a:gd name="T16" fmla="*/ 0 w 519"/>
                  <a:gd name="T17" fmla="*/ 0 h 641"/>
                  <a:gd name="T18" fmla="*/ 0 w 519"/>
                  <a:gd name="T19" fmla="*/ 0 h 641"/>
                  <a:gd name="T20" fmla="*/ 0 w 519"/>
                  <a:gd name="T21" fmla="*/ 0 h 641"/>
                  <a:gd name="T22" fmla="*/ 0 w 519"/>
                  <a:gd name="T23" fmla="*/ 0 h 641"/>
                  <a:gd name="T24" fmla="*/ 0 w 519"/>
                  <a:gd name="T25" fmla="*/ 0 h 641"/>
                  <a:gd name="T26" fmla="*/ 0 w 519"/>
                  <a:gd name="T27" fmla="*/ 0 h 641"/>
                  <a:gd name="T28" fmla="*/ 0 w 519"/>
                  <a:gd name="T29" fmla="*/ 0 h 641"/>
                  <a:gd name="T30" fmla="*/ 0 w 519"/>
                  <a:gd name="T31" fmla="*/ 0 h 641"/>
                  <a:gd name="T32" fmla="*/ 0 w 519"/>
                  <a:gd name="T33" fmla="*/ 0 h 641"/>
                  <a:gd name="T34" fmla="*/ 0 w 519"/>
                  <a:gd name="T35" fmla="*/ 0 h 641"/>
                  <a:gd name="T36" fmla="*/ 0 w 519"/>
                  <a:gd name="T37" fmla="*/ 0 h 641"/>
                  <a:gd name="T38" fmla="*/ 0 w 519"/>
                  <a:gd name="T39" fmla="*/ 0 h 641"/>
                  <a:gd name="T40" fmla="*/ 0 w 519"/>
                  <a:gd name="T41" fmla="*/ 0 h 641"/>
                  <a:gd name="T42" fmla="*/ 0 w 519"/>
                  <a:gd name="T43" fmla="*/ 0 h 641"/>
                  <a:gd name="T44" fmla="*/ 0 w 519"/>
                  <a:gd name="T45" fmla="*/ 0 h 641"/>
                  <a:gd name="T46" fmla="*/ 0 w 519"/>
                  <a:gd name="T47" fmla="*/ 0 h 641"/>
                  <a:gd name="T48" fmla="*/ 0 w 519"/>
                  <a:gd name="T49" fmla="*/ 0 h 641"/>
                  <a:gd name="T50" fmla="*/ 0 w 519"/>
                  <a:gd name="T51" fmla="*/ 0 h 641"/>
                  <a:gd name="T52" fmla="*/ 0 w 519"/>
                  <a:gd name="T53" fmla="*/ 0 h 641"/>
                  <a:gd name="T54" fmla="*/ 0 w 519"/>
                  <a:gd name="T55" fmla="*/ 0 h 641"/>
                  <a:gd name="T56" fmla="*/ 0 w 519"/>
                  <a:gd name="T57" fmla="*/ 0 h 641"/>
                  <a:gd name="T58" fmla="*/ 0 w 519"/>
                  <a:gd name="T59" fmla="*/ 0 h 641"/>
                  <a:gd name="T60" fmla="*/ 0 w 519"/>
                  <a:gd name="T61" fmla="*/ 0 h 641"/>
                  <a:gd name="T62" fmla="*/ 0 w 519"/>
                  <a:gd name="T63" fmla="*/ 0 h 641"/>
                  <a:gd name="T64" fmla="*/ 0 w 519"/>
                  <a:gd name="T65" fmla="*/ 0 h 6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9"/>
                  <a:gd name="T100" fmla="*/ 0 h 641"/>
                  <a:gd name="T101" fmla="*/ 519 w 519"/>
                  <a:gd name="T102" fmla="*/ 641 h 6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9" h="641">
                    <a:moveTo>
                      <a:pt x="103" y="282"/>
                    </a:moveTo>
                    <a:lnTo>
                      <a:pt x="77" y="277"/>
                    </a:lnTo>
                    <a:lnTo>
                      <a:pt x="26" y="274"/>
                    </a:lnTo>
                    <a:lnTo>
                      <a:pt x="13" y="266"/>
                    </a:lnTo>
                    <a:lnTo>
                      <a:pt x="0" y="252"/>
                    </a:lnTo>
                    <a:lnTo>
                      <a:pt x="5" y="234"/>
                    </a:lnTo>
                    <a:lnTo>
                      <a:pt x="26" y="192"/>
                    </a:lnTo>
                    <a:lnTo>
                      <a:pt x="26" y="178"/>
                    </a:lnTo>
                    <a:lnTo>
                      <a:pt x="36" y="164"/>
                    </a:lnTo>
                    <a:lnTo>
                      <a:pt x="125" y="117"/>
                    </a:lnTo>
                    <a:lnTo>
                      <a:pt x="152" y="100"/>
                    </a:lnTo>
                    <a:lnTo>
                      <a:pt x="219" y="84"/>
                    </a:lnTo>
                    <a:lnTo>
                      <a:pt x="238" y="84"/>
                    </a:lnTo>
                    <a:lnTo>
                      <a:pt x="258" y="70"/>
                    </a:lnTo>
                    <a:lnTo>
                      <a:pt x="297" y="64"/>
                    </a:lnTo>
                    <a:lnTo>
                      <a:pt x="330" y="41"/>
                    </a:lnTo>
                    <a:lnTo>
                      <a:pt x="366" y="21"/>
                    </a:lnTo>
                    <a:lnTo>
                      <a:pt x="390" y="0"/>
                    </a:lnTo>
                    <a:lnTo>
                      <a:pt x="473" y="60"/>
                    </a:lnTo>
                    <a:lnTo>
                      <a:pt x="490" y="84"/>
                    </a:lnTo>
                    <a:lnTo>
                      <a:pt x="499" y="117"/>
                    </a:lnTo>
                    <a:lnTo>
                      <a:pt x="500" y="148"/>
                    </a:lnTo>
                    <a:lnTo>
                      <a:pt x="486" y="170"/>
                    </a:lnTo>
                    <a:lnTo>
                      <a:pt x="497" y="182"/>
                    </a:lnTo>
                    <a:lnTo>
                      <a:pt x="486" y="205"/>
                    </a:lnTo>
                    <a:lnTo>
                      <a:pt x="491" y="224"/>
                    </a:lnTo>
                    <a:lnTo>
                      <a:pt x="487" y="246"/>
                    </a:lnTo>
                    <a:lnTo>
                      <a:pt x="504" y="261"/>
                    </a:lnTo>
                    <a:lnTo>
                      <a:pt x="490" y="324"/>
                    </a:lnTo>
                    <a:lnTo>
                      <a:pt x="499" y="343"/>
                    </a:lnTo>
                    <a:lnTo>
                      <a:pt x="519" y="364"/>
                    </a:lnTo>
                    <a:lnTo>
                      <a:pt x="510" y="373"/>
                    </a:lnTo>
                    <a:lnTo>
                      <a:pt x="489" y="364"/>
                    </a:lnTo>
                    <a:lnTo>
                      <a:pt x="480" y="380"/>
                    </a:lnTo>
                    <a:lnTo>
                      <a:pt x="468" y="427"/>
                    </a:lnTo>
                    <a:lnTo>
                      <a:pt x="448" y="441"/>
                    </a:lnTo>
                    <a:lnTo>
                      <a:pt x="399" y="466"/>
                    </a:lnTo>
                    <a:lnTo>
                      <a:pt x="398" y="485"/>
                    </a:lnTo>
                    <a:lnTo>
                      <a:pt x="422" y="489"/>
                    </a:lnTo>
                    <a:lnTo>
                      <a:pt x="422" y="506"/>
                    </a:lnTo>
                    <a:lnTo>
                      <a:pt x="414" y="513"/>
                    </a:lnTo>
                    <a:lnTo>
                      <a:pt x="402" y="539"/>
                    </a:lnTo>
                    <a:lnTo>
                      <a:pt x="382" y="552"/>
                    </a:lnTo>
                    <a:lnTo>
                      <a:pt x="376" y="585"/>
                    </a:lnTo>
                    <a:lnTo>
                      <a:pt x="327" y="589"/>
                    </a:lnTo>
                    <a:lnTo>
                      <a:pt x="308" y="571"/>
                    </a:lnTo>
                    <a:lnTo>
                      <a:pt x="300" y="603"/>
                    </a:lnTo>
                    <a:lnTo>
                      <a:pt x="262" y="610"/>
                    </a:lnTo>
                    <a:lnTo>
                      <a:pt x="227" y="627"/>
                    </a:lnTo>
                    <a:lnTo>
                      <a:pt x="216" y="641"/>
                    </a:lnTo>
                    <a:lnTo>
                      <a:pt x="201" y="600"/>
                    </a:lnTo>
                    <a:lnTo>
                      <a:pt x="188" y="575"/>
                    </a:lnTo>
                    <a:lnTo>
                      <a:pt x="164" y="563"/>
                    </a:lnTo>
                    <a:lnTo>
                      <a:pt x="155" y="536"/>
                    </a:lnTo>
                    <a:lnTo>
                      <a:pt x="122" y="535"/>
                    </a:lnTo>
                    <a:lnTo>
                      <a:pt x="95" y="525"/>
                    </a:lnTo>
                    <a:lnTo>
                      <a:pt x="102" y="503"/>
                    </a:lnTo>
                    <a:lnTo>
                      <a:pt x="108" y="484"/>
                    </a:lnTo>
                    <a:lnTo>
                      <a:pt x="108" y="470"/>
                    </a:lnTo>
                    <a:lnTo>
                      <a:pt x="95" y="453"/>
                    </a:lnTo>
                    <a:lnTo>
                      <a:pt x="96" y="392"/>
                    </a:lnTo>
                    <a:lnTo>
                      <a:pt x="90" y="373"/>
                    </a:lnTo>
                    <a:lnTo>
                      <a:pt x="75" y="345"/>
                    </a:lnTo>
                    <a:lnTo>
                      <a:pt x="69" y="293"/>
                    </a:lnTo>
                    <a:lnTo>
                      <a:pt x="88" y="292"/>
                    </a:lnTo>
                    <a:lnTo>
                      <a:pt x="103" y="282"/>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73" name="Freeform 209"/>
              <p:cNvSpPr>
                <a:spLocks/>
              </p:cNvSpPr>
              <p:nvPr/>
            </p:nvSpPr>
            <p:spPr bwMode="auto">
              <a:xfrm>
                <a:off x="2602" y="2016"/>
                <a:ext cx="300" cy="391"/>
              </a:xfrm>
              <a:custGeom>
                <a:avLst/>
                <a:gdLst>
                  <a:gd name="T0" fmla="*/ 0 w 899"/>
                  <a:gd name="T1" fmla="*/ 0 h 1173"/>
                  <a:gd name="T2" fmla="*/ 0 w 899"/>
                  <a:gd name="T3" fmla="*/ 0 h 1173"/>
                  <a:gd name="T4" fmla="*/ 0 w 899"/>
                  <a:gd name="T5" fmla="*/ 0 h 1173"/>
                  <a:gd name="T6" fmla="*/ 0 w 899"/>
                  <a:gd name="T7" fmla="*/ 0 h 1173"/>
                  <a:gd name="T8" fmla="*/ 0 w 899"/>
                  <a:gd name="T9" fmla="*/ 0 h 1173"/>
                  <a:gd name="T10" fmla="*/ 0 w 899"/>
                  <a:gd name="T11" fmla="*/ 0 h 1173"/>
                  <a:gd name="T12" fmla="*/ 0 w 899"/>
                  <a:gd name="T13" fmla="*/ 0 h 1173"/>
                  <a:gd name="T14" fmla="*/ 0 w 899"/>
                  <a:gd name="T15" fmla="*/ 0 h 1173"/>
                  <a:gd name="T16" fmla="*/ 0 w 899"/>
                  <a:gd name="T17" fmla="*/ 0 h 1173"/>
                  <a:gd name="T18" fmla="*/ 0 w 899"/>
                  <a:gd name="T19" fmla="*/ 0 h 1173"/>
                  <a:gd name="T20" fmla="*/ 0 w 899"/>
                  <a:gd name="T21" fmla="*/ 0 h 1173"/>
                  <a:gd name="T22" fmla="*/ 0 w 899"/>
                  <a:gd name="T23" fmla="*/ 0 h 1173"/>
                  <a:gd name="T24" fmla="*/ 0 w 899"/>
                  <a:gd name="T25" fmla="*/ 0 h 1173"/>
                  <a:gd name="T26" fmla="*/ 0 w 899"/>
                  <a:gd name="T27" fmla="*/ 0 h 1173"/>
                  <a:gd name="T28" fmla="*/ 0 w 899"/>
                  <a:gd name="T29" fmla="*/ 0 h 1173"/>
                  <a:gd name="T30" fmla="*/ 0 w 899"/>
                  <a:gd name="T31" fmla="*/ 0 h 1173"/>
                  <a:gd name="T32" fmla="*/ 0 w 899"/>
                  <a:gd name="T33" fmla="*/ 0 h 1173"/>
                  <a:gd name="T34" fmla="*/ 0 w 899"/>
                  <a:gd name="T35" fmla="*/ 0 h 1173"/>
                  <a:gd name="T36" fmla="*/ 0 w 899"/>
                  <a:gd name="T37" fmla="*/ 0 h 1173"/>
                  <a:gd name="T38" fmla="*/ 0 w 899"/>
                  <a:gd name="T39" fmla="*/ 0 h 1173"/>
                  <a:gd name="T40" fmla="*/ 0 w 899"/>
                  <a:gd name="T41" fmla="*/ 0 h 1173"/>
                  <a:gd name="T42" fmla="*/ 0 w 899"/>
                  <a:gd name="T43" fmla="*/ 0 h 1173"/>
                  <a:gd name="T44" fmla="*/ 0 w 899"/>
                  <a:gd name="T45" fmla="*/ 0 h 1173"/>
                  <a:gd name="T46" fmla="*/ 0 w 899"/>
                  <a:gd name="T47" fmla="*/ 0 h 1173"/>
                  <a:gd name="T48" fmla="*/ 0 w 899"/>
                  <a:gd name="T49" fmla="*/ 0 h 1173"/>
                  <a:gd name="T50" fmla="*/ 0 w 899"/>
                  <a:gd name="T51" fmla="*/ 0 h 1173"/>
                  <a:gd name="T52" fmla="*/ 0 w 899"/>
                  <a:gd name="T53" fmla="*/ 0 h 1173"/>
                  <a:gd name="T54" fmla="*/ 0 w 899"/>
                  <a:gd name="T55" fmla="*/ 0 h 1173"/>
                  <a:gd name="T56" fmla="*/ 0 w 899"/>
                  <a:gd name="T57" fmla="*/ 0 h 1173"/>
                  <a:gd name="T58" fmla="*/ 0 w 899"/>
                  <a:gd name="T59" fmla="*/ 0 h 1173"/>
                  <a:gd name="T60" fmla="*/ 0 w 899"/>
                  <a:gd name="T61" fmla="*/ 0 h 1173"/>
                  <a:gd name="T62" fmla="*/ 0 w 899"/>
                  <a:gd name="T63" fmla="*/ 0 h 1173"/>
                  <a:gd name="T64" fmla="*/ 0 w 899"/>
                  <a:gd name="T65" fmla="*/ 0 h 1173"/>
                  <a:gd name="T66" fmla="*/ 0 w 899"/>
                  <a:gd name="T67" fmla="*/ 0 h 1173"/>
                  <a:gd name="T68" fmla="*/ 0 w 899"/>
                  <a:gd name="T69" fmla="*/ 0 h 1173"/>
                  <a:gd name="T70" fmla="*/ 0 w 899"/>
                  <a:gd name="T71" fmla="*/ 0 h 1173"/>
                  <a:gd name="T72" fmla="*/ 0 w 899"/>
                  <a:gd name="T73" fmla="*/ 0 h 1173"/>
                  <a:gd name="T74" fmla="*/ 0 w 899"/>
                  <a:gd name="T75" fmla="*/ 0 h 1173"/>
                  <a:gd name="T76" fmla="*/ 0 w 899"/>
                  <a:gd name="T77" fmla="*/ 0 h 1173"/>
                  <a:gd name="T78" fmla="*/ 0 w 899"/>
                  <a:gd name="T79" fmla="*/ 0 h 1173"/>
                  <a:gd name="T80" fmla="*/ 0 w 899"/>
                  <a:gd name="T81" fmla="*/ 0 h 1173"/>
                  <a:gd name="T82" fmla="*/ 0 w 899"/>
                  <a:gd name="T83" fmla="*/ 0 h 1173"/>
                  <a:gd name="T84" fmla="*/ 0 w 899"/>
                  <a:gd name="T85" fmla="*/ 0 h 1173"/>
                  <a:gd name="T86" fmla="*/ 0 w 899"/>
                  <a:gd name="T87" fmla="*/ 0 h 1173"/>
                  <a:gd name="T88" fmla="*/ 0 w 899"/>
                  <a:gd name="T89" fmla="*/ 0 h 1173"/>
                  <a:gd name="T90" fmla="*/ 0 w 899"/>
                  <a:gd name="T91" fmla="*/ 0 h 1173"/>
                  <a:gd name="T92" fmla="*/ 0 w 899"/>
                  <a:gd name="T93" fmla="*/ 0 h 1173"/>
                  <a:gd name="T94" fmla="*/ 0 w 899"/>
                  <a:gd name="T95" fmla="*/ 0 h 1173"/>
                  <a:gd name="T96" fmla="*/ 0 w 899"/>
                  <a:gd name="T97" fmla="*/ 0 h 1173"/>
                  <a:gd name="T98" fmla="*/ 0 w 899"/>
                  <a:gd name="T99" fmla="*/ 0 h 1173"/>
                  <a:gd name="T100" fmla="*/ 0 w 899"/>
                  <a:gd name="T101" fmla="*/ 0 h 1173"/>
                  <a:gd name="T102" fmla="*/ 0 w 899"/>
                  <a:gd name="T103" fmla="*/ 0 h 1173"/>
                  <a:gd name="T104" fmla="*/ 0 w 899"/>
                  <a:gd name="T105" fmla="*/ 0 h 11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9"/>
                  <a:gd name="T160" fmla="*/ 0 h 1173"/>
                  <a:gd name="T161" fmla="*/ 899 w 899"/>
                  <a:gd name="T162" fmla="*/ 1173 h 11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9" h="1173">
                    <a:moveTo>
                      <a:pt x="619" y="1146"/>
                    </a:moveTo>
                    <a:lnTo>
                      <a:pt x="561" y="1141"/>
                    </a:lnTo>
                    <a:lnTo>
                      <a:pt x="516" y="1140"/>
                    </a:lnTo>
                    <a:lnTo>
                      <a:pt x="499" y="1132"/>
                    </a:lnTo>
                    <a:lnTo>
                      <a:pt x="483" y="1155"/>
                    </a:lnTo>
                    <a:lnTo>
                      <a:pt x="467" y="1151"/>
                    </a:lnTo>
                    <a:lnTo>
                      <a:pt x="463" y="1159"/>
                    </a:lnTo>
                    <a:lnTo>
                      <a:pt x="433" y="1147"/>
                    </a:lnTo>
                    <a:lnTo>
                      <a:pt x="414" y="1158"/>
                    </a:lnTo>
                    <a:lnTo>
                      <a:pt x="407" y="1173"/>
                    </a:lnTo>
                    <a:lnTo>
                      <a:pt x="394" y="1169"/>
                    </a:lnTo>
                    <a:lnTo>
                      <a:pt x="372" y="1159"/>
                    </a:lnTo>
                    <a:lnTo>
                      <a:pt x="356" y="1168"/>
                    </a:lnTo>
                    <a:lnTo>
                      <a:pt x="341" y="1168"/>
                    </a:lnTo>
                    <a:lnTo>
                      <a:pt x="329" y="1162"/>
                    </a:lnTo>
                    <a:lnTo>
                      <a:pt x="322" y="1133"/>
                    </a:lnTo>
                    <a:lnTo>
                      <a:pt x="309" y="1100"/>
                    </a:lnTo>
                    <a:lnTo>
                      <a:pt x="297" y="1090"/>
                    </a:lnTo>
                    <a:lnTo>
                      <a:pt x="274" y="1083"/>
                    </a:lnTo>
                    <a:lnTo>
                      <a:pt x="260" y="1075"/>
                    </a:lnTo>
                    <a:lnTo>
                      <a:pt x="247" y="1061"/>
                    </a:lnTo>
                    <a:lnTo>
                      <a:pt x="247" y="1044"/>
                    </a:lnTo>
                    <a:lnTo>
                      <a:pt x="251" y="1014"/>
                    </a:lnTo>
                    <a:lnTo>
                      <a:pt x="240" y="997"/>
                    </a:lnTo>
                    <a:lnTo>
                      <a:pt x="218" y="973"/>
                    </a:lnTo>
                    <a:lnTo>
                      <a:pt x="211" y="954"/>
                    </a:lnTo>
                    <a:lnTo>
                      <a:pt x="196" y="933"/>
                    </a:lnTo>
                    <a:lnTo>
                      <a:pt x="192" y="905"/>
                    </a:lnTo>
                    <a:lnTo>
                      <a:pt x="176" y="893"/>
                    </a:lnTo>
                    <a:lnTo>
                      <a:pt x="157" y="887"/>
                    </a:lnTo>
                    <a:lnTo>
                      <a:pt x="147" y="905"/>
                    </a:lnTo>
                    <a:lnTo>
                      <a:pt x="108" y="918"/>
                    </a:lnTo>
                    <a:lnTo>
                      <a:pt x="74" y="910"/>
                    </a:lnTo>
                    <a:lnTo>
                      <a:pt x="68" y="873"/>
                    </a:lnTo>
                    <a:lnTo>
                      <a:pt x="65" y="861"/>
                    </a:lnTo>
                    <a:lnTo>
                      <a:pt x="55" y="851"/>
                    </a:lnTo>
                    <a:lnTo>
                      <a:pt x="0" y="818"/>
                    </a:lnTo>
                    <a:lnTo>
                      <a:pt x="4" y="751"/>
                    </a:lnTo>
                    <a:lnTo>
                      <a:pt x="32" y="721"/>
                    </a:lnTo>
                    <a:lnTo>
                      <a:pt x="42" y="675"/>
                    </a:lnTo>
                    <a:lnTo>
                      <a:pt x="49" y="650"/>
                    </a:lnTo>
                    <a:lnTo>
                      <a:pt x="42" y="635"/>
                    </a:lnTo>
                    <a:lnTo>
                      <a:pt x="51" y="611"/>
                    </a:lnTo>
                    <a:lnTo>
                      <a:pt x="62" y="604"/>
                    </a:lnTo>
                    <a:lnTo>
                      <a:pt x="90" y="625"/>
                    </a:lnTo>
                    <a:lnTo>
                      <a:pt x="103" y="612"/>
                    </a:lnTo>
                    <a:lnTo>
                      <a:pt x="90" y="601"/>
                    </a:lnTo>
                    <a:lnTo>
                      <a:pt x="97" y="586"/>
                    </a:lnTo>
                    <a:lnTo>
                      <a:pt x="118" y="593"/>
                    </a:lnTo>
                    <a:lnTo>
                      <a:pt x="154" y="586"/>
                    </a:lnTo>
                    <a:lnTo>
                      <a:pt x="157" y="566"/>
                    </a:lnTo>
                    <a:lnTo>
                      <a:pt x="157" y="554"/>
                    </a:lnTo>
                    <a:lnTo>
                      <a:pt x="195" y="525"/>
                    </a:lnTo>
                    <a:lnTo>
                      <a:pt x="208" y="504"/>
                    </a:lnTo>
                    <a:lnTo>
                      <a:pt x="209" y="476"/>
                    </a:lnTo>
                    <a:lnTo>
                      <a:pt x="227" y="473"/>
                    </a:lnTo>
                    <a:lnTo>
                      <a:pt x="232" y="444"/>
                    </a:lnTo>
                    <a:lnTo>
                      <a:pt x="231" y="418"/>
                    </a:lnTo>
                    <a:lnTo>
                      <a:pt x="219" y="396"/>
                    </a:lnTo>
                    <a:lnTo>
                      <a:pt x="231" y="383"/>
                    </a:lnTo>
                    <a:lnTo>
                      <a:pt x="245" y="371"/>
                    </a:lnTo>
                    <a:lnTo>
                      <a:pt x="222" y="348"/>
                    </a:lnTo>
                    <a:lnTo>
                      <a:pt x="221" y="312"/>
                    </a:lnTo>
                    <a:lnTo>
                      <a:pt x="205" y="287"/>
                    </a:lnTo>
                    <a:lnTo>
                      <a:pt x="219" y="271"/>
                    </a:lnTo>
                    <a:lnTo>
                      <a:pt x="247" y="275"/>
                    </a:lnTo>
                    <a:lnTo>
                      <a:pt x="263" y="250"/>
                    </a:lnTo>
                    <a:lnTo>
                      <a:pt x="268" y="229"/>
                    </a:lnTo>
                    <a:lnTo>
                      <a:pt x="255" y="214"/>
                    </a:lnTo>
                    <a:lnTo>
                      <a:pt x="270" y="193"/>
                    </a:lnTo>
                    <a:lnTo>
                      <a:pt x="224" y="153"/>
                    </a:lnTo>
                    <a:lnTo>
                      <a:pt x="218" y="135"/>
                    </a:lnTo>
                    <a:lnTo>
                      <a:pt x="229" y="121"/>
                    </a:lnTo>
                    <a:lnTo>
                      <a:pt x="264" y="104"/>
                    </a:lnTo>
                    <a:lnTo>
                      <a:pt x="302" y="97"/>
                    </a:lnTo>
                    <a:lnTo>
                      <a:pt x="310" y="65"/>
                    </a:lnTo>
                    <a:lnTo>
                      <a:pt x="329" y="83"/>
                    </a:lnTo>
                    <a:lnTo>
                      <a:pt x="378" y="79"/>
                    </a:lnTo>
                    <a:lnTo>
                      <a:pt x="384" y="46"/>
                    </a:lnTo>
                    <a:lnTo>
                      <a:pt x="404" y="33"/>
                    </a:lnTo>
                    <a:lnTo>
                      <a:pt x="416" y="7"/>
                    </a:lnTo>
                    <a:lnTo>
                      <a:pt x="424" y="0"/>
                    </a:lnTo>
                    <a:lnTo>
                      <a:pt x="447" y="37"/>
                    </a:lnTo>
                    <a:lnTo>
                      <a:pt x="446" y="78"/>
                    </a:lnTo>
                    <a:lnTo>
                      <a:pt x="459" y="87"/>
                    </a:lnTo>
                    <a:lnTo>
                      <a:pt x="456" y="125"/>
                    </a:lnTo>
                    <a:lnTo>
                      <a:pt x="499" y="171"/>
                    </a:lnTo>
                    <a:lnTo>
                      <a:pt x="519" y="223"/>
                    </a:lnTo>
                    <a:lnTo>
                      <a:pt x="548" y="237"/>
                    </a:lnTo>
                    <a:lnTo>
                      <a:pt x="560" y="247"/>
                    </a:lnTo>
                    <a:lnTo>
                      <a:pt x="570" y="264"/>
                    </a:lnTo>
                    <a:lnTo>
                      <a:pt x="571" y="276"/>
                    </a:lnTo>
                    <a:lnTo>
                      <a:pt x="558" y="290"/>
                    </a:lnTo>
                    <a:lnTo>
                      <a:pt x="576" y="294"/>
                    </a:lnTo>
                    <a:lnTo>
                      <a:pt x="596" y="298"/>
                    </a:lnTo>
                    <a:lnTo>
                      <a:pt x="616" y="292"/>
                    </a:lnTo>
                    <a:lnTo>
                      <a:pt x="626" y="286"/>
                    </a:lnTo>
                    <a:lnTo>
                      <a:pt x="629" y="273"/>
                    </a:lnTo>
                    <a:lnTo>
                      <a:pt x="641" y="273"/>
                    </a:lnTo>
                    <a:lnTo>
                      <a:pt x="648" y="290"/>
                    </a:lnTo>
                    <a:lnTo>
                      <a:pt x="666" y="282"/>
                    </a:lnTo>
                    <a:lnTo>
                      <a:pt x="684" y="287"/>
                    </a:lnTo>
                    <a:lnTo>
                      <a:pt x="697" y="305"/>
                    </a:lnTo>
                    <a:lnTo>
                      <a:pt x="726" y="321"/>
                    </a:lnTo>
                    <a:lnTo>
                      <a:pt x="731" y="340"/>
                    </a:lnTo>
                    <a:lnTo>
                      <a:pt x="705" y="368"/>
                    </a:lnTo>
                    <a:lnTo>
                      <a:pt x="720" y="373"/>
                    </a:lnTo>
                    <a:lnTo>
                      <a:pt x="752" y="365"/>
                    </a:lnTo>
                    <a:lnTo>
                      <a:pt x="776" y="378"/>
                    </a:lnTo>
                    <a:lnTo>
                      <a:pt x="789" y="362"/>
                    </a:lnTo>
                    <a:lnTo>
                      <a:pt x="809" y="357"/>
                    </a:lnTo>
                    <a:lnTo>
                      <a:pt x="815" y="369"/>
                    </a:lnTo>
                    <a:lnTo>
                      <a:pt x="857" y="346"/>
                    </a:lnTo>
                    <a:lnTo>
                      <a:pt x="883" y="378"/>
                    </a:lnTo>
                    <a:lnTo>
                      <a:pt x="883" y="387"/>
                    </a:lnTo>
                    <a:lnTo>
                      <a:pt x="876" y="404"/>
                    </a:lnTo>
                    <a:lnTo>
                      <a:pt x="889" y="412"/>
                    </a:lnTo>
                    <a:lnTo>
                      <a:pt x="896" y="429"/>
                    </a:lnTo>
                    <a:lnTo>
                      <a:pt x="899" y="448"/>
                    </a:lnTo>
                    <a:lnTo>
                      <a:pt x="876" y="471"/>
                    </a:lnTo>
                    <a:lnTo>
                      <a:pt x="873" y="483"/>
                    </a:lnTo>
                    <a:lnTo>
                      <a:pt x="879" y="510"/>
                    </a:lnTo>
                    <a:lnTo>
                      <a:pt x="874" y="528"/>
                    </a:lnTo>
                    <a:lnTo>
                      <a:pt x="853" y="535"/>
                    </a:lnTo>
                    <a:lnTo>
                      <a:pt x="829" y="536"/>
                    </a:lnTo>
                    <a:lnTo>
                      <a:pt x="824" y="554"/>
                    </a:lnTo>
                    <a:lnTo>
                      <a:pt x="841" y="565"/>
                    </a:lnTo>
                    <a:lnTo>
                      <a:pt x="850" y="573"/>
                    </a:lnTo>
                    <a:lnTo>
                      <a:pt x="857" y="601"/>
                    </a:lnTo>
                    <a:lnTo>
                      <a:pt x="855" y="626"/>
                    </a:lnTo>
                    <a:lnTo>
                      <a:pt x="851" y="632"/>
                    </a:lnTo>
                    <a:lnTo>
                      <a:pt x="835" y="636"/>
                    </a:lnTo>
                    <a:lnTo>
                      <a:pt x="828" y="650"/>
                    </a:lnTo>
                    <a:lnTo>
                      <a:pt x="835" y="669"/>
                    </a:lnTo>
                    <a:lnTo>
                      <a:pt x="838" y="689"/>
                    </a:lnTo>
                    <a:lnTo>
                      <a:pt x="825" y="733"/>
                    </a:lnTo>
                    <a:lnTo>
                      <a:pt x="829" y="743"/>
                    </a:lnTo>
                    <a:lnTo>
                      <a:pt x="848" y="758"/>
                    </a:lnTo>
                    <a:lnTo>
                      <a:pt x="857" y="768"/>
                    </a:lnTo>
                    <a:lnTo>
                      <a:pt x="857" y="793"/>
                    </a:lnTo>
                    <a:lnTo>
                      <a:pt x="871" y="815"/>
                    </a:lnTo>
                    <a:lnTo>
                      <a:pt x="867" y="848"/>
                    </a:lnTo>
                    <a:lnTo>
                      <a:pt x="886" y="871"/>
                    </a:lnTo>
                    <a:lnTo>
                      <a:pt x="877" y="921"/>
                    </a:lnTo>
                    <a:lnTo>
                      <a:pt x="883" y="941"/>
                    </a:lnTo>
                    <a:lnTo>
                      <a:pt x="880" y="957"/>
                    </a:lnTo>
                    <a:lnTo>
                      <a:pt x="870" y="980"/>
                    </a:lnTo>
                    <a:lnTo>
                      <a:pt x="844" y="982"/>
                    </a:lnTo>
                    <a:lnTo>
                      <a:pt x="819" y="1010"/>
                    </a:lnTo>
                    <a:lnTo>
                      <a:pt x="778" y="1008"/>
                    </a:lnTo>
                    <a:lnTo>
                      <a:pt x="766" y="1025"/>
                    </a:lnTo>
                    <a:lnTo>
                      <a:pt x="754" y="1035"/>
                    </a:lnTo>
                    <a:lnTo>
                      <a:pt x="734" y="1044"/>
                    </a:lnTo>
                    <a:lnTo>
                      <a:pt x="731" y="1062"/>
                    </a:lnTo>
                    <a:lnTo>
                      <a:pt x="744" y="1075"/>
                    </a:lnTo>
                    <a:lnTo>
                      <a:pt x="746" y="1094"/>
                    </a:lnTo>
                    <a:lnTo>
                      <a:pt x="717" y="1100"/>
                    </a:lnTo>
                    <a:lnTo>
                      <a:pt x="679" y="1103"/>
                    </a:lnTo>
                    <a:lnTo>
                      <a:pt x="648" y="1146"/>
                    </a:lnTo>
                    <a:lnTo>
                      <a:pt x="619" y="1146"/>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74" name="Freeform 210"/>
              <p:cNvSpPr>
                <a:spLocks/>
              </p:cNvSpPr>
              <p:nvPr/>
            </p:nvSpPr>
            <p:spPr bwMode="auto">
              <a:xfrm>
                <a:off x="2475" y="2289"/>
                <a:ext cx="237" cy="309"/>
              </a:xfrm>
              <a:custGeom>
                <a:avLst/>
                <a:gdLst>
                  <a:gd name="T0" fmla="*/ 0 w 710"/>
                  <a:gd name="T1" fmla="*/ 0 h 926"/>
                  <a:gd name="T2" fmla="*/ 0 w 710"/>
                  <a:gd name="T3" fmla="*/ 0 h 926"/>
                  <a:gd name="T4" fmla="*/ 0 w 710"/>
                  <a:gd name="T5" fmla="*/ 0 h 926"/>
                  <a:gd name="T6" fmla="*/ 0 w 710"/>
                  <a:gd name="T7" fmla="*/ 0 h 926"/>
                  <a:gd name="T8" fmla="*/ 0 w 710"/>
                  <a:gd name="T9" fmla="*/ 0 h 926"/>
                  <a:gd name="T10" fmla="*/ 0 w 710"/>
                  <a:gd name="T11" fmla="*/ 0 h 926"/>
                  <a:gd name="T12" fmla="*/ 0 w 710"/>
                  <a:gd name="T13" fmla="*/ 0 h 926"/>
                  <a:gd name="T14" fmla="*/ 0 w 710"/>
                  <a:gd name="T15" fmla="*/ 0 h 926"/>
                  <a:gd name="T16" fmla="*/ 0 w 710"/>
                  <a:gd name="T17" fmla="*/ 0 h 926"/>
                  <a:gd name="T18" fmla="*/ 0 w 710"/>
                  <a:gd name="T19" fmla="*/ 0 h 926"/>
                  <a:gd name="T20" fmla="*/ 0 w 710"/>
                  <a:gd name="T21" fmla="*/ 0 h 926"/>
                  <a:gd name="T22" fmla="*/ 0 w 710"/>
                  <a:gd name="T23" fmla="*/ 0 h 926"/>
                  <a:gd name="T24" fmla="*/ 0 w 710"/>
                  <a:gd name="T25" fmla="*/ 0 h 926"/>
                  <a:gd name="T26" fmla="*/ 0 w 710"/>
                  <a:gd name="T27" fmla="*/ 0 h 926"/>
                  <a:gd name="T28" fmla="*/ 0 w 710"/>
                  <a:gd name="T29" fmla="*/ 0 h 926"/>
                  <a:gd name="T30" fmla="*/ 0 w 710"/>
                  <a:gd name="T31" fmla="*/ 0 h 926"/>
                  <a:gd name="T32" fmla="*/ 0 w 710"/>
                  <a:gd name="T33" fmla="*/ 0 h 926"/>
                  <a:gd name="T34" fmla="*/ 0 w 710"/>
                  <a:gd name="T35" fmla="*/ 0 h 926"/>
                  <a:gd name="T36" fmla="*/ 0 w 710"/>
                  <a:gd name="T37" fmla="*/ 0 h 926"/>
                  <a:gd name="T38" fmla="*/ 0 w 710"/>
                  <a:gd name="T39" fmla="*/ 0 h 926"/>
                  <a:gd name="T40" fmla="*/ 0 w 710"/>
                  <a:gd name="T41" fmla="*/ 0 h 926"/>
                  <a:gd name="T42" fmla="*/ 0 w 710"/>
                  <a:gd name="T43" fmla="*/ 0 h 926"/>
                  <a:gd name="T44" fmla="*/ 0 w 710"/>
                  <a:gd name="T45" fmla="*/ 0 h 926"/>
                  <a:gd name="T46" fmla="*/ 0 w 710"/>
                  <a:gd name="T47" fmla="*/ 0 h 926"/>
                  <a:gd name="T48" fmla="*/ 0 w 710"/>
                  <a:gd name="T49" fmla="*/ 0 h 926"/>
                  <a:gd name="T50" fmla="*/ 0 w 710"/>
                  <a:gd name="T51" fmla="*/ 0 h 926"/>
                  <a:gd name="T52" fmla="*/ 0 w 710"/>
                  <a:gd name="T53" fmla="*/ 0 h 926"/>
                  <a:gd name="T54" fmla="*/ 0 w 710"/>
                  <a:gd name="T55" fmla="*/ 0 h 926"/>
                  <a:gd name="T56" fmla="*/ 0 w 710"/>
                  <a:gd name="T57" fmla="*/ 0 h 926"/>
                  <a:gd name="T58" fmla="*/ 0 w 710"/>
                  <a:gd name="T59" fmla="*/ 0 h 926"/>
                  <a:gd name="T60" fmla="*/ 0 w 710"/>
                  <a:gd name="T61" fmla="*/ 0 h 926"/>
                  <a:gd name="T62" fmla="*/ 0 w 710"/>
                  <a:gd name="T63" fmla="*/ 0 h 926"/>
                  <a:gd name="T64" fmla="*/ 0 w 710"/>
                  <a:gd name="T65" fmla="*/ 0 h 926"/>
                  <a:gd name="T66" fmla="*/ 0 w 710"/>
                  <a:gd name="T67" fmla="*/ 0 h 926"/>
                  <a:gd name="T68" fmla="*/ 0 w 710"/>
                  <a:gd name="T69" fmla="*/ 0 h 926"/>
                  <a:gd name="T70" fmla="*/ 0 w 710"/>
                  <a:gd name="T71" fmla="*/ 0 h 926"/>
                  <a:gd name="T72" fmla="*/ 0 w 710"/>
                  <a:gd name="T73" fmla="*/ 0 h 926"/>
                  <a:gd name="T74" fmla="*/ 0 w 710"/>
                  <a:gd name="T75" fmla="*/ 0 h 926"/>
                  <a:gd name="T76" fmla="*/ 0 w 710"/>
                  <a:gd name="T77" fmla="*/ 0 h 926"/>
                  <a:gd name="T78" fmla="*/ 0 w 710"/>
                  <a:gd name="T79" fmla="*/ 0 h 926"/>
                  <a:gd name="T80" fmla="*/ 0 w 710"/>
                  <a:gd name="T81" fmla="*/ 0 h 926"/>
                  <a:gd name="T82" fmla="*/ 0 w 710"/>
                  <a:gd name="T83" fmla="*/ 0 h 926"/>
                  <a:gd name="T84" fmla="*/ 0 w 710"/>
                  <a:gd name="T85" fmla="*/ 0 h 926"/>
                  <a:gd name="T86" fmla="*/ 0 w 710"/>
                  <a:gd name="T87" fmla="*/ 0 h 9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0"/>
                  <a:gd name="T133" fmla="*/ 0 h 926"/>
                  <a:gd name="T134" fmla="*/ 710 w 710"/>
                  <a:gd name="T135" fmla="*/ 926 h 9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0" h="926">
                    <a:moveTo>
                      <a:pt x="608" y="461"/>
                    </a:moveTo>
                    <a:lnTo>
                      <a:pt x="606" y="448"/>
                    </a:lnTo>
                    <a:lnTo>
                      <a:pt x="599" y="435"/>
                    </a:lnTo>
                    <a:lnTo>
                      <a:pt x="596" y="421"/>
                    </a:lnTo>
                    <a:lnTo>
                      <a:pt x="631" y="389"/>
                    </a:lnTo>
                    <a:lnTo>
                      <a:pt x="657" y="389"/>
                    </a:lnTo>
                    <a:lnTo>
                      <a:pt x="661" y="368"/>
                    </a:lnTo>
                    <a:lnTo>
                      <a:pt x="668" y="355"/>
                    </a:lnTo>
                    <a:lnTo>
                      <a:pt x="710" y="344"/>
                    </a:lnTo>
                    <a:lnTo>
                      <a:pt x="703" y="315"/>
                    </a:lnTo>
                    <a:lnTo>
                      <a:pt x="690" y="282"/>
                    </a:lnTo>
                    <a:lnTo>
                      <a:pt x="678" y="272"/>
                    </a:lnTo>
                    <a:lnTo>
                      <a:pt x="655" y="265"/>
                    </a:lnTo>
                    <a:lnTo>
                      <a:pt x="641" y="257"/>
                    </a:lnTo>
                    <a:lnTo>
                      <a:pt x="628" y="243"/>
                    </a:lnTo>
                    <a:lnTo>
                      <a:pt x="628" y="226"/>
                    </a:lnTo>
                    <a:lnTo>
                      <a:pt x="632" y="196"/>
                    </a:lnTo>
                    <a:lnTo>
                      <a:pt x="621" y="179"/>
                    </a:lnTo>
                    <a:lnTo>
                      <a:pt x="599" y="155"/>
                    </a:lnTo>
                    <a:lnTo>
                      <a:pt x="592" y="136"/>
                    </a:lnTo>
                    <a:lnTo>
                      <a:pt x="577" y="115"/>
                    </a:lnTo>
                    <a:lnTo>
                      <a:pt x="573" y="87"/>
                    </a:lnTo>
                    <a:lnTo>
                      <a:pt x="557" y="75"/>
                    </a:lnTo>
                    <a:lnTo>
                      <a:pt x="538" y="69"/>
                    </a:lnTo>
                    <a:lnTo>
                      <a:pt x="528" y="87"/>
                    </a:lnTo>
                    <a:lnTo>
                      <a:pt x="489" y="100"/>
                    </a:lnTo>
                    <a:lnTo>
                      <a:pt x="455" y="92"/>
                    </a:lnTo>
                    <a:lnTo>
                      <a:pt x="449" y="55"/>
                    </a:lnTo>
                    <a:lnTo>
                      <a:pt x="446" y="43"/>
                    </a:lnTo>
                    <a:lnTo>
                      <a:pt x="436" y="33"/>
                    </a:lnTo>
                    <a:lnTo>
                      <a:pt x="381" y="0"/>
                    </a:lnTo>
                    <a:lnTo>
                      <a:pt x="358" y="1"/>
                    </a:lnTo>
                    <a:lnTo>
                      <a:pt x="346" y="30"/>
                    </a:lnTo>
                    <a:lnTo>
                      <a:pt x="332" y="42"/>
                    </a:lnTo>
                    <a:lnTo>
                      <a:pt x="319" y="50"/>
                    </a:lnTo>
                    <a:lnTo>
                      <a:pt x="321" y="29"/>
                    </a:lnTo>
                    <a:lnTo>
                      <a:pt x="313" y="25"/>
                    </a:lnTo>
                    <a:lnTo>
                      <a:pt x="276" y="22"/>
                    </a:lnTo>
                    <a:lnTo>
                      <a:pt x="254" y="26"/>
                    </a:lnTo>
                    <a:lnTo>
                      <a:pt x="231" y="36"/>
                    </a:lnTo>
                    <a:lnTo>
                      <a:pt x="212" y="35"/>
                    </a:lnTo>
                    <a:lnTo>
                      <a:pt x="194" y="37"/>
                    </a:lnTo>
                    <a:lnTo>
                      <a:pt x="198" y="51"/>
                    </a:lnTo>
                    <a:lnTo>
                      <a:pt x="189" y="61"/>
                    </a:lnTo>
                    <a:lnTo>
                      <a:pt x="176" y="67"/>
                    </a:lnTo>
                    <a:lnTo>
                      <a:pt x="155" y="71"/>
                    </a:lnTo>
                    <a:lnTo>
                      <a:pt x="98" y="64"/>
                    </a:lnTo>
                    <a:lnTo>
                      <a:pt x="116" y="86"/>
                    </a:lnTo>
                    <a:lnTo>
                      <a:pt x="117" y="117"/>
                    </a:lnTo>
                    <a:lnTo>
                      <a:pt x="132" y="128"/>
                    </a:lnTo>
                    <a:lnTo>
                      <a:pt x="142" y="143"/>
                    </a:lnTo>
                    <a:lnTo>
                      <a:pt x="147" y="178"/>
                    </a:lnTo>
                    <a:lnTo>
                      <a:pt x="166" y="192"/>
                    </a:lnTo>
                    <a:lnTo>
                      <a:pt x="162" y="205"/>
                    </a:lnTo>
                    <a:lnTo>
                      <a:pt x="182" y="271"/>
                    </a:lnTo>
                    <a:lnTo>
                      <a:pt x="175" y="280"/>
                    </a:lnTo>
                    <a:lnTo>
                      <a:pt x="178" y="322"/>
                    </a:lnTo>
                    <a:lnTo>
                      <a:pt x="202" y="341"/>
                    </a:lnTo>
                    <a:lnTo>
                      <a:pt x="196" y="355"/>
                    </a:lnTo>
                    <a:lnTo>
                      <a:pt x="171" y="369"/>
                    </a:lnTo>
                    <a:lnTo>
                      <a:pt x="139" y="379"/>
                    </a:lnTo>
                    <a:lnTo>
                      <a:pt x="126" y="366"/>
                    </a:lnTo>
                    <a:lnTo>
                      <a:pt x="98" y="376"/>
                    </a:lnTo>
                    <a:lnTo>
                      <a:pt x="85" y="375"/>
                    </a:lnTo>
                    <a:lnTo>
                      <a:pt x="78" y="360"/>
                    </a:lnTo>
                    <a:lnTo>
                      <a:pt x="41" y="364"/>
                    </a:lnTo>
                    <a:lnTo>
                      <a:pt x="28" y="373"/>
                    </a:lnTo>
                    <a:lnTo>
                      <a:pt x="31" y="396"/>
                    </a:lnTo>
                    <a:lnTo>
                      <a:pt x="25" y="407"/>
                    </a:lnTo>
                    <a:lnTo>
                      <a:pt x="9" y="418"/>
                    </a:lnTo>
                    <a:lnTo>
                      <a:pt x="6" y="444"/>
                    </a:lnTo>
                    <a:lnTo>
                      <a:pt x="22" y="447"/>
                    </a:lnTo>
                    <a:lnTo>
                      <a:pt x="49" y="493"/>
                    </a:lnTo>
                    <a:lnTo>
                      <a:pt x="51" y="514"/>
                    </a:lnTo>
                    <a:lnTo>
                      <a:pt x="36" y="514"/>
                    </a:lnTo>
                    <a:lnTo>
                      <a:pt x="51" y="535"/>
                    </a:lnTo>
                    <a:lnTo>
                      <a:pt x="41" y="539"/>
                    </a:lnTo>
                    <a:lnTo>
                      <a:pt x="46" y="547"/>
                    </a:lnTo>
                    <a:lnTo>
                      <a:pt x="39" y="573"/>
                    </a:lnTo>
                    <a:lnTo>
                      <a:pt x="20" y="576"/>
                    </a:lnTo>
                    <a:lnTo>
                      <a:pt x="22" y="594"/>
                    </a:lnTo>
                    <a:lnTo>
                      <a:pt x="36" y="603"/>
                    </a:lnTo>
                    <a:lnTo>
                      <a:pt x="59" y="622"/>
                    </a:lnTo>
                    <a:lnTo>
                      <a:pt x="49" y="626"/>
                    </a:lnTo>
                    <a:lnTo>
                      <a:pt x="35" y="610"/>
                    </a:lnTo>
                    <a:lnTo>
                      <a:pt x="25" y="605"/>
                    </a:lnTo>
                    <a:lnTo>
                      <a:pt x="0" y="611"/>
                    </a:lnTo>
                    <a:lnTo>
                      <a:pt x="5" y="661"/>
                    </a:lnTo>
                    <a:lnTo>
                      <a:pt x="31" y="678"/>
                    </a:lnTo>
                    <a:lnTo>
                      <a:pt x="65" y="689"/>
                    </a:lnTo>
                    <a:lnTo>
                      <a:pt x="77" y="707"/>
                    </a:lnTo>
                    <a:lnTo>
                      <a:pt x="108" y="729"/>
                    </a:lnTo>
                    <a:lnTo>
                      <a:pt x="133" y="755"/>
                    </a:lnTo>
                    <a:lnTo>
                      <a:pt x="149" y="789"/>
                    </a:lnTo>
                    <a:lnTo>
                      <a:pt x="156" y="822"/>
                    </a:lnTo>
                    <a:lnTo>
                      <a:pt x="194" y="829"/>
                    </a:lnTo>
                    <a:lnTo>
                      <a:pt x="199" y="851"/>
                    </a:lnTo>
                    <a:lnTo>
                      <a:pt x="220" y="843"/>
                    </a:lnTo>
                    <a:lnTo>
                      <a:pt x="237" y="841"/>
                    </a:lnTo>
                    <a:lnTo>
                      <a:pt x="237" y="876"/>
                    </a:lnTo>
                    <a:lnTo>
                      <a:pt x="243" y="897"/>
                    </a:lnTo>
                    <a:lnTo>
                      <a:pt x="263" y="894"/>
                    </a:lnTo>
                    <a:lnTo>
                      <a:pt x="280" y="909"/>
                    </a:lnTo>
                    <a:lnTo>
                      <a:pt x="300" y="921"/>
                    </a:lnTo>
                    <a:lnTo>
                      <a:pt x="319" y="926"/>
                    </a:lnTo>
                    <a:lnTo>
                      <a:pt x="326" y="914"/>
                    </a:lnTo>
                    <a:lnTo>
                      <a:pt x="342" y="918"/>
                    </a:lnTo>
                    <a:lnTo>
                      <a:pt x="351" y="915"/>
                    </a:lnTo>
                    <a:lnTo>
                      <a:pt x="359" y="903"/>
                    </a:lnTo>
                    <a:lnTo>
                      <a:pt x="362" y="873"/>
                    </a:lnTo>
                    <a:lnTo>
                      <a:pt x="371" y="866"/>
                    </a:lnTo>
                    <a:lnTo>
                      <a:pt x="398" y="871"/>
                    </a:lnTo>
                    <a:lnTo>
                      <a:pt x="430" y="837"/>
                    </a:lnTo>
                    <a:lnTo>
                      <a:pt x="437" y="816"/>
                    </a:lnTo>
                    <a:lnTo>
                      <a:pt x="436" y="794"/>
                    </a:lnTo>
                    <a:lnTo>
                      <a:pt x="452" y="762"/>
                    </a:lnTo>
                    <a:lnTo>
                      <a:pt x="495" y="732"/>
                    </a:lnTo>
                    <a:lnTo>
                      <a:pt x="517" y="678"/>
                    </a:lnTo>
                    <a:lnTo>
                      <a:pt x="534" y="666"/>
                    </a:lnTo>
                    <a:lnTo>
                      <a:pt x="544" y="651"/>
                    </a:lnTo>
                    <a:lnTo>
                      <a:pt x="553" y="633"/>
                    </a:lnTo>
                    <a:lnTo>
                      <a:pt x="567" y="621"/>
                    </a:lnTo>
                    <a:lnTo>
                      <a:pt x="570" y="604"/>
                    </a:lnTo>
                    <a:lnTo>
                      <a:pt x="582" y="601"/>
                    </a:lnTo>
                    <a:lnTo>
                      <a:pt x="587" y="589"/>
                    </a:lnTo>
                    <a:lnTo>
                      <a:pt x="608" y="576"/>
                    </a:lnTo>
                    <a:lnTo>
                      <a:pt x="602" y="553"/>
                    </a:lnTo>
                    <a:lnTo>
                      <a:pt x="615" y="546"/>
                    </a:lnTo>
                    <a:lnTo>
                      <a:pt x="631" y="547"/>
                    </a:lnTo>
                    <a:lnTo>
                      <a:pt x="632" y="525"/>
                    </a:lnTo>
                    <a:lnTo>
                      <a:pt x="610" y="505"/>
                    </a:lnTo>
                    <a:lnTo>
                      <a:pt x="603" y="490"/>
                    </a:lnTo>
                    <a:lnTo>
                      <a:pt x="608" y="461"/>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75" name="Freeform 211"/>
              <p:cNvSpPr>
                <a:spLocks/>
              </p:cNvSpPr>
              <p:nvPr/>
            </p:nvSpPr>
            <p:spPr bwMode="auto">
              <a:xfrm>
                <a:off x="2457" y="2454"/>
                <a:ext cx="21" cy="35"/>
              </a:xfrm>
              <a:custGeom>
                <a:avLst/>
                <a:gdLst>
                  <a:gd name="T0" fmla="*/ 0 w 64"/>
                  <a:gd name="T1" fmla="*/ 0 h 107"/>
                  <a:gd name="T2" fmla="*/ 0 w 64"/>
                  <a:gd name="T3" fmla="*/ 0 h 107"/>
                  <a:gd name="T4" fmla="*/ 0 w 64"/>
                  <a:gd name="T5" fmla="*/ 0 h 107"/>
                  <a:gd name="T6" fmla="*/ 0 w 64"/>
                  <a:gd name="T7" fmla="*/ 0 h 107"/>
                  <a:gd name="T8" fmla="*/ 0 w 64"/>
                  <a:gd name="T9" fmla="*/ 0 h 107"/>
                  <a:gd name="T10" fmla="*/ 0 w 64"/>
                  <a:gd name="T11" fmla="*/ 0 h 107"/>
                  <a:gd name="T12" fmla="*/ 0 w 64"/>
                  <a:gd name="T13" fmla="*/ 0 h 107"/>
                  <a:gd name="T14" fmla="*/ 0 w 64"/>
                  <a:gd name="T15" fmla="*/ 0 h 107"/>
                  <a:gd name="T16" fmla="*/ 0 w 64"/>
                  <a:gd name="T17" fmla="*/ 0 h 107"/>
                  <a:gd name="T18" fmla="*/ 0 w 64"/>
                  <a:gd name="T19" fmla="*/ 0 h 107"/>
                  <a:gd name="T20" fmla="*/ 0 w 64"/>
                  <a:gd name="T21" fmla="*/ 0 h 107"/>
                  <a:gd name="T22" fmla="*/ 0 w 64"/>
                  <a:gd name="T23" fmla="*/ 0 h 107"/>
                  <a:gd name="T24" fmla="*/ 0 w 64"/>
                  <a:gd name="T25" fmla="*/ 0 h 107"/>
                  <a:gd name="T26" fmla="*/ 0 w 64"/>
                  <a:gd name="T27" fmla="*/ 0 h 107"/>
                  <a:gd name="T28" fmla="*/ 0 w 64"/>
                  <a:gd name="T29" fmla="*/ 0 h 107"/>
                  <a:gd name="T30" fmla="*/ 0 w 64"/>
                  <a:gd name="T31" fmla="*/ 0 h 107"/>
                  <a:gd name="T32" fmla="*/ 0 w 64"/>
                  <a:gd name="T33" fmla="*/ 0 h 107"/>
                  <a:gd name="T34" fmla="*/ 0 w 64"/>
                  <a:gd name="T35" fmla="*/ 0 h 107"/>
                  <a:gd name="T36" fmla="*/ 0 w 64"/>
                  <a:gd name="T37" fmla="*/ 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107"/>
                  <a:gd name="T59" fmla="*/ 64 w 64"/>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107">
                    <a:moveTo>
                      <a:pt x="0" y="2"/>
                    </a:moveTo>
                    <a:lnTo>
                      <a:pt x="6" y="22"/>
                    </a:lnTo>
                    <a:lnTo>
                      <a:pt x="0" y="34"/>
                    </a:lnTo>
                    <a:lnTo>
                      <a:pt x="22" y="59"/>
                    </a:lnTo>
                    <a:lnTo>
                      <a:pt x="34" y="64"/>
                    </a:lnTo>
                    <a:lnTo>
                      <a:pt x="42" y="72"/>
                    </a:lnTo>
                    <a:lnTo>
                      <a:pt x="50" y="107"/>
                    </a:lnTo>
                    <a:lnTo>
                      <a:pt x="58" y="100"/>
                    </a:lnTo>
                    <a:lnTo>
                      <a:pt x="60" y="82"/>
                    </a:lnTo>
                    <a:lnTo>
                      <a:pt x="64" y="78"/>
                    </a:lnTo>
                    <a:lnTo>
                      <a:pt x="63" y="70"/>
                    </a:lnTo>
                    <a:lnTo>
                      <a:pt x="61" y="60"/>
                    </a:lnTo>
                    <a:lnTo>
                      <a:pt x="52" y="47"/>
                    </a:lnTo>
                    <a:lnTo>
                      <a:pt x="52" y="29"/>
                    </a:lnTo>
                    <a:lnTo>
                      <a:pt x="48" y="22"/>
                    </a:lnTo>
                    <a:lnTo>
                      <a:pt x="41" y="22"/>
                    </a:lnTo>
                    <a:lnTo>
                      <a:pt x="26" y="17"/>
                    </a:lnTo>
                    <a:lnTo>
                      <a:pt x="12" y="0"/>
                    </a:lnTo>
                    <a:lnTo>
                      <a:pt x="0" y="2"/>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76" name="Freeform 212"/>
              <p:cNvSpPr>
                <a:spLocks/>
              </p:cNvSpPr>
              <p:nvPr/>
            </p:nvSpPr>
            <p:spPr bwMode="auto">
              <a:xfrm>
                <a:off x="2442" y="2420"/>
                <a:ext cx="29" cy="17"/>
              </a:xfrm>
              <a:custGeom>
                <a:avLst/>
                <a:gdLst>
                  <a:gd name="T0" fmla="*/ 0 w 88"/>
                  <a:gd name="T1" fmla="*/ 0 h 50"/>
                  <a:gd name="T2" fmla="*/ 0 w 88"/>
                  <a:gd name="T3" fmla="*/ 0 h 50"/>
                  <a:gd name="T4" fmla="*/ 0 w 88"/>
                  <a:gd name="T5" fmla="*/ 0 h 50"/>
                  <a:gd name="T6" fmla="*/ 0 w 88"/>
                  <a:gd name="T7" fmla="*/ 0 h 50"/>
                  <a:gd name="T8" fmla="*/ 0 w 88"/>
                  <a:gd name="T9" fmla="*/ 0 h 50"/>
                  <a:gd name="T10" fmla="*/ 0 w 88"/>
                  <a:gd name="T11" fmla="*/ 0 h 50"/>
                  <a:gd name="T12" fmla="*/ 0 w 88"/>
                  <a:gd name="T13" fmla="*/ 0 h 50"/>
                  <a:gd name="T14" fmla="*/ 0 w 88"/>
                  <a:gd name="T15" fmla="*/ 0 h 50"/>
                  <a:gd name="T16" fmla="*/ 0 w 88"/>
                  <a:gd name="T17" fmla="*/ 0 h 50"/>
                  <a:gd name="T18" fmla="*/ 0 w 88"/>
                  <a:gd name="T19" fmla="*/ 0 h 50"/>
                  <a:gd name="T20" fmla="*/ 0 w 88"/>
                  <a:gd name="T21" fmla="*/ 0 h 50"/>
                  <a:gd name="T22" fmla="*/ 0 w 88"/>
                  <a:gd name="T23" fmla="*/ 0 h 50"/>
                  <a:gd name="T24" fmla="*/ 0 w 88"/>
                  <a:gd name="T25" fmla="*/ 0 h 50"/>
                  <a:gd name="T26" fmla="*/ 0 w 88"/>
                  <a:gd name="T27" fmla="*/ 0 h 50"/>
                  <a:gd name="T28" fmla="*/ 0 w 88"/>
                  <a:gd name="T29" fmla="*/ 0 h 50"/>
                  <a:gd name="T30" fmla="*/ 0 w 88"/>
                  <a:gd name="T31" fmla="*/ 0 h 50"/>
                  <a:gd name="T32" fmla="*/ 0 w 88"/>
                  <a:gd name="T33" fmla="*/ 0 h 50"/>
                  <a:gd name="T34" fmla="*/ 0 w 88"/>
                  <a:gd name="T35" fmla="*/ 0 h 50"/>
                  <a:gd name="T36" fmla="*/ 0 w 88"/>
                  <a:gd name="T37" fmla="*/ 0 h 50"/>
                  <a:gd name="T38" fmla="*/ 0 w 88"/>
                  <a:gd name="T39" fmla="*/ 0 h 50"/>
                  <a:gd name="T40" fmla="*/ 0 w 88"/>
                  <a:gd name="T41" fmla="*/ 0 h 50"/>
                  <a:gd name="T42" fmla="*/ 0 w 88"/>
                  <a:gd name="T43" fmla="*/ 0 h 50"/>
                  <a:gd name="T44" fmla="*/ 0 w 88"/>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50"/>
                  <a:gd name="T71" fmla="*/ 88 w 88"/>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50">
                    <a:moveTo>
                      <a:pt x="0" y="10"/>
                    </a:moveTo>
                    <a:lnTo>
                      <a:pt x="4" y="28"/>
                    </a:lnTo>
                    <a:lnTo>
                      <a:pt x="16" y="31"/>
                    </a:lnTo>
                    <a:lnTo>
                      <a:pt x="23" y="28"/>
                    </a:lnTo>
                    <a:lnTo>
                      <a:pt x="56" y="42"/>
                    </a:lnTo>
                    <a:lnTo>
                      <a:pt x="68" y="50"/>
                    </a:lnTo>
                    <a:lnTo>
                      <a:pt x="83" y="50"/>
                    </a:lnTo>
                    <a:lnTo>
                      <a:pt x="88" y="43"/>
                    </a:lnTo>
                    <a:lnTo>
                      <a:pt x="83" y="39"/>
                    </a:lnTo>
                    <a:lnTo>
                      <a:pt x="79" y="31"/>
                    </a:lnTo>
                    <a:lnTo>
                      <a:pt x="69" y="31"/>
                    </a:lnTo>
                    <a:lnTo>
                      <a:pt x="57" y="22"/>
                    </a:lnTo>
                    <a:lnTo>
                      <a:pt x="39" y="21"/>
                    </a:lnTo>
                    <a:lnTo>
                      <a:pt x="40" y="16"/>
                    </a:lnTo>
                    <a:lnTo>
                      <a:pt x="29" y="16"/>
                    </a:lnTo>
                    <a:lnTo>
                      <a:pt x="24" y="20"/>
                    </a:lnTo>
                    <a:lnTo>
                      <a:pt x="20" y="20"/>
                    </a:lnTo>
                    <a:lnTo>
                      <a:pt x="16" y="17"/>
                    </a:lnTo>
                    <a:lnTo>
                      <a:pt x="17" y="11"/>
                    </a:lnTo>
                    <a:lnTo>
                      <a:pt x="24" y="10"/>
                    </a:lnTo>
                    <a:lnTo>
                      <a:pt x="23" y="2"/>
                    </a:lnTo>
                    <a:lnTo>
                      <a:pt x="16" y="0"/>
                    </a:lnTo>
                    <a:lnTo>
                      <a:pt x="0" y="1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77" name="Freeform 213"/>
              <p:cNvSpPr>
                <a:spLocks/>
              </p:cNvSpPr>
              <p:nvPr/>
            </p:nvSpPr>
            <p:spPr bwMode="auto">
              <a:xfrm>
                <a:off x="2420" y="2506"/>
                <a:ext cx="316" cy="435"/>
              </a:xfrm>
              <a:custGeom>
                <a:avLst/>
                <a:gdLst>
                  <a:gd name="T0" fmla="*/ 0 w 950"/>
                  <a:gd name="T1" fmla="*/ 0 h 1306"/>
                  <a:gd name="T2" fmla="*/ 0 w 950"/>
                  <a:gd name="T3" fmla="*/ 0 h 1306"/>
                  <a:gd name="T4" fmla="*/ 0 w 950"/>
                  <a:gd name="T5" fmla="*/ 0 h 1306"/>
                  <a:gd name="T6" fmla="*/ 0 w 950"/>
                  <a:gd name="T7" fmla="*/ 0 h 1306"/>
                  <a:gd name="T8" fmla="*/ 0 w 950"/>
                  <a:gd name="T9" fmla="*/ 0 h 1306"/>
                  <a:gd name="T10" fmla="*/ 0 w 950"/>
                  <a:gd name="T11" fmla="*/ 0 h 1306"/>
                  <a:gd name="T12" fmla="*/ 0 w 950"/>
                  <a:gd name="T13" fmla="*/ 0 h 1306"/>
                  <a:gd name="T14" fmla="*/ 0 w 950"/>
                  <a:gd name="T15" fmla="*/ 0 h 1306"/>
                  <a:gd name="T16" fmla="*/ 0 w 950"/>
                  <a:gd name="T17" fmla="*/ 0 h 1306"/>
                  <a:gd name="T18" fmla="*/ 0 w 950"/>
                  <a:gd name="T19" fmla="*/ 0 h 1306"/>
                  <a:gd name="T20" fmla="*/ 0 w 950"/>
                  <a:gd name="T21" fmla="*/ 0 h 1306"/>
                  <a:gd name="T22" fmla="*/ 0 w 950"/>
                  <a:gd name="T23" fmla="*/ 0 h 1306"/>
                  <a:gd name="T24" fmla="*/ 0 w 950"/>
                  <a:gd name="T25" fmla="*/ 0 h 1306"/>
                  <a:gd name="T26" fmla="*/ 0 w 950"/>
                  <a:gd name="T27" fmla="*/ 0 h 1306"/>
                  <a:gd name="T28" fmla="*/ 0 w 950"/>
                  <a:gd name="T29" fmla="*/ 0 h 1306"/>
                  <a:gd name="T30" fmla="*/ 0 w 950"/>
                  <a:gd name="T31" fmla="*/ 0 h 1306"/>
                  <a:gd name="T32" fmla="*/ 0 w 950"/>
                  <a:gd name="T33" fmla="*/ 0 h 1306"/>
                  <a:gd name="T34" fmla="*/ 0 w 950"/>
                  <a:gd name="T35" fmla="*/ 0 h 1306"/>
                  <a:gd name="T36" fmla="*/ 0 w 950"/>
                  <a:gd name="T37" fmla="*/ 0 h 1306"/>
                  <a:gd name="T38" fmla="*/ 0 w 950"/>
                  <a:gd name="T39" fmla="*/ 0 h 1306"/>
                  <a:gd name="T40" fmla="*/ 0 w 950"/>
                  <a:gd name="T41" fmla="*/ 0 h 1306"/>
                  <a:gd name="T42" fmla="*/ 0 w 950"/>
                  <a:gd name="T43" fmla="*/ 0 h 1306"/>
                  <a:gd name="T44" fmla="*/ 0 w 950"/>
                  <a:gd name="T45" fmla="*/ 0 h 1306"/>
                  <a:gd name="T46" fmla="*/ 0 w 950"/>
                  <a:gd name="T47" fmla="*/ 0 h 1306"/>
                  <a:gd name="T48" fmla="*/ 0 w 950"/>
                  <a:gd name="T49" fmla="*/ 0 h 1306"/>
                  <a:gd name="T50" fmla="*/ 0 w 950"/>
                  <a:gd name="T51" fmla="*/ 0 h 1306"/>
                  <a:gd name="T52" fmla="*/ 0 w 950"/>
                  <a:gd name="T53" fmla="*/ 0 h 1306"/>
                  <a:gd name="T54" fmla="*/ 0 w 950"/>
                  <a:gd name="T55" fmla="*/ 0 h 1306"/>
                  <a:gd name="T56" fmla="*/ 0 w 950"/>
                  <a:gd name="T57" fmla="*/ 0 h 1306"/>
                  <a:gd name="T58" fmla="*/ 0 w 950"/>
                  <a:gd name="T59" fmla="*/ 0 h 1306"/>
                  <a:gd name="T60" fmla="*/ 0 w 950"/>
                  <a:gd name="T61" fmla="*/ 0 h 1306"/>
                  <a:gd name="T62" fmla="*/ 0 w 950"/>
                  <a:gd name="T63" fmla="*/ 0 h 1306"/>
                  <a:gd name="T64" fmla="*/ 0 w 950"/>
                  <a:gd name="T65" fmla="*/ 0 h 1306"/>
                  <a:gd name="T66" fmla="*/ 0 w 950"/>
                  <a:gd name="T67" fmla="*/ 0 h 1306"/>
                  <a:gd name="T68" fmla="*/ 0 w 950"/>
                  <a:gd name="T69" fmla="*/ 0 h 1306"/>
                  <a:gd name="T70" fmla="*/ 0 w 950"/>
                  <a:gd name="T71" fmla="*/ 0 h 1306"/>
                  <a:gd name="T72" fmla="*/ 0 w 950"/>
                  <a:gd name="T73" fmla="*/ 0 h 1306"/>
                  <a:gd name="T74" fmla="*/ 0 w 950"/>
                  <a:gd name="T75" fmla="*/ 0 h 1306"/>
                  <a:gd name="T76" fmla="*/ 0 w 950"/>
                  <a:gd name="T77" fmla="*/ 0 h 1306"/>
                  <a:gd name="T78" fmla="*/ 0 w 950"/>
                  <a:gd name="T79" fmla="*/ 0 h 1306"/>
                  <a:gd name="T80" fmla="*/ 0 w 950"/>
                  <a:gd name="T81" fmla="*/ 0 h 1306"/>
                  <a:gd name="T82" fmla="*/ 0 w 950"/>
                  <a:gd name="T83" fmla="*/ 0 h 1306"/>
                  <a:gd name="T84" fmla="*/ 0 w 950"/>
                  <a:gd name="T85" fmla="*/ 0 h 1306"/>
                  <a:gd name="T86" fmla="*/ 0 w 950"/>
                  <a:gd name="T87" fmla="*/ 0 h 1306"/>
                  <a:gd name="T88" fmla="*/ 0 w 950"/>
                  <a:gd name="T89" fmla="*/ 0 h 1306"/>
                  <a:gd name="T90" fmla="*/ 0 w 950"/>
                  <a:gd name="T91" fmla="*/ 0 h 1306"/>
                  <a:gd name="T92" fmla="*/ 0 w 950"/>
                  <a:gd name="T93" fmla="*/ 0 h 1306"/>
                  <a:gd name="T94" fmla="*/ 0 w 950"/>
                  <a:gd name="T95" fmla="*/ 0 h 1306"/>
                  <a:gd name="T96" fmla="*/ 0 w 950"/>
                  <a:gd name="T97" fmla="*/ 0 h 1306"/>
                  <a:gd name="T98" fmla="*/ 0 w 950"/>
                  <a:gd name="T99" fmla="*/ 0 h 1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50"/>
                  <a:gd name="T151" fmla="*/ 0 h 1306"/>
                  <a:gd name="T152" fmla="*/ 950 w 950"/>
                  <a:gd name="T153" fmla="*/ 1306 h 1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50" h="1306">
                    <a:moveTo>
                      <a:pt x="525" y="252"/>
                    </a:moveTo>
                    <a:lnTo>
                      <a:pt x="517" y="264"/>
                    </a:lnTo>
                    <a:lnTo>
                      <a:pt x="508" y="267"/>
                    </a:lnTo>
                    <a:lnTo>
                      <a:pt x="492" y="263"/>
                    </a:lnTo>
                    <a:lnTo>
                      <a:pt x="485" y="275"/>
                    </a:lnTo>
                    <a:lnTo>
                      <a:pt x="466" y="270"/>
                    </a:lnTo>
                    <a:lnTo>
                      <a:pt x="446" y="258"/>
                    </a:lnTo>
                    <a:lnTo>
                      <a:pt x="429" y="243"/>
                    </a:lnTo>
                    <a:lnTo>
                      <a:pt x="409" y="246"/>
                    </a:lnTo>
                    <a:lnTo>
                      <a:pt x="403" y="225"/>
                    </a:lnTo>
                    <a:lnTo>
                      <a:pt x="403" y="190"/>
                    </a:lnTo>
                    <a:lnTo>
                      <a:pt x="386" y="192"/>
                    </a:lnTo>
                    <a:lnTo>
                      <a:pt x="365" y="200"/>
                    </a:lnTo>
                    <a:lnTo>
                      <a:pt x="360" y="178"/>
                    </a:lnTo>
                    <a:lnTo>
                      <a:pt x="322" y="171"/>
                    </a:lnTo>
                    <a:lnTo>
                      <a:pt x="341" y="278"/>
                    </a:lnTo>
                    <a:lnTo>
                      <a:pt x="352" y="290"/>
                    </a:lnTo>
                    <a:lnTo>
                      <a:pt x="373" y="296"/>
                    </a:lnTo>
                    <a:lnTo>
                      <a:pt x="387" y="314"/>
                    </a:lnTo>
                    <a:lnTo>
                      <a:pt x="364" y="315"/>
                    </a:lnTo>
                    <a:lnTo>
                      <a:pt x="341" y="303"/>
                    </a:lnTo>
                    <a:lnTo>
                      <a:pt x="321" y="270"/>
                    </a:lnTo>
                    <a:lnTo>
                      <a:pt x="313" y="252"/>
                    </a:lnTo>
                    <a:lnTo>
                      <a:pt x="295" y="165"/>
                    </a:lnTo>
                    <a:lnTo>
                      <a:pt x="285" y="147"/>
                    </a:lnTo>
                    <a:lnTo>
                      <a:pt x="261" y="128"/>
                    </a:lnTo>
                    <a:lnTo>
                      <a:pt x="253" y="113"/>
                    </a:lnTo>
                    <a:lnTo>
                      <a:pt x="214" y="78"/>
                    </a:lnTo>
                    <a:lnTo>
                      <a:pt x="212" y="60"/>
                    </a:lnTo>
                    <a:lnTo>
                      <a:pt x="195" y="75"/>
                    </a:lnTo>
                    <a:lnTo>
                      <a:pt x="182" y="252"/>
                    </a:lnTo>
                    <a:lnTo>
                      <a:pt x="152" y="470"/>
                    </a:lnTo>
                    <a:lnTo>
                      <a:pt x="158" y="479"/>
                    </a:lnTo>
                    <a:lnTo>
                      <a:pt x="165" y="472"/>
                    </a:lnTo>
                    <a:lnTo>
                      <a:pt x="163" y="460"/>
                    </a:lnTo>
                    <a:lnTo>
                      <a:pt x="169" y="449"/>
                    </a:lnTo>
                    <a:lnTo>
                      <a:pt x="184" y="431"/>
                    </a:lnTo>
                    <a:lnTo>
                      <a:pt x="181" y="425"/>
                    </a:lnTo>
                    <a:lnTo>
                      <a:pt x="191" y="420"/>
                    </a:lnTo>
                    <a:lnTo>
                      <a:pt x="217" y="445"/>
                    </a:lnTo>
                    <a:lnTo>
                      <a:pt x="225" y="467"/>
                    </a:lnTo>
                    <a:lnTo>
                      <a:pt x="210" y="472"/>
                    </a:lnTo>
                    <a:lnTo>
                      <a:pt x="192" y="472"/>
                    </a:lnTo>
                    <a:lnTo>
                      <a:pt x="188" y="465"/>
                    </a:lnTo>
                    <a:lnTo>
                      <a:pt x="172" y="475"/>
                    </a:lnTo>
                    <a:lnTo>
                      <a:pt x="171" y="493"/>
                    </a:lnTo>
                    <a:lnTo>
                      <a:pt x="158" y="518"/>
                    </a:lnTo>
                    <a:lnTo>
                      <a:pt x="161" y="554"/>
                    </a:lnTo>
                    <a:lnTo>
                      <a:pt x="142" y="668"/>
                    </a:lnTo>
                    <a:lnTo>
                      <a:pt x="129" y="761"/>
                    </a:lnTo>
                    <a:lnTo>
                      <a:pt x="103" y="896"/>
                    </a:lnTo>
                    <a:lnTo>
                      <a:pt x="93" y="936"/>
                    </a:lnTo>
                    <a:lnTo>
                      <a:pt x="81" y="970"/>
                    </a:lnTo>
                    <a:lnTo>
                      <a:pt x="64" y="992"/>
                    </a:lnTo>
                    <a:lnTo>
                      <a:pt x="51" y="1004"/>
                    </a:lnTo>
                    <a:lnTo>
                      <a:pt x="36" y="1022"/>
                    </a:lnTo>
                    <a:lnTo>
                      <a:pt x="35" y="1029"/>
                    </a:lnTo>
                    <a:lnTo>
                      <a:pt x="28" y="1029"/>
                    </a:lnTo>
                    <a:lnTo>
                      <a:pt x="5" y="1035"/>
                    </a:lnTo>
                    <a:lnTo>
                      <a:pt x="5" y="1042"/>
                    </a:lnTo>
                    <a:lnTo>
                      <a:pt x="0" y="1045"/>
                    </a:lnTo>
                    <a:lnTo>
                      <a:pt x="2" y="1051"/>
                    </a:lnTo>
                    <a:lnTo>
                      <a:pt x="13" y="1054"/>
                    </a:lnTo>
                    <a:lnTo>
                      <a:pt x="15" y="1068"/>
                    </a:lnTo>
                    <a:lnTo>
                      <a:pt x="23" y="1074"/>
                    </a:lnTo>
                    <a:lnTo>
                      <a:pt x="31" y="1072"/>
                    </a:lnTo>
                    <a:lnTo>
                      <a:pt x="41" y="1079"/>
                    </a:lnTo>
                    <a:lnTo>
                      <a:pt x="47" y="1089"/>
                    </a:lnTo>
                    <a:lnTo>
                      <a:pt x="58" y="1095"/>
                    </a:lnTo>
                    <a:lnTo>
                      <a:pt x="67" y="1079"/>
                    </a:lnTo>
                    <a:lnTo>
                      <a:pt x="111" y="1090"/>
                    </a:lnTo>
                    <a:lnTo>
                      <a:pt x="117" y="1103"/>
                    </a:lnTo>
                    <a:lnTo>
                      <a:pt x="109" y="1151"/>
                    </a:lnTo>
                    <a:lnTo>
                      <a:pt x="103" y="1160"/>
                    </a:lnTo>
                    <a:lnTo>
                      <a:pt x="93" y="1170"/>
                    </a:lnTo>
                    <a:lnTo>
                      <a:pt x="93" y="1179"/>
                    </a:lnTo>
                    <a:lnTo>
                      <a:pt x="104" y="1192"/>
                    </a:lnTo>
                    <a:lnTo>
                      <a:pt x="126" y="1197"/>
                    </a:lnTo>
                    <a:lnTo>
                      <a:pt x="130" y="1170"/>
                    </a:lnTo>
                    <a:lnTo>
                      <a:pt x="133" y="1164"/>
                    </a:lnTo>
                    <a:lnTo>
                      <a:pt x="145" y="1161"/>
                    </a:lnTo>
                    <a:lnTo>
                      <a:pt x="148" y="1185"/>
                    </a:lnTo>
                    <a:lnTo>
                      <a:pt x="156" y="1190"/>
                    </a:lnTo>
                    <a:lnTo>
                      <a:pt x="165" y="1186"/>
                    </a:lnTo>
                    <a:lnTo>
                      <a:pt x="185" y="1196"/>
                    </a:lnTo>
                    <a:lnTo>
                      <a:pt x="189" y="1204"/>
                    </a:lnTo>
                    <a:lnTo>
                      <a:pt x="199" y="1201"/>
                    </a:lnTo>
                    <a:lnTo>
                      <a:pt x="214" y="1213"/>
                    </a:lnTo>
                    <a:lnTo>
                      <a:pt x="225" y="1215"/>
                    </a:lnTo>
                    <a:lnTo>
                      <a:pt x="233" y="1225"/>
                    </a:lnTo>
                    <a:lnTo>
                      <a:pt x="249" y="1232"/>
                    </a:lnTo>
                    <a:lnTo>
                      <a:pt x="257" y="1229"/>
                    </a:lnTo>
                    <a:lnTo>
                      <a:pt x="269" y="1233"/>
                    </a:lnTo>
                    <a:lnTo>
                      <a:pt x="300" y="1225"/>
                    </a:lnTo>
                    <a:lnTo>
                      <a:pt x="308" y="1236"/>
                    </a:lnTo>
                    <a:lnTo>
                      <a:pt x="311" y="1254"/>
                    </a:lnTo>
                    <a:lnTo>
                      <a:pt x="329" y="1264"/>
                    </a:lnTo>
                    <a:lnTo>
                      <a:pt x="335" y="1274"/>
                    </a:lnTo>
                    <a:lnTo>
                      <a:pt x="348" y="1286"/>
                    </a:lnTo>
                    <a:lnTo>
                      <a:pt x="361" y="1306"/>
                    </a:lnTo>
                    <a:lnTo>
                      <a:pt x="367" y="1304"/>
                    </a:lnTo>
                    <a:lnTo>
                      <a:pt x="380" y="1289"/>
                    </a:lnTo>
                    <a:lnTo>
                      <a:pt x="404" y="1299"/>
                    </a:lnTo>
                    <a:lnTo>
                      <a:pt x="432" y="1278"/>
                    </a:lnTo>
                    <a:lnTo>
                      <a:pt x="429" y="1258"/>
                    </a:lnTo>
                    <a:lnTo>
                      <a:pt x="445" y="1239"/>
                    </a:lnTo>
                    <a:lnTo>
                      <a:pt x="439" y="1224"/>
                    </a:lnTo>
                    <a:lnTo>
                      <a:pt x="440" y="1206"/>
                    </a:lnTo>
                    <a:lnTo>
                      <a:pt x="472" y="1189"/>
                    </a:lnTo>
                    <a:lnTo>
                      <a:pt x="469" y="1168"/>
                    </a:lnTo>
                    <a:lnTo>
                      <a:pt x="520" y="1100"/>
                    </a:lnTo>
                    <a:lnTo>
                      <a:pt x="515" y="1071"/>
                    </a:lnTo>
                    <a:lnTo>
                      <a:pt x="531" y="1068"/>
                    </a:lnTo>
                    <a:lnTo>
                      <a:pt x="524" y="1026"/>
                    </a:lnTo>
                    <a:lnTo>
                      <a:pt x="505" y="1029"/>
                    </a:lnTo>
                    <a:lnTo>
                      <a:pt x="504" y="1018"/>
                    </a:lnTo>
                    <a:lnTo>
                      <a:pt x="507" y="1010"/>
                    </a:lnTo>
                    <a:lnTo>
                      <a:pt x="512" y="1004"/>
                    </a:lnTo>
                    <a:lnTo>
                      <a:pt x="514" y="995"/>
                    </a:lnTo>
                    <a:lnTo>
                      <a:pt x="510" y="979"/>
                    </a:lnTo>
                    <a:lnTo>
                      <a:pt x="501" y="967"/>
                    </a:lnTo>
                    <a:lnTo>
                      <a:pt x="492" y="958"/>
                    </a:lnTo>
                    <a:lnTo>
                      <a:pt x="469" y="949"/>
                    </a:lnTo>
                    <a:lnTo>
                      <a:pt x="456" y="947"/>
                    </a:lnTo>
                    <a:lnTo>
                      <a:pt x="455" y="931"/>
                    </a:lnTo>
                    <a:lnTo>
                      <a:pt x="463" y="895"/>
                    </a:lnTo>
                    <a:lnTo>
                      <a:pt x="471" y="829"/>
                    </a:lnTo>
                    <a:lnTo>
                      <a:pt x="462" y="817"/>
                    </a:lnTo>
                    <a:lnTo>
                      <a:pt x="462" y="806"/>
                    </a:lnTo>
                    <a:lnTo>
                      <a:pt x="488" y="796"/>
                    </a:lnTo>
                    <a:lnTo>
                      <a:pt x="518" y="781"/>
                    </a:lnTo>
                    <a:lnTo>
                      <a:pt x="527" y="806"/>
                    </a:lnTo>
                    <a:lnTo>
                      <a:pt x="547" y="813"/>
                    </a:lnTo>
                    <a:lnTo>
                      <a:pt x="547" y="779"/>
                    </a:lnTo>
                    <a:lnTo>
                      <a:pt x="587" y="760"/>
                    </a:lnTo>
                    <a:lnTo>
                      <a:pt x="609" y="770"/>
                    </a:lnTo>
                    <a:lnTo>
                      <a:pt x="626" y="761"/>
                    </a:lnTo>
                    <a:lnTo>
                      <a:pt x="642" y="760"/>
                    </a:lnTo>
                    <a:lnTo>
                      <a:pt x="661" y="739"/>
                    </a:lnTo>
                    <a:lnTo>
                      <a:pt x="696" y="738"/>
                    </a:lnTo>
                    <a:lnTo>
                      <a:pt x="703" y="733"/>
                    </a:lnTo>
                    <a:lnTo>
                      <a:pt x="714" y="745"/>
                    </a:lnTo>
                    <a:lnTo>
                      <a:pt x="726" y="749"/>
                    </a:lnTo>
                    <a:lnTo>
                      <a:pt x="742" y="727"/>
                    </a:lnTo>
                    <a:lnTo>
                      <a:pt x="758" y="714"/>
                    </a:lnTo>
                    <a:lnTo>
                      <a:pt x="768" y="704"/>
                    </a:lnTo>
                    <a:lnTo>
                      <a:pt x="791" y="688"/>
                    </a:lnTo>
                    <a:lnTo>
                      <a:pt x="795" y="661"/>
                    </a:lnTo>
                    <a:lnTo>
                      <a:pt x="801" y="642"/>
                    </a:lnTo>
                    <a:lnTo>
                      <a:pt x="787" y="620"/>
                    </a:lnTo>
                    <a:lnTo>
                      <a:pt x="791" y="597"/>
                    </a:lnTo>
                    <a:lnTo>
                      <a:pt x="824" y="600"/>
                    </a:lnTo>
                    <a:lnTo>
                      <a:pt x="836" y="590"/>
                    </a:lnTo>
                    <a:lnTo>
                      <a:pt x="830" y="575"/>
                    </a:lnTo>
                    <a:lnTo>
                      <a:pt x="825" y="542"/>
                    </a:lnTo>
                    <a:lnTo>
                      <a:pt x="820" y="525"/>
                    </a:lnTo>
                    <a:lnTo>
                      <a:pt x="849" y="506"/>
                    </a:lnTo>
                    <a:lnTo>
                      <a:pt x="862" y="488"/>
                    </a:lnTo>
                    <a:lnTo>
                      <a:pt x="867" y="467"/>
                    </a:lnTo>
                    <a:lnTo>
                      <a:pt x="890" y="454"/>
                    </a:lnTo>
                    <a:lnTo>
                      <a:pt x="911" y="439"/>
                    </a:lnTo>
                    <a:lnTo>
                      <a:pt x="913" y="414"/>
                    </a:lnTo>
                    <a:lnTo>
                      <a:pt x="939" y="379"/>
                    </a:lnTo>
                    <a:lnTo>
                      <a:pt x="947" y="365"/>
                    </a:lnTo>
                    <a:lnTo>
                      <a:pt x="948" y="350"/>
                    </a:lnTo>
                    <a:lnTo>
                      <a:pt x="942" y="322"/>
                    </a:lnTo>
                    <a:lnTo>
                      <a:pt x="950" y="313"/>
                    </a:lnTo>
                    <a:lnTo>
                      <a:pt x="935" y="272"/>
                    </a:lnTo>
                    <a:lnTo>
                      <a:pt x="942" y="249"/>
                    </a:lnTo>
                    <a:lnTo>
                      <a:pt x="916" y="245"/>
                    </a:lnTo>
                    <a:lnTo>
                      <a:pt x="906" y="231"/>
                    </a:lnTo>
                    <a:lnTo>
                      <a:pt x="892" y="222"/>
                    </a:lnTo>
                    <a:lnTo>
                      <a:pt x="898" y="210"/>
                    </a:lnTo>
                    <a:lnTo>
                      <a:pt x="898" y="197"/>
                    </a:lnTo>
                    <a:lnTo>
                      <a:pt x="892" y="189"/>
                    </a:lnTo>
                    <a:lnTo>
                      <a:pt x="893" y="174"/>
                    </a:lnTo>
                    <a:lnTo>
                      <a:pt x="916" y="152"/>
                    </a:lnTo>
                    <a:lnTo>
                      <a:pt x="908" y="131"/>
                    </a:lnTo>
                    <a:lnTo>
                      <a:pt x="898" y="120"/>
                    </a:lnTo>
                    <a:lnTo>
                      <a:pt x="854" y="95"/>
                    </a:lnTo>
                    <a:lnTo>
                      <a:pt x="864" y="77"/>
                    </a:lnTo>
                    <a:lnTo>
                      <a:pt x="849" y="75"/>
                    </a:lnTo>
                    <a:lnTo>
                      <a:pt x="833" y="60"/>
                    </a:lnTo>
                    <a:lnTo>
                      <a:pt x="824" y="43"/>
                    </a:lnTo>
                    <a:lnTo>
                      <a:pt x="795" y="40"/>
                    </a:lnTo>
                    <a:lnTo>
                      <a:pt x="785" y="52"/>
                    </a:lnTo>
                    <a:lnTo>
                      <a:pt x="775" y="57"/>
                    </a:lnTo>
                    <a:lnTo>
                      <a:pt x="763" y="54"/>
                    </a:lnTo>
                    <a:lnTo>
                      <a:pt x="755" y="47"/>
                    </a:lnTo>
                    <a:lnTo>
                      <a:pt x="755" y="18"/>
                    </a:lnTo>
                    <a:lnTo>
                      <a:pt x="748" y="10"/>
                    </a:lnTo>
                    <a:lnTo>
                      <a:pt x="710" y="0"/>
                    </a:lnTo>
                    <a:lnTo>
                      <a:pt x="700" y="15"/>
                    </a:lnTo>
                    <a:lnTo>
                      <a:pt x="683" y="27"/>
                    </a:lnTo>
                    <a:lnTo>
                      <a:pt x="661" y="81"/>
                    </a:lnTo>
                    <a:lnTo>
                      <a:pt x="618" y="111"/>
                    </a:lnTo>
                    <a:lnTo>
                      <a:pt x="602" y="143"/>
                    </a:lnTo>
                    <a:lnTo>
                      <a:pt x="603" y="165"/>
                    </a:lnTo>
                    <a:lnTo>
                      <a:pt x="596" y="186"/>
                    </a:lnTo>
                    <a:lnTo>
                      <a:pt x="564" y="220"/>
                    </a:lnTo>
                    <a:lnTo>
                      <a:pt x="537" y="215"/>
                    </a:lnTo>
                    <a:lnTo>
                      <a:pt x="528" y="222"/>
                    </a:lnTo>
                    <a:lnTo>
                      <a:pt x="525" y="252"/>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78" name="Freeform 214"/>
              <p:cNvSpPr>
                <a:spLocks/>
              </p:cNvSpPr>
              <p:nvPr/>
            </p:nvSpPr>
            <p:spPr bwMode="auto">
              <a:xfrm>
                <a:off x="2656" y="2394"/>
                <a:ext cx="195" cy="226"/>
              </a:xfrm>
              <a:custGeom>
                <a:avLst/>
                <a:gdLst>
                  <a:gd name="T0" fmla="*/ 0 w 584"/>
                  <a:gd name="T1" fmla="*/ 0 h 680"/>
                  <a:gd name="T2" fmla="*/ 0 w 584"/>
                  <a:gd name="T3" fmla="*/ 0 h 680"/>
                  <a:gd name="T4" fmla="*/ 0 w 584"/>
                  <a:gd name="T5" fmla="*/ 0 h 680"/>
                  <a:gd name="T6" fmla="*/ 0 w 584"/>
                  <a:gd name="T7" fmla="*/ 0 h 680"/>
                  <a:gd name="T8" fmla="*/ 0 w 584"/>
                  <a:gd name="T9" fmla="*/ 0 h 680"/>
                  <a:gd name="T10" fmla="*/ 0 w 584"/>
                  <a:gd name="T11" fmla="*/ 0 h 680"/>
                  <a:gd name="T12" fmla="*/ 0 w 584"/>
                  <a:gd name="T13" fmla="*/ 0 h 680"/>
                  <a:gd name="T14" fmla="*/ 0 w 584"/>
                  <a:gd name="T15" fmla="*/ 0 h 680"/>
                  <a:gd name="T16" fmla="*/ 0 w 584"/>
                  <a:gd name="T17" fmla="*/ 0 h 680"/>
                  <a:gd name="T18" fmla="*/ 0 w 584"/>
                  <a:gd name="T19" fmla="*/ 0 h 680"/>
                  <a:gd name="T20" fmla="*/ 0 w 584"/>
                  <a:gd name="T21" fmla="*/ 0 h 680"/>
                  <a:gd name="T22" fmla="*/ 0 w 584"/>
                  <a:gd name="T23" fmla="*/ 0 h 680"/>
                  <a:gd name="T24" fmla="*/ 0 w 584"/>
                  <a:gd name="T25" fmla="*/ 0 h 680"/>
                  <a:gd name="T26" fmla="*/ 0 w 584"/>
                  <a:gd name="T27" fmla="*/ 0 h 680"/>
                  <a:gd name="T28" fmla="*/ 0 w 584"/>
                  <a:gd name="T29" fmla="*/ 0 h 680"/>
                  <a:gd name="T30" fmla="*/ 0 w 584"/>
                  <a:gd name="T31" fmla="*/ 0 h 680"/>
                  <a:gd name="T32" fmla="*/ 0 w 584"/>
                  <a:gd name="T33" fmla="*/ 0 h 680"/>
                  <a:gd name="T34" fmla="*/ 0 w 584"/>
                  <a:gd name="T35" fmla="*/ 0 h 680"/>
                  <a:gd name="T36" fmla="*/ 0 w 584"/>
                  <a:gd name="T37" fmla="*/ 0 h 680"/>
                  <a:gd name="T38" fmla="*/ 0 w 584"/>
                  <a:gd name="T39" fmla="*/ 0 h 680"/>
                  <a:gd name="T40" fmla="*/ 0 w 584"/>
                  <a:gd name="T41" fmla="*/ 0 h 680"/>
                  <a:gd name="T42" fmla="*/ 0 w 584"/>
                  <a:gd name="T43" fmla="*/ 0 h 680"/>
                  <a:gd name="T44" fmla="*/ 0 w 584"/>
                  <a:gd name="T45" fmla="*/ 0 h 680"/>
                  <a:gd name="T46" fmla="*/ 0 w 584"/>
                  <a:gd name="T47" fmla="*/ 0 h 680"/>
                  <a:gd name="T48" fmla="*/ 0 w 584"/>
                  <a:gd name="T49" fmla="*/ 0 h 680"/>
                  <a:gd name="T50" fmla="*/ 0 w 584"/>
                  <a:gd name="T51" fmla="*/ 0 h 680"/>
                  <a:gd name="T52" fmla="*/ 0 w 584"/>
                  <a:gd name="T53" fmla="*/ 0 h 680"/>
                  <a:gd name="T54" fmla="*/ 0 w 584"/>
                  <a:gd name="T55" fmla="*/ 0 h 680"/>
                  <a:gd name="T56" fmla="*/ 0 w 584"/>
                  <a:gd name="T57" fmla="*/ 0 h 680"/>
                  <a:gd name="T58" fmla="*/ 0 w 584"/>
                  <a:gd name="T59" fmla="*/ 0 h 680"/>
                  <a:gd name="T60" fmla="*/ 0 w 584"/>
                  <a:gd name="T61" fmla="*/ 0 h 680"/>
                  <a:gd name="T62" fmla="*/ 0 w 584"/>
                  <a:gd name="T63" fmla="*/ 0 h 680"/>
                  <a:gd name="T64" fmla="*/ 0 w 584"/>
                  <a:gd name="T65" fmla="*/ 0 h 680"/>
                  <a:gd name="T66" fmla="*/ 0 w 584"/>
                  <a:gd name="T67" fmla="*/ 0 h 680"/>
                  <a:gd name="T68" fmla="*/ 0 w 584"/>
                  <a:gd name="T69" fmla="*/ 0 h 680"/>
                  <a:gd name="T70" fmla="*/ 0 w 584"/>
                  <a:gd name="T71" fmla="*/ 0 h 680"/>
                  <a:gd name="T72" fmla="*/ 0 w 584"/>
                  <a:gd name="T73" fmla="*/ 0 h 680"/>
                  <a:gd name="T74" fmla="*/ 0 w 584"/>
                  <a:gd name="T75" fmla="*/ 0 h 680"/>
                  <a:gd name="T76" fmla="*/ 0 w 584"/>
                  <a:gd name="T77" fmla="*/ 0 h 680"/>
                  <a:gd name="T78" fmla="*/ 0 w 584"/>
                  <a:gd name="T79" fmla="*/ 0 h 680"/>
                  <a:gd name="T80" fmla="*/ 0 w 584"/>
                  <a:gd name="T81" fmla="*/ 0 h 680"/>
                  <a:gd name="T82" fmla="*/ 0 w 584"/>
                  <a:gd name="T83" fmla="*/ 0 h 680"/>
                  <a:gd name="T84" fmla="*/ 0 w 584"/>
                  <a:gd name="T85" fmla="*/ 0 h 680"/>
                  <a:gd name="T86" fmla="*/ 0 w 584"/>
                  <a:gd name="T87" fmla="*/ 0 h 680"/>
                  <a:gd name="T88" fmla="*/ 0 w 584"/>
                  <a:gd name="T89" fmla="*/ 0 h 680"/>
                  <a:gd name="T90" fmla="*/ 0 w 584"/>
                  <a:gd name="T91" fmla="*/ 0 h 680"/>
                  <a:gd name="T92" fmla="*/ 0 w 584"/>
                  <a:gd name="T93" fmla="*/ 0 h 680"/>
                  <a:gd name="T94" fmla="*/ 0 w 584"/>
                  <a:gd name="T95" fmla="*/ 0 h 680"/>
                  <a:gd name="T96" fmla="*/ 0 w 584"/>
                  <a:gd name="T97" fmla="*/ 0 h 680"/>
                  <a:gd name="T98" fmla="*/ 0 w 584"/>
                  <a:gd name="T99" fmla="*/ 0 h 680"/>
                  <a:gd name="T100" fmla="*/ 0 w 584"/>
                  <a:gd name="T101" fmla="*/ 0 h 680"/>
                  <a:gd name="T102" fmla="*/ 0 w 584"/>
                  <a:gd name="T103" fmla="*/ 0 h 680"/>
                  <a:gd name="T104" fmla="*/ 0 w 584"/>
                  <a:gd name="T105" fmla="*/ 0 h 680"/>
                  <a:gd name="T106" fmla="*/ 0 w 584"/>
                  <a:gd name="T107" fmla="*/ 0 h 6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84"/>
                  <a:gd name="T163" fmla="*/ 0 h 680"/>
                  <a:gd name="T164" fmla="*/ 584 w 584"/>
                  <a:gd name="T165" fmla="*/ 680 h 6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84" h="680">
                    <a:moveTo>
                      <a:pt x="553" y="326"/>
                    </a:moveTo>
                    <a:lnTo>
                      <a:pt x="531" y="298"/>
                    </a:lnTo>
                    <a:lnTo>
                      <a:pt x="531" y="272"/>
                    </a:lnTo>
                    <a:lnTo>
                      <a:pt x="540" y="265"/>
                    </a:lnTo>
                    <a:lnTo>
                      <a:pt x="557" y="258"/>
                    </a:lnTo>
                    <a:lnTo>
                      <a:pt x="566" y="243"/>
                    </a:lnTo>
                    <a:lnTo>
                      <a:pt x="576" y="232"/>
                    </a:lnTo>
                    <a:lnTo>
                      <a:pt x="584" y="214"/>
                    </a:lnTo>
                    <a:lnTo>
                      <a:pt x="570" y="161"/>
                    </a:lnTo>
                    <a:lnTo>
                      <a:pt x="570" y="140"/>
                    </a:lnTo>
                    <a:lnTo>
                      <a:pt x="557" y="96"/>
                    </a:lnTo>
                    <a:lnTo>
                      <a:pt x="545" y="79"/>
                    </a:lnTo>
                    <a:lnTo>
                      <a:pt x="535" y="71"/>
                    </a:lnTo>
                    <a:lnTo>
                      <a:pt x="498" y="50"/>
                    </a:lnTo>
                    <a:lnTo>
                      <a:pt x="485" y="14"/>
                    </a:lnTo>
                    <a:lnTo>
                      <a:pt x="456" y="14"/>
                    </a:lnTo>
                    <a:lnTo>
                      <a:pt x="398" y="9"/>
                    </a:lnTo>
                    <a:lnTo>
                      <a:pt x="353" y="8"/>
                    </a:lnTo>
                    <a:lnTo>
                      <a:pt x="336" y="0"/>
                    </a:lnTo>
                    <a:lnTo>
                      <a:pt x="320" y="23"/>
                    </a:lnTo>
                    <a:lnTo>
                      <a:pt x="304" y="19"/>
                    </a:lnTo>
                    <a:lnTo>
                      <a:pt x="300" y="27"/>
                    </a:lnTo>
                    <a:lnTo>
                      <a:pt x="270" y="15"/>
                    </a:lnTo>
                    <a:lnTo>
                      <a:pt x="251" y="26"/>
                    </a:lnTo>
                    <a:lnTo>
                      <a:pt x="244" y="41"/>
                    </a:lnTo>
                    <a:lnTo>
                      <a:pt x="231" y="37"/>
                    </a:lnTo>
                    <a:lnTo>
                      <a:pt x="209" y="27"/>
                    </a:lnTo>
                    <a:lnTo>
                      <a:pt x="193" y="36"/>
                    </a:lnTo>
                    <a:lnTo>
                      <a:pt x="178" y="36"/>
                    </a:lnTo>
                    <a:lnTo>
                      <a:pt x="166" y="30"/>
                    </a:lnTo>
                    <a:lnTo>
                      <a:pt x="124" y="41"/>
                    </a:lnTo>
                    <a:lnTo>
                      <a:pt x="117" y="54"/>
                    </a:lnTo>
                    <a:lnTo>
                      <a:pt x="113" y="75"/>
                    </a:lnTo>
                    <a:lnTo>
                      <a:pt x="87" y="75"/>
                    </a:lnTo>
                    <a:lnTo>
                      <a:pt x="52" y="107"/>
                    </a:lnTo>
                    <a:lnTo>
                      <a:pt x="55" y="121"/>
                    </a:lnTo>
                    <a:lnTo>
                      <a:pt x="62" y="134"/>
                    </a:lnTo>
                    <a:lnTo>
                      <a:pt x="64" y="147"/>
                    </a:lnTo>
                    <a:lnTo>
                      <a:pt x="59" y="176"/>
                    </a:lnTo>
                    <a:lnTo>
                      <a:pt x="66" y="191"/>
                    </a:lnTo>
                    <a:lnTo>
                      <a:pt x="88" y="211"/>
                    </a:lnTo>
                    <a:lnTo>
                      <a:pt x="87" y="233"/>
                    </a:lnTo>
                    <a:lnTo>
                      <a:pt x="71" y="232"/>
                    </a:lnTo>
                    <a:lnTo>
                      <a:pt x="58" y="239"/>
                    </a:lnTo>
                    <a:lnTo>
                      <a:pt x="64" y="262"/>
                    </a:lnTo>
                    <a:lnTo>
                      <a:pt x="43" y="275"/>
                    </a:lnTo>
                    <a:lnTo>
                      <a:pt x="38" y="287"/>
                    </a:lnTo>
                    <a:lnTo>
                      <a:pt x="26" y="290"/>
                    </a:lnTo>
                    <a:lnTo>
                      <a:pt x="23" y="307"/>
                    </a:lnTo>
                    <a:lnTo>
                      <a:pt x="9" y="319"/>
                    </a:lnTo>
                    <a:lnTo>
                      <a:pt x="0" y="337"/>
                    </a:lnTo>
                    <a:lnTo>
                      <a:pt x="38" y="347"/>
                    </a:lnTo>
                    <a:lnTo>
                      <a:pt x="45" y="355"/>
                    </a:lnTo>
                    <a:lnTo>
                      <a:pt x="45" y="384"/>
                    </a:lnTo>
                    <a:lnTo>
                      <a:pt x="53" y="391"/>
                    </a:lnTo>
                    <a:lnTo>
                      <a:pt x="65" y="394"/>
                    </a:lnTo>
                    <a:lnTo>
                      <a:pt x="75" y="389"/>
                    </a:lnTo>
                    <a:lnTo>
                      <a:pt x="85" y="377"/>
                    </a:lnTo>
                    <a:lnTo>
                      <a:pt x="114" y="380"/>
                    </a:lnTo>
                    <a:lnTo>
                      <a:pt x="123" y="397"/>
                    </a:lnTo>
                    <a:lnTo>
                      <a:pt x="139" y="412"/>
                    </a:lnTo>
                    <a:lnTo>
                      <a:pt x="154" y="414"/>
                    </a:lnTo>
                    <a:lnTo>
                      <a:pt x="144" y="432"/>
                    </a:lnTo>
                    <a:lnTo>
                      <a:pt x="188" y="457"/>
                    </a:lnTo>
                    <a:lnTo>
                      <a:pt x="198" y="468"/>
                    </a:lnTo>
                    <a:lnTo>
                      <a:pt x="206" y="489"/>
                    </a:lnTo>
                    <a:lnTo>
                      <a:pt x="183" y="511"/>
                    </a:lnTo>
                    <a:lnTo>
                      <a:pt x="182" y="526"/>
                    </a:lnTo>
                    <a:lnTo>
                      <a:pt x="188" y="534"/>
                    </a:lnTo>
                    <a:lnTo>
                      <a:pt x="188" y="547"/>
                    </a:lnTo>
                    <a:lnTo>
                      <a:pt x="182" y="559"/>
                    </a:lnTo>
                    <a:lnTo>
                      <a:pt x="196" y="568"/>
                    </a:lnTo>
                    <a:lnTo>
                      <a:pt x="206" y="582"/>
                    </a:lnTo>
                    <a:lnTo>
                      <a:pt x="232" y="586"/>
                    </a:lnTo>
                    <a:lnTo>
                      <a:pt x="225" y="609"/>
                    </a:lnTo>
                    <a:lnTo>
                      <a:pt x="240" y="650"/>
                    </a:lnTo>
                    <a:lnTo>
                      <a:pt x="261" y="639"/>
                    </a:lnTo>
                    <a:lnTo>
                      <a:pt x="281" y="633"/>
                    </a:lnTo>
                    <a:lnTo>
                      <a:pt x="294" y="639"/>
                    </a:lnTo>
                    <a:lnTo>
                      <a:pt x="342" y="680"/>
                    </a:lnTo>
                    <a:lnTo>
                      <a:pt x="355" y="680"/>
                    </a:lnTo>
                    <a:lnTo>
                      <a:pt x="382" y="665"/>
                    </a:lnTo>
                    <a:lnTo>
                      <a:pt x="391" y="675"/>
                    </a:lnTo>
                    <a:lnTo>
                      <a:pt x="401" y="665"/>
                    </a:lnTo>
                    <a:lnTo>
                      <a:pt x="413" y="662"/>
                    </a:lnTo>
                    <a:lnTo>
                      <a:pt x="426" y="670"/>
                    </a:lnTo>
                    <a:lnTo>
                      <a:pt x="443" y="670"/>
                    </a:lnTo>
                    <a:lnTo>
                      <a:pt x="449" y="662"/>
                    </a:lnTo>
                    <a:lnTo>
                      <a:pt x="447" y="647"/>
                    </a:lnTo>
                    <a:lnTo>
                      <a:pt x="443" y="641"/>
                    </a:lnTo>
                    <a:lnTo>
                      <a:pt x="439" y="625"/>
                    </a:lnTo>
                    <a:lnTo>
                      <a:pt x="459" y="609"/>
                    </a:lnTo>
                    <a:lnTo>
                      <a:pt x="472" y="583"/>
                    </a:lnTo>
                    <a:lnTo>
                      <a:pt x="472" y="569"/>
                    </a:lnTo>
                    <a:lnTo>
                      <a:pt x="465" y="550"/>
                    </a:lnTo>
                    <a:lnTo>
                      <a:pt x="482" y="521"/>
                    </a:lnTo>
                    <a:lnTo>
                      <a:pt x="489" y="518"/>
                    </a:lnTo>
                    <a:lnTo>
                      <a:pt x="493" y="511"/>
                    </a:lnTo>
                    <a:lnTo>
                      <a:pt x="502" y="507"/>
                    </a:lnTo>
                    <a:lnTo>
                      <a:pt x="508" y="491"/>
                    </a:lnTo>
                    <a:lnTo>
                      <a:pt x="508" y="468"/>
                    </a:lnTo>
                    <a:lnTo>
                      <a:pt x="518" y="459"/>
                    </a:lnTo>
                    <a:lnTo>
                      <a:pt x="529" y="471"/>
                    </a:lnTo>
                    <a:lnTo>
                      <a:pt x="547" y="475"/>
                    </a:lnTo>
                    <a:lnTo>
                      <a:pt x="551" y="433"/>
                    </a:lnTo>
                    <a:lnTo>
                      <a:pt x="550" y="380"/>
                    </a:lnTo>
                    <a:lnTo>
                      <a:pt x="560" y="359"/>
                    </a:lnTo>
                    <a:lnTo>
                      <a:pt x="560" y="337"/>
                    </a:lnTo>
                    <a:lnTo>
                      <a:pt x="553" y="32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79" name="Freeform 215"/>
              <p:cNvSpPr>
                <a:spLocks/>
              </p:cNvSpPr>
              <p:nvPr/>
            </p:nvSpPr>
            <p:spPr bwMode="auto">
              <a:xfrm>
                <a:off x="2438" y="1746"/>
                <a:ext cx="50" cy="30"/>
              </a:xfrm>
              <a:custGeom>
                <a:avLst/>
                <a:gdLst>
                  <a:gd name="T0" fmla="*/ 0 w 149"/>
                  <a:gd name="T1" fmla="*/ 0 h 88"/>
                  <a:gd name="T2" fmla="*/ 0 w 149"/>
                  <a:gd name="T3" fmla="*/ 0 h 88"/>
                  <a:gd name="T4" fmla="*/ 0 w 149"/>
                  <a:gd name="T5" fmla="*/ 0 h 88"/>
                  <a:gd name="T6" fmla="*/ 0 w 149"/>
                  <a:gd name="T7" fmla="*/ 0 h 88"/>
                  <a:gd name="T8" fmla="*/ 0 w 149"/>
                  <a:gd name="T9" fmla="*/ 0 h 88"/>
                  <a:gd name="T10" fmla="*/ 0 w 149"/>
                  <a:gd name="T11" fmla="*/ 0 h 88"/>
                  <a:gd name="T12" fmla="*/ 0 w 149"/>
                  <a:gd name="T13" fmla="*/ 0 h 88"/>
                  <a:gd name="T14" fmla="*/ 0 w 149"/>
                  <a:gd name="T15" fmla="*/ 0 h 88"/>
                  <a:gd name="T16" fmla="*/ 0 w 149"/>
                  <a:gd name="T17" fmla="*/ 0 h 88"/>
                  <a:gd name="T18" fmla="*/ 0 w 149"/>
                  <a:gd name="T19" fmla="*/ 0 h 88"/>
                  <a:gd name="T20" fmla="*/ 0 w 149"/>
                  <a:gd name="T21" fmla="*/ 0 h 88"/>
                  <a:gd name="T22" fmla="*/ 0 w 149"/>
                  <a:gd name="T23" fmla="*/ 0 h 88"/>
                  <a:gd name="T24" fmla="*/ 0 w 149"/>
                  <a:gd name="T25" fmla="*/ 0 h 88"/>
                  <a:gd name="T26" fmla="*/ 0 w 149"/>
                  <a:gd name="T27" fmla="*/ 0 h 88"/>
                  <a:gd name="T28" fmla="*/ 0 w 149"/>
                  <a:gd name="T29" fmla="*/ 0 h 88"/>
                  <a:gd name="T30" fmla="*/ 0 w 149"/>
                  <a:gd name="T31" fmla="*/ 0 h 88"/>
                  <a:gd name="T32" fmla="*/ 0 w 149"/>
                  <a:gd name="T33" fmla="*/ 0 h 88"/>
                  <a:gd name="T34" fmla="*/ 0 w 149"/>
                  <a:gd name="T35" fmla="*/ 0 h 88"/>
                  <a:gd name="T36" fmla="*/ 0 w 149"/>
                  <a:gd name="T37" fmla="*/ 0 h 88"/>
                  <a:gd name="T38" fmla="*/ 0 w 149"/>
                  <a:gd name="T39" fmla="*/ 0 h 88"/>
                  <a:gd name="T40" fmla="*/ 0 w 149"/>
                  <a:gd name="T41" fmla="*/ 0 h 88"/>
                  <a:gd name="T42" fmla="*/ 0 w 149"/>
                  <a:gd name="T43" fmla="*/ 0 h 88"/>
                  <a:gd name="T44" fmla="*/ 0 w 149"/>
                  <a:gd name="T45" fmla="*/ 0 h 88"/>
                  <a:gd name="T46" fmla="*/ 0 w 149"/>
                  <a:gd name="T47" fmla="*/ 0 h 88"/>
                  <a:gd name="T48" fmla="*/ 0 w 149"/>
                  <a:gd name="T49" fmla="*/ 0 h 88"/>
                  <a:gd name="T50" fmla="*/ 0 w 149"/>
                  <a:gd name="T51" fmla="*/ 0 h 88"/>
                  <a:gd name="T52" fmla="*/ 0 w 149"/>
                  <a:gd name="T53" fmla="*/ 0 h 88"/>
                  <a:gd name="T54" fmla="*/ 0 w 149"/>
                  <a:gd name="T55" fmla="*/ 0 h 88"/>
                  <a:gd name="T56" fmla="*/ 0 w 149"/>
                  <a:gd name="T57" fmla="*/ 0 h 88"/>
                  <a:gd name="T58" fmla="*/ 0 w 149"/>
                  <a:gd name="T59" fmla="*/ 0 h 88"/>
                  <a:gd name="T60" fmla="*/ 0 w 149"/>
                  <a:gd name="T61" fmla="*/ 0 h 88"/>
                  <a:gd name="T62" fmla="*/ 0 w 149"/>
                  <a:gd name="T63" fmla="*/ 0 h 88"/>
                  <a:gd name="T64" fmla="*/ 0 w 149"/>
                  <a:gd name="T65" fmla="*/ 0 h 88"/>
                  <a:gd name="T66" fmla="*/ 0 w 149"/>
                  <a:gd name="T67" fmla="*/ 0 h 88"/>
                  <a:gd name="T68" fmla="*/ 0 w 149"/>
                  <a:gd name="T69" fmla="*/ 0 h 88"/>
                  <a:gd name="T70" fmla="*/ 0 w 149"/>
                  <a:gd name="T71" fmla="*/ 0 h 88"/>
                  <a:gd name="T72" fmla="*/ 0 w 149"/>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88"/>
                  <a:gd name="T113" fmla="*/ 149 w 149"/>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88">
                    <a:moveTo>
                      <a:pt x="0" y="46"/>
                    </a:moveTo>
                    <a:lnTo>
                      <a:pt x="5" y="49"/>
                    </a:lnTo>
                    <a:lnTo>
                      <a:pt x="16" y="46"/>
                    </a:lnTo>
                    <a:lnTo>
                      <a:pt x="23" y="46"/>
                    </a:lnTo>
                    <a:lnTo>
                      <a:pt x="35" y="56"/>
                    </a:lnTo>
                    <a:lnTo>
                      <a:pt x="45" y="61"/>
                    </a:lnTo>
                    <a:lnTo>
                      <a:pt x="48" y="64"/>
                    </a:lnTo>
                    <a:lnTo>
                      <a:pt x="52" y="66"/>
                    </a:lnTo>
                    <a:lnTo>
                      <a:pt x="62" y="72"/>
                    </a:lnTo>
                    <a:lnTo>
                      <a:pt x="74" y="77"/>
                    </a:lnTo>
                    <a:lnTo>
                      <a:pt x="77" y="85"/>
                    </a:lnTo>
                    <a:lnTo>
                      <a:pt x="90" y="88"/>
                    </a:lnTo>
                    <a:lnTo>
                      <a:pt x="104" y="82"/>
                    </a:lnTo>
                    <a:lnTo>
                      <a:pt x="117" y="78"/>
                    </a:lnTo>
                    <a:lnTo>
                      <a:pt x="124" y="61"/>
                    </a:lnTo>
                    <a:lnTo>
                      <a:pt x="124" y="54"/>
                    </a:lnTo>
                    <a:lnTo>
                      <a:pt x="143" y="43"/>
                    </a:lnTo>
                    <a:lnTo>
                      <a:pt x="147" y="41"/>
                    </a:lnTo>
                    <a:lnTo>
                      <a:pt x="149" y="38"/>
                    </a:lnTo>
                    <a:lnTo>
                      <a:pt x="143" y="32"/>
                    </a:lnTo>
                    <a:lnTo>
                      <a:pt x="137" y="20"/>
                    </a:lnTo>
                    <a:lnTo>
                      <a:pt x="126" y="16"/>
                    </a:lnTo>
                    <a:lnTo>
                      <a:pt x="108" y="14"/>
                    </a:lnTo>
                    <a:lnTo>
                      <a:pt x="88" y="0"/>
                    </a:lnTo>
                    <a:lnTo>
                      <a:pt x="82" y="3"/>
                    </a:lnTo>
                    <a:lnTo>
                      <a:pt x="81" y="2"/>
                    </a:lnTo>
                    <a:lnTo>
                      <a:pt x="72" y="4"/>
                    </a:lnTo>
                    <a:lnTo>
                      <a:pt x="68" y="9"/>
                    </a:lnTo>
                    <a:lnTo>
                      <a:pt x="54" y="16"/>
                    </a:lnTo>
                    <a:lnTo>
                      <a:pt x="55" y="20"/>
                    </a:lnTo>
                    <a:lnTo>
                      <a:pt x="48" y="22"/>
                    </a:lnTo>
                    <a:lnTo>
                      <a:pt x="49" y="17"/>
                    </a:lnTo>
                    <a:lnTo>
                      <a:pt x="32" y="22"/>
                    </a:lnTo>
                    <a:lnTo>
                      <a:pt x="16" y="28"/>
                    </a:lnTo>
                    <a:lnTo>
                      <a:pt x="12" y="36"/>
                    </a:lnTo>
                    <a:lnTo>
                      <a:pt x="5" y="41"/>
                    </a:lnTo>
                    <a:lnTo>
                      <a:pt x="0" y="4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80" name="Freeform 216"/>
              <p:cNvSpPr>
                <a:spLocks/>
              </p:cNvSpPr>
              <p:nvPr/>
            </p:nvSpPr>
            <p:spPr bwMode="auto">
              <a:xfrm>
                <a:off x="2662" y="1645"/>
                <a:ext cx="24" cy="13"/>
              </a:xfrm>
              <a:custGeom>
                <a:avLst/>
                <a:gdLst>
                  <a:gd name="T0" fmla="*/ 0 w 74"/>
                  <a:gd name="T1" fmla="*/ 0 h 40"/>
                  <a:gd name="T2" fmla="*/ 0 w 74"/>
                  <a:gd name="T3" fmla="*/ 0 h 40"/>
                  <a:gd name="T4" fmla="*/ 0 w 74"/>
                  <a:gd name="T5" fmla="*/ 0 h 40"/>
                  <a:gd name="T6" fmla="*/ 0 w 74"/>
                  <a:gd name="T7" fmla="*/ 0 h 40"/>
                  <a:gd name="T8" fmla="*/ 0 w 74"/>
                  <a:gd name="T9" fmla="*/ 0 h 40"/>
                  <a:gd name="T10" fmla="*/ 0 w 74"/>
                  <a:gd name="T11" fmla="*/ 0 h 40"/>
                  <a:gd name="T12" fmla="*/ 0 w 74"/>
                  <a:gd name="T13" fmla="*/ 0 h 40"/>
                  <a:gd name="T14" fmla="*/ 0 w 74"/>
                  <a:gd name="T15" fmla="*/ 0 h 40"/>
                  <a:gd name="T16" fmla="*/ 0 w 74"/>
                  <a:gd name="T17" fmla="*/ 0 h 40"/>
                  <a:gd name="T18" fmla="*/ 0 w 74"/>
                  <a:gd name="T19" fmla="*/ 0 h 40"/>
                  <a:gd name="T20" fmla="*/ 0 w 74"/>
                  <a:gd name="T21" fmla="*/ 0 h 40"/>
                  <a:gd name="T22" fmla="*/ 0 w 74"/>
                  <a:gd name="T23" fmla="*/ 0 h 40"/>
                  <a:gd name="T24" fmla="*/ 0 w 74"/>
                  <a:gd name="T25" fmla="*/ 0 h 40"/>
                  <a:gd name="T26" fmla="*/ 0 w 74"/>
                  <a:gd name="T27" fmla="*/ 0 h 40"/>
                  <a:gd name="T28" fmla="*/ 0 w 74"/>
                  <a:gd name="T29" fmla="*/ 0 h 40"/>
                  <a:gd name="T30" fmla="*/ 0 w 74"/>
                  <a:gd name="T31" fmla="*/ 0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40"/>
                  <a:gd name="T50" fmla="*/ 74 w 7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40">
                    <a:moveTo>
                      <a:pt x="0" y="24"/>
                    </a:moveTo>
                    <a:lnTo>
                      <a:pt x="1" y="26"/>
                    </a:lnTo>
                    <a:lnTo>
                      <a:pt x="7" y="26"/>
                    </a:lnTo>
                    <a:lnTo>
                      <a:pt x="11" y="26"/>
                    </a:lnTo>
                    <a:lnTo>
                      <a:pt x="24" y="33"/>
                    </a:lnTo>
                    <a:lnTo>
                      <a:pt x="42" y="33"/>
                    </a:lnTo>
                    <a:lnTo>
                      <a:pt x="59" y="40"/>
                    </a:lnTo>
                    <a:lnTo>
                      <a:pt x="74" y="31"/>
                    </a:lnTo>
                    <a:lnTo>
                      <a:pt x="66" y="14"/>
                    </a:lnTo>
                    <a:lnTo>
                      <a:pt x="55" y="7"/>
                    </a:lnTo>
                    <a:lnTo>
                      <a:pt x="39" y="7"/>
                    </a:lnTo>
                    <a:lnTo>
                      <a:pt x="26" y="0"/>
                    </a:lnTo>
                    <a:lnTo>
                      <a:pt x="14" y="0"/>
                    </a:lnTo>
                    <a:lnTo>
                      <a:pt x="11" y="14"/>
                    </a:lnTo>
                    <a:lnTo>
                      <a:pt x="1" y="14"/>
                    </a:lnTo>
                    <a:lnTo>
                      <a:pt x="0" y="2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81" name="Freeform 217"/>
              <p:cNvSpPr>
                <a:spLocks/>
              </p:cNvSpPr>
              <p:nvPr/>
            </p:nvSpPr>
            <p:spPr bwMode="auto">
              <a:xfrm>
                <a:off x="2351" y="2862"/>
                <a:ext cx="172" cy="212"/>
              </a:xfrm>
              <a:custGeom>
                <a:avLst/>
                <a:gdLst>
                  <a:gd name="T0" fmla="*/ 0 w 516"/>
                  <a:gd name="T1" fmla="*/ 0 h 636"/>
                  <a:gd name="T2" fmla="*/ 0 w 516"/>
                  <a:gd name="T3" fmla="*/ 0 h 636"/>
                  <a:gd name="T4" fmla="*/ 0 w 516"/>
                  <a:gd name="T5" fmla="*/ 0 h 636"/>
                  <a:gd name="T6" fmla="*/ 0 w 516"/>
                  <a:gd name="T7" fmla="*/ 0 h 636"/>
                  <a:gd name="T8" fmla="*/ 0 w 516"/>
                  <a:gd name="T9" fmla="*/ 0 h 636"/>
                  <a:gd name="T10" fmla="*/ 0 w 516"/>
                  <a:gd name="T11" fmla="*/ 0 h 636"/>
                  <a:gd name="T12" fmla="*/ 0 w 516"/>
                  <a:gd name="T13" fmla="*/ 0 h 636"/>
                  <a:gd name="T14" fmla="*/ 0 w 516"/>
                  <a:gd name="T15" fmla="*/ 0 h 636"/>
                  <a:gd name="T16" fmla="*/ 0 w 516"/>
                  <a:gd name="T17" fmla="*/ 0 h 636"/>
                  <a:gd name="T18" fmla="*/ 0 w 516"/>
                  <a:gd name="T19" fmla="*/ 0 h 636"/>
                  <a:gd name="T20" fmla="*/ 0 w 516"/>
                  <a:gd name="T21" fmla="*/ 0 h 636"/>
                  <a:gd name="T22" fmla="*/ 0 w 516"/>
                  <a:gd name="T23" fmla="*/ 0 h 636"/>
                  <a:gd name="T24" fmla="*/ 0 w 516"/>
                  <a:gd name="T25" fmla="*/ 0 h 636"/>
                  <a:gd name="T26" fmla="*/ 0 w 516"/>
                  <a:gd name="T27" fmla="*/ 0 h 636"/>
                  <a:gd name="T28" fmla="*/ 0 w 516"/>
                  <a:gd name="T29" fmla="*/ 0 h 636"/>
                  <a:gd name="T30" fmla="*/ 0 w 516"/>
                  <a:gd name="T31" fmla="*/ 0 h 636"/>
                  <a:gd name="T32" fmla="*/ 0 w 516"/>
                  <a:gd name="T33" fmla="*/ 0 h 636"/>
                  <a:gd name="T34" fmla="*/ 0 w 516"/>
                  <a:gd name="T35" fmla="*/ 0 h 636"/>
                  <a:gd name="T36" fmla="*/ 0 w 516"/>
                  <a:gd name="T37" fmla="*/ 0 h 636"/>
                  <a:gd name="T38" fmla="*/ 0 w 516"/>
                  <a:gd name="T39" fmla="*/ 0 h 636"/>
                  <a:gd name="T40" fmla="*/ 0 w 516"/>
                  <a:gd name="T41" fmla="*/ 0 h 636"/>
                  <a:gd name="T42" fmla="*/ 0 w 516"/>
                  <a:gd name="T43" fmla="*/ 0 h 636"/>
                  <a:gd name="T44" fmla="*/ 0 w 516"/>
                  <a:gd name="T45" fmla="*/ 0 h 636"/>
                  <a:gd name="T46" fmla="*/ 0 w 516"/>
                  <a:gd name="T47" fmla="*/ 0 h 636"/>
                  <a:gd name="T48" fmla="*/ 0 w 516"/>
                  <a:gd name="T49" fmla="*/ 0 h 636"/>
                  <a:gd name="T50" fmla="*/ 0 w 516"/>
                  <a:gd name="T51" fmla="*/ 0 h 636"/>
                  <a:gd name="T52" fmla="*/ 0 w 516"/>
                  <a:gd name="T53" fmla="*/ 0 h 636"/>
                  <a:gd name="T54" fmla="*/ 0 w 516"/>
                  <a:gd name="T55" fmla="*/ 0 h 636"/>
                  <a:gd name="T56" fmla="*/ 0 w 516"/>
                  <a:gd name="T57" fmla="*/ 0 h 636"/>
                  <a:gd name="T58" fmla="*/ 0 w 516"/>
                  <a:gd name="T59" fmla="*/ 0 h 636"/>
                  <a:gd name="T60" fmla="*/ 0 w 516"/>
                  <a:gd name="T61" fmla="*/ 0 h 636"/>
                  <a:gd name="T62" fmla="*/ 0 w 516"/>
                  <a:gd name="T63" fmla="*/ 0 h 636"/>
                  <a:gd name="T64" fmla="*/ 0 w 516"/>
                  <a:gd name="T65" fmla="*/ 0 h 636"/>
                  <a:gd name="T66" fmla="*/ 0 w 516"/>
                  <a:gd name="T67" fmla="*/ 0 h 636"/>
                  <a:gd name="T68" fmla="*/ 0 w 516"/>
                  <a:gd name="T69" fmla="*/ 0 h 636"/>
                  <a:gd name="T70" fmla="*/ 0 w 516"/>
                  <a:gd name="T71" fmla="*/ 0 h 636"/>
                  <a:gd name="T72" fmla="*/ 0 w 516"/>
                  <a:gd name="T73" fmla="*/ 0 h 636"/>
                  <a:gd name="T74" fmla="*/ 0 w 516"/>
                  <a:gd name="T75" fmla="*/ 0 h 636"/>
                  <a:gd name="T76" fmla="*/ 0 w 516"/>
                  <a:gd name="T77" fmla="*/ 0 h 636"/>
                  <a:gd name="T78" fmla="*/ 0 w 516"/>
                  <a:gd name="T79" fmla="*/ 0 h 636"/>
                  <a:gd name="T80" fmla="*/ 0 w 516"/>
                  <a:gd name="T81" fmla="*/ 0 h 636"/>
                  <a:gd name="T82" fmla="*/ 0 w 516"/>
                  <a:gd name="T83" fmla="*/ 0 h 636"/>
                  <a:gd name="T84" fmla="*/ 0 w 516"/>
                  <a:gd name="T85" fmla="*/ 0 h 636"/>
                  <a:gd name="T86" fmla="*/ 0 w 516"/>
                  <a:gd name="T87" fmla="*/ 0 h 6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6"/>
                  <a:gd name="T133" fmla="*/ 0 h 636"/>
                  <a:gd name="T134" fmla="*/ 516 w 516"/>
                  <a:gd name="T135" fmla="*/ 636 h 6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6" h="636">
                    <a:moveTo>
                      <a:pt x="0" y="318"/>
                    </a:moveTo>
                    <a:lnTo>
                      <a:pt x="1" y="331"/>
                    </a:lnTo>
                    <a:lnTo>
                      <a:pt x="13" y="336"/>
                    </a:lnTo>
                    <a:lnTo>
                      <a:pt x="23" y="322"/>
                    </a:lnTo>
                    <a:lnTo>
                      <a:pt x="31" y="324"/>
                    </a:lnTo>
                    <a:lnTo>
                      <a:pt x="33" y="356"/>
                    </a:lnTo>
                    <a:lnTo>
                      <a:pt x="16" y="360"/>
                    </a:lnTo>
                    <a:lnTo>
                      <a:pt x="16" y="379"/>
                    </a:lnTo>
                    <a:lnTo>
                      <a:pt x="62" y="382"/>
                    </a:lnTo>
                    <a:lnTo>
                      <a:pt x="73" y="389"/>
                    </a:lnTo>
                    <a:lnTo>
                      <a:pt x="85" y="401"/>
                    </a:lnTo>
                    <a:lnTo>
                      <a:pt x="96" y="403"/>
                    </a:lnTo>
                    <a:lnTo>
                      <a:pt x="118" y="400"/>
                    </a:lnTo>
                    <a:lnTo>
                      <a:pt x="132" y="428"/>
                    </a:lnTo>
                    <a:lnTo>
                      <a:pt x="150" y="428"/>
                    </a:lnTo>
                    <a:lnTo>
                      <a:pt x="167" y="438"/>
                    </a:lnTo>
                    <a:lnTo>
                      <a:pt x="177" y="453"/>
                    </a:lnTo>
                    <a:lnTo>
                      <a:pt x="180" y="472"/>
                    </a:lnTo>
                    <a:lnTo>
                      <a:pt x="197" y="479"/>
                    </a:lnTo>
                    <a:lnTo>
                      <a:pt x="209" y="493"/>
                    </a:lnTo>
                    <a:lnTo>
                      <a:pt x="230" y="497"/>
                    </a:lnTo>
                    <a:lnTo>
                      <a:pt x="235" y="506"/>
                    </a:lnTo>
                    <a:lnTo>
                      <a:pt x="226" y="526"/>
                    </a:lnTo>
                    <a:lnTo>
                      <a:pt x="197" y="522"/>
                    </a:lnTo>
                    <a:lnTo>
                      <a:pt x="192" y="540"/>
                    </a:lnTo>
                    <a:lnTo>
                      <a:pt x="176" y="561"/>
                    </a:lnTo>
                    <a:lnTo>
                      <a:pt x="174" y="578"/>
                    </a:lnTo>
                    <a:lnTo>
                      <a:pt x="193" y="595"/>
                    </a:lnTo>
                    <a:lnTo>
                      <a:pt x="213" y="596"/>
                    </a:lnTo>
                    <a:lnTo>
                      <a:pt x="233" y="614"/>
                    </a:lnTo>
                    <a:lnTo>
                      <a:pt x="254" y="614"/>
                    </a:lnTo>
                    <a:lnTo>
                      <a:pt x="264" y="629"/>
                    </a:lnTo>
                    <a:lnTo>
                      <a:pt x="277" y="635"/>
                    </a:lnTo>
                    <a:lnTo>
                      <a:pt x="287" y="635"/>
                    </a:lnTo>
                    <a:lnTo>
                      <a:pt x="300" y="629"/>
                    </a:lnTo>
                    <a:lnTo>
                      <a:pt x="310" y="636"/>
                    </a:lnTo>
                    <a:lnTo>
                      <a:pt x="324" y="632"/>
                    </a:lnTo>
                    <a:lnTo>
                      <a:pt x="334" y="597"/>
                    </a:lnTo>
                    <a:lnTo>
                      <a:pt x="352" y="575"/>
                    </a:lnTo>
                    <a:lnTo>
                      <a:pt x="344" y="563"/>
                    </a:lnTo>
                    <a:lnTo>
                      <a:pt x="331" y="561"/>
                    </a:lnTo>
                    <a:lnTo>
                      <a:pt x="323" y="539"/>
                    </a:lnTo>
                    <a:lnTo>
                      <a:pt x="327" y="514"/>
                    </a:lnTo>
                    <a:lnTo>
                      <a:pt x="317" y="501"/>
                    </a:lnTo>
                    <a:lnTo>
                      <a:pt x="321" y="458"/>
                    </a:lnTo>
                    <a:lnTo>
                      <a:pt x="331" y="443"/>
                    </a:lnTo>
                    <a:lnTo>
                      <a:pt x="343" y="435"/>
                    </a:lnTo>
                    <a:lnTo>
                      <a:pt x="340" y="399"/>
                    </a:lnTo>
                    <a:lnTo>
                      <a:pt x="359" y="383"/>
                    </a:lnTo>
                    <a:lnTo>
                      <a:pt x="365" y="347"/>
                    </a:lnTo>
                    <a:lnTo>
                      <a:pt x="375" y="350"/>
                    </a:lnTo>
                    <a:lnTo>
                      <a:pt x="383" y="343"/>
                    </a:lnTo>
                    <a:lnTo>
                      <a:pt x="382" y="331"/>
                    </a:lnTo>
                    <a:lnTo>
                      <a:pt x="391" y="325"/>
                    </a:lnTo>
                    <a:lnTo>
                      <a:pt x="385" y="320"/>
                    </a:lnTo>
                    <a:lnTo>
                      <a:pt x="399" y="306"/>
                    </a:lnTo>
                    <a:lnTo>
                      <a:pt x="415" y="306"/>
                    </a:lnTo>
                    <a:lnTo>
                      <a:pt x="431" y="300"/>
                    </a:lnTo>
                    <a:lnTo>
                      <a:pt x="431" y="281"/>
                    </a:lnTo>
                    <a:lnTo>
                      <a:pt x="448" y="278"/>
                    </a:lnTo>
                    <a:lnTo>
                      <a:pt x="454" y="274"/>
                    </a:lnTo>
                    <a:lnTo>
                      <a:pt x="460" y="263"/>
                    </a:lnTo>
                    <a:lnTo>
                      <a:pt x="468" y="256"/>
                    </a:lnTo>
                    <a:lnTo>
                      <a:pt x="471" y="249"/>
                    </a:lnTo>
                    <a:lnTo>
                      <a:pt x="480" y="250"/>
                    </a:lnTo>
                    <a:lnTo>
                      <a:pt x="486" y="236"/>
                    </a:lnTo>
                    <a:lnTo>
                      <a:pt x="483" y="211"/>
                    </a:lnTo>
                    <a:lnTo>
                      <a:pt x="490" y="202"/>
                    </a:lnTo>
                    <a:lnTo>
                      <a:pt x="492" y="188"/>
                    </a:lnTo>
                    <a:lnTo>
                      <a:pt x="500" y="179"/>
                    </a:lnTo>
                    <a:lnTo>
                      <a:pt x="516" y="179"/>
                    </a:lnTo>
                    <a:lnTo>
                      <a:pt x="515" y="168"/>
                    </a:lnTo>
                    <a:lnTo>
                      <a:pt x="507" y="157"/>
                    </a:lnTo>
                    <a:lnTo>
                      <a:pt x="476" y="165"/>
                    </a:lnTo>
                    <a:lnTo>
                      <a:pt x="464" y="161"/>
                    </a:lnTo>
                    <a:lnTo>
                      <a:pt x="456" y="164"/>
                    </a:lnTo>
                    <a:lnTo>
                      <a:pt x="440" y="157"/>
                    </a:lnTo>
                    <a:lnTo>
                      <a:pt x="432" y="147"/>
                    </a:lnTo>
                    <a:lnTo>
                      <a:pt x="421" y="145"/>
                    </a:lnTo>
                    <a:lnTo>
                      <a:pt x="406" y="133"/>
                    </a:lnTo>
                    <a:lnTo>
                      <a:pt x="396" y="136"/>
                    </a:lnTo>
                    <a:lnTo>
                      <a:pt x="392" y="128"/>
                    </a:lnTo>
                    <a:lnTo>
                      <a:pt x="372" y="118"/>
                    </a:lnTo>
                    <a:lnTo>
                      <a:pt x="363" y="122"/>
                    </a:lnTo>
                    <a:lnTo>
                      <a:pt x="355" y="117"/>
                    </a:lnTo>
                    <a:lnTo>
                      <a:pt x="352" y="93"/>
                    </a:lnTo>
                    <a:lnTo>
                      <a:pt x="340" y="96"/>
                    </a:lnTo>
                    <a:lnTo>
                      <a:pt x="337" y="102"/>
                    </a:lnTo>
                    <a:lnTo>
                      <a:pt x="333" y="129"/>
                    </a:lnTo>
                    <a:lnTo>
                      <a:pt x="311" y="124"/>
                    </a:lnTo>
                    <a:lnTo>
                      <a:pt x="300" y="111"/>
                    </a:lnTo>
                    <a:lnTo>
                      <a:pt x="300" y="102"/>
                    </a:lnTo>
                    <a:lnTo>
                      <a:pt x="310" y="92"/>
                    </a:lnTo>
                    <a:lnTo>
                      <a:pt x="316" y="83"/>
                    </a:lnTo>
                    <a:lnTo>
                      <a:pt x="324" y="35"/>
                    </a:lnTo>
                    <a:lnTo>
                      <a:pt x="318" y="22"/>
                    </a:lnTo>
                    <a:lnTo>
                      <a:pt x="274" y="11"/>
                    </a:lnTo>
                    <a:lnTo>
                      <a:pt x="265" y="27"/>
                    </a:lnTo>
                    <a:lnTo>
                      <a:pt x="254" y="21"/>
                    </a:lnTo>
                    <a:lnTo>
                      <a:pt x="248" y="11"/>
                    </a:lnTo>
                    <a:lnTo>
                      <a:pt x="238" y="4"/>
                    </a:lnTo>
                    <a:lnTo>
                      <a:pt x="230" y="6"/>
                    </a:lnTo>
                    <a:lnTo>
                      <a:pt x="222" y="0"/>
                    </a:lnTo>
                    <a:lnTo>
                      <a:pt x="218" y="21"/>
                    </a:lnTo>
                    <a:lnTo>
                      <a:pt x="207" y="18"/>
                    </a:lnTo>
                    <a:lnTo>
                      <a:pt x="205" y="35"/>
                    </a:lnTo>
                    <a:lnTo>
                      <a:pt x="189" y="47"/>
                    </a:lnTo>
                    <a:lnTo>
                      <a:pt x="183" y="40"/>
                    </a:lnTo>
                    <a:lnTo>
                      <a:pt x="179" y="53"/>
                    </a:lnTo>
                    <a:lnTo>
                      <a:pt x="170" y="43"/>
                    </a:lnTo>
                    <a:lnTo>
                      <a:pt x="168" y="72"/>
                    </a:lnTo>
                    <a:lnTo>
                      <a:pt x="176" y="83"/>
                    </a:lnTo>
                    <a:lnTo>
                      <a:pt x="157" y="106"/>
                    </a:lnTo>
                    <a:lnTo>
                      <a:pt x="145" y="113"/>
                    </a:lnTo>
                    <a:lnTo>
                      <a:pt x="137" y="129"/>
                    </a:lnTo>
                    <a:lnTo>
                      <a:pt x="135" y="145"/>
                    </a:lnTo>
                    <a:lnTo>
                      <a:pt x="124" y="152"/>
                    </a:lnTo>
                    <a:lnTo>
                      <a:pt x="118" y="161"/>
                    </a:lnTo>
                    <a:lnTo>
                      <a:pt x="104" y="167"/>
                    </a:lnTo>
                    <a:lnTo>
                      <a:pt x="92" y="163"/>
                    </a:lnTo>
                    <a:lnTo>
                      <a:pt x="80" y="170"/>
                    </a:lnTo>
                    <a:lnTo>
                      <a:pt x="73" y="183"/>
                    </a:lnTo>
                    <a:lnTo>
                      <a:pt x="78" y="188"/>
                    </a:lnTo>
                    <a:lnTo>
                      <a:pt x="78" y="214"/>
                    </a:lnTo>
                    <a:lnTo>
                      <a:pt x="70" y="222"/>
                    </a:lnTo>
                    <a:lnTo>
                      <a:pt x="69" y="256"/>
                    </a:lnTo>
                    <a:lnTo>
                      <a:pt x="56" y="260"/>
                    </a:lnTo>
                    <a:lnTo>
                      <a:pt x="52" y="270"/>
                    </a:lnTo>
                    <a:lnTo>
                      <a:pt x="60" y="297"/>
                    </a:lnTo>
                    <a:lnTo>
                      <a:pt x="49" y="300"/>
                    </a:lnTo>
                    <a:lnTo>
                      <a:pt x="30" y="295"/>
                    </a:lnTo>
                    <a:lnTo>
                      <a:pt x="21" y="296"/>
                    </a:lnTo>
                    <a:lnTo>
                      <a:pt x="18" y="307"/>
                    </a:lnTo>
                    <a:lnTo>
                      <a:pt x="0" y="318"/>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82" name="Freeform 218"/>
              <p:cNvSpPr>
                <a:spLocks/>
              </p:cNvSpPr>
              <p:nvPr/>
            </p:nvSpPr>
            <p:spPr bwMode="auto">
              <a:xfrm>
                <a:off x="2563" y="2605"/>
                <a:ext cx="370" cy="368"/>
              </a:xfrm>
              <a:custGeom>
                <a:avLst/>
                <a:gdLst>
                  <a:gd name="T0" fmla="*/ 0 w 1112"/>
                  <a:gd name="T1" fmla="*/ 0 h 1105"/>
                  <a:gd name="T2" fmla="*/ 0 w 1112"/>
                  <a:gd name="T3" fmla="*/ 0 h 1105"/>
                  <a:gd name="T4" fmla="*/ 0 w 1112"/>
                  <a:gd name="T5" fmla="*/ 0 h 1105"/>
                  <a:gd name="T6" fmla="*/ 0 w 1112"/>
                  <a:gd name="T7" fmla="*/ 0 h 1105"/>
                  <a:gd name="T8" fmla="*/ 0 w 1112"/>
                  <a:gd name="T9" fmla="*/ 0 h 1105"/>
                  <a:gd name="T10" fmla="*/ 0 w 1112"/>
                  <a:gd name="T11" fmla="*/ 0 h 1105"/>
                  <a:gd name="T12" fmla="*/ 0 w 1112"/>
                  <a:gd name="T13" fmla="*/ 0 h 1105"/>
                  <a:gd name="T14" fmla="*/ 0 w 1112"/>
                  <a:gd name="T15" fmla="*/ 0 h 1105"/>
                  <a:gd name="T16" fmla="*/ 0 w 1112"/>
                  <a:gd name="T17" fmla="*/ 0 h 1105"/>
                  <a:gd name="T18" fmla="*/ 0 w 1112"/>
                  <a:gd name="T19" fmla="*/ 0 h 1105"/>
                  <a:gd name="T20" fmla="*/ 0 w 1112"/>
                  <a:gd name="T21" fmla="*/ 0 h 1105"/>
                  <a:gd name="T22" fmla="*/ 0 w 1112"/>
                  <a:gd name="T23" fmla="*/ 0 h 1105"/>
                  <a:gd name="T24" fmla="*/ 0 w 1112"/>
                  <a:gd name="T25" fmla="*/ 0 h 1105"/>
                  <a:gd name="T26" fmla="*/ 0 w 1112"/>
                  <a:gd name="T27" fmla="*/ 0 h 1105"/>
                  <a:gd name="T28" fmla="*/ 0 w 1112"/>
                  <a:gd name="T29" fmla="*/ 0 h 1105"/>
                  <a:gd name="T30" fmla="*/ 0 w 1112"/>
                  <a:gd name="T31" fmla="*/ 0 h 1105"/>
                  <a:gd name="T32" fmla="*/ 0 w 1112"/>
                  <a:gd name="T33" fmla="*/ 0 h 1105"/>
                  <a:gd name="T34" fmla="*/ 0 w 1112"/>
                  <a:gd name="T35" fmla="*/ 0 h 1105"/>
                  <a:gd name="T36" fmla="*/ 0 w 1112"/>
                  <a:gd name="T37" fmla="*/ 0 h 1105"/>
                  <a:gd name="T38" fmla="*/ 0 w 1112"/>
                  <a:gd name="T39" fmla="*/ 0 h 1105"/>
                  <a:gd name="T40" fmla="*/ 0 w 1112"/>
                  <a:gd name="T41" fmla="*/ 0 h 1105"/>
                  <a:gd name="T42" fmla="*/ 0 w 1112"/>
                  <a:gd name="T43" fmla="*/ 0 h 1105"/>
                  <a:gd name="T44" fmla="*/ 0 w 1112"/>
                  <a:gd name="T45" fmla="*/ 0 h 1105"/>
                  <a:gd name="T46" fmla="*/ 0 w 1112"/>
                  <a:gd name="T47" fmla="*/ 0 h 1105"/>
                  <a:gd name="T48" fmla="*/ 0 w 1112"/>
                  <a:gd name="T49" fmla="*/ 0 h 1105"/>
                  <a:gd name="T50" fmla="*/ 0 w 1112"/>
                  <a:gd name="T51" fmla="*/ 0 h 1105"/>
                  <a:gd name="T52" fmla="*/ 0 w 1112"/>
                  <a:gd name="T53" fmla="*/ 0 h 1105"/>
                  <a:gd name="T54" fmla="*/ 0 w 1112"/>
                  <a:gd name="T55" fmla="*/ 0 h 1105"/>
                  <a:gd name="T56" fmla="*/ 0 w 1112"/>
                  <a:gd name="T57" fmla="*/ 0 h 1105"/>
                  <a:gd name="T58" fmla="*/ 0 w 1112"/>
                  <a:gd name="T59" fmla="*/ 0 h 1105"/>
                  <a:gd name="T60" fmla="*/ 0 w 1112"/>
                  <a:gd name="T61" fmla="*/ 0 h 1105"/>
                  <a:gd name="T62" fmla="*/ 0 w 1112"/>
                  <a:gd name="T63" fmla="*/ 0 h 1105"/>
                  <a:gd name="T64" fmla="*/ 0 w 1112"/>
                  <a:gd name="T65" fmla="*/ 0 h 1105"/>
                  <a:gd name="T66" fmla="*/ 0 w 1112"/>
                  <a:gd name="T67" fmla="*/ 0 h 1105"/>
                  <a:gd name="T68" fmla="*/ 0 w 1112"/>
                  <a:gd name="T69" fmla="*/ 0 h 1105"/>
                  <a:gd name="T70" fmla="*/ 0 w 1112"/>
                  <a:gd name="T71" fmla="*/ 0 h 1105"/>
                  <a:gd name="T72" fmla="*/ 0 w 1112"/>
                  <a:gd name="T73" fmla="*/ 0 h 1105"/>
                  <a:gd name="T74" fmla="*/ 0 w 1112"/>
                  <a:gd name="T75" fmla="*/ 0 h 1105"/>
                  <a:gd name="T76" fmla="*/ 0 w 1112"/>
                  <a:gd name="T77" fmla="*/ 0 h 1105"/>
                  <a:gd name="T78" fmla="*/ 0 w 1112"/>
                  <a:gd name="T79" fmla="*/ 0 h 1105"/>
                  <a:gd name="T80" fmla="*/ 0 w 1112"/>
                  <a:gd name="T81" fmla="*/ 0 h 1105"/>
                  <a:gd name="T82" fmla="*/ 0 w 1112"/>
                  <a:gd name="T83" fmla="*/ 0 h 1105"/>
                  <a:gd name="T84" fmla="*/ 0 w 1112"/>
                  <a:gd name="T85" fmla="*/ 0 h 1105"/>
                  <a:gd name="T86" fmla="*/ 0 w 1112"/>
                  <a:gd name="T87" fmla="*/ 0 h 1105"/>
                  <a:gd name="T88" fmla="*/ 0 w 1112"/>
                  <a:gd name="T89" fmla="*/ 0 h 1105"/>
                  <a:gd name="T90" fmla="*/ 0 w 1112"/>
                  <a:gd name="T91" fmla="*/ 0 h 1105"/>
                  <a:gd name="T92" fmla="*/ 0 w 1112"/>
                  <a:gd name="T93" fmla="*/ 0 h 1105"/>
                  <a:gd name="T94" fmla="*/ 0 w 1112"/>
                  <a:gd name="T95" fmla="*/ 0 h 1105"/>
                  <a:gd name="T96" fmla="*/ 0 w 1112"/>
                  <a:gd name="T97" fmla="*/ 0 h 1105"/>
                  <a:gd name="T98" fmla="*/ 0 w 1112"/>
                  <a:gd name="T99" fmla="*/ 0 h 1105"/>
                  <a:gd name="T100" fmla="*/ 0 w 1112"/>
                  <a:gd name="T101" fmla="*/ 0 h 1105"/>
                  <a:gd name="T102" fmla="*/ 0 w 1112"/>
                  <a:gd name="T103" fmla="*/ 0 h 1105"/>
                  <a:gd name="T104" fmla="*/ 0 w 1112"/>
                  <a:gd name="T105" fmla="*/ 0 h 1105"/>
                  <a:gd name="T106" fmla="*/ 0 w 1112"/>
                  <a:gd name="T107" fmla="*/ 0 h 1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12"/>
                  <a:gd name="T163" fmla="*/ 0 h 1105"/>
                  <a:gd name="T164" fmla="*/ 1112 w 1112"/>
                  <a:gd name="T165" fmla="*/ 1105 h 1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12" h="1105">
                    <a:moveTo>
                      <a:pt x="346" y="989"/>
                    </a:moveTo>
                    <a:lnTo>
                      <a:pt x="314" y="986"/>
                    </a:lnTo>
                    <a:lnTo>
                      <a:pt x="301" y="978"/>
                    </a:lnTo>
                    <a:lnTo>
                      <a:pt x="294" y="986"/>
                    </a:lnTo>
                    <a:lnTo>
                      <a:pt x="297" y="1003"/>
                    </a:lnTo>
                    <a:lnTo>
                      <a:pt x="291" y="1008"/>
                    </a:lnTo>
                    <a:lnTo>
                      <a:pt x="291" y="1025"/>
                    </a:lnTo>
                    <a:lnTo>
                      <a:pt x="298" y="1030"/>
                    </a:lnTo>
                    <a:lnTo>
                      <a:pt x="300" y="1050"/>
                    </a:lnTo>
                    <a:lnTo>
                      <a:pt x="277" y="1046"/>
                    </a:lnTo>
                    <a:lnTo>
                      <a:pt x="238" y="1044"/>
                    </a:lnTo>
                    <a:lnTo>
                      <a:pt x="218" y="1051"/>
                    </a:lnTo>
                    <a:lnTo>
                      <a:pt x="197" y="1039"/>
                    </a:lnTo>
                    <a:lnTo>
                      <a:pt x="184" y="1055"/>
                    </a:lnTo>
                    <a:lnTo>
                      <a:pt x="176" y="1051"/>
                    </a:lnTo>
                    <a:lnTo>
                      <a:pt x="173" y="1039"/>
                    </a:lnTo>
                    <a:lnTo>
                      <a:pt x="167" y="1037"/>
                    </a:lnTo>
                    <a:lnTo>
                      <a:pt x="161" y="1039"/>
                    </a:lnTo>
                    <a:lnTo>
                      <a:pt x="151" y="1030"/>
                    </a:lnTo>
                    <a:lnTo>
                      <a:pt x="95" y="1053"/>
                    </a:lnTo>
                    <a:lnTo>
                      <a:pt x="85" y="1050"/>
                    </a:lnTo>
                    <a:lnTo>
                      <a:pt x="75" y="1033"/>
                    </a:lnTo>
                    <a:lnTo>
                      <a:pt x="62" y="1028"/>
                    </a:lnTo>
                    <a:lnTo>
                      <a:pt x="52" y="1004"/>
                    </a:lnTo>
                    <a:lnTo>
                      <a:pt x="37" y="1008"/>
                    </a:lnTo>
                    <a:lnTo>
                      <a:pt x="3" y="982"/>
                    </a:lnTo>
                    <a:lnTo>
                      <a:pt x="0" y="962"/>
                    </a:lnTo>
                    <a:lnTo>
                      <a:pt x="16" y="943"/>
                    </a:lnTo>
                    <a:lnTo>
                      <a:pt x="10" y="928"/>
                    </a:lnTo>
                    <a:lnTo>
                      <a:pt x="11" y="910"/>
                    </a:lnTo>
                    <a:lnTo>
                      <a:pt x="43" y="893"/>
                    </a:lnTo>
                    <a:lnTo>
                      <a:pt x="40" y="872"/>
                    </a:lnTo>
                    <a:lnTo>
                      <a:pt x="91" y="804"/>
                    </a:lnTo>
                    <a:lnTo>
                      <a:pt x="86" y="775"/>
                    </a:lnTo>
                    <a:lnTo>
                      <a:pt x="102" y="772"/>
                    </a:lnTo>
                    <a:lnTo>
                      <a:pt x="95" y="730"/>
                    </a:lnTo>
                    <a:lnTo>
                      <a:pt x="76" y="733"/>
                    </a:lnTo>
                    <a:lnTo>
                      <a:pt x="75" y="722"/>
                    </a:lnTo>
                    <a:lnTo>
                      <a:pt x="78" y="714"/>
                    </a:lnTo>
                    <a:lnTo>
                      <a:pt x="83" y="708"/>
                    </a:lnTo>
                    <a:lnTo>
                      <a:pt x="85" y="699"/>
                    </a:lnTo>
                    <a:lnTo>
                      <a:pt x="81" y="683"/>
                    </a:lnTo>
                    <a:lnTo>
                      <a:pt x="72" y="671"/>
                    </a:lnTo>
                    <a:lnTo>
                      <a:pt x="63" y="662"/>
                    </a:lnTo>
                    <a:lnTo>
                      <a:pt x="40" y="653"/>
                    </a:lnTo>
                    <a:lnTo>
                      <a:pt x="27" y="651"/>
                    </a:lnTo>
                    <a:lnTo>
                      <a:pt x="26" y="635"/>
                    </a:lnTo>
                    <a:lnTo>
                      <a:pt x="34" y="599"/>
                    </a:lnTo>
                    <a:lnTo>
                      <a:pt x="42" y="533"/>
                    </a:lnTo>
                    <a:lnTo>
                      <a:pt x="33" y="521"/>
                    </a:lnTo>
                    <a:lnTo>
                      <a:pt x="33" y="510"/>
                    </a:lnTo>
                    <a:lnTo>
                      <a:pt x="59" y="500"/>
                    </a:lnTo>
                    <a:lnTo>
                      <a:pt x="89" y="485"/>
                    </a:lnTo>
                    <a:lnTo>
                      <a:pt x="98" y="510"/>
                    </a:lnTo>
                    <a:lnTo>
                      <a:pt x="118" y="517"/>
                    </a:lnTo>
                    <a:lnTo>
                      <a:pt x="118" y="483"/>
                    </a:lnTo>
                    <a:lnTo>
                      <a:pt x="158" y="464"/>
                    </a:lnTo>
                    <a:lnTo>
                      <a:pt x="180" y="474"/>
                    </a:lnTo>
                    <a:lnTo>
                      <a:pt x="197" y="465"/>
                    </a:lnTo>
                    <a:lnTo>
                      <a:pt x="213" y="464"/>
                    </a:lnTo>
                    <a:lnTo>
                      <a:pt x="232" y="443"/>
                    </a:lnTo>
                    <a:lnTo>
                      <a:pt x="267" y="442"/>
                    </a:lnTo>
                    <a:lnTo>
                      <a:pt x="274" y="437"/>
                    </a:lnTo>
                    <a:lnTo>
                      <a:pt x="285" y="449"/>
                    </a:lnTo>
                    <a:lnTo>
                      <a:pt x="297" y="453"/>
                    </a:lnTo>
                    <a:lnTo>
                      <a:pt x="313" y="431"/>
                    </a:lnTo>
                    <a:lnTo>
                      <a:pt x="329" y="418"/>
                    </a:lnTo>
                    <a:lnTo>
                      <a:pt x="339" y="408"/>
                    </a:lnTo>
                    <a:lnTo>
                      <a:pt x="362" y="392"/>
                    </a:lnTo>
                    <a:lnTo>
                      <a:pt x="366" y="365"/>
                    </a:lnTo>
                    <a:lnTo>
                      <a:pt x="372" y="346"/>
                    </a:lnTo>
                    <a:lnTo>
                      <a:pt x="358" y="324"/>
                    </a:lnTo>
                    <a:lnTo>
                      <a:pt x="362" y="301"/>
                    </a:lnTo>
                    <a:lnTo>
                      <a:pt x="395" y="304"/>
                    </a:lnTo>
                    <a:lnTo>
                      <a:pt x="407" y="294"/>
                    </a:lnTo>
                    <a:lnTo>
                      <a:pt x="401" y="279"/>
                    </a:lnTo>
                    <a:lnTo>
                      <a:pt x="396" y="246"/>
                    </a:lnTo>
                    <a:lnTo>
                      <a:pt x="391" y="229"/>
                    </a:lnTo>
                    <a:lnTo>
                      <a:pt x="420" y="210"/>
                    </a:lnTo>
                    <a:lnTo>
                      <a:pt x="433" y="192"/>
                    </a:lnTo>
                    <a:lnTo>
                      <a:pt x="438" y="171"/>
                    </a:lnTo>
                    <a:lnTo>
                      <a:pt x="461" y="158"/>
                    </a:lnTo>
                    <a:lnTo>
                      <a:pt x="482" y="143"/>
                    </a:lnTo>
                    <a:lnTo>
                      <a:pt x="484" y="118"/>
                    </a:lnTo>
                    <a:lnTo>
                      <a:pt x="510" y="83"/>
                    </a:lnTo>
                    <a:lnTo>
                      <a:pt x="518" y="69"/>
                    </a:lnTo>
                    <a:lnTo>
                      <a:pt x="519" y="54"/>
                    </a:lnTo>
                    <a:lnTo>
                      <a:pt x="513" y="26"/>
                    </a:lnTo>
                    <a:lnTo>
                      <a:pt x="521" y="17"/>
                    </a:lnTo>
                    <a:lnTo>
                      <a:pt x="542" y="6"/>
                    </a:lnTo>
                    <a:lnTo>
                      <a:pt x="562" y="0"/>
                    </a:lnTo>
                    <a:lnTo>
                      <a:pt x="575" y="6"/>
                    </a:lnTo>
                    <a:lnTo>
                      <a:pt x="623" y="47"/>
                    </a:lnTo>
                    <a:lnTo>
                      <a:pt x="636" y="47"/>
                    </a:lnTo>
                    <a:lnTo>
                      <a:pt x="663" y="32"/>
                    </a:lnTo>
                    <a:lnTo>
                      <a:pt x="672" y="42"/>
                    </a:lnTo>
                    <a:lnTo>
                      <a:pt x="682" y="32"/>
                    </a:lnTo>
                    <a:lnTo>
                      <a:pt x="694" y="29"/>
                    </a:lnTo>
                    <a:lnTo>
                      <a:pt x="707" y="37"/>
                    </a:lnTo>
                    <a:lnTo>
                      <a:pt x="711" y="69"/>
                    </a:lnTo>
                    <a:lnTo>
                      <a:pt x="715" y="82"/>
                    </a:lnTo>
                    <a:lnTo>
                      <a:pt x="738" y="108"/>
                    </a:lnTo>
                    <a:lnTo>
                      <a:pt x="731" y="142"/>
                    </a:lnTo>
                    <a:lnTo>
                      <a:pt x="733" y="157"/>
                    </a:lnTo>
                    <a:lnTo>
                      <a:pt x="740" y="176"/>
                    </a:lnTo>
                    <a:lnTo>
                      <a:pt x="750" y="189"/>
                    </a:lnTo>
                    <a:lnTo>
                      <a:pt x="760" y="176"/>
                    </a:lnTo>
                    <a:lnTo>
                      <a:pt x="770" y="172"/>
                    </a:lnTo>
                    <a:lnTo>
                      <a:pt x="828" y="182"/>
                    </a:lnTo>
                    <a:lnTo>
                      <a:pt x="831" y="169"/>
                    </a:lnTo>
                    <a:lnTo>
                      <a:pt x="845" y="153"/>
                    </a:lnTo>
                    <a:lnTo>
                      <a:pt x="854" y="129"/>
                    </a:lnTo>
                    <a:lnTo>
                      <a:pt x="864" y="114"/>
                    </a:lnTo>
                    <a:lnTo>
                      <a:pt x="875" y="82"/>
                    </a:lnTo>
                    <a:lnTo>
                      <a:pt x="901" y="58"/>
                    </a:lnTo>
                    <a:lnTo>
                      <a:pt x="920" y="53"/>
                    </a:lnTo>
                    <a:lnTo>
                      <a:pt x="920" y="82"/>
                    </a:lnTo>
                    <a:lnTo>
                      <a:pt x="929" y="79"/>
                    </a:lnTo>
                    <a:lnTo>
                      <a:pt x="940" y="81"/>
                    </a:lnTo>
                    <a:lnTo>
                      <a:pt x="947" y="94"/>
                    </a:lnTo>
                    <a:lnTo>
                      <a:pt x="950" y="107"/>
                    </a:lnTo>
                    <a:lnTo>
                      <a:pt x="959" y="114"/>
                    </a:lnTo>
                    <a:lnTo>
                      <a:pt x="965" y="154"/>
                    </a:lnTo>
                    <a:lnTo>
                      <a:pt x="981" y="179"/>
                    </a:lnTo>
                    <a:lnTo>
                      <a:pt x="989" y="199"/>
                    </a:lnTo>
                    <a:lnTo>
                      <a:pt x="1008" y="222"/>
                    </a:lnTo>
                    <a:lnTo>
                      <a:pt x="1007" y="247"/>
                    </a:lnTo>
                    <a:lnTo>
                      <a:pt x="1017" y="260"/>
                    </a:lnTo>
                    <a:lnTo>
                      <a:pt x="1024" y="274"/>
                    </a:lnTo>
                    <a:lnTo>
                      <a:pt x="1025" y="285"/>
                    </a:lnTo>
                    <a:lnTo>
                      <a:pt x="1024" y="349"/>
                    </a:lnTo>
                    <a:lnTo>
                      <a:pt x="1051" y="367"/>
                    </a:lnTo>
                    <a:lnTo>
                      <a:pt x="1060" y="382"/>
                    </a:lnTo>
                    <a:lnTo>
                      <a:pt x="1087" y="386"/>
                    </a:lnTo>
                    <a:lnTo>
                      <a:pt x="1090" y="392"/>
                    </a:lnTo>
                    <a:lnTo>
                      <a:pt x="1087" y="404"/>
                    </a:lnTo>
                    <a:lnTo>
                      <a:pt x="1077" y="417"/>
                    </a:lnTo>
                    <a:lnTo>
                      <a:pt x="1072" y="428"/>
                    </a:lnTo>
                    <a:lnTo>
                      <a:pt x="1074" y="437"/>
                    </a:lnTo>
                    <a:lnTo>
                      <a:pt x="1106" y="456"/>
                    </a:lnTo>
                    <a:lnTo>
                      <a:pt x="1112" y="468"/>
                    </a:lnTo>
                    <a:lnTo>
                      <a:pt x="1103" y="478"/>
                    </a:lnTo>
                    <a:lnTo>
                      <a:pt x="1087" y="503"/>
                    </a:lnTo>
                    <a:lnTo>
                      <a:pt x="1083" y="517"/>
                    </a:lnTo>
                    <a:lnTo>
                      <a:pt x="1063" y="517"/>
                    </a:lnTo>
                    <a:lnTo>
                      <a:pt x="1048" y="560"/>
                    </a:lnTo>
                    <a:lnTo>
                      <a:pt x="1005" y="549"/>
                    </a:lnTo>
                    <a:lnTo>
                      <a:pt x="997" y="607"/>
                    </a:lnTo>
                    <a:lnTo>
                      <a:pt x="965" y="610"/>
                    </a:lnTo>
                    <a:lnTo>
                      <a:pt x="950" y="624"/>
                    </a:lnTo>
                    <a:lnTo>
                      <a:pt x="913" y="643"/>
                    </a:lnTo>
                    <a:lnTo>
                      <a:pt x="900" y="633"/>
                    </a:lnTo>
                    <a:lnTo>
                      <a:pt x="890" y="629"/>
                    </a:lnTo>
                    <a:lnTo>
                      <a:pt x="878" y="632"/>
                    </a:lnTo>
                    <a:lnTo>
                      <a:pt x="872" y="646"/>
                    </a:lnTo>
                    <a:lnTo>
                      <a:pt x="884" y="689"/>
                    </a:lnTo>
                    <a:lnTo>
                      <a:pt x="885" y="707"/>
                    </a:lnTo>
                    <a:lnTo>
                      <a:pt x="861" y="729"/>
                    </a:lnTo>
                    <a:lnTo>
                      <a:pt x="844" y="730"/>
                    </a:lnTo>
                    <a:lnTo>
                      <a:pt x="825" y="724"/>
                    </a:lnTo>
                    <a:lnTo>
                      <a:pt x="795" y="732"/>
                    </a:lnTo>
                    <a:lnTo>
                      <a:pt x="764" y="721"/>
                    </a:lnTo>
                    <a:lnTo>
                      <a:pt x="756" y="728"/>
                    </a:lnTo>
                    <a:lnTo>
                      <a:pt x="750" y="749"/>
                    </a:lnTo>
                    <a:lnTo>
                      <a:pt x="727" y="740"/>
                    </a:lnTo>
                    <a:lnTo>
                      <a:pt x="702" y="742"/>
                    </a:lnTo>
                    <a:lnTo>
                      <a:pt x="691" y="726"/>
                    </a:lnTo>
                    <a:lnTo>
                      <a:pt x="668" y="725"/>
                    </a:lnTo>
                    <a:lnTo>
                      <a:pt x="660" y="739"/>
                    </a:lnTo>
                    <a:lnTo>
                      <a:pt x="640" y="724"/>
                    </a:lnTo>
                    <a:lnTo>
                      <a:pt x="629" y="740"/>
                    </a:lnTo>
                    <a:lnTo>
                      <a:pt x="624" y="764"/>
                    </a:lnTo>
                    <a:lnTo>
                      <a:pt x="601" y="778"/>
                    </a:lnTo>
                    <a:lnTo>
                      <a:pt x="598" y="790"/>
                    </a:lnTo>
                    <a:lnTo>
                      <a:pt x="600" y="821"/>
                    </a:lnTo>
                    <a:lnTo>
                      <a:pt x="607" y="840"/>
                    </a:lnTo>
                    <a:lnTo>
                      <a:pt x="620" y="851"/>
                    </a:lnTo>
                    <a:lnTo>
                      <a:pt x="645" y="862"/>
                    </a:lnTo>
                    <a:lnTo>
                      <a:pt x="666" y="864"/>
                    </a:lnTo>
                    <a:lnTo>
                      <a:pt x="684" y="921"/>
                    </a:lnTo>
                    <a:lnTo>
                      <a:pt x="668" y="946"/>
                    </a:lnTo>
                    <a:lnTo>
                      <a:pt x="682" y="967"/>
                    </a:lnTo>
                    <a:lnTo>
                      <a:pt x="676" y="979"/>
                    </a:lnTo>
                    <a:lnTo>
                      <a:pt x="649" y="996"/>
                    </a:lnTo>
                    <a:lnTo>
                      <a:pt x="663" y="1033"/>
                    </a:lnTo>
                    <a:lnTo>
                      <a:pt x="676" y="1040"/>
                    </a:lnTo>
                    <a:lnTo>
                      <a:pt x="711" y="1035"/>
                    </a:lnTo>
                    <a:lnTo>
                      <a:pt x="727" y="1057"/>
                    </a:lnTo>
                    <a:lnTo>
                      <a:pt x="725" y="1069"/>
                    </a:lnTo>
                    <a:lnTo>
                      <a:pt x="704" y="1073"/>
                    </a:lnTo>
                    <a:lnTo>
                      <a:pt x="676" y="1085"/>
                    </a:lnTo>
                    <a:lnTo>
                      <a:pt x="655" y="1101"/>
                    </a:lnTo>
                    <a:lnTo>
                      <a:pt x="643" y="1105"/>
                    </a:lnTo>
                    <a:lnTo>
                      <a:pt x="620" y="1100"/>
                    </a:lnTo>
                    <a:lnTo>
                      <a:pt x="606" y="1103"/>
                    </a:lnTo>
                    <a:lnTo>
                      <a:pt x="607" y="1092"/>
                    </a:lnTo>
                    <a:lnTo>
                      <a:pt x="572" y="1076"/>
                    </a:lnTo>
                    <a:lnTo>
                      <a:pt x="562" y="1067"/>
                    </a:lnTo>
                    <a:lnTo>
                      <a:pt x="549" y="1069"/>
                    </a:lnTo>
                    <a:lnTo>
                      <a:pt x="539" y="1069"/>
                    </a:lnTo>
                    <a:lnTo>
                      <a:pt x="536" y="1083"/>
                    </a:lnTo>
                    <a:lnTo>
                      <a:pt x="532" y="1092"/>
                    </a:lnTo>
                    <a:lnTo>
                      <a:pt x="519" y="1093"/>
                    </a:lnTo>
                    <a:lnTo>
                      <a:pt x="505" y="1051"/>
                    </a:lnTo>
                    <a:lnTo>
                      <a:pt x="496" y="1046"/>
                    </a:lnTo>
                    <a:lnTo>
                      <a:pt x="492" y="1037"/>
                    </a:lnTo>
                    <a:lnTo>
                      <a:pt x="474" y="1039"/>
                    </a:lnTo>
                    <a:lnTo>
                      <a:pt x="463" y="1036"/>
                    </a:lnTo>
                    <a:lnTo>
                      <a:pt x="441" y="1043"/>
                    </a:lnTo>
                    <a:lnTo>
                      <a:pt x="431" y="1039"/>
                    </a:lnTo>
                    <a:lnTo>
                      <a:pt x="425" y="1021"/>
                    </a:lnTo>
                    <a:lnTo>
                      <a:pt x="418" y="1012"/>
                    </a:lnTo>
                    <a:lnTo>
                      <a:pt x="389" y="1011"/>
                    </a:lnTo>
                    <a:lnTo>
                      <a:pt x="379" y="1004"/>
                    </a:lnTo>
                    <a:lnTo>
                      <a:pt x="362" y="1005"/>
                    </a:lnTo>
                    <a:lnTo>
                      <a:pt x="346" y="989"/>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283" name="Freeform 219"/>
              <p:cNvSpPr>
                <a:spLocks/>
              </p:cNvSpPr>
              <p:nvPr/>
            </p:nvSpPr>
            <p:spPr bwMode="auto">
              <a:xfrm>
                <a:off x="2383" y="2922"/>
                <a:ext cx="291" cy="458"/>
              </a:xfrm>
              <a:custGeom>
                <a:avLst/>
                <a:gdLst>
                  <a:gd name="T0" fmla="*/ 0 w 872"/>
                  <a:gd name="T1" fmla="*/ 0 h 1375"/>
                  <a:gd name="T2" fmla="*/ 0 w 872"/>
                  <a:gd name="T3" fmla="*/ 0 h 1375"/>
                  <a:gd name="T4" fmla="*/ 0 w 872"/>
                  <a:gd name="T5" fmla="*/ 0 h 1375"/>
                  <a:gd name="T6" fmla="*/ 0 w 872"/>
                  <a:gd name="T7" fmla="*/ 0 h 1375"/>
                  <a:gd name="T8" fmla="*/ 0 w 872"/>
                  <a:gd name="T9" fmla="*/ 0 h 1375"/>
                  <a:gd name="T10" fmla="*/ 0 w 872"/>
                  <a:gd name="T11" fmla="*/ 0 h 1375"/>
                  <a:gd name="T12" fmla="*/ 0 w 872"/>
                  <a:gd name="T13" fmla="*/ 0 h 1375"/>
                  <a:gd name="T14" fmla="*/ 0 w 872"/>
                  <a:gd name="T15" fmla="*/ 0 h 1375"/>
                  <a:gd name="T16" fmla="*/ 0 w 872"/>
                  <a:gd name="T17" fmla="*/ 0 h 1375"/>
                  <a:gd name="T18" fmla="*/ 0 w 872"/>
                  <a:gd name="T19" fmla="*/ 0 h 1375"/>
                  <a:gd name="T20" fmla="*/ 0 w 872"/>
                  <a:gd name="T21" fmla="*/ 0 h 1375"/>
                  <a:gd name="T22" fmla="*/ 0 w 872"/>
                  <a:gd name="T23" fmla="*/ 0 h 1375"/>
                  <a:gd name="T24" fmla="*/ 0 w 872"/>
                  <a:gd name="T25" fmla="*/ 0 h 1375"/>
                  <a:gd name="T26" fmla="*/ 0 w 872"/>
                  <a:gd name="T27" fmla="*/ 0 h 1375"/>
                  <a:gd name="T28" fmla="*/ 0 w 872"/>
                  <a:gd name="T29" fmla="*/ 0 h 1375"/>
                  <a:gd name="T30" fmla="*/ 0 w 872"/>
                  <a:gd name="T31" fmla="*/ 0 h 1375"/>
                  <a:gd name="T32" fmla="*/ 0 w 872"/>
                  <a:gd name="T33" fmla="*/ 0 h 1375"/>
                  <a:gd name="T34" fmla="*/ 0 w 872"/>
                  <a:gd name="T35" fmla="*/ 0 h 1375"/>
                  <a:gd name="T36" fmla="*/ 0 w 872"/>
                  <a:gd name="T37" fmla="*/ 0 h 1375"/>
                  <a:gd name="T38" fmla="*/ 0 w 872"/>
                  <a:gd name="T39" fmla="*/ 0 h 1375"/>
                  <a:gd name="T40" fmla="*/ 0 w 872"/>
                  <a:gd name="T41" fmla="*/ 0 h 1375"/>
                  <a:gd name="T42" fmla="*/ 0 w 872"/>
                  <a:gd name="T43" fmla="*/ 0 h 1375"/>
                  <a:gd name="T44" fmla="*/ 0 w 872"/>
                  <a:gd name="T45" fmla="*/ 0 h 1375"/>
                  <a:gd name="T46" fmla="*/ 0 w 872"/>
                  <a:gd name="T47" fmla="*/ 0 h 1375"/>
                  <a:gd name="T48" fmla="*/ 0 w 872"/>
                  <a:gd name="T49" fmla="*/ 0 h 1375"/>
                  <a:gd name="T50" fmla="*/ 0 w 872"/>
                  <a:gd name="T51" fmla="*/ 0 h 1375"/>
                  <a:gd name="T52" fmla="*/ 0 w 872"/>
                  <a:gd name="T53" fmla="*/ 0 h 1375"/>
                  <a:gd name="T54" fmla="*/ 0 w 872"/>
                  <a:gd name="T55" fmla="*/ 0 h 1375"/>
                  <a:gd name="T56" fmla="*/ 0 w 872"/>
                  <a:gd name="T57" fmla="*/ 0 h 1375"/>
                  <a:gd name="T58" fmla="*/ 0 w 872"/>
                  <a:gd name="T59" fmla="*/ 0 h 1375"/>
                  <a:gd name="T60" fmla="*/ 0 w 872"/>
                  <a:gd name="T61" fmla="*/ 0 h 1375"/>
                  <a:gd name="T62" fmla="*/ 0 w 872"/>
                  <a:gd name="T63" fmla="*/ 0 h 1375"/>
                  <a:gd name="T64" fmla="*/ 0 w 872"/>
                  <a:gd name="T65" fmla="*/ 0 h 1375"/>
                  <a:gd name="T66" fmla="*/ 0 w 872"/>
                  <a:gd name="T67" fmla="*/ 0 h 1375"/>
                  <a:gd name="T68" fmla="*/ 0 w 872"/>
                  <a:gd name="T69" fmla="*/ 0 h 1375"/>
                  <a:gd name="T70" fmla="*/ 0 w 872"/>
                  <a:gd name="T71" fmla="*/ 0 h 1375"/>
                  <a:gd name="T72" fmla="*/ 0 w 872"/>
                  <a:gd name="T73" fmla="*/ 0 h 1375"/>
                  <a:gd name="T74" fmla="*/ 0 w 872"/>
                  <a:gd name="T75" fmla="*/ 0 h 1375"/>
                  <a:gd name="T76" fmla="*/ 0 w 872"/>
                  <a:gd name="T77" fmla="*/ 0 h 1375"/>
                  <a:gd name="T78" fmla="*/ 0 w 872"/>
                  <a:gd name="T79" fmla="*/ 0 h 1375"/>
                  <a:gd name="T80" fmla="*/ 0 w 872"/>
                  <a:gd name="T81" fmla="*/ 0 h 1375"/>
                  <a:gd name="T82" fmla="*/ 0 w 872"/>
                  <a:gd name="T83" fmla="*/ 0 h 1375"/>
                  <a:gd name="T84" fmla="*/ 0 w 872"/>
                  <a:gd name="T85" fmla="*/ 0 h 1375"/>
                  <a:gd name="T86" fmla="*/ 0 w 872"/>
                  <a:gd name="T87" fmla="*/ 0 h 1375"/>
                  <a:gd name="T88" fmla="*/ 0 w 872"/>
                  <a:gd name="T89" fmla="*/ 0 h 1375"/>
                  <a:gd name="T90" fmla="*/ 0 w 872"/>
                  <a:gd name="T91" fmla="*/ 0 h 1375"/>
                  <a:gd name="T92" fmla="*/ 0 w 872"/>
                  <a:gd name="T93" fmla="*/ 0 h 1375"/>
                  <a:gd name="T94" fmla="*/ 0 w 872"/>
                  <a:gd name="T95" fmla="*/ 0 h 1375"/>
                  <a:gd name="T96" fmla="*/ 0 w 872"/>
                  <a:gd name="T97" fmla="*/ 0 h 1375"/>
                  <a:gd name="T98" fmla="*/ 0 w 872"/>
                  <a:gd name="T99" fmla="*/ 0 h 1375"/>
                  <a:gd name="T100" fmla="*/ 0 w 872"/>
                  <a:gd name="T101" fmla="*/ 0 h 1375"/>
                  <a:gd name="T102" fmla="*/ 0 w 872"/>
                  <a:gd name="T103" fmla="*/ 0 h 1375"/>
                  <a:gd name="T104" fmla="*/ 0 w 872"/>
                  <a:gd name="T105" fmla="*/ 0 h 1375"/>
                  <a:gd name="T106" fmla="*/ 0 w 872"/>
                  <a:gd name="T107" fmla="*/ 0 h 1375"/>
                  <a:gd name="T108" fmla="*/ 0 w 872"/>
                  <a:gd name="T109" fmla="*/ 0 h 1375"/>
                  <a:gd name="T110" fmla="*/ 0 w 872"/>
                  <a:gd name="T111" fmla="*/ 0 h 1375"/>
                  <a:gd name="T112" fmla="*/ 0 w 872"/>
                  <a:gd name="T113" fmla="*/ 0 h 1375"/>
                  <a:gd name="T114" fmla="*/ 0 w 872"/>
                  <a:gd name="T115" fmla="*/ 0 h 1375"/>
                  <a:gd name="T116" fmla="*/ 0 w 872"/>
                  <a:gd name="T117" fmla="*/ 0 h 13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2"/>
                  <a:gd name="T178" fmla="*/ 0 h 1375"/>
                  <a:gd name="T179" fmla="*/ 872 w 872"/>
                  <a:gd name="T180" fmla="*/ 1375 h 13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2" h="1375">
                    <a:moveTo>
                      <a:pt x="370" y="77"/>
                    </a:moveTo>
                    <a:lnTo>
                      <a:pt x="362" y="84"/>
                    </a:lnTo>
                    <a:lnTo>
                      <a:pt x="356" y="95"/>
                    </a:lnTo>
                    <a:lnTo>
                      <a:pt x="350" y="99"/>
                    </a:lnTo>
                    <a:lnTo>
                      <a:pt x="333" y="102"/>
                    </a:lnTo>
                    <a:lnTo>
                      <a:pt x="333" y="121"/>
                    </a:lnTo>
                    <a:lnTo>
                      <a:pt x="317" y="127"/>
                    </a:lnTo>
                    <a:lnTo>
                      <a:pt x="301" y="127"/>
                    </a:lnTo>
                    <a:lnTo>
                      <a:pt x="287" y="141"/>
                    </a:lnTo>
                    <a:lnTo>
                      <a:pt x="293" y="146"/>
                    </a:lnTo>
                    <a:lnTo>
                      <a:pt x="284" y="152"/>
                    </a:lnTo>
                    <a:lnTo>
                      <a:pt x="285" y="164"/>
                    </a:lnTo>
                    <a:lnTo>
                      <a:pt x="277" y="171"/>
                    </a:lnTo>
                    <a:lnTo>
                      <a:pt x="267" y="168"/>
                    </a:lnTo>
                    <a:lnTo>
                      <a:pt x="261" y="204"/>
                    </a:lnTo>
                    <a:lnTo>
                      <a:pt x="242" y="220"/>
                    </a:lnTo>
                    <a:lnTo>
                      <a:pt x="245" y="256"/>
                    </a:lnTo>
                    <a:lnTo>
                      <a:pt x="233" y="264"/>
                    </a:lnTo>
                    <a:lnTo>
                      <a:pt x="223" y="279"/>
                    </a:lnTo>
                    <a:lnTo>
                      <a:pt x="219" y="322"/>
                    </a:lnTo>
                    <a:lnTo>
                      <a:pt x="229" y="335"/>
                    </a:lnTo>
                    <a:lnTo>
                      <a:pt x="225" y="360"/>
                    </a:lnTo>
                    <a:lnTo>
                      <a:pt x="233" y="382"/>
                    </a:lnTo>
                    <a:lnTo>
                      <a:pt x="246" y="384"/>
                    </a:lnTo>
                    <a:lnTo>
                      <a:pt x="254" y="396"/>
                    </a:lnTo>
                    <a:lnTo>
                      <a:pt x="236" y="418"/>
                    </a:lnTo>
                    <a:lnTo>
                      <a:pt x="226" y="453"/>
                    </a:lnTo>
                    <a:lnTo>
                      <a:pt x="212" y="457"/>
                    </a:lnTo>
                    <a:lnTo>
                      <a:pt x="202" y="450"/>
                    </a:lnTo>
                    <a:lnTo>
                      <a:pt x="189" y="456"/>
                    </a:lnTo>
                    <a:lnTo>
                      <a:pt x="179" y="456"/>
                    </a:lnTo>
                    <a:lnTo>
                      <a:pt x="166" y="450"/>
                    </a:lnTo>
                    <a:lnTo>
                      <a:pt x="156" y="435"/>
                    </a:lnTo>
                    <a:lnTo>
                      <a:pt x="135" y="435"/>
                    </a:lnTo>
                    <a:lnTo>
                      <a:pt x="115" y="417"/>
                    </a:lnTo>
                    <a:lnTo>
                      <a:pt x="95" y="416"/>
                    </a:lnTo>
                    <a:lnTo>
                      <a:pt x="91" y="429"/>
                    </a:lnTo>
                    <a:lnTo>
                      <a:pt x="91" y="453"/>
                    </a:lnTo>
                    <a:lnTo>
                      <a:pt x="101" y="482"/>
                    </a:lnTo>
                    <a:lnTo>
                      <a:pt x="98" y="495"/>
                    </a:lnTo>
                    <a:lnTo>
                      <a:pt x="92" y="509"/>
                    </a:lnTo>
                    <a:lnTo>
                      <a:pt x="104" y="524"/>
                    </a:lnTo>
                    <a:lnTo>
                      <a:pt x="104" y="529"/>
                    </a:lnTo>
                    <a:lnTo>
                      <a:pt x="112" y="536"/>
                    </a:lnTo>
                    <a:lnTo>
                      <a:pt x="105" y="552"/>
                    </a:lnTo>
                    <a:lnTo>
                      <a:pt x="105" y="563"/>
                    </a:lnTo>
                    <a:lnTo>
                      <a:pt x="92" y="566"/>
                    </a:lnTo>
                    <a:lnTo>
                      <a:pt x="79" y="577"/>
                    </a:lnTo>
                    <a:lnTo>
                      <a:pt x="69" y="593"/>
                    </a:lnTo>
                    <a:lnTo>
                      <a:pt x="50" y="589"/>
                    </a:lnTo>
                    <a:lnTo>
                      <a:pt x="49" y="603"/>
                    </a:lnTo>
                    <a:lnTo>
                      <a:pt x="56" y="616"/>
                    </a:lnTo>
                    <a:lnTo>
                      <a:pt x="53" y="642"/>
                    </a:lnTo>
                    <a:lnTo>
                      <a:pt x="59" y="649"/>
                    </a:lnTo>
                    <a:lnTo>
                      <a:pt x="66" y="678"/>
                    </a:lnTo>
                    <a:lnTo>
                      <a:pt x="52" y="682"/>
                    </a:lnTo>
                    <a:lnTo>
                      <a:pt x="45" y="689"/>
                    </a:lnTo>
                    <a:lnTo>
                      <a:pt x="37" y="684"/>
                    </a:lnTo>
                    <a:lnTo>
                      <a:pt x="39" y="670"/>
                    </a:lnTo>
                    <a:lnTo>
                      <a:pt x="21" y="661"/>
                    </a:lnTo>
                    <a:lnTo>
                      <a:pt x="14" y="671"/>
                    </a:lnTo>
                    <a:lnTo>
                      <a:pt x="14" y="693"/>
                    </a:lnTo>
                    <a:lnTo>
                      <a:pt x="0" y="709"/>
                    </a:lnTo>
                    <a:lnTo>
                      <a:pt x="0" y="735"/>
                    </a:lnTo>
                    <a:lnTo>
                      <a:pt x="4" y="743"/>
                    </a:lnTo>
                    <a:lnTo>
                      <a:pt x="7" y="779"/>
                    </a:lnTo>
                    <a:lnTo>
                      <a:pt x="21" y="784"/>
                    </a:lnTo>
                    <a:lnTo>
                      <a:pt x="33" y="795"/>
                    </a:lnTo>
                    <a:lnTo>
                      <a:pt x="53" y="790"/>
                    </a:lnTo>
                    <a:lnTo>
                      <a:pt x="62" y="784"/>
                    </a:lnTo>
                    <a:lnTo>
                      <a:pt x="69" y="799"/>
                    </a:lnTo>
                    <a:lnTo>
                      <a:pt x="83" y="800"/>
                    </a:lnTo>
                    <a:lnTo>
                      <a:pt x="91" y="813"/>
                    </a:lnTo>
                    <a:lnTo>
                      <a:pt x="105" y="820"/>
                    </a:lnTo>
                    <a:lnTo>
                      <a:pt x="121" y="836"/>
                    </a:lnTo>
                    <a:lnTo>
                      <a:pt x="127" y="850"/>
                    </a:lnTo>
                    <a:lnTo>
                      <a:pt x="164" y="889"/>
                    </a:lnTo>
                    <a:lnTo>
                      <a:pt x="167" y="897"/>
                    </a:lnTo>
                    <a:lnTo>
                      <a:pt x="161" y="911"/>
                    </a:lnTo>
                    <a:lnTo>
                      <a:pt x="171" y="935"/>
                    </a:lnTo>
                    <a:lnTo>
                      <a:pt x="182" y="938"/>
                    </a:lnTo>
                    <a:lnTo>
                      <a:pt x="187" y="946"/>
                    </a:lnTo>
                    <a:lnTo>
                      <a:pt x="187" y="963"/>
                    </a:lnTo>
                    <a:lnTo>
                      <a:pt x="182" y="977"/>
                    </a:lnTo>
                    <a:lnTo>
                      <a:pt x="183" y="986"/>
                    </a:lnTo>
                    <a:lnTo>
                      <a:pt x="187" y="1000"/>
                    </a:lnTo>
                    <a:lnTo>
                      <a:pt x="187" y="1013"/>
                    </a:lnTo>
                    <a:lnTo>
                      <a:pt x="182" y="1025"/>
                    </a:lnTo>
                    <a:lnTo>
                      <a:pt x="180" y="1032"/>
                    </a:lnTo>
                    <a:lnTo>
                      <a:pt x="184" y="1043"/>
                    </a:lnTo>
                    <a:lnTo>
                      <a:pt x="170" y="1057"/>
                    </a:lnTo>
                    <a:lnTo>
                      <a:pt x="148" y="1049"/>
                    </a:lnTo>
                    <a:lnTo>
                      <a:pt x="144" y="1053"/>
                    </a:lnTo>
                    <a:lnTo>
                      <a:pt x="141" y="1068"/>
                    </a:lnTo>
                    <a:lnTo>
                      <a:pt x="144" y="1090"/>
                    </a:lnTo>
                    <a:lnTo>
                      <a:pt x="134" y="1100"/>
                    </a:lnTo>
                    <a:lnTo>
                      <a:pt x="125" y="1103"/>
                    </a:lnTo>
                    <a:lnTo>
                      <a:pt x="121" y="1118"/>
                    </a:lnTo>
                    <a:lnTo>
                      <a:pt x="109" y="1127"/>
                    </a:lnTo>
                    <a:lnTo>
                      <a:pt x="112" y="1132"/>
                    </a:lnTo>
                    <a:lnTo>
                      <a:pt x="124" y="1136"/>
                    </a:lnTo>
                    <a:lnTo>
                      <a:pt x="128" y="1153"/>
                    </a:lnTo>
                    <a:lnTo>
                      <a:pt x="138" y="1159"/>
                    </a:lnTo>
                    <a:lnTo>
                      <a:pt x="141" y="1165"/>
                    </a:lnTo>
                    <a:lnTo>
                      <a:pt x="134" y="1171"/>
                    </a:lnTo>
                    <a:lnTo>
                      <a:pt x="132" y="1181"/>
                    </a:lnTo>
                    <a:lnTo>
                      <a:pt x="153" y="1181"/>
                    </a:lnTo>
                    <a:lnTo>
                      <a:pt x="163" y="1195"/>
                    </a:lnTo>
                    <a:lnTo>
                      <a:pt x="176" y="1206"/>
                    </a:lnTo>
                    <a:lnTo>
                      <a:pt x="184" y="1218"/>
                    </a:lnTo>
                    <a:lnTo>
                      <a:pt x="192" y="1221"/>
                    </a:lnTo>
                    <a:lnTo>
                      <a:pt x="199" y="1218"/>
                    </a:lnTo>
                    <a:lnTo>
                      <a:pt x="209" y="1225"/>
                    </a:lnTo>
                    <a:lnTo>
                      <a:pt x="218" y="1222"/>
                    </a:lnTo>
                    <a:lnTo>
                      <a:pt x="220" y="1229"/>
                    </a:lnTo>
                    <a:lnTo>
                      <a:pt x="216" y="1240"/>
                    </a:lnTo>
                    <a:lnTo>
                      <a:pt x="229" y="1246"/>
                    </a:lnTo>
                    <a:lnTo>
                      <a:pt x="238" y="1245"/>
                    </a:lnTo>
                    <a:lnTo>
                      <a:pt x="242" y="1250"/>
                    </a:lnTo>
                    <a:lnTo>
                      <a:pt x="254" y="1242"/>
                    </a:lnTo>
                    <a:lnTo>
                      <a:pt x="251" y="1224"/>
                    </a:lnTo>
                    <a:lnTo>
                      <a:pt x="259" y="1214"/>
                    </a:lnTo>
                    <a:lnTo>
                      <a:pt x="264" y="1227"/>
                    </a:lnTo>
                    <a:lnTo>
                      <a:pt x="275" y="1246"/>
                    </a:lnTo>
                    <a:lnTo>
                      <a:pt x="283" y="1246"/>
                    </a:lnTo>
                    <a:lnTo>
                      <a:pt x="285" y="1256"/>
                    </a:lnTo>
                    <a:lnTo>
                      <a:pt x="303" y="1256"/>
                    </a:lnTo>
                    <a:lnTo>
                      <a:pt x="313" y="1263"/>
                    </a:lnTo>
                    <a:lnTo>
                      <a:pt x="324" y="1277"/>
                    </a:lnTo>
                    <a:lnTo>
                      <a:pt x="326" y="1283"/>
                    </a:lnTo>
                    <a:lnTo>
                      <a:pt x="313" y="1296"/>
                    </a:lnTo>
                    <a:lnTo>
                      <a:pt x="295" y="1303"/>
                    </a:lnTo>
                    <a:lnTo>
                      <a:pt x="304" y="1318"/>
                    </a:lnTo>
                    <a:lnTo>
                      <a:pt x="310" y="1324"/>
                    </a:lnTo>
                    <a:lnTo>
                      <a:pt x="327" y="1314"/>
                    </a:lnTo>
                    <a:lnTo>
                      <a:pt x="336" y="1317"/>
                    </a:lnTo>
                    <a:lnTo>
                      <a:pt x="350" y="1314"/>
                    </a:lnTo>
                    <a:lnTo>
                      <a:pt x="362" y="1324"/>
                    </a:lnTo>
                    <a:lnTo>
                      <a:pt x="370" y="1325"/>
                    </a:lnTo>
                    <a:lnTo>
                      <a:pt x="375" y="1338"/>
                    </a:lnTo>
                    <a:lnTo>
                      <a:pt x="372" y="1349"/>
                    </a:lnTo>
                    <a:lnTo>
                      <a:pt x="376" y="1352"/>
                    </a:lnTo>
                    <a:lnTo>
                      <a:pt x="372" y="1361"/>
                    </a:lnTo>
                    <a:lnTo>
                      <a:pt x="376" y="1371"/>
                    </a:lnTo>
                    <a:lnTo>
                      <a:pt x="386" y="1375"/>
                    </a:lnTo>
                    <a:lnTo>
                      <a:pt x="404" y="1358"/>
                    </a:lnTo>
                    <a:lnTo>
                      <a:pt x="394" y="1343"/>
                    </a:lnTo>
                    <a:lnTo>
                      <a:pt x="394" y="1320"/>
                    </a:lnTo>
                    <a:lnTo>
                      <a:pt x="398" y="1313"/>
                    </a:lnTo>
                    <a:lnTo>
                      <a:pt x="408" y="1308"/>
                    </a:lnTo>
                    <a:lnTo>
                      <a:pt x="414" y="1302"/>
                    </a:lnTo>
                    <a:lnTo>
                      <a:pt x="417" y="1288"/>
                    </a:lnTo>
                    <a:lnTo>
                      <a:pt x="434" y="1290"/>
                    </a:lnTo>
                    <a:lnTo>
                      <a:pt x="448" y="1277"/>
                    </a:lnTo>
                    <a:lnTo>
                      <a:pt x="460" y="1270"/>
                    </a:lnTo>
                    <a:lnTo>
                      <a:pt x="457" y="1257"/>
                    </a:lnTo>
                    <a:lnTo>
                      <a:pt x="463" y="1249"/>
                    </a:lnTo>
                    <a:lnTo>
                      <a:pt x="473" y="1240"/>
                    </a:lnTo>
                    <a:lnTo>
                      <a:pt x="476" y="1215"/>
                    </a:lnTo>
                    <a:lnTo>
                      <a:pt x="480" y="1196"/>
                    </a:lnTo>
                    <a:lnTo>
                      <a:pt x="492" y="1204"/>
                    </a:lnTo>
                    <a:lnTo>
                      <a:pt x="519" y="1196"/>
                    </a:lnTo>
                    <a:lnTo>
                      <a:pt x="526" y="1188"/>
                    </a:lnTo>
                    <a:lnTo>
                      <a:pt x="523" y="1179"/>
                    </a:lnTo>
                    <a:lnTo>
                      <a:pt x="525" y="1172"/>
                    </a:lnTo>
                    <a:lnTo>
                      <a:pt x="535" y="1170"/>
                    </a:lnTo>
                    <a:lnTo>
                      <a:pt x="545" y="1147"/>
                    </a:lnTo>
                    <a:lnTo>
                      <a:pt x="554" y="1146"/>
                    </a:lnTo>
                    <a:lnTo>
                      <a:pt x="558" y="1138"/>
                    </a:lnTo>
                    <a:lnTo>
                      <a:pt x="541" y="1110"/>
                    </a:lnTo>
                    <a:lnTo>
                      <a:pt x="548" y="1100"/>
                    </a:lnTo>
                    <a:lnTo>
                      <a:pt x="557" y="1096"/>
                    </a:lnTo>
                    <a:lnTo>
                      <a:pt x="558" y="1084"/>
                    </a:lnTo>
                    <a:lnTo>
                      <a:pt x="552" y="1077"/>
                    </a:lnTo>
                    <a:lnTo>
                      <a:pt x="555" y="1067"/>
                    </a:lnTo>
                    <a:lnTo>
                      <a:pt x="554" y="1034"/>
                    </a:lnTo>
                    <a:lnTo>
                      <a:pt x="548" y="1032"/>
                    </a:lnTo>
                    <a:lnTo>
                      <a:pt x="541" y="1036"/>
                    </a:lnTo>
                    <a:lnTo>
                      <a:pt x="532" y="1031"/>
                    </a:lnTo>
                    <a:lnTo>
                      <a:pt x="536" y="1022"/>
                    </a:lnTo>
                    <a:lnTo>
                      <a:pt x="531" y="1010"/>
                    </a:lnTo>
                    <a:lnTo>
                      <a:pt x="541" y="1004"/>
                    </a:lnTo>
                    <a:lnTo>
                      <a:pt x="548" y="1011"/>
                    </a:lnTo>
                    <a:lnTo>
                      <a:pt x="559" y="1002"/>
                    </a:lnTo>
                    <a:lnTo>
                      <a:pt x="570" y="1000"/>
                    </a:lnTo>
                    <a:lnTo>
                      <a:pt x="570" y="986"/>
                    </a:lnTo>
                    <a:lnTo>
                      <a:pt x="580" y="959"/>
                    </a:lnTo>
                    <a:lnTo>
                      <a:pt x="593" y="959"/>
                    </a:lnTo>
                    <a:lnTo>
                      <a:pt x="606" y="975"/>
                    </a:lnTo>
                    <a:lnTo>
                      <a:pt x="616" y="981"/>
                    </a:lnTo>
                    <a:lnTo>
                      <a:pt x="627" y="984"/>
                    </a:lnTo>
                    <a:lnTo>
                      <a:pt x="633" y="981"/>
                    </a:lnTo>
                    <a:lnTo>
                      <a:pt x="640" y="982"/>
                    </a:lnTo>
                    <a:lnTo>
                      <a:pt x="647" y="989"/>
                    </a:lnTo>
                    <a:lnTo>
                      <a:pt x="649" y="1000"/>
                    </a:lnTo>
                    <a:lnTo>
                      <a:pt x="669" y="982"/>
                    </a:lnTo>
                    <a:lnTo>
                      <a:pt x="681" y="985"/>
                    </a:lnTo>
                    <a:lnTo>
                      <a:pt x="691" y="981"/>
                    </a:lnTo>
                    <a:lnTo>
                      <a:pt x="694" y="974"/>
                    </a:lnTo>
                    <a:lnTo>
                      <a:pt x="712" y="964"/>
                    </a:lnTo>
                    <a:lnTo>
                      <a:pt x="714" y="953"/>
                    </a:lnTo>
                    <a:lnTo>
                      <a:pt x="720" y="947"/>
                    </a:lnTo>
                    <a:lnTo>
                      <a:pt x="722" y="938"/>
                    </a:lnTo>
                    <a:lnTo>
                      <a:pt x="717" y="910"/>
                    </a:lnTo>
                    <a:lnTo>
                      <a:pt x="728" y="874"/>
                    </a:lnTo>
                    <a:lnTo>
                      <a:pt x="722" y="861"/>
                    </a:lnTo>
                    <a:lnTo>
                      <a:pt x="725" y="849"/>
                    </a:lnTo>
                    <a:lnTo>
                      <a:pt x="712" y="845"/>
                    </a:lnTo>
                    <a:lnTo>
                      <a:pt x="708" y="828"/>
                    </a:lnTo>
                    <a:lnTo>
                      <a:pt x="707" y="821"/>
                    </a:lnTo>
                    <a:lnTo>
                      <a:pt x="701" y="818"/>
                    </a:lnTo>
                    <a:lnTo>
                      <a:pt x="704" y="796"/>
                    </a:lnTo>
                    <a:lnTo>
                      <a:pt x="715" y="802"/>
                    </a:lnTo>
                    <a:lnTo>
                      <a:pt x="720" y="792"/>
                    </a:lnTo>
                    <a:lnTo>
                      <a:pt x="730" y="789"/>
                    </a:lnTo>
                    <a:lnTo>
                      <a:pt x="735" y="763"/>
                    </a:lnTo>
                    <a:lnTo>
                      <a:pt x="750" y="761"/>
                    </a:lnTo>
                    <a:lnTo>
                      <a:pt x="757" y="735"/>
                    </a:lnTo>
                    <a:lnTo>
                      <a:pt x="747" y="711"/>
                    </a:lnTo>
                    <a:lnTo>
                      <a:pt x="753" y="703"/>
                    </a:lnTo>
                    <a:lnTo>
                      <a:pt x="738" y="685"/>
                    </a:lnTo>
                    <a:lnTo>
                      <a:pt x="743" y="677"/>
                    </a:lnTo>
                    <a:lnTo>
                      <a:pt x="744" y="661"/>
                    </a:lnTo>
                    <a:lnTo>
                      <a:pt x="741" y="652"/>
                    </a:lnTo>
                    <a:lnTo>
                      <a:pt x="746" y="643"/>
                    </a:lnTo>
                    <a:lnTo>
                      <a:pt x="769" y="635"/>
                    </a:lnTo>
                    <a:lnTo>
                      <a:pt x="766" y="595"/>
                    </a:lnTo>
                    <a:lnTo>
                      <a:pt x="740" y="592"/>
                    </a:lnTo>
                    <a:lnTo>
                      <a:pt x="744" y="581"/>
                    </a:lnTo>
                    <a:lnTo>
                      <a:pt x="737" y="564"/>
                    </a:lnTo>
                    <a:lnTo>
                      <a:pt x="738" y="553"/>
                    </a:lnTo>
                    <a:lnTo>
                      <a:pt x="756" y="532"/>
                    </a:lnTo>
                    <a:lnTo>
                      <a:pt x="759" y="525"/>
                    </a:lnTo>
                    <a:lnTo>
                      <a:pt x="779" y="518"/>
                    </a:lnTo>
                    <a:lnTo>
                      <a:pt x="782" y="503"/>
                    </a:lnTo>
                    <a:lnTo>
                      <a:pt x="790" y="495"/>
                    </a:lnTo>
                    <a:lnTo>
                      <a:pt x="800" y="492"/>
                    </a:lnTo>
                    <a:lnTo>
                      <a:pt x="802" y="481"/>
                    </a:lnTo>
                    <a:lnTo>
                      <a:pt x="819" y="471"/>
                    </a:lnTo>
                    <a:lnTo>
                      <a:pt x="815" y="441"/>
                    </a:lnTo>
                    <a:lnTo>
                      <a:pt x="808" y="434"/>
                    </a:lnTo>
                    <a:lnTo>
                      <a:pt x="815" y="425"/>
                    </a:lnTo>
                    <a:lnTo>
                      <a:pt x="829" y="417"/>
                    </a:lnTo>
                    <a:lnTo>
                      <a:pt x="836" y="409"/>
                    </a:lnTo>
                    <a:lnTo>
                      <a:pt x="836" y="395"/>
                    </a:lnTo>
                    <a:lnTo>
                      <a:pt x="851" y="359"/>
                    </a:lnTo>
                    <a:lnTo>
                      <a:pt x="855" y="311"/>
                    </a:lnTo>
                    <a:lnTo>
                      <a:pt x="862" y="299"/>
                    </a:lnTo>
                    <a:lnTo>
                      <a:pt x="864" y="263"/>
                    </a:lnTo>
                    <a:lnTo>
                      <a:pt x="872" y="259"/>
                    </a:lnTo>
                    <a:lnTo>
                      <a:pt x="852" y="235"/>
                    </a:lnTo>
                    <a:lnTo>
                      <a:pt x="852" y="227"/>
                    </a:lnTo>
                    <a:lnTo>
                      <a:pt x="844" y="211"/>
                    </a:lnTo>
                    <a:lnTo>
                      <a:pt x="842" y="191"/>
                    </a:lnTo>
                    <a:lnTo>
                      <a:pt x="852" y="189"/>
                    </a:lnTo>
                    <a:lnTo>
                      <a:pt x="852" y="172"/>
                    </a:lnTo>
                    <a:lnTo>
                      <a:pt x="862" y="156"/>
                    </a:lnTo>
                    <a:lnTo>
                      <a:pt x="865" y="139"/>
                    </a:lnTo>
                    <a:lnTo>
                      <a:pt x="844" y="132"/>
                    </a:lnTo>
                    <a:lnTo>
                      <a:pt x="844" y="120"/>
                    </a:lnTo>
                    <a:lnTo>
                      <a:pt x="835" y="111"/>
                    </a:lnTo>
                    <a:lnTo>
                      <a:pt x="838" y="99"/>
                    </a:lnTo>
                    <a:lnTo>
                      <a:pt x="815" y="95"/>
                    </a:lnTo>
                    <a:lnTo>
                      <a:pt x="776" y="93"/>
                    </a:lnTo>
                    <a:lnTo>
                      <a:pt x="756" y="100"/>
                    </a:lnTo>
                    <a:lnTo>
                      <a:pt x="735" y="88"/>
                    </a:lnTo>
                    <a:lnTo>
                      <a:pt x="722" y="104"/>
                    </a:lnTo>
                    <a:lnTo>
                      <a:pt x="714" y="100"/>
                    </a:lnTo>
                    <a:lnTo>
                      <a:pt x="711" y="88"/>
                    </a:lnTo>
                    <a:lnTo>
                      <a:pt x="705" y="86"/>
                    </a:lnTo>
                    <a:lnTo>
                      <a:pt x="699" y="88"/>
                    </a:lnTo>
                    <a:lnTo>
                      <a:pt x="689" y="79"/>
                    </a:lnTo>
                    <a:lnTo>
                      <a:pt x="633" y="102"/>
                    </a:lnTo>
                    <a:lnTo>
                      <a:pt x="623" y="99"/>
                    </a:lnTo>
                    <a:lnTo>
                      <a:pt x="613" y="82"/>
                    </a:lnTo>
                    <a:lnTo>
                      <a:pt x="600" y="77"/>
                    </a:lnTo>
                    <a:lnTo>
                      <a:pt x="590" y="53"/>
                    </a:lnTo>
                    <a:lnTo>
                      <a:pt x="575" y="57"/>
                    </a:lnTo>
                    <a:lnTo>
                      <a:pt x="541" y="31"/>
                    </a:lnTo>
                    <a:lnTo>
                      <a:pt x="513" y="52"/>
                    </a:lnTo>
                    <a:lnTo>
                      <a:pt x="489" y="42"/>
                    </a:lnTo>
                    <a:lnTo>
                      <a:pt x="476" y="57"/>
                    </a:lnTo>
                    <a:lnTo>
                      <a:pt x="470" y="59"/>
                    </a:lnTo>
                    <a:lnTo>
                      <a:pt x="457" y="39"/>
                    </a:lnTo>
                    <a:lnTo>
                      <a:pt x="444" y="27"/>
                    </a:lnTo>
                    <a:lnTo>
                      <a:pt x="438" y="17"/>
                    </a:lnTo>
                    <a:lnTo>
                      <a:pt x="420" y="7"/>
                    </a:lnTo>
                    <a:lnTo>
                      <a:pt x="418" y="0"/>
                    </a:lnTo>
                    <a:lnTo>
                      <a:pt x="402" y="0"/>
                    </a:lnTo>
                    <a:lnTo>
                      <a:pt x="394" y="9"/>
                    </a:lnTo>
                    <a:lnTo>
                      <a:pt x="392" y="23"/>
                    </a:lnTo>
                    <a:lnTo>
                      <a:pt x="385" y="32"/>
                    </a:lnTo>
                    <a:lnTo>
                      <a:pt x="388" y="57"/>
                    </a:lnTo>
                    <a:lnTo>
                      <a:pt x="382" y="71"/>
                    </a:lnTo>
                    <a:lnTo>
                      <a:pt x="373" y="70"/>
                    </a:lnTo>
                    <a:lnTo>
                      <a:pt x="370" y="77"/>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84" name="Freeform 220"/>
              <p:cNvSpPr>
                <a:spLocks/>
              </p:cNvSpPr>
              <p:nvPr/>
            </p:nvSpPr>
            <p:spPr bwMode="auto">
              <a:xfrm>
                <a:off x="2614" y="2931"/>
                <a:ext cx="307" cy="349"/>
              </a:xfrm>
              <a:custGeom>
                <a:avLst/>
                <a:gdLst>
                  <a:gd name="T0" fmla="*/ 0 w 921"/>
                  <a:gd name="T1" fmla="*/ 0 h 1048"/>
                  <a:gd name="T2" fmla="*/ 0 w 921"/>
                  <a:gd name="T3" fmla="*/ 0 h 1048"/>
                  <a:gd name="T4" fmla="*/ 0 w 921"/>
                  <a:gd name="T5" fmla="*/ 0 h 1048"/>
                  <a:gd name="T6" fmla="*/ 0 w 921"/>
                  <a:gd name="T7" fmla="*/ 0 h 1048"/>
                  <a:gd name="T8" fmla="*/ 0 w 921"/>
                  <a:gd name="T9" fmla="*/ 0 h 1048"/>
                  <a:gd name="T10" fmla="*/ 0 w 921"/>
                  <a:gd name="T11" fmla="*/ 0 h 1048"/>
                  <a:gd name="T12" fmla="*/ 0 w 921"/>
                  <a:gd name="T13" fmla="*/ 0 h 1048"/>
                  <a:gd name="T14" fmla="*/ 0 w 921"/>
                  <a:gd name="T15" fmla="*/ 0 h 1048"/>
                  <a:gd name="T16" fmla="*/ 0 w 921"/>
                  <a:gd name="T17" fmla="*/ 0 h 1048"/>
                  <a:gd name="T18" fmla="*/ 0 w 921"/>
                  <a:gd name="T19" fmla="*/ 0 h 1048"/>
                  <a:gd name="T20" fmla="*/ 0 w 921"/>
                  <a:gd name="T21" fmla="*/ 0 h 1048"/>
                  <a:gd name="T22" fmla="*/ 0 w 921"/>
                  <a:gd name="T23" fmla="*/ 0 h 1048"/>
                  <a:gd name="T24" fmla="*/ 0 w 921"/>
                  <a:gd name="T25" fmla="*/ 0 h 1048"/>
                  <a:gd name="T26" fmla="*/ 0 w 921"/>
                  <a:gd name="T27" fmla="*/ 0 h 1048"/>
                  <a:gd name="T28" fmla="*/ 0 w 921"/>
                  <a:gd name="T29" fmla="*/ 0 h 1048"/>
                  <a:gd name="T30" fmla="*/ 0 w 921"/>
                  <a:gd name="T31" fmla="*/ 0 h 1048"/>
                  <a:gd name="T32" fmla="*/ 0 w 921"/>
                  <a:gd name="T33" fmla="*/ 0 h 1048"/>
                  <a:gd name="T34" fmla="*/ 0 w 921"/>
                  <a:gd name="T35" fmla="*/ 0 h 1048"/>
                  <a:gd name="T36" fmla="*/ 0 w 921"/>
                  <a:gd name="T37" fmla="*/ 0 h 1048"/>
                  <a:gd name="T38" fmla="*/ 0 w 921"/>
                  <a:gd name="T39" fmla="*/ 0 h 1048"/>
                  <a:gd name="T40" fmla="*/ 0 w 921"/>
                  <a:gd name="T41" fmla="*/ 0 h 1048"/>
                  <a:gd name="T42" fmla="*/ 0 w 921"/>
                  <a:gd name="T43" fmla="*/ 0 h 1048"/>
                  <a:gd name="T44" fmla="*/ 0 w 921"/>
                  <a:gd name="T45" fmla="*/ 0 h 1048"/>
                  <a:gd name="T46" fmla="*/ 0 w 921"/>
                  <a:gd name="T47" fmla="*/ 0 h 1048"/>
                  <a:gd name="T48" fmla="*/ 0 w 921"/>
                  <a:gd name="T49" fmla="*/ 0 h 1048"/>
                  <a:gd name="T50" fmla="*/ 0 w 921"/>
                  <a:gd name="T51" fmla="*/ 0 h 1048"/>
                  <a:gd name="T52" fmla="*/ 0 w 921"/>
                  <a:gd name="T53" fmla="*/ 0 h 1048"/>
                  <a:gd name="T54" fmla="*/ 0 w 921"/>
                  <a:gd name="T55" fmla="*/ 0 h 1048"/>
                  <a:gd name="T56" fmla="*/ 0 w 921"/>
                  <a:gd name="T57" fmla="*/ 0 h 1048"/>
                  <a:gd name="T58" fmla="*/ 0 w 921"/>
                  <a:gd name="T59" fmla="*/ 0 h 1048"/>
                  <a:gd name="T60" fmla="*/ 0 w 921"/>
                  <a:gd name="T61" fmla="*/ 0 h 1048"/>
                  <a:gd name="T62" fmla="*/ 0 w 921"/>
                  <a:gd name="T63" fmla="*/ 0 h 1048"/>
                  <a:gd name="T64" fmla="*/ 0 w 921"/>
                  <a:gd name="T65" fmla="*/ 0 h 1048"/>
                  <a:gd name="T66" fmla="*/ 0 w 921"/>
                  <a:gd name="T67" fmla="*/ 0 h 1048"/>
                  <a:gd name="T68" fmla="*/ 0 w 921"/>
                  <a:gd name="T69" fmla="*/ 0 h 1048"/>
                  <a:gd name="T70" fmla="*/ 0 w 921"/>
                  <a:gd name="T71" fmla="*/ 0 h 1048"/>
                  <a:gd name="T72" fmla="*/ 0 w 921"/>
                  <a:gd name="T73" fmla="*/ 0 h 1048"/>
                  <a:gd name="T74" fmla="*/ 0 w 921"/>
                  <a:gd name="T75" fmla="*/ 0 h 1048"/>
                  <a:gd name="T76" fmla="*/ 0 w 921"/>
                  <a:gd name="T77" fmla="*/ 0 h 1048"/>
                  <a:gd name="T78" fmla="*/ 0 w 921"/>
                  <a:gd name="T79" fmla="*/ 0 h 1048"/>
                  <a:gd name="T80" fmla="*/ 0 w 921"/>
                  <a:gd name="T81" fmla="*/ 0 h 1048"/>
                  <a:gd name="T82" fmla="*/ 0 w 921"/>
                  <a:gd name="T83" fmla="*/ 0 h 1048"/>
                  <a:gd name="T84" fmla="*/ 0 w 921"/>
                  <a:gd name="T85" fmla="*/ 0 h 1048"/>
                  <a:gd name="T86" fmla="*/ 0 w 921"/>
                  <a:gd name="T87" fmla="*/ 0 h 1048"/>
                  <a:gd name="T88" fmla="*/ 0 w 921"/>
                  <a:gd name="T89" fmla="*/ 0 h 1048"/>
                  <a:gd name="T90" fmla="*/ 0 w 921"/>
                  <a:gd name="T91" fmla="*/ 0 h 1048"/>
                  <a:gd name="T92" fmla="*/ 0 w 921"/>
                  <a:gd name="T93" fmla="*/ 0 h 1048"/>
                  <a:gd name="T94" fmla="*/ 0 w 921"/>
                  <a:gd name="T95" fmla="*/ 0 h 1048"/>
                  <a:gd name="T96" fmla="*/ 0 w 921"/>
                  <a:gd name="T97" fmla="*/ 0 h 1048"/>
                  <a:gd name="T98" fmla="*/ 0 w 921"/>
                  <a:gd name="T99" fmla="*/ 0 h 1048"/>
                  <a:gd name="T100" fmla="*/ 0 w 921"/>
                  <a:gd name="T101" fmla="*/ 0 h 1048"/>
                  <a:gd name="T102" fmla="*/ 0 w 921"/>
                  <a:gd name="T103" fmla="*/ 0 h 1048"/>
                  <a:gd name="T104" fmla="*/ 0 w 921"/>
                  <a:gd name="T105" fmla="*/ 0 h 1048"/>
                  <a:gd name="T106" fmla="*/ 0 w 921"/>
                  <a:gd name="T107" fmla="*/ 0 h 1048"/>
                  <a:gd name="T108" fmla="*/ 0 w 921"/>
                  <a:gd name="T109" fmla="*/ 0 h 1048"/>
                  <a:gd name="T110" fmla="*/ 0 w 921"/>
                  <a:gd name="T111" fmla="*/ 0 h 1048"/>
                  <a:gd name="T112" fmla="*/ 0 w 921"/>
                  <a:gd name="T113" fmla="*/ 0 h 1048"/>
                  <a:gd name="T114" fmla="*/ 0 w 921"/>
                  <a:gd name="T115" fmla="*/ 0 h 1048"/>
                  <a:gd name="T116" fmla="*/ 0 w 921"/>
                  <a:gd name="T117" fmla="*/ 0 h 1048"/>
                  <a:gd name="T118" fmla="*/ 0 w 921"/>
                  <a:gd name="T119" fmla="*/ 0 h 1048"/>
                  <a:gd name="T120" fmla="*/ 0 w 921"/>
                  <a:gd name="T121" fmla="*/ 0 h 10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1"/>
                  <a:gd name="T184" fmla="*/ 0 h 1048"/>
                  <a:gd name="T185" fmla="*/ 921 w 921"/>
                  <a:gd name="T186" fmla="*/ 1048 h 104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1" h="1048">
                    <a:moveTo>
                      <a:pt x="431" y="751"/>
                    </a:moveTo>
                    <a:lnTo>
                      <a:pt x="385" y="762"/>
                    </a:lnTo>
                    <a:lnTo>
                      <a:pt x="353" y="780"/>
                    </a:lnTo>
                    <a:lnTo>
                      <a:pt x="336" y="779"/>
                    </a:lnTo>
                    <a:lnTo>
                      <a:pt x="317" y="790"/>
                    </a:lnTo>
                    <a:lnTo>
                      <a:pt x="311" y="790"/>
                    </a:lnTo>
                    <a:lnTo>
                      <a:pt x="304" y="794"/>
                    </a:lnTo>
                    <a:lnTo>
                      <a:pt x="290" y="813"/>
                    </a:lnTo>
                    <a:lnTo>
                      <a:pt x="282" y="807"/>
                    </a:lnTo>
                    <a:lnTo>
                      <a:pt x="254" y="811"/>
                    </a:lnTo>
                    <a:lnTo>
                      <a:pt x="241" y="818"/>
                    </a:lnTo>
                    <a:lnTo>
                      <a:pt x="223" y="833"/>
                    </a:lnTo>
                    <a:lnTo>
                      <a:pt x="206" y="859"/>
                    </a:lnTo>
                    <a:lnTo>
                      <a:pt x="202" y="876"/>
                    </a:lnTo>
                    <a:lnTo>
                      <a:pt x="194" y="883"/>
                    </a:lnTo>
                    <a:lnTo>
                      <a:pt x="189" y="895"/>
                    </a:lnTo>
                    <a:lnTo>
                      <a:pt x="174" y="905"/>
                    </a:lnTo>
                    <a:lnTo>
                      <a:pt x="170" y="915"/>
                    </a:lnTo>
                    <a:lnTo>
                      <a:pt x="161" y="922"/>
                    </a:lnTo>
                    <a:lnTo>
                      <a:pt x="161" y="932"/>
                    </a:lnTo>
                    <a:lnTo>
                      <a:pt x="166" y="937"/>
                    </a:lnTo>
                    <a:lnTo>
                      <a:pt x="171" y="938"/>
                    </a:lnTo>
                    <a:lnTo>
                      <a:pt x="183" y="936"/>
                    </a:lnTo>
                    <a:lnTo>
                      <a:pt x="176" y="929"/>
                    </a:lnTo>
                    <a:lnTo>
                      <a:pt x="181" y="930"/>
                    </a:lnTo>
                    <a:lnTo>
                      <a:pt x="196" y="950"/>
                    </a:lnTo>
                    <a:lnTo>
                      <a:pt x="205" y="957"/>
                    </a:lnTo>
                    <a:lnTo>
                      <a:pt x="213" y="954"/>
                    </a:lnTo>
                    <a:lnTo>
                      <a:pt x="218" y="963"/>
                    </a:lnTo>
                    <a:lnTo>
                      <a:pt x="196" y="982"/>
                    </a:lnTo>
                    <a:lnTo>
                      <a:pt x="184" y="987"/>
                    </a:lnTo>
                    <a:lnTo>
                      <a:pt x="176" y="994"/>
                    </a:lnTo>
                    <a:lnTo>
                      <a:pt x="164" y="1018"/>
                    </a:lnTo>
                    <a:lnTo>
                      <a:pt x="150" y="1032"/>
                    </a:lnTo>
                    <a:lnTo>
                      <a:pt x="144" y="1032"/>
                    </a:lnTo>
                    <a:lnTo>
                      <a:pt x="134" y="1029"/>
                    </a:lnTo>
                    <a:lnTo>
                      <a:pt x="132" y="1016"/>
                    </a:lnTo>
                    <a:lnTo>
                      <a:pt x="141" y="1020"/>
                    </a:lnTo>
                    <a:lnTo>
                      <a:pt x="145" y="1016"/>
                    </a:lnTo>
                    <a:lnTo>
                      <a:pt x="155" y="1016"/>
                    </a:lnTo>
                    <a:lnTo>
                      <a:pt x="163" y="1009"/>
                    </a:lnTo>
                    <a:lnTo>
                      <a:pt x="167" y="995"/>
                    </a:lnTo>
                    <a:lnTo>
                      <a:pt x="155" y="997"/>
                    </a:lnTo>
                    <a:lnTo>
                      <a:pt x="150" y="1001"/>
                    </a:lnTo>
                    <a:lnTo>
                      <a:pt x="131" y="1005"/>
                    </a:lnTo>
                    <a:lnTo>
                      <a:pt x="112" y="1030"/>
                    </a:lnTo>
                    <a:lnTo>
                      <a:pt x="104" y="1048"/>
                    </a:lnTo>
                    <a:lnTo>
                      <a:pt x="80" y="1038"/>
                    </a:lnTo>
                    <a:lnTo>
                      <a:pt x="78" y="1025"/>
                    </a:lnTo>
                    <a:lnTo>
                      <a:pt x="72" y="1015"/>
                    </a:lnTo>
                    <a:lnTo>
                      <a:pt x="60" y="1012"/>
                    </a:lnTo>
                    <a:lnTo>
                      <a:pt x="52" y="1012"/>
                    </a:lnTo>
                    <a:lnTo>
                      <a:pt x="34" y="1005"/>
                    </a:lnTo>
                    <a:lnTo>
                      <a:pt x="30" y="987"/>
                    </a:lnTo>
                    <a:lnTo>
                      <a:pt x="36" y="977"/>
                    </a:lnTo>
                    <a:lnTo>
                      <a:pt x="29" y="969"/>
                    </a:lnTo>
                    <a:lnTo>
                      <a:pt x="21" y="968"/>
                    </a:lnTo>
                    <a:lnTo>
                      <a:pt x="16" y="955"/>
                    </a:lnTo>
                    <a:lnTo>
                      <a:pt x="7" y="958"/>
                    </a:lnTo>
                    <a:lnTo>
                      <a:pt x="0" y="954"/>
                    </a:lnTo>
                    <a:lnTo>
                      <a:pt x="3" y="947"/>
                    </a:lnTo>
                    <a:lnTo>
                      <a:pt x="21" y="937"/>
                    </a:lnTo>
                    <a:lnTo>
                      <a:pt x="23" y="926"/>
                    </a:lnTo>
                    <a:lnTo>
                      <a:pt x="29" y="920"/>
                    </a:lnTo>
                    <a:lnTo>
                      <a:pt x="31" y="911"/>
                    </a:lnTo>
                    <a:lnTo>
                      <a:pt x="26" y="883"/>
                    </a:lnTo>
                    <a:lnTo>
                      <a:pt x="37" y="847"/>
                    </a:lnTo>
                    <a:lnTo>
                      <a:pt x="31" y="834"/>
                    </a:lnTo>
                    <a:lnTo>
                      <a:pt x="34" y="822"/>
                    </a:lnTo>
                    <a:lnTo>
                      <a:pt x="21" y="818"/>
                    </a:lnTo>
                    <a:lnTo>
                      <a:pt x="17" y="801"/>
                    </a:lnTo>
                    <a:lnTo>
                      <a:pt x="16" y="794"/>
                    </a:lnTo>
                    <a:lnTo>
                      <a:pt x="10" y="791"/>
                    </a:lnTo>
                    <a:lnTo>
                      <a:pt x="13" y="769"/>
                    </a:lnTo>
                    <a:lnTo>
                      <a:pt x="24" y="775"/>
                    </a:lnTo>
                    <a:lnTo>
                      <a:pt x="29" y="765"/>
                    </a:lnTo>
                    <a:lnTo>
                      <a:pt x="39" y="762"/>
                    </a:lnTo>
                    <a:lnTo>
                      <a:pt x="44" y="736"/>
                    </a:lnTo>
                    <a:lnTo>
                      <a:pt x="59" y="734"/>
                    </a:lnTo>
                    <a:lnTo>
                      <a:pt x="66" y="708"/>
                    </a:lnTo>
                    <a:lnTo>
                      <a:pt x="56" y="684"/>
                    </a:lnTo>
                    <a:lnTo>
                      <a:pt x="62" y="676"/>
                    </a:lnTo>
                    <a:lnTo>
                      <a:pt x="47" y="658"/>
                    </a:lnTo>
                    <a:lnTo>
                      <a:pt x="52" y="650"/>
                    </a:lnTo>
                    <a:lnTo>
                      <a:pt x="53" y="634"/>
                    </a:lnTo>
                    <a:lnTo>
                      <a:pt x="50" y="625"/>
                    </a:lnTo>
                    <a:lnTo>
                      <a:pt x="55" y="616"/>
                    </a:lnTo>
                    <a:lnTo>
                      <a:pt x="78" y="608"/>
                    </a:lnTo>
                    <a:lnTo>
                      <a:pt x="75" y="568"/>
                    </a:lnTo>
                    <a:lnTo>
                      <a:pt x="49" y="565"/>
                    </a:lnTo>
                    <a:lnTo>
                      <a:pt x="53" y="554"/>
                    </a:lnTo>
                    <a:lnTo>
                      <a:pt x="46" y="537"/>
                    </a:lnTo>
                    <a:lnTo>
                      <a:pt x="47" y="526"/>
                    </a:lnTo>
                    <a:lnTo>
                      <a:pt x="65" y="505"/>
                    </a:lnTo>
                    <a:lnTo>
                      <a:pt x="68" y="498"/>
                    </a:lnTo>
                    <a:lnTo>
                      <a:pt x="88" y="491"/>
                    </a:lnTo>
                    <a:lnTo>
                      <a:pt x="91" y="476"/>
                    </a:lnTo>
                    <a:lnTo>
                      <a:pt x="99" y="468"/>
                    </a:lnTo>
                    <a:lnTo>
                      <a:pt x="109" y="465"/>
                    </a:lnTo>
                    <a:lnTo>
                      <a:pt x="111" y="454"/>
                    </a:lnTo>
                    <a:lnTo>
                      <a:pt x="128" y="444"/>
                    </a:lnTo>
                    <a:lnTo>
                      <a:pt x="124" y="414"/>
                    </a:lnTo>
                    <a:lnTo>
                      <a:pt x="117" y="407"/>
                    </a:lnTo>
                    <a:lnTo>
                      <a:pt x="124" y="398"/>
                    </a:lnTo>
                    <a:lnTo>
                      <a:pt x="138" y="390"/>
                    </a:lnTo>
                    <a:lnTo>
                      <a:pt x="145" y="382"/>
                    </a:lnTo>
                    <a:lnTo>
                      <a:pt x="145" y="368"/>
                    </a:lnTo>
                    <a:lnTo>
                      <a:pt x="160" y="332"/>
                    </a:lnTo>
                    <a:lnTo>
                      <a:pt x="164" y="284"/>
                    </a:lnTo>
                    <a:lnTo>
                      <a:pt x="171" y="272"/>
                    </a:lnTo>
                    <a:lnTo>
                      <a:pt x="173" y="236"/>
                    </a:lnTo>
                    <a:lnTo>
                      <a:pt x="181" y="232"/>
                    </a:lnTo>
                    <a:lnTo>
                      <a:pt x="161" y="208"/>
                    </a:lnTo>
                    <a:lnTo>
                      <a:pt x="161" y="200"/>
                    </a:lnTo>
                    <a:lnTo>
                      <a:pt x="153" y="184"/>
                    </a:lnTo>
                    <a:lnTo>
                      <a:pt x="151" y="164"/>
                    </a:lnTo>
                    <a:lnTo>
                      <a:pt x="161" y="162"/>
                    </a:lnTo>
                    <a:lnTo>
                      <a:pt x="161" y="145"/>
                    </a:lnTo>
                    <a:lnTo>
                      <a:pt x="171" y="129"/>
                    </a:lnTo>
                    <a:lnTo>
                      <a:pt x="174" y="112"/>
                    </a:lnTo>
                    <a:lnTo>
                      <a:pt x="153" y="105"/>
                    </a:lnTo>
                    <a:lnTo>
                      <a:pt x="153" y="93"/>
                    </a:lnTo>
                    <a:lnTo>
                      <a:pt x="144" y="84"/>
                    </a:lnTo>
                    <a:lnTo>
                      <a:pt x="147" y="72"/>
                    </a:lnTo>
                    <a:lnTo>
                      <a:pt x="145" y="52"/>
                    </a:lnTo>
                    <a:lnTo>
                      <a:pt x="138" y="47"/>
                    </a:lnTo>
                    <a:lnTo>
                      <a:pt x="138" y="30"/>
                    </a:lnTo>
                    <a:lnTo>
                      <a:pt x="144" y="25"/>
                    </a:lnTo>
                    <a:lnTo>
                      <a:pt x="141" y="8"/>
                    </a:lnTo>
                    <a:lnTo>
                      <a:pt x="148" y="0"/>
                    </a:lnTo>
                    <a:lnTo>
                      <a:pt x="161" y="8"/>
                    </a:lnTo>
                    <a:lnTo>
                      <a:pt x="193" y="11"/>
                    </a:lnTo>
                    <a:lnTo>
                      <a:pt x="209" y="27"/>
                    </a:lnTo>
                    <a:lnTo>
                      <a:pt x="226" y="26"/>
                    </a:lnTo>
                    <a:lnTo>
                      <a:pt x="236" y="33"/>
                    </a:lnTo>
                    <a:lnTo>
                      <a:pt x="265" y="34"/>
                    </a:lnTo>
                    <a:lnTo>
                      <a:pt x="272" y="43"/>
                    </a:lnTo>
                    <a:lnTo>
                      <a:pt x="278" y="61"/>
                    </a:lnTo>
                    <a:lnTo>
                      <a:pt x="288" y="65"/>
                    </a:lnTo>
                    <a:lnTo>
                      <a:pt x="310" y="58"/>
                    </a:lnTo>
                    <a:lnTo>
                      <a:pt x="321" y="61"/>
                    </a:lnTo>
                    <a:lnTo>
                      <a:pt x="339" y="59"/>
                    </a:lnTo>
                    <a:lnTo>
                      <a:pt x="343" y="68"/>
                    </a:lnTo>
                    <a:lnTo>
                      <a:pt x="352" y="73"/>
                    </a:lnTo>
                    <a:lnTo>
                      <a:pt x="366" y="115"/>
                    </a:lnTo>
                    <a:lnTo>
                      <a:pt x="376" y="112"/>
                    </a:lnTo>
                    <a:lnTo>
                      <a:pt x="370" y="122"/>
                    </a:lnTo>
                    <a:lnTo>
                      <a:pt x="376" y="129"/>
                    </a:lnTo>
                    <a:lnTo>
                      <a:pt x="369" y="133"/>
                    </a:lnTo>
                    <a:lnTo>
                      <a:pt x="366" y="141"/>
                    </a:lnTo>
                    <a:lnTo>
                      <a:pt x="379" y="141"/>
                    </a:lnTo>
                    <a:lnTo>
                      <a:pt x="383" y="154"/>
                    </a:lnTo>
                    <a:lnTo>
                      <a:pt x="369" y="162"/>
                    </a:lnTo>
                    <a:lnTo>
                      <a:pt x="375" y="169"/>
                    </a:lnTo>
                    <a:lnTo>
                      <a:pt x="376" y="184"/>
                    </a:lnTo>
                    <a:lnTo>
                      <a:pt x="392" y="189"/>
                    </a:lnTo>
                    <a:lnTo>
                      <a:pt x="408" y="187"/>
                    </a:lnTo>
                    <a:lnTo>
                      <a:pt x="412" y="177"/>
                    </a:lnTo>
                    <a:lnTo>
                      <a:pt x="422" y="172"/>
                    </a:lnTo>
                    <a:lnTo>
                      <a:pt x="435" y="172"/>
                    </a:lnTo>
                    <a:lnTo>
                      <a:pt x="447" y="159"/>
                    </a:lnTo>
                    <a:lnTo>
                      <a:pt x="450" y="155"/>
                    </a:lnTo>
                    <a:lnTo>
                      <a:pt x="461" y="165"/>
                    </a:lnTo>
                    <a:lnTo>
                      <a:pt x="480" y="165"/>
                    </a:lnTo>
                    <a:lnTo>
                      <a:pt x="507" y="182"/>
                    </a:lnTo>
                    <a:lnTo>
                      <a:pt x="509" y="191"/>
                    </a:lnTo>
                    <a:lnTo>
                      <a:pt x="518" y="195"/>
                    </a:lnTo>
                    <a:lnTo>
                      <a:pt x="526" y="209"/>
                    </a:lnTo>
                    <a:lnTo>
                      <a:pt x="533" y="215"/>
                    </a:lnTo>
                    <a:lnTo>
                      <a:pt x="548" y="215"/>
                    </a:lnTo>
                    <a:lnTo>
                      <a:pt x="572" y="195"/>
                    </a:lnTo>
                    <a:lnTo>
                      <a:pt x="604" y="194"/>
                    </a:lnTo>
                    <a:lnTo>
                      <a:pt x="614" y="187"/>
                    </a:lnTo>
                    <a:lnTo>
                      <a:pt x="634" y="200"/>
                    </a:lnTo>
                    <a:lnTo>
                      <a:pt x="653" y="208"/>
                    </a:lnTo>
                    <a:lnTo>
                      <a:pt x="665" y="209"/>
                    </a:lnTo>
                    <a:lnTo>
                      <a:pt x="675" y="218"/>
                    </a:lnTo>
                    <a:lnTo>
                      <a:pt x="694" y="216"/>
                    </a:lnTo>
                    <a:lnTo>
                      <a:pt x="715" y="223"/>
                    </a:lnTo>
                    <a:lnTo>
                      <a:pt x="724" y="219"/>
                    </a:lnTo>
                    <a:lnTo>
                      <a:pt x="734" y="198"/>
                    </a:lnTo>
                    <a:lnTo>
                      <a:pt x="773" y="194"/>
                    </a:lnTo>
                    <a:lnTo>
                      <a:pt x="789" y="179"/>
                    </a:lnTo>
                    <a:lnTo>
                      <a:pt x="807" y="180"/>
                    </a:lnTo>
                    <a:lnTo>
                      <a:pt x="815" y="172"/>
                    </a:lnTo>
                    <a:lnTo>
                      <a:pt x="838" y="173"/>
                    </a:lnTo>
                    <a:lnTo>
                      <a:pt x="851" y="189"/>
                    </a:lnTo>
                    <a:lnTo>
                      <a:pt x="859" y="187"/>
                    </a:lnTo>
                    <a:lnTo>
                      <a:pt x="862" y="191"/>
                    </a:lnTo>
                    <a:lnTo>
                      <a:pt x="871" y="186"/>
                    </a:lnTo>
                    <a:lnTo>
                      <a:pt x="884" y="195"/>
                    </a:lnTo>
                    <a:lnTo>
                      <a:pt x="882" y="232"/>
                    </a:lnTo>
                    <a:lnTo>
                      <a:pt x="890" y="240"/>
                    </a:lnTo>
                    <a:lnTo>
                      <a:pt x="900" y="240"/>
                    </a:lnTo>
                    <a:lnTo>
                      <a:pt x="921" y="254"/>
                    </a:lnTo>
                    <a:lnTo>
                      <a:pt x="913" y="258"/>
                    </a:lnTo>
                    <a:lnTo>
                      <a:pt x="917" y="266"/>
                    </a:lnTo>
                    <a:lnTo>
                      <a:pt x="910" y="268"/>
                    </a:lnTo>
                    <a:lnTo>
                      <a:pt x="913" y="275"/>
                    </a:lnTo>
                    <a:lnTo>
                      <a:pt x="906" y="282"/>
                    </a:lnTo>
                    <a:lnTo>
                      <a:pt x="900" y="277"/>
                    </a:lnTo>
                    <a:lnTo>
                      <a:pt x="898" y="286"/>
                    </a:lnTo>
                    <a:lnTo>
                      <a:pt x="882" y="279"/>
                    </a:lnTo>
                    <a:lnTo>
                      <a:pt x="877" y="282"/>
                    </a:lnTo>
                    <a:lnTo>
                      <a:pt x="869" y="293"/>
                    </a:lnTo>
                    <a:lnTo>
                      <a:pt x="869" y="332"/>
                    </a:lnTo>
                    <a:lnTo>
                      <a:pt x="887" y="348"/>
                    </a:lnTo>
                    <a:lnTo>
                      <a:pt x="897" y="372"/>
                    </a:lnTo>
                    <a:lnTo>
                      <a:pt x="891" y="377"/>
                    </a:lnTo>
                    <a:lnTo>
                      <a:pt x="893" y="402"/>
                    </a:lnTo>
                    <a:lnTo>
                      <a:pt x="903" y="411"/>
                    </a:lnTo>
                    <a:lnTo>
                      <a:pt x="900" y="430"/>
                    </a:lnTo>
                    <a:lnTo>
                      <a:pt x="894" y="437"/>
                    </a:lnTo>
                    <a:lnTo>
                      <a:pt x="893" y="444"/>
                    </a:lnTo>
                    <a:lnTo>
                      <a:pt x="888" y="443"/>
                    </a:lnTo>
                    <a:lnTo>
                      <a:pt x="885" y="452"/>
                    </a:lnTo>
                    <a:lnTo>
                      <a:pt x="877" y="455"/>
                    </a:lnTo>
                    <a:lnTo>
                      <a:pt x="871" y="469"/>
                    </a:lnTo>
                    <a:lnTo>
                      <a:pt x="864" y="465"/>
                    </a:lnTo>
                    <a:lnTo>
                      <a:pt x="858" y="469"/>
                    </a:lnTo>
                    <a:lnTo>
                      <a:pt x="849" y="490"/>
                    </a:lnTo>
                    <a:lnTo>
                      <a:pt x="841" y="498"/>
                    </a:lnTo>
                    <a:lnTo>
                      <a:pt x="833" y="495"/>
                    </a:lnTo>
                    <a:lnTo>
                      <a:pt x="822" y="505"/>
                    </a:lnTo>
                    <a:lnTo>
                      <a:pt x="813" y="523"/>
                    </a:lnTo>
                    <a:lnTo>
                      <a:pt x="797" y="530"/>
                    </a:lnTo>
                    <a:lnTo>
                      <a:pt x="771" y="536"/>
                    </a:lnTo>
                    <a:lnTo>
                      <a:pt x="764" y="550"/>
                    </a:lnTo>
                    <a:lnTo>
                      <a:pt x="719" y="573"/>
                    </a:lnTo>
                    <a:lnTo>
                      <a:pt x="676" y="601"/>
                    </a:lnTo>
                    <a:lnTo>
                      <a:pt x="652" y="623"/>
                    </a:lnTo>
                    <a:lnTo>
                      <a:pt x="616" y="640"/>
                    </a:lnTo>
                    <a:lnTo>
                      <a:pt x="608" y="655"/>
                    </a:lnTo>
                    <a:lnTo>
                      <a:pt x="597" y="666"/>
                    </a:lnTo>
                    <a:lnTo>
                      <a:pt x="593" y="683"/>
                    </a:lnTo>
                    <a:lnTo>
                      <a:pt x="587" y="683"/>
                    </a:lnTo>
                    <a:lnTo>
                      <a:pt x="582" y="707"/>
                    </a:lnTo>
                    <a:lnTo>
                      <a:pt x="572" y="716"/>
                    </a:lnTo>
                    <a:lnTo>
                      <a:pt x="559" y="725"/>
                    </a:lnTo>
                    <a:lnTo>
                      <a:pt x="519" y="725"/>
                    </a:lnTo>
                    <a:lnTo>
                      <a:pt x="502" y="733"/>
                    </a:lnTo>
                    <a:lnTo>
                      <a:pt x="481" y="736"/>
                    </a:lnTo>
                    <a:lnTo>
                      <a:pt x="469" y="741"/>
                    </a:lnTo>
                    <a:lnTo>
                      <a:pt x="431" y="75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85" name="Freeform 221"/>
              <p:cNvSpPr>
                <a:spLocks/>
              </p:cNvSpPr>
              <p:nvPr/>
            </p:nvSpPr>
            <p:spPr bwMode="auto">
              <a:xfrm>
                <a:off x="2454" y="3326"/>
                <a:ext cx="38" cy="32"/>
              </a:xfrm>
              <a:custGeom>
                <a:avLst/>
                <a:gdLst>
                  <a:gd name="T0" fmla="*/ 0 w 114"/>
                  <a:gd name="T1" fmla="*/ 0 h 94"/>
                  <a:gd name="T2" fmla="*/ 0 w 114"/>
                  <a:gd name="T3" fmla="*/ 0 h 94"/>
                  <a:gd name="T4" fmla="*/ 0 w 114"/>
                  <a:gd name="T5" fmla="*/ 0 h 94"/>
                  <a:gd name="T6" fmla="*/ 0 w 114"/>
                  <a:gd name="T7" fmla="*/ 0 h 94"/>
                  <a:gd name="T8" fmla="*/ 0 w 114"/>
                  <a:gd name="T9" fmla="*/ 0 h 94"/>
                  <a:gd name="T10" fmla="*/ 0 w 114"/>
                  <a:gd name="T11" fmla="*/ 0 h 94"/>
                  <a:gd name="T12" fmla="*/ 0 w 114"/>
                  <a:gd name="T13" fmla="*/ 0 h 94"/>
                  <a:gd name="T14" fmla="*/ 0 w 114"/>
                  <a:gd name="T15" fmla="*/ 0 h 94"/>
                  <a:gd name="T16" fmla="*/ 0 w 114"/>
                  <a:gd name="T17" fmla="*/ 0 h 94"/>
                  <a:gd name="T18" fmla="*/ 0 w 114"/>
                  <a:gd name="T19" fmla="*/ 0 h 94"/>
                  <a:gd name="T20" fmla="*/ 0 w 114"/>
                  <a:gd name="T21" fmla="*/ 0 h 94"/>
                  <a:gd name="T22" fmla="*/ 0 w 114"/>
                  <a:gd name="T23" fmla="*/ 0 h 94"/>
                  <a:gd name="T24" fmla="*/ 0 w 114"/>
                  <a:gd name="T25" fmla="*/ 0 h 94"/>
                  <a:gd name="T26" fmla="*/ 0 w 114"/>
                  <a:gd name="T27" fmla="*/ 0 h 94"/>
                  <a:gd name="T28" fmla="*/ 0 w 114"/>
                  <a:gd name="T29" fmla="*/ 0 h 94"/>
                  <a:gd name="T30" fmla="*/ 0 w 114"/>
                  <a:gd name="T31" fmla="*/ 0 h 94"/>
                  <a:gd name="T32" fmla="*/ 0 w 114"/>
                  <a:gd name="T33" fmla="*/ 0 h 94"/>
                  <a:gd name="T34" fmla="*/ 0 w 114"/>
                  <a:gd name="T35" fmla="*/ 0 h 94"/>
                  <a:gd name="T36" fmla="*/ 0 w 114"/>
                  <a:gd name="T37" fmla="*/ 0 h 94"/>
                  <a:gd name="T38" fmla="*/ 0 w 114"/>
                  <a:gd name="T39" fmla="*/ 0 h 94"/>
                  <a:gd name="T40" fmla="*/ 0 w 114"/>
                  <a:gd name="T41" fmla="*/ 0 h 94"/>
                  <a:gd name="T42" fmla="*/ 0 w 114"/>
                  <a:gd name="T43" fmla="*/ 0 h 94"/>
                  <a:gd name="T44" fmla="*/ 0 w 114"/>
                  <a:gd name="T45" fmla="*/ 0 h 94"/>
                  <a:gd name="T46" fmla="*/ 0 w 114"/>
                  <a:gd name="T47" fmla="*/ 0 h 94"/>
                  <a:gd name="T48" fmla="*/ 0 w 114"/>
                  <a:gd name="T49" fmla="*/ 0 h 94"/>
                  <a:gd name="T50" fmla="*/ 0 w 114"/>
                  <a:gd name="T51" fmla="*/ 0 h 94"/>
                  <a:gd name="T52" fmla="*/ 0 w 114"/>
                  <a:gd name="T53" fmla="*/ 0 h 94"/>
                  <a:gd name="T54" fmla="*/ 0 w 114"/>
                  <a:gd name="T55" fmla="*/ 0 h 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4"/>
                  <a:gd name="T85" fmla="*/ 0 h 94"/>
                  <a:gd name="T86" fmla="*/ 114 w 114"/>
                  <a:gd name="T87" fmla="*/ 94 h 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4" h="94">
                    <a:moveTo>
                      <a:pt x="0" y="32"/>
                    </a:moveTo>
                    <a:lnTo>
                      <a:pt x="7" y="43"/>
                    </a:lnTo>
                    <a:lnTo>
                      <a:pt x="17" y="46"/>
                    </a:lnTo>
                    <a:lnTo>
                      <a:pt x="14" y="57"/>
                    </a:lnTo>
                    <a:lnTo>
                      <a:pt x="21" y="74"/>
                    </a:lnTo>
                    <a:lnTo>
                      <a:pt x="21" y="79"/>
                    </a:lnTo>
                    <a:lnTo>
                      <a:pt x="26" y="89"/>
                    </a:lnTo>
                    <a:lnTo>
                      <a:pt x="43" y="89"/>
                    </a:lnTo>
                    <a:lnTo>
                      <a:pt x="58" y="94"/>
                    </a:lnTo>
                    <a:lnTo>
                      <a:pt x="69" y="90"/>
                    </a:lnTo>
                    <a:lnTo>
                      <a:pt x="83" y="89"/>
                    </a:lnTo>
                    <a:lnTo>
                      <a:pt x="101" y="82"/>
                    </a:lnTo>
                    <a:lnTo>
                      <a:pt x="114" y="69"/>
                    </a:lnTo>
                    <a:lnTo>
                      <a:pt x="112" y="63"/>
                    </a:lnTo>
                    <a:lnTo>
                      <a:pt x="101" y="49"/>
                    </a:lnTo>
                    <a:lnTo>
                      <a:pt x="91" y="42"/>
                    </a:lnTo>
                    <a:lnTo>
                      <a:pt x="73" y="42"/>
                    </a:lnTo>
                    <a:lnTo>
                      <a:pt x="71" y="32"/>
                    </a:lnTo>
                    <a:lnTo>
                      <a:pt x="63" y="32"/>
                    </a:lnTo>
                    <a:lnTo>
                      <a:pt x="52" y="13"/>
                    </a:lnTo>
                    <a:lnTo>
                      <a:pt x="47" y="0"/>
                    </a:lnTo>
                    <a:lnTo>
                      <a:pt x="39" y="10"/>
                    </a:lnTo>
                    <a:lnTo>
                      <a:pt x="42" y="28"/>
                    </a:lnTo>
                    <a:lnTo>
                      <a:pt x="30" y="36"/>
                    </a:lnTo>
                    <a:lnTo>
                      <a:pt x="26" y="31"/>
                    </a:lnTo>
                    <a:lnTo>
                      <a:pt x="17" y="32"/>
                    </a:lnTo>
                    <a:lnTo>
                      <a:pt x="4" y="26"/>
                    </a:lnTo>
                    <a:lnTo>
                      <a:pt x="0" y="32"/>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286" name="Freeform 222"/>
              <p:cNvSpPr>
                <a:spLocks/>
              </p:cNvSpPr>
              <p:nvPr/>
            </p:nvSpPr>
            <p:spPr bwMode="auto">
              <a:xfrm>
                <a:off x="2367" y="3545"/>
                <a:ext cx="165" cy="206"/>
              </a:xfrm>
              <a:custGeom>
                <a:avLst/>
                <a:gdLst>
                  <a:gd name="T0" fmla="*/ 0 w 495"/>
                  <a:gd name="T1" fmla="*/ 0 h 618"/>
                  <a:gd name="T2" fmla="*/ 0 w 495"/>
                  <a:gd name="T3" fmla="*/ 0 h 618"/>
                  <a:gd name="T4" fmla="*/ 0 w 495"/>
                  <a:gd name="T5" fmla="*/ 0 h 618"/>
                  <a:gd name="T6" fmla="*/ 0 w 495"/>
                  <a:gd name="T7" fmla="*/ 0 h 618"/>
                  <a:gd name="T8" fmla="*/ 0 w 495"/>
                  <a:gd name="T9" fmla="*/ 0 h 618"/>
                  <a:gd name="T10" fmla="*/ 0 w 495"/>
                  <a:gd name="T11" fmla="*/ 0 h 618"/>
                  <a:gd name="T12" fmla="*/ 0 w 495"/>
                  <a:gd name="T13" fmla="*/ 0 h 618"/>
                  <a:gd name="T14" fmla="*/ 0 w 495"/>
                  <a:gd name="T15" fmla="*/ 0 h 618"/>
                  <a:gd name="T16" fmla="*/ 0 w 495"/>
                  <a:gd name="T17" fmla="*/ 0 h 618"/>
                  <a:gd name="T18" fmla="*/ 0 w 495"/>
                  <a:gd name="T19" fmla="*/ 0 h 618"/>
                  <a:gd name="T20" fmla="*/ 0 w 495"/>
                  <a:gd name="T21" fmla="*/ 0 h 618"/>
                  <a:gd name="T22" fmla="*/ 0 w 495"/>
                  <a:gd name="T23" fmla="*/ 0 h 618"/>
                  <a:gd name="T24" fmla="*/ 0 w 495"/>
                  <a:gd name="T25" fmla="*/ 0 h 618"/>
                  <a:gd name="T26" fmla="*/ 0 w 495"/>
                  <a:gd name="T27" fmla="*/ 0 h 618"/>
                  <a:gd name="T28" fmla="*/ 0 w 495"/>
                  <a:gd name="T29" fmla="*/ 0 h 618"/>
                  <a:gd name="T30" fmla="*/ 0 w 495"/>
                  <a:gd name="T31" fmla="*/ 0 h 618"/>
                  <a:gd name="T32" fmla="*/ 0 w 495"/>
                  <a:gd name="T33" fmla="*/ 0 h 618"/>
                  <a:gd name="T34" fmla="*/ 0 w 495"/>
                  <a:gd name="T35" fmla="*/ 0 h 618"/>
                  <a:gd name="T36" fmla="*/ 0 w 495"/>
                  <a:gd name="T37" fmla="*/ 0 h 618"/>
                  <a:gd name="T38" fmla="*/ 0 w 495"/>
                  <a:gd name="T39" fmla="*/ 0 h 618"/>
                  <a:gd name="T40" fmla="*/ 0 w 495"/>
                  <a:gd name="T41" fmla="*/ 0 h 618"/>
                  <a:gd name="T42" fmla="*/ 0 w 495"/>
                  <a:gd name="T43" fmla="*/ 0 h 618"/>
                  <a:gd name="T44" fmla="*/ 0 w 495"/>
                  <a:gd name="T45" fmla="*/ 0 h 618"/>
                  <a:gd name="T46" fmla="*/ 0 w 495"/>
                  <a:gd name="T47" fmla="*/ 0 h 618"/>
                  <a:gd name="T48" fmla="*/ 0 w 495"/>
                  <a:gd name="T49" fmla="*/ 0 h 618"/>
                  <a:gd name="T50" fmla="*/ 0 w 495"/>
                  <a:gd name="T51" fmla="*/ 0 h 618"/>
                  <a:gd name="T52" fmla="*/ 0 w 495"/>
                  <a:gd name="T53" fmla="*/ 0 h 618"/>
                  <a:gd name="T54" fmla="*/ 0 w 495"/>
                  <a:gd name="T55" fmla="*/ 0 h 618"/>
                  <a:gd name="T56" fmla="*/ 0 w 495"/>
                  <a:gd name="T57" fmla="*/ 0 h 618"/>
                  <a:gd name="T58" fmla="*/ 0 w 495"/>
                  <a:gd name="T59" fmla="*/ 0 h 618"/>
                  <a:gd name="T60" fmla="*/ 0 w 495"/>
                  <a:gd name="T61" fmla="*/ 0 h 618"/>
                  <a:gd name="T62" fmla="*/ 0 w 495"/>
                  <a:gd name="T63" fmla="*/ 0 h 618"/>
                  <a:gd name="T64" fmla="*/ 0 w 495"/>
                  <a:gd name="T65" fmla="*/ 0 h 618"/>
                  <a:gd name="T66" fmla="*/ 0 w 495"/>
                  <a:gd name="T67" fmla="*/ 0 h 618"/>
                  <a:gd name="T68" fmla="*/ 0 w 495"/>
                  <a:gd name="T69" fmla="*/ 0 h 618"/>
                  <a:gd name="T70" fmla="*/ 0 w 495"/>
                  <a:gd name="T71" fmla="*/ 0 h 618"/>
                  <a:gd name="T72" fmla="*/ 0 w 495"/>
                  <a:gd name="T73" fmla="*/ 0 h 618"/>
                  <a:gd name="T74" fmla="*/ 0 w 495"/>
                  <a:gd name="T75" fmla="*/ 0 h 618"/>
                  <a:gd name="T76" fmla="*/ 0 w 495"/>
                  <a:gd name="T77" fmla="*/ 0 h 618"/>
                  <a:gd name="T78" fmla="*/ 0 w 495"/>
                  <a:gd name="T79" fmla="*/ 0 h 618"/>
                  <a:gd name="T80" fmla="*/ 0 w 495"/>
                  <a:gd name="T81" fmla="*/ 0 h 618"/>
                  <a:gd name="T82" fmla="*/ 0 w 495"/>
                  <a:gd name="T83" fmla="*/ 0 h 618"/>
                  <a:gd name="T84" fmla="*/ 0 w 495"/>
                  <a:gd name="T85" fmla="*/ 0 h 618"/>
                  <a:gd name="T86" fmla="*/ 0 w 495"/>
                  <a:gd name="T87" fmla="*/ 0 h 618"/>
                  <a:gd name="T88" fmla="*/ 0 w 495"/>
                  <a:gd name="T89" fmla="*/ 0 h 618"/>
                  <a:gd name="T90" fmla="*/ 0 w 495"/>
                  <a:gd name="T91" fmla="*/ 0 h 618"/>
                  <a:gd name="T92" fmla="*/ 0 w 495"/>
                  <a:gd name="T93" fmla="*/ 0 h 6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5"/>
                  <a:gd name="T142" fmla="*/ 0 h 618"/>
                  <a:gd name="T143" fmla="*/ 495 w 495"/>
                  <a:gd name="T144" fmla="*/ 618 h 6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5" h="618">
                    <a:moveTo>
                      <a:pt x="0" y="326"/>
                    </a:moveTo>
                    <a:lnTo>
                      <a:pt x="5" y="307"/>
                    </a:lnTo>
                    <a:lnTo>
                      <a:pt x="25" y="285"/>
                    </a:lnTo>
                    <a:lnTo>
                      <a:pt x="28" y="269"/>
                    </a:lnTo>
                    <a:lnTo>
                      <a:pt x="35" y="262"/>
                    </a:lnTo>
                    <a:lnTo>
                      <a:pt x="38" y="247"/>
                    </a:lnTo>
                    <a:lnTo>
                      <a:pt x="55" y="233"/>
                    </a:lnTo>
                    <a:lnTo>
                      <a:pt x="69" y="228"/>
                    </a:lnTo>
                    <a:lnTo>
                      <a:pt x="81" y="207"/>
                    </a:lnTo>
                    <a:lnTo>
                      <a:pt x="90" y="201"/>
                    </a:lnTo>
                    <a:lnTo>
                      <a:pt x="108" y="211"/>
                    </a:lnTo>
                    <a:lnTo>
                      <a:pt x="140" y="200"/>
                    </a:lnTo>
                    <a:lnTo>
                      <a:pt x="147" y="189"/>
                    </a:lnTo>
                    <a:lnTo>
                      <a:pt x="155" y="189"/>
                    </a:lnTo>
                    <a:lnTo>
                      <a:pt x="157" y="182"/>
                    </a:lnTo>
                    <a:lnTo>
                      <a:pt x="162" y="183"/>
                    </a:lnTo>
                    <a:lnTo>
                      <a:pt x="168" y="174"/>
                    </a:lnTo>
                    <a:lnTo>
                      <a:pt x="175" y="172"/>
                    </a:lnTo>
                    <a:lnTo>
                      <a:pt x="183" y="176"/>
                    </a:lnTo>
                    <a:lnTo>
                      <a:pt x="189" y="174"/>
                    </a:lnTo>
                    <a:lnTo>
                      <a:pt x="195" y="182"/>
                    </a:lnTo>
                    <a:lnTo>
                      <a:pt x="192" y="189"/>
                    </a:lnTo>
                    <a:lnTo>
                      <a:pt x="202" y="201"/>
                    </a:lnTo>
                    <a:lnTo>
                      <a:pt x="222" y="199"/>
                    </a:lnTo>
                    <a:lnTo>
                      <a:pt x="231" y="193"/>
                    </a:lnTo>
                    <a:lnTo>
                      <a:pt x="241" y="180"/>
                    </a:lnTo>
                    <a:lnTo>
                      <a:pt x="254" y="172"/>
                    </a:lnTo>
                    <a:lnTo>
                      <a:pt x="256" y="155"/>
                    </a:lnTo>
                    <a:lnTo>
                      <a:pt x="250" y="97"/>
                    </a:lnTo>
                    <a:lnTo>
                      <a:pt x="253" y="87"/>
                    </a:lnTo>
                    <a:lnTo>
                      <a:pt x="263" y="79"/>
                    </a:lnTo>
                    <a:lnTo>
                      <a:pt x="266" y="57"/>
                    </a:lnTo>
                    <a:lnTo>
                      <a:pt x="264" y="49"/>
                    </a:lnTo>
                    <a:lnTo>
                      <a:pt x="280" y="26"/>
                    </a:lnTo>
                    <a:lnTo>
                      <a:pt x="289" y="24"/>
                    </a:lnTo>
                    <a:lnTo>
                      <a:pt x="296" y="36"/>
                    </a:lnTo>
                    <a:lnTo>
                      <a:pt x="312" y="17"/>
                    </a:lnTo>
                    <a:lnTo>
                      <a:pt x="325" y="8"/>
                    </a:lnTo>
                    <a:lnTo>
                      <a:pt x="342" y="0"/>
                    </a:lnTo>
                    <a:lnTo>
                      <a:pt x="361" y="8"/>
                    </a:lnTo>
                    <a:lnTo>
                      <a:pt x="361" y="19"/>
                    </a:lnTo>
                    <a:lnTo>
                      <a:pt x="388" y="46"/>
                    </a:lnTo>
                    <a:lnTo>
                      <a:pt x="397" y="78"/>
                    </a:lnTo>
                    <a:lnTo>
                      <a:pt x="388" y="101"/>
                    </a:lnTo>
                    <a:lnTo>
                      <a:pt x="391" y="117"/>
                    </a:lnTo>
                    <a:lnTo>
                      <a:pt x="371" y="142"/>
                    </a:lnTo>
                    <a:lnTo>
                      <a:pt x="374" y="147"/>
                    </a:lnTo>
                    <a:lnTo>
                      <a:pt x="369" y="160"/>
                    </a:lnTo>
                    <a:lnTo>
                      <a:pt x="369" y="183"/>
                    </a:lnTo>
                    <a:lnTo>
                      <a:pt x="380" y="185"/>
                    </a:lnTo>
                    <a:lnTo>
                      <a:pt x="403" y="199"/>
                    </a:lnTo>
                    <a:lnTo>
                      <a:pt x="407" y="217"/>
                    </a:lnTo>
                    <a:lnTo>
                      <a:pt x="400" y="255"/>
                    </a:lnTo>
                    <a:lnTo>
                      <a:pt x="387" y="276"/>
                    </a:lnTo>
                    <a:lnTo>
                      <a:pt x="387" y="292"/>
                    </a:lnTo>
                    <a:lnTo>
                      <a:pt x="393" y="319"/>
                    </a:lnTo>
                    <a:lnTo>
                      <a:pt x="400" y="322"/>
                    </a:lnTo>
                    <a:lnTo>
                      <a:pt x="421" y="367"/>
                    </a:lnTo>
                    <a:lnTo>
                      <a:pt x="443" y="394"/>
                    </a:lnTo>
                    <a:lnTo>
                      <a:pt x="460" y="408"/>
                    </a:lnTo>
                    <a:lnTo>
                      <a:pt x="469" y="412"/>
                    </a:lnTo>
                    <a:lnTo>
                      <a:pt x="472" y="430"/>
                    </a:lnTo>
                    <a:lnTo>
                      <a:pt x="466" y="430"/>
                    </a:lnTo>
                    <a:lnTo>
                      <a:pt x="462" y="424"/>
                    </a:lnTo>
                    <a:lnTo>
                      <a:pt x="456" y="432"/>
                    </a:lnTo>
                    <a:lnTo>
                      <a:pt x="453" y="444"/>
                    </a:lnTo>
                    <a:lnTo>
                      <a:pt x="447" y="450"/>
                    </a:lnTo>
                    <a:lnTo>
                      <a:pt x="444" y="465"/>
                    </a:lnTo>
                    <a:lnTo>
                      <a:pt x="456" y="486"/>
                    </a:lnTo>
                    <a:lnTo>
                      <a:pt x="481" y="499"/>
                    </a:lnTo>
                    <a:lnTo>
                      <a:pt x="481" y="492"/>
                    </a:lnTo>
                    <a:lnTo>
                      <a:pt x="473" y="467"/>
                    </a:lnTo>
                    <a:lnTo>
                      <a:pt x="476" y="458"/>
                    </a:lnTo>
                    <a:lnTo>
                      <a:pt x="479" y="464"/>
                    </a:lnTo>
                    <a:lnTo>
                      <a:pt x="481" y="478"/>
                    </a:lnTo>
                    <a:lnTo>
                      <a:pt x="486" y="493"/>
                    </a:lnTo>
                    <a:lnTo>
                      <a:pt x="495" y="501"/>
                    </a:lnTo>
                    <a:lnTo>
                      <a:pt x="486" y="507"/>
                    </a:lnTo>
                    <a:lnTo>
                      <a:pt x="483" y="512"/>
                    </a:lnTo>
                    <a:lnTo>
                      <a:pt x="476" y="517"/>
                    </a:lnTo>
                    <a:lnTo>
                      <a:pt x="470" y="515"/>
                    </a:lnTo>
                    <a:lnTo>
                      <a:pt x="453" y="525"/>
                    </a:lnTo>
                    <a:lnTo>
                      <a:pt x="446" y="522"/>
                    </a:lnTo>
                    <a:lnTo>
                      <a:pt x="426" y="536"/>
                    </a:lnTo>
                    <a:lnTo>
                      <a:pt x="413" y="533"/>
                    </a:lnTo>
                    <a:lnTo>
                      <a:pt x="408" y="526"/>
                    </a:lnTo>
                    <a:lnTo>
                      <a:pt x="411" y="521"/>
                    </a:lnTo>
                    <a:lnTo>
                      <a:pt x="404" y="519"/>
                    </a:lnTo>
                    <a:lnTo>
                      <a:pt x="395" y="529"/>
                    </a:lnTo>
                    <a:lnTo>
                      <a:pt x="377" y="525"/>
                    </a:lnTo>
                    <a:lnTo>
                      <a:pt x="371" y="530"/>
                    </a:lnTo>
                    <a:lnTo>
                      <a:pt x="367" y="530"/>
                    </a:lnTo>
                    <a:lnTo>
                      <a:pt x="364" y="537"/>
                    </a:lnTo>
                    <a:lnTo>
                      <a:pt x="368" y="543"/>
                    </a:lnTo>
                    <a:lnTo>
                      <a:pt x="365" y="546"/>
                    </a:lnTo>
                    <a:lnTo>
                      <a:pt x="349" y="539"/>
                    </a:lnTo>
                    <a:lnTo>
                      <a:pt x="349" y="533"/>
                    </a:lnTo>
                    <a:lnTo>
                      <a:pt x="338" y="529"/>
                    </a:lnTo>
                    <a:lnTo>
                      <a:pt x="331" y="529"/>
                    </a:lnTo>
                    <a:lnTo>
                      <a:pt x="322" y="537"/>
                    </a:lnTo>
                    <a:lnTo>
                      <a:pt x="307" y="533"/>
                    </a:lnTo>
                    <a:lnTo>
                      <a:pt x="293" y="540"/>
                    </a:lnTo>
                    <a:lnTo>
                      <a:pt x="279" y="558"/>
                    </a:lnTo>
                    <a:lnTo>
                      <a:pt x="267" y="564"/>
                    </a:lnTo>
                    <a:lnTo>
                      <a:pt x="261" y="575"/>
                    </a:lnTo>
                    <a:lnTo>
                      <a:pt x="257" y="585"/>
                    </a:lnTo>
                    <a:lnTo>
                      <a:pt x="258" y="594"/>
                    </a:lnTo>
                    <a:lnTo>
                      <a:pt x="253" y="596"/>
                    </a:lnTo>
                    <a:lnTo>
                      <a:pt x="250" y="592"/>
                    </a:lnTo>
                    <a:lnTo>
                      <a:pt x="244" y="593"/>
                    </a:lnTo>
                    <a:lnTo>
                      <a:pt x="240" y="600"/>
                    </a:lnTo>
                    <a:lnTo>
                      <a:pt x="222" y="607"/>
                    </a:lnTo>
                    <a:lnTo>
                      <a:pt x="214" y="618"/>
                    </a:lnTo>
                    <a:lnTo>
                      <a:pt x="182" y="587"/>
                    </a:lnTo>
                    <a:lnTo>
                      <a:pt x="168" y="583"/>
                    </a:lnTo>
                    <a:lnTo>
                      <a:pt x="150" y="585"/>
                    </a:lnTo>
                    <a:lnTo>
                      <a:pt x="146" y="575"/>
                    </a:lnTo>
                    <a:lnTo>
                      <a:pt x="142" y="572"/>
                    </a:lnTo>
                    <a:lnTo>
                      <a:pt x="140" y="564"/>
                    </a:lnTo>
                    <a:lnTo>
                      <a:pt x="116" y="529"/>
                    </a:lnTo>
                    <a:lnTo>
                      <a:pt x="116" y="521"/>
                    </a:lnTo>
                    <a:lnTo>
                      <a:pt x="110" y="515"/>
                    </a:lnTo>
                    <a:lnTo>
                      <a:pt x="110" y="505"/>
                    </a:lnTo>
                    <a:lnTo>
                      <a:pt x="105" y="499"/>
                    </a:lnTo>
                    <a:lnTo>
                      <a:pt x="100" y="494"/>
                    </a:lnTo>
                    <a:lnTo>
                      <a:pt x="101" y="471"/>
                    </a:lnTo>
                    <a:lnTo>
                      <a:pt x="104" y="462"/>
                    </a:lnTo>
                    <a:lnTo>
                      <a:pt x="101" y="447"/>
                    </a:lnTo>
                    <a:lnTo>
                      <a:pt x="104" y="411"/>
                    </a:lnTo>
                    <a:lnTo>
                      <a:pt x="111" y="401"/>
                    </a:lnTo>
                    <a:lnTo>
                      <a:pt x="101" y="394"/>
                    </a:lnTo>
                    <a:lnTo>
                      <a:pt x="94" y="400"/>
                    </a:lnTo>
                    <a:lnTo>
                      <a:pt x="84" y="393"/>
                    </a:lnTo>
                    <a:lnTo>
                      <a:pt x="74" y="397"/>
                    </a:lnTo>
                    <a:lnTo>
                      <a:pt x="67" y="385"/>
                    </a:lnTo>
                    <a:lnTo>
                      <a:pt x="51" y="387"/>
                    </a:lnTo>
                    <a:lnTo>
                      <a:pt x="41" y="376"/>
                    </a:lnTo>
                    <a:lnTo>
                      <a:pt x="33" y="371"/>
                    </a:lnTo>
                    <a:lnTo>
                      <a:pt x="19" y="354"/>
                    </a:lnTo>
                    <a:lnTo>
                      <a:pt x="15" y="337"/>
                    </a:lnTo>
                    <a:lnTo>
                      <a:pt x="0" y="32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87" name="Freeform 223"/>
              <p:cNvSpPr>
                <a:spLocks/>
              </p:cNvSpPr>
              <p:nvPr/>
            </p:nvSpPr>
            <p:spPr bwMode="auto">
              <a:xfrm>
                <a:off x="2922" y="1647"/>
                <a:ext cx="87" cy="32"/>
              </a:xfrm>
              <a:custGeom>
                <a:avLst/>
                <a:gdLst>
                  <a:gd name="T0" fmla="*/ 0 w 261"/>
                  <a:gd name="T1" fmla="*/ 0 h 95"/>
                  <a:gd name="T2" fmla="*/ 0 w 261"/>
                  <a:gd name="T3" fmla="*/ 0 h 95"/>
                  <a:gd name="T4" fmla="*/ 0 w 261"/>
                  <a:gd name="T5" fmla="*/ 0 h 95"/>
                  <a:gd name="T6" fmla="*/ 0 w 261"/>
                  <a:gd name="T7" fmla="*/ 0 h 95"/>
                  <a:gd name="T8" fmla="*/ 0 w 261"/>
                  <a:gd name="T9" fmla="*/ 0 h 95"/>
                  <a:gd name="T10" fmla="*/ 0 w 261"/>
                  <a:gd name="T11" fmla="*/ 0 h 95"/>
                  <a:gd name="T12" fmla="*/ 0 w 261"/>
                  <a:gd name="T13" fmla="*/ 0 h 95"/>
                  <a:gd name="T14" fmla="*/ 0 w 261"/>
                  <a:gd name="T15" fmla="*/ 0 h 95"/>
                  <a:gd name="T16" fmla="*/ 0 w 261"/>
                  <a:gd name="T17" fmla="*/ 0 h 95"/>
                  <a:gd name="T18" fmla="*/ 0 w 261"/>
                  <a:gd name="T19" fmla="*/ 0 h 95"/>
                  <a:gd name="T20" fmla="*/ 0 w 261"/>
                  <a:gd name="T21" fmla="*/ 0 h 95"/>
                  <a:gd name="T22" fmla="*/ 0 w 261"/>
                  <a:gd name="T23" fmla="*/ 0 h 95"/>
                  <a:gd name="T24" fmla="*/ 0 w 261"/>
                  <a:gd name="T25" fmla="*/ 0 h 95"/>
                  <a:gd name="T26" fmla="*/ 0 w 261"/>
                  <a:gd name="T27" fmla="*/ 0 h 95"/>
                  <a:gd name="T28" fmla="*/ 0 w 261"/>
                  <a:gd name="T29" fmla="*/ 0 h 95"/>
                  <a:gd name="T30" fmla="*/ 0 w 261"/>
                  <a:gd name="T31" fmla="*/ 0 h 95"/>
                  <a:gd name="T32" fmla="*/ 0 w 261"/>
                  <a:gd name="T33" fmla="*/ 0 h 95"/>
                  <a:gd name="T34" fmla="*/ 0 w 261"/>
                  <a:gd name="T35" fmla="*/ 0 h 95"/>
                  <a:gd name="T36" fmla="*/ 0 w 261"/>
                  <a:gd name="T37" fmla="*/ 0 h 95"/>
                  <a:gd name="T38" fmla="*/ 0 w 261"/>
                  <a:gd name="T39" fmla="*/ 0 h 95"/>
                  <a:gd name="T40" fmla="*/ 0 w 261"/>
                  <a:gd name="T41" fmla="*/ 0 h 95"/>
                  <a:gd name="T42" fmla="*/ 0 w 261"/>
                  <a:gd name="T43" fmla="*/ 0 h 95"/>
                  <a:gd name="T44" fmla="*/ 0 w 261"/>
                  <a:gd name="T45" fmla="*/ 0 h 95"/>
                  <a:gd name="T46" fmla="*/ 0 w 261"/>
                  <a:gd name="T47" fmla="*/ 0 h 95"/>
                  <a:gd name="T48" fmla="*/ 0 w 261"/>
                  <a:gd name="T49" fmla="*/ 0 h 95"/>
                  <a:gd name="T50" fmla="*/ 0 w 261"/>
                  <a:gd name="T51" fmla="*/ 0 h 95"/>
                  <a:gd name="T52" fmla="*/ 0 w 261"/>
                  <a:gd name="T53" fmla="*/ 0 h 95"/>
                  <a:gd name="T54" fmla="*/ 0 w 261"/>
                  <a:gd name="T55" fmla="*/ 0 h 95"/>
                  <a:gd name="T56" fmla="*/ 0 w 261"/>
                  <a:gd name="T57" fmla="*/ 0 h 95"/>
                  <a:gd name="T58" fmla="*/ 0 w 261"/>
                  <a:gd name="T59" fmla="*/ 0 h 95"/>
                  <a:gd name="T60" fmla="*/ 0 w 261"/>
                  <a:gd name="T61" fmla="*/ 0 h 95"/>
                  <a:gd name="T62" fmla="*/ 0 w 261"/>
                  <a:gd name="T63" fmla="*/ 0 h 95"/>
                  <a:gd name="T64" fmla="*/ 0 w 261"/>
                  <a:gd name="T65" fmla="*/ 0 h 95"/>
                  <a:gd name="T66" fmla="*/ 0 w 261"/>
                  <a:gd name="T67" fmla="*/ 0 h 95"/>
                  <a:gd name="T68" fmla="*/ 0 w 261"/>
                  <a:gd name="T69" fmla="*/ 0 h 95"/>
                  <a:gd name="T70" fmla="*/ 0 w 261"/>
                  <a:gd name="T71" fmla="*/ 0 h 95"/>
                  <a:gd name="T72" fmla="*/ 0 w 261"/>
                  <a:gd name="T73" fmla="*/ 0 h 95"/>
                  <a:gd name="T74" fmla="*/ 0 w 261"/>
                  <a:gd name="T75" fmla="*/ 0 h 95"/>
                  <a:gd name="T76" fmla="*/ 0 w 261"/>
                  <a:gd name="T77" fmla="*/ 0 h 95"/>
                  <a:gd name="T78" fmla="*/ 0 w 261"/>
                  <a:gd name="T79" fmla="*/ 0 h 95"/>
                  <a:gd name="T80" fmla="*/ 0 w 261"/>
                  <a:gd name="T81" fmla="*/ 0 h 95"/>
                  <a:gd name="T82" fmla="*/ 0 w 261"/>
                  <a:gd name="T83" fmla="*/ 0 h 95"/>
                  <a:gd name="T84" fmla="*/ 0 w 261"/>
                  <a:gd name="T85" fmla="*/ 0 h 95"/>
                  <a:gd name="T86" fmla="*/ 0 w 261"/>
                  <a:gd name="T87" fmla="*/ 0 h 95"/>
                  <a:gd name="T88" fmla="*/ 0 w 261"/>
                  <a:gd name="T89" fmla="*/ 0 h 95"/>
                  <a:gd name="T90" fmla="*/ 0 w 261"/>
                  <a:gd name="T91" fmla="*/ 0 h 95"/>
                  <a:gd name="T92" fmla="*/ 0 w 261"/>
                  <a:gd name="T93" fmla="*/ 0 h 95"/>
                  <a:gd name="T94" fmla="*/ 0 w 261"/>
                  <a:gd name="T95" fmla="*/ 0 h 95"/>
                  <a:gd name="T96" fmla="*/ 0 w 261"/>
                  <a:gd name="T97" fmla="*/ 0 h 95"/>
                  <a:gd name="T98" fmla="*/ 0 w 261"/>
                  <a:gd name="T99" fmla="*/ 0 h 95"/>
                  <a:gd name="T100" fmla="*/ 0 w 261"/>
                  <a:gd name="T101" fmla="*/ 0 h 95"/>
                  <a:gd name="T102" fmla="*/ 0 w 261"/>
                  <a:gd name="T103" fmla="*/ 0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1"/>
                  <a:gd name="T157" fmla="*/ 0 h 95"/>
                  <a:gd name="T158" fmla="*/ 261 w 261"/>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1" h="95">
                    <a:moveTo>
                      <a:pt x="0" y="41"/>
                    </a:moveTo>
                    <a:lnTo>
                      <a:pt x="7" y="52"/>
                    </a:lnTo>
                    <a:lnTo>
                      <a:pt x="7" y="59"/>
                    </a:lnTo>
                    <a:lnTo>
                      <a:pt x="26" y="76"/>
                    </a:lnTo>
                    <a:lnTo>
                      <a:pt x="40" y="73"/>
                    </a:lnTo>
                    <a:lnTo>
                      <a:pt x="47" y="79"/>
                    </a:lnTo>
                    <a:lnTo>
                      <a:pt x="49" y="69"/>
                    </a:lnTo>
                    <a:lnTo>
                      <a:pt x="47" y="54"/>
                    </a:lnTo>
                    <a:lnTo>
                      <a:pt x="50" y="58"/>
                    </a:lnTo>
                    <a:lnTo>
                      <a:pt x="62" y="51"/>
                    </a:lnTo>
                    <a:lnTo>
                      <a:pt x="70" y="52"/>
                    </a:lnTo>
                    <a:lnTo>
                      <a:pt x="70" y="45"/>
                    </a:lnTo>
                    <a:lnTo>
                      <a:pt x="76" y="47"/>
                    </a:lnTo>
                    <a:lnTo>
                      <a:pt x="82" y="52"/>
                    </a:lnTo>
                    <a:lnTo>
                      <a:pt x="106" y="64"/>
                    </a:lnTo>
                    <a:lnTo>
                      <a:pt x="125" y="68"/>
                    </a:lnTo>
                    <a:lnTo>
                      <a:pt x="131" y="70"/>
                    </a:lnTo>
                    <a:lnTo>
                      <a:pt x="127" y="87"/>
                    </a:lnTo>
                    <a:lnTo>
                      <a:pt x="131" y="93"/>
                    </a:lnTo>
                    <a:lnTo>
                      <a:pt x="153" y="90"/>
                    </a:lnTo>
                    <a:lnTo>
                      <a:pt x="160" y="86"/>
                    </a:lnTo>
                    <a:lnTo>
                      <a:pt x="157" y="93"/>
                    </a:lnTo>
                    <a:lnTo>
                      <a:pt x="161" y="95"/>
                    </a:lnTo>
                    <a:lnTo>
                      <a:pt x="167" y="93"/>
                    </a:lnTo>
                    <a:lnTo>
                      <a:pt x="170" y="89"/>
                    </a:lnTo>
                    <a:lnTo>
                      <a:pt x="174" y="90"/>
                    </a:lnTo>
                    <a:lnTo>
                      <a:pt x="186" y="84"/>
                    </a:lnTo>
                    <a:lnTo>
                      <a:pt x="194" y="76"/>
                    </a:lnTo>
                    <a:lnTo>
                      <a:pt x="207" y="77"/>
                    </a:lnTo>
                    <a:lnTo>
                      <a:pt x="242" y="52"/>
                    </a:lnTo>
                    <a:lnTo>
                      <a:pt x="261" y="33"/>
                    </a:lnTo>
                    <a:lnTo>
                      <a:pt x="251" y="37"/>
                    </a:lnTo>
                    <a:lnTo>
                      <a:pt x="238" y="41"/>
                    </a:lnTo>
                    <a:lnTo>
                      <a:pt x="231" y="37"/>
                    </a:lnTo>
                    <a:lnTo>
                      <a:pt x="222" y="27"/>
                    </a:lnTo>
                    <a:lnTo>
                      <a:pt x="207" y="23"/>
                    </a:lnTo>
                    <a:lnTo>
                      <a:pt x="199" y="5"/>
                    </a:lnTo>
                    <a:lnTo>
                      <a:pt x="186" y="4"/>
                    </a:lnTo>
                    <a:lnTo>
                      <a:pt x="177" y="23"/>
                    </a:lnTo>
                    <a:lnTo>
                      <a:pt x="164" y="26"/>
                    </a:lnTo>
                    <a:lnTo>
                      <a:pt x="151" y="33"/>
                    </a:lnTo>
                    <a:lnTo>
                      <a:pt x="124" y="29"/>
                    </a:lnTo>
                    <a:lnTo>
                      <a:pt x="122" y="34"/>
                    </a:lnTo>
                    <a:lnTo>
                      <a:pt x="119" y="29"/>
                    </a:lnTo>
                    <a:lnTo>
                      <a:pt x="106" y="27"/>
                    </a:lnTo>
                    <a:lnTo>
                      <a:pt x="96" y="18"/>
                    </a:lnTo>
                    <a:lnTo>
                      <a:pt x="75" y="12"/>
                    </a:lnTo>
                    <a:lnTo>
                      <a:pt x="56" y="0"/>
                    </a:lnTo>
                    <a:lnTo>
                      <a:pt x="20" y="8"/>
                    </a:lnTo>
                    <a:lnTo>
                      <a:pt x="1" y="16"/>
                    </a:lnTo>
                    <a:lnTo>
                      <a:pt x="7" y="34"/>
                    </a:lnTo>
                    <a:lnTo>
                      <a:pt x="0" y="4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288" name="Freeform 224"/>
              <p:cNvSpPr>
                <a:spLocks/>
              </p:cNvSpPr>
              <p:nvPr/>
            </p:nvSpPr>
            <p:spPr bwMode="auto">
              <a:xfrm>
                <a:off x="2931" y="1619"/>
                <a:ext cx="83" cy="35"/>
              </a:xfrm>
              <a:custGeom>
                <a:avLst/>
                <a:gdLst>
                  <a:gd name="T0" fmla="*/ 0 w 249"/>
                  <a:gd name="T1" fmla="*/ 0 h 104"/>
                  <a:gd name="T2" fmla="*/ 0 w 249"/>
                  <a:gd name="T3" fmla="*/ 0 h 104"/>
                  <a:gd name="T4" fmla="*/ 0 w 249"/>
                  <a:gd name="T5" fmla="*/ 0 h 104"/>
                  <a:gd name="T6" fmla="*/ 0 w 249"/>
                  <a:gd name="T7" fmla="*/ 0 h 104"/>
                  <a:gd name="T8" fmla="*/ 0 w 249"/>
                  <a:gd name="T9" fmla="*/ 0 h 104"/>
                  <a:gd name="T10" fmla="*/ 0 w 249"/>
                  <a:gd name="T11" fmla="*/ 0 h 104"/>
                  <a:gd name="T12" fmla="*/ 0 w 249"/>
                  <a:gd name="T13" fmla="*/ 0 h 104"/>
                  <a:gd name="T14" fmla="*/ 0 w 249"/>
                  <a:gd name="T15" fmla="*/ 0 h 104"/>
                  <a:gd name="T16" fmla="*/ 0 w 249"/>
                  <a:gd name="T17" fmla="*/ 0 h 104"/>
                  <a:gd name="T18" fmla="*/ 0 w 249"/>
                  <a:gd name="T19" fmla="*/ 0 h 104"/>
                  <a:gd name="T20" fmla="*/ 0 w 249"/>
                  <a:gd name="T21" fmla="*/ 0 h 104"/>
                  <a:gd name="T22" fmla="*/ 0 w 249"/>
                  <a:gd name="T23" fmla="*/ 0 h 104"/>
                  <a:gd name="T24" fmla="*/ 0 w 249"/>
                  <a:gd name="T25" fmla="*/ 0 h 104"/>
                  <a:gd name="T26" fmla="*/ 0 w 249"/>
                  <a:gd name="T27" fmla="*/ 0 h 104"/>
                  <a:gd name="T28" fmla="*/ 0 w 249"/>
                  <a:gd name="T29" fmla="*/ 0 h 104"/>
                  <a:gd name="T30" fmla="*/ 0 w 249"/>
                  <a:gd name="T31" fmla="*/ 0 h 104"/>
                  <a:gd name="T32" fmla="*/ 0 w 249"/>
                  <a:gd name="T33" fmla="*/ 0 h 104"/>
                  <a:gd name="T34" fmla="*/ 0 w 249"/>
                  <a:gd name="T35" fmla="*/ 0 h 104"/>
                  <a:gd name="T36" fmla="*/ 0 w 249"/>
                  <a:gd name="T37" fmla="*/ 0 h 104"/>
                  <a:gd name="T38" fmla="*/ 0 w 249"/>
                  <a:gd name="T39" fmla="*/ 0 h 104"/>
                  <a:gd name="T40" fmla="*/ 0 w 249"/>
                  <a:gd name="T41" fmla="*/ 0 h 104"/>
                  <a:gd name="T42" fmla="*/ 0 w 249"/>
                  <a:gd name="T43" fmla="*/ 0 h 104"/>
                  <a:gd name="T44" fmla="*/ 0 w 249"/>
                  <a:gd name="T45" fmla="*/ 0 h 104"/>
                  <a:gd name="T46" fmla="*/ 0 w 249"/>
                  <a:gd name="T47" fmla="*/ 0 h 104"/>
                  <a:gd name="T48" fmla="*/ 0 w 249"/>
                  <a:gd name="T49" fmla="*/ 0 h 104"/>
                  <a:gd name="T50" fmla="*/ 0 w 249"/>
                  <a:gd name="T51" fmla="*/ 0 h 104"/>
                  <a:gd name="T52" fmla="*/ 0 w 249"/>
                  <a:gd name="T53" fmla="*/ 0 h 104"/>
                  <a:gd name="T54" fmla="*/ 0 w 249"/>
                  <a:gd name="T55" fmla="*/ 0 h 104"/>
                  <a:gd name="T56" fmla="*/ 0 w 249"/>
                  <a:gd name="T57" fmla="*/ 0 h 104"/>
                  <a:gd name="T58" fmla="*/ 0 w 249"/>
                  <a:gd name="T59" fmla="*/ 0 h 104"/>
                  <a:gd name="T60" fmla="*/ 0 w 249"/>
                  <a:gd name="T61" fmla="*/ 0 h 104"/>
                  <a:gd name="T62" fmla="*/ 0 w 249"/>
                  <a:gd name="T63" fmla="*/ 0 h 104"/>
                  <a:gd name="T64" fmla="*/ 0 w 249"/>
                  <a:gd name="T65" fmla="*/ 0 h 104"/>
                  <a:gd name="T66" fmla="*/ 0 w 249"/>
                  <a:gd name="T67" fmla="*/ 0 h 104"/>
                  <a:gd name="T68" fmla="*/ 0 w 249"/>
                  <a:gd name="T69" fmla="*/ 0 h 104"/>
                  <a:gd name="T70" fmla="*/ 0 w 249"/>
                  <a:gd name="T71" fmla="*/ 0 h 104"/>
                  <a:gd name="T72" fmla="*/ 0 w 249"/>
                  <a:gd name="T73" fmla="*/ 0 h 104"/>
                  <a:gd name="T74" fmla="*/ 0 w 249"/>
                  <a:gd name="T75" fmla="*/ 0 h 104"/>
                  <a:gd name="T76" fmla="*/ 0 w 249"/>
                  <a:gd name="T77" fmla="*/ 0 h 104"/>
                  <a:gd name="T78" fmla="*/ 0 w 249"/>
                  <a:gd name="T79" fmla="*/ 0 h 104"/>
                  <a:gd name="T80" fmla="*/ 0 w 249"/>
                  <a:gd name="T81" fmla="*/ 0 h 104"/>
                  <a:gd name="T82" fmla="*/ 0 w 249"/>
                  <a:gd name="T83" fmla="*/ 0 h 104"/>
                  <a:gd name="T84" fmla="*/ 0 w 249"/>
                  <a:gd name="T85" fmla="*/ 0 h 104"/>
                  <a:gd name="T86" fmla="*/ 0 w 249"/>
                  <a:gd name="T87" fmla="*/ 0 h 104"/>
                  <a:gd name="T88" fmla="*/ 0 w 249"/>
                  <a:gd name="T89" fmla="*/ 0 h 104"/>
                  <a:gd name="T90" fmla="*/ 0 w 249"/>
                  <a:gd name="T91" fmla="*/ 0 h 104"/>
                  <a:gd name="T92" fmla="*/ 0 w 249"/>
                  <a:gd name="T93" fmla="*/ 0 h 104"/>
                  <a:gd name="T94" fmla="*/ 0 w 249"/>
                  <a:gd name="T95" fmla="*/ 0 h 104"/>
                  <a:gd name="T96" fmla="*/ 0 w 249"/>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104"/>
                  <a:gd name="T149" fmla="*/ 249 w 249"/>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104">
                    <a:moveTo>
                      <a:pt x="0" y="27"/>
                    </a:moveTo>
                    <a:lnTo>
                      <a:pt x="0" y="34"/>
                    </a:lnTo>
                    <a:lnTo>
                      <a:pt x="16" y="45"/>
                    </a:lnTo>
                    <a:lnTo>
                      <a:pt x="23" y="56"/>
                    </a:lnTo>
                    <a:lnTo>
                      <a:pt x="40" y="71"/>
                    </a:lnTo>
                    <a:lnTo>
                      <a:pt x="60" y="70"/>
                    </a:lnTo>
                    <a:lnTo>
                      <a:pt x="68" y="64"/>
                    </a:lnTo>
                    <a:lnTo>
                      <a:pt x="75" y="63"/>
                    </a:lnTo>
                    <a:lnTo>
                      <a:pt x="75" y="70"/>
                    </a:lnTo>
                    <a:lnTo>
                      <a:pt x="88" y="84"/>
                    </a:lnTo>
                    <a:lnTo>
                      <a:pt x="95" y="84"/>
                    </a:lnTo>
                    <a:lnTo>
                      <a:pt x="101" y="86"/>
                    </a:lnTo>
                    <a:lnTo>
                      <a:pt x="109" y="96"/>
                    </a:lnTo>
                    <a:lnTo>
                      <a:pt x="130" y="92"/>
                    </a:lnTo>
                    <a:lnTo>
                      <a:pt x="137" y="93"/>
                    </a:lnTo>
                    <a:lnTo>
                      <a:pt x="148" y="68"/>
                    </a:lnTo>
                    <a:lnTo>
                      <a:pt x="160" y="63"/>
                    </a:lnTo>
                    <a:lnTo>
                      <a:pt x="186" y="85"/>
                    </a:lnTo>
                    <a:lnTo>
                      <a:pt x="213" y="95"/>
                    </a:lnTo>
                    <a:lnTo>
                      <a:pt x="228" y="89"/>
                    </a:lnTo>
                    <a:lnTo>
                      <a:pt x="239" y="98"/>
                    </a:lnTo>
                    <a:lnTo>
                      <a:pt x="239" y="104"/>
                    </a:lnTo>
                    <a:lnTo>
                      <a:pt x="249" y="103"/>
                    </a:lnTo>
                    <a:lnTo>
                      <a:pt x="246" y="98"/>
                    </a:lnTo>
                    <a:lnTo>
                      <a:pt x="249" y="91"/>
                    </a:lnTo>
                    <a:lnTo>
                      <a:pt x="248" y="74"/>
                    </a:lnTo>
                    <a:lnTo>
                      <a:pt x="238" y="70"/>
                    </a:lnTo>
                    <a:lnTo>
                      <a:pt x="230" y="77"/>
                    </a:lnTo>
                    <a:lnTo>
                      <a:pt x="218" y="74"/>
                    </a:lnTo>
                    <a:lnTo>
                      <a:pt x="210" y="78"/>
                    </a:lnTo>
                    <a:lnTo>
                      <a:pt x="193" y="70"/>
                    </a:lnTo>
                    <a:lnTo>
                      <a:pt x="184" y="57"/>
                    </a:lnTo>
                    <a:lnTo>
                      <a:pt x="181" y="45"/>
                    </a:lnTo>
                    <a:lnTo>
                      <a:pt x="171" y="36"/>
                    </a:lnTo>
                    <a:lnTo>
                      <a:pt x="158" y="32"/>
                    </a:lnTo>
                    <a:lnTo>
                      <a:pt x="151" y="34"/>
                    </a:lnTo>
                    <a:lnTo>
                      <a:pt x="148" y="28"/>
                    </a:lnTo>
                    <a:lnTo>
                      <a:pt x="144" y="27"/>
                    </a:lnTo>
                    <a:lnTo>
                      <a:pt x="130" y="28"/>
                    </a:lnTo>
                    <a:lnTo>
                      <a:pt x="92" y="27"/>
                    </a:lnTo>
                    <a:lnTo>
                      <a:pt x="86" y="34"/>
                    </a:lnTo>
                    <a:lnTo>
                      <a:pt x="93" y="38"/>
                    </a:lnTo>
                    <a:lnTo>
                      <a:pt x="78" y="36"/>
                    </a:lnTo>
                    <a:lnTo>
                      <a:pt x="70" y="23"/>
                    </a:lnTo>
                    <a:lnTo>
                      <a:pt x="60" y="11"/>
                    </a:lnTo>
                    <a:lnTo>
                      <a:pt x="60" y="6"/>
                    </a:lnTo>
                    <a:lnTo>
                      <a:pt x="43" y="0"/>
                    </a:lnTo>
                    <a:lnTo>
                      <a:pt x="14" y="14"/>
                    </a:lnTo>
                    <a:lnTo>
                      <a:pt x="0" y="27"/>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289" name="Freeform 225"/>
              <p:cNvSpPr>
                <a:spLocks/>
              </p:cNvSpPr>
              <p:nvPr/>
            </p:nvSpPr>
            <p:spPr bwMode="auto">
              <a:xfrm>
                <a:off x="2956" y="1596"/>
                <a:ext cx="42" cy="21"/>
              </a:xfrm>
              <a:custGeom>
                <a:avLst/>
                <a:gdLst>
                  <a:gd name="T0" fmla="*/ 0 w 127"/>
                  <a:gd name="T1" fmla="*/ 0 h 63"/>
                  <a:gd name="T2" fmla="*/ 0 w 127"/>
                  <a:gd name="T3" fmla="*/ 0 h 63"/>
                  <a:gd name="T4" fmla="*/ 0 w 127"/>
                  <a:gd name="T5" fmla="*/ 0 h 63"/>
                  <a:gd name="T6" fmla="*/ 0 w 127"/>
                  <a:gd name="T7" fmla="*/ 0 h 63"/>
                  <a:gd name="T8" fmla="*/ 0 w 127"/>
                  <a:gd name="T9" fmla="*/ 0 h 63"/>
                  <a:gd name="T10" fmla="*/ 0 w 127"/>
                  <a:gd name="T11" fmla="*/ 0 h 63"/>
                  <a:gd name="T12" fmla="*/ 0 w 127"/>
                  <a:gd name="T13" fmla="*/ 0 h 63"/>
                  <a:gd name="T14" fmla="*/ 0 w 127"/>
                  <a:gd name="T15" fmla="*/ 0 h 63"/>
                  <a:gd name="T16" fmla="*/ 0 w 127"/>
                  <a:gd name="T17" fmla="*/ 0 h 63"/>
                  <a:gd name="T18" fmla="*/ 0 w 127"/>
                  <a:gd name="T19" fmla="*/ 0 h 63"/>
                  <a:gd name="T20" fmla="*/ 0 w 127"/>
                  <a:gd name="T21" fmla="*/ 0 h 63"/>
                  <a:gd name="T22" fmla="*/ 0 w 127"/>
                  <a:gd name="T23" fmla="*/ 0 h 63"/>
                  <a:gd name="T24" fmla="*/ 0 w 127"/>
                  <a:gd name="T25" fmla="*/ 0 h 63"/>
                  <a:gd name="T26" fmla="*/ 0 w 127"/>
                  <a:gd name="T27" fmla="*/ 0 h 63"/>
                  <a:gd name="T28" fmla="*/ 0 w 127"/>
                  <a:gd name="T29" fmla="*/ 0 h 63"/>
                  <a:gd name="T30" fmla="*/ 0 w 127"/>
                  <a:gd name="T31" fmla="*/ 0 h 63"/>
                  <a:gd name="T32" fmla="*/ 0 w 127"/>
                  <a:gd name="T33" fmla="*/ 0 h 63"/>
                  <a:gd name="T34" fmla="*/ 0 w 127"/>
                  <a:gd name="T35" fmla="*/ 0 h 63"/>
                  <a:gd name="T36" fmla="*/ 0 w 127"/>
                  <a:gd name="T37" fmla="*/ 0 h 63"/>
                  <a:gd name="T38" fmla="*/ 0 w 127"/>
                  <a:gd name="T39" fmla="*/ 0 h 63"/>
                  <a:gd name="T40" fmla="*/ 0 w 127"/>
                  <a:gd name="T41" fmla="*/ 0 h 63"/>
                  <a:gd name="T42" fmla="*/ 0 w 127"/>
                  <a:gd name="T43" fmla="*/ 0 h 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
                  <a:gd name="T67" fmla="*/ 0 h 63"/>
                  <a:gd name="T68" fmla="*/ 127 w 127"/>
                  <a:gd name="T69" fmla="*/ 63 h 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 h="63">
                    <a:moveTo>
                      <a:pt x="0" y="29"/>
                    </a:moveTo>
                    <a:lnTo>
                      <a:pt x="7" y="38"/>
                    </a:lnTo>
                    <a:lnTo>
                      <a:pt x="23" y="35"/>
                    </a:lnTo>
                    <a:lnTo>
                      <a:pt x="37" y="24"/>
                    </a:lnTo>
                    <a:lnTo>
                      <a:pt x="55" y="34"/>
                    </a:lnTo>
                    <a:lnTo>
                      <a:pt x="63" y="53"/>
                    </a:lnTo>
                    <a:lnTo>
                      <a:pt x="75" y="56"/>
                    </a:lnTo>
                    <a:lnTo>
                      <a:pt x="82" y="63"/>
                    </a:lnTo>
                    <a:lnTo>
                      <a:pt x="95" y="61"/>
                    </a:lnTo>
                    <a:lnTo>
                      <a:pt x="115" y="54"/>
                    </a:lnTo>
                    <a:lnTo>
                      <a:pt x="127" y="43"/>
                    </a:lnTo>
                    <a:lnTo>
                      <a:pt x="122" y="38"/>
                    </a:lnTo>
                    <a:lnTo>
                      <a:pt x="101" y="32"/>
                    </a:lnTo>
                    <a:lnTo>
                      <a:pt x="82" y="9"/>
                    </a:lnTo>
                    <a:lnTo>
                      <a:pt x="68" y="10"/>
                    </a:lnTo>
                    <a:lnTo>
                      <a:pt x="63" y="4"/>
                    </a:lnTo>
                    <a:lnTo>
                      <a:pt x="49" y="6"/>
                    </a:lnTo>
                    <a:lnTo>
                      <a:pt x="43" y="0"/>
                    </a:lnTo>
                    <a:lnTo>
                      <a:pt x="39" y="4"/>
                    </a:lnTo>
                    <a:lnTo>
                      <a:pt x="31" y="3"/>
                    </a:lnTo>
                    <a:lnTo>
                      <a:pt x="4" y="11"/>
                    </a:lnTo>
                    <a:lnTo>
                      <a:pt x="0" y="29"/>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290" name="Freeform 226"/>
              <p:cNvSpPr>
                <a:spLocks/>
              </p:cNvSpPr>
              <p:nvPr/>
            </p:nvSpPr>
            <p:spPr bwMode="auto">
              <a:xfrm>
                <a:off x="2985" y="1618"/>
                <a:ext cx="26" cy="15"/>
              </a:xfrm>
              <a:custGeom>
                <a:avLst/>
                <a:gdLst>
                  <a:gd name="T0" fmla="*/ 0 w 76"/>
                  <a:gd name="T1" fmla="*/ 0 h 47"/>
                  <a:gd name="T2" fmla="*/ 0 w 76"/>
                  <a:gd name="T3" fmla="*/ 0 h 47"/>
                  <a:gd name="T4" fmla="*/ 0 w 76"/>
                  <a:gd name="T5" fmla="*/ 0 h 47"/>
                  <a:gd name="T6" fmla="*/ 0 w 76"/>
                  <a:gd name="T7" fmla="*/ 0 h 47"/>
                  <a:gd name="T8" fmla="*/ 0 w 76"/>
                  <a:gd name="T9" fmla="*/ 0 h 47"/>
                  <a:gd name="T10" fmla="*/ 0 w 76"/>
                  <a:gd name="T11" fmla="*/ 0 h 47"/>
                  <a:gd name="T12" fmla="*/ 0 w 76"/>
                  <a:gd name="T13" fmla="*/ 0 h 47"/>
                  <a:gd name="T14" fmla="*/ 0 w 76"/>
                  <a:gd name="T15" fmla="*/ 0 h 47"/>
                  <a:gd name="T16" fmla="*/ 0 w 76"/>
                  <a:gd name="T17" fmla="*/ 0 h 47"/>
                  <a:gd name="T18" fmla="*/ 0 w 76"/>
                  <a:gd name="T19" fmla="*/ 0 h 47"/>
                  <a:gd name="T20" fmla="*/ 0 w 76"/>
                  <a:gd name="T21" fmla="*/ 0 h 47"/>
                  <a:gd name="T22" fmla="*/ 0 w 76"/>
                  <a:gd name="T23" fmla="*/ 0 h 47"/>
                  <a:gd name="T24" fmla="*/ 0 w 76"/>
                  <a:gd name="T25" fmla="*/ 0 h 47"/>
                  <a:gd name="T26" fmla="*/ 0 w 76"/>
                  <a:gd name="T27" fmla="*/ 0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47"/>
                  <a:gd name="T44" fmla="*/ 76 w 76"/>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47">
                    <a:moveTo>
                      <a:pt x="0" y="11"/>
                    </a:moveTo>
                    <a:lnTo>
                      <a:pt x="18" y="25"/>
                    </a:lnTo>
                    <a:lnTo>
                      <a:pt x="26" y="36"/>
                    </a:lnTo>
                    <a:lnTo>
                      <a:pt x="33" y="39"/>
                    </a:lnTo>
                    <a:lnTo>
                      <a:pt x="53" y="40"/>
                    </a:lnTo>
                    <a:lnTo>
                      <a:pt x="65" y="47"/>
                    </a:lnTo>
                    <a:lnTo>
                      <a:pt x="69" y="43"/>
                    </a:lnTo>
                    <a:lnTo>
                      <a:pt x="76" y="29"/>
                    </a:lnTo>
                    <a:lnTo>
                      <a:pt x="65" y="13"/>
                    </a:lnTo>
                    <a:lnTo>
                      <a:pt x="63" y="2"/>
                    </a:lnTo>
                    <a:lnTo>
                      <a:pt x="46" y="6"/>
                    </a:lnTo>
                    <a:lnTo>
                      <a:pt x="34" y="0"/>
                    </a:lnTo>
                    <a:lnTo>
                      <a:pt x="26" y="0"/>
                    </a:lnTo>
                    <a:lnTo>
                      <a:pt x="0" y="1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291" name="Freeform 227"/>
              <p:cNvSpPr>
                <a:spLocks/>
              </p:cNvSpPr>
              <p:nvPr/>
            </p:nvSpPr>
            <p:spPr bwMode="auto">
              <a:xfrm>
                <a:off x="2952" y="1619"/>
                <a:ext cx="25" cy="11"/>
              </a:xfrm>
              <a:custGeom>
                <a:avLst/>
                <a:gdLst>
                  <a:gd name="T0" fmla="*/ 0 w 75"/>
                  <a:gd name="T1" fmla="*/ 0 h 35"/>
                  <a:gd name="T2" fmla="*/ 0 w 75"/>
                  <a:gd name="T3" fmla="*/ 0 h 35"/>
                  <a:gd name="T4" fmla="*/ 0 w 75"/>
                  <a:gd name="T5" fmla="*/ 0 h 35"/>
                  <a:gd name="T6" fmla="*/ 0 w 75"/>
                  <a:gd name="T7" fmla="*/ 0 h 35"/>
                  <a:gd name="T8" fmla="*/ 0 w 75"/>
                  <a:gd name="T9" fmla="*/ 0 h 35"/>
                  <a:gd name="T10" fmla="*/ 0 w 75"/>
                  <a:gd name="T11" fmla="*/ 0 h 35"/>
                  <a:gd name="T12" fmla="*/ 0 w 75"/>
                  <a:gd name="T13" fmla="*/ 0 h 35"/>
                  <a:gd name="T14" fmla="*/ 0 w 75"/>
                  <a:gd name="T15" fmla="*/ 0 h 35"/>
                  <a:gd name="T16" fmla="*/ 0 w 75"/>
                  <a:gd name="T17" fmla="*/ 0 h 35"/>
                  <a:gd name="T18" fmla="*/ 0 w 75"/>
                  <a:gd name="T19" fmla="*/ 0 h 35"/>
                  <a:gd name="T20" fmla="*/ 0 w 75"/>
                  <a:gd name="T21" fmla="*/ 0 h 35"/>
                  <a:gd name="T22" fmla="*/ 0 w 7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35"/>
                  <a:gd name="T38" fmla="*/ 75 w 7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35">
                    <a:moveTo>
                      <a:pt x="0" y="4"/>
                    </a:moveTo>
                    <a:lnTo>
                      <a:pt x="3" y="12"/>
                    </a:lnTo>
                    <a:lnTo>
                      <a:pt x="15" y="21"/>
                    </a:lnTo>
                    <a:lnTo>
                      <a:pt x="17" y="35"/>
                    </a:lnTo>
                    <a:lnTo>
                      <a:pt x="32" y="21"/>
                    </a:lnTo>
                    <a:lnTo>
                      <a:pt x="68" y="26"/>
                    </a:lnTo>
                    <a:lnTo>
                      <a:pt x="75" y="18"/>
                    </a:lnTo>
                    <a:lnTo>
                      <a:pt x="74" y="14"/>
                    </a:lnTo>
                    <a:lnTo>
                      <a:pt x="64" y="0"/>
                    </a:lnTo>
                    <a:lnTo>
                      <a:pt x="26" y="3"/>
                    </a:lnTo>
                    <a:lnTo>
                      <a:pt x="12" y="0"/>
                    </a:lnTo>
                    <a:lnTo>
                      <a:pt x="0" y="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292" name="Freeform 228"/>
              <p:cNvSpPr>
                <a:spLocks/>
              </p:cNvSpPr>
              <p:nvPr/>
            </p:nvSpPr>
            <p:spPr bwMode="auto">
              <a:xfrm>
                <a:off x="2998" y="1611"/>
                <a:ext cx="11" cy="7"/>
              </a:xfrm>
              <a:custGeom>
                <a:avLst/>
                <a:gdLst>
                  <a:gd name="T0" fmla="*/ 0 w 35"/>
                  <a:gd name="T1" fmla="*/ 0 h 19"/>
                  <a:gd name="T2" fmla="*/ 0 w 35"/>
                  <a:gd name="T3" fmla="*/ 0 h 19"/>
                  <a:gd name="T4" fmla="*/ 0 w 35"/>
                  <a:gd name="T5" fmla="*/ 0 h 19"/>
                  <a:gd name="T6" fmla="*/ 0 w 35"/>
                  <a:gd name="T7" fmla="*/ 0 h 19"/>
                  <a:gd name="T8" fmla="*/ 0 w 35"/>
                  <a:gd name="T9" fmla="*/ 0 h 19"/>
                  <a:gd name="T10" fmla="*/ 0 w 35"/>
                  <a:gd name="T11" fmla="*/ 0 h 19"/>
                  <a:gd name="T12" fmla="*/ 0 w 35"/>
                  <a:gd name="T13" fmla="*/ 0 h 19"/>
                  <a:gd name="T14" fmla="*/ 0 w 35"/>
                  <a:gd name="T15" fmla="*/ 0 h 19"/>
                  <a:gd name="T16" fmla="*/ 0 w 3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9"/>
                  <a:gd name="T29" fmla="*/ 35 w 3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9">
                    <a:moveTo>
                      <a:pt x="0" y="5"/>
                    </a:moveTo>
                    <a:lnTo>
                      <a:pt x="6" y="0"/>
                    </a:lnTo>
                    <a:lnTo>
                      <a:pt x="15" y="1"/>
                    </a:lnTo>
                    <a:lnTo>
                      <a:pt x="19" y="7"/>
                    </a:lnTo>
                    <a:lnTo>
                      <a:pt x="35" y="11"/>
                    </a:lnTo>
                    <a:lnTo>
                      <a:pt x="25" y="18"/>
                    </a:lnTo>
                    <a:lnTo>
                      <a:pt x="12" y="19"/>
                    </a:lnTo>
                    <a:lnTo>
                      <a:pt x="2" y="11"/>
                    </a:lnTo>
                    <a:lnTo>
                      <a:pt x="0" y="5"/>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293" name="Freeform 229"/>
              <p:cNvSpPr>
                <a:spLocks/>
              </p:cNvSpPr>
              <p:nvPr/>
            </p:nvSpPr>
            <p:spPr bwMode="auto">
              <a:xfrm>
                <a:off x="2923" y="1658"/>
                <a:ext cx="97" cy="94"/>
              </a:xfrm>
              <a:custGeom>
                <a:avLst/>
                <a:gdLst>
                  <a:gd name="T0" fmla="*/ 0 w 293"/>
                  <a:gd name="T1" fmla="*/ 0 h 282"/>
                  <a:gd name="T2" fmla="*/ 0 w 293"/>
                  <a:gd name="T3" fmla="*/ 0 h 282"/>
                  <a:gd name="T4" fmla="*/ 0 w 293"/>
                  <a:gd name="T5" fmla="*/ 0 h 282"/>
                  <a:gd name="T6" fmla="*/ 0 w 293"/>
                  <a:gd name="T7" fmla="*/ 0 h 282"/>
                  <a:gd name="T8" fmla="*/ 0 w 293"/>
                  <a:gd name="T9" fmla="*/ 0 h 282"/>
                  <a:gd name="T10" fmla="*/ 0 w 293"/>
                  <a:gd name="T11" fmla="*/ 0 h 282"/>
                  <a:gd name="T12" fmla="*/ 0 w 293"/>
                  <a:gd name="T13" fmla="*/ 0 h 282"/>
                  <a:gd name="T14" fmla="*/ 0 w 293"/>
                  <a:gd name="T15" fmla="*/ 0 h 282"/>
                  <a:gd name="T16" fmla="*/ 0 w 293"/>
                  <a:gd name="T17" fmla="*/ 0 h 282"/>
                  <a:gd name="T18" fmla="*/ 0 w 293"/>
                  <a:gd name="T19" fmla="*/ 0 h 282"/>
                  <a:gd name="T20" fmla="*/ 0 w 293"/>
                  <a:gd name="T21" fmla="*/ 0 h 282"/>
                  <a:gd name="T22" fmla="*/ 0 w 293"/>
                  <a:gd name="T23" fmla="*/ 0 h 282"/>
                  <a:gd name="T24" fmla="*/ 0 w 293"/>
                  <a:gd name="T25" fmla="*/ 0 h 282"/>
                  <a:gd name="T26" fmla="*/ 0 w 293"/>
                  <a:gd name="T27" fmla="*/ 0 h 282"/>
                  <a:gd name="T28" fmla="*/ 0 w 293"/>
                  <a:gd name="T29" fmla="*/ 0 h 282"/>
                  <a:gd name="T30" fmla="*/ 0 w 293"/>
                  <a:gd name="T31" fmla="*/ 0 h 282"/>
                  <a:gd name="T32" fmla="*/ 0 w 293"/>
                  <a:gd name="T33" fmla="*/ 0 h 282"/>
                  <a:gd name="T34" fmla="*/ 0 w 293"/>
                  <a:gd name="T35" fmla="*/ 0 h 282"/>
                  <a:gd name="T36" fmla="*/ 0 w 293"/>
                  <a:gd name="T37" fmla="*/ 0 h 282"/>
                  <a:gd name="T38" fmla="*/ 0 w 293"/>
                  <a:gd name="T39" fmla="*/ 0 h 282"/>
                  <a:gd name="T40" fmla="*/ 0 w 293"/>
                  <a:gd name="T41" fmla="*/ 0 h 282"/>
                  <a:gd name="T42" fmla="*/ 0 w 293"/>
                  <a:gd name="T43" fmla="*/ 0 h 282"/>
                  <a:gd name="T44" fmla="*/ 0 w 293"/>
                  <a:gd name="T45" fmla="*/ 0 h 282"/>
                  <a:gd name="T46" fmla="*/ 0 w 293"/>
                  <a:gd name="T47" fmla="*/ 0 h 282"/>
                  <a:gd name="T48" fmla="*/ 0 w 293"/>
                  <a:gd name="T49" fmla="*/ 0 h 282"/>
                  <a:gd name="T50" fmla="*/ 0 w 293"/>
                  <a:gd name="T51" fmla="*/ 0 h 282"/>
                  <a:gd name="T52" fmla="*/ 0 w 293"/>
                  <a:gd name="T53" fmla="*/ 0 h 282"/>
                  <a:gd name="T54" fmla="*/ 0 w 293"/>
                  <a:gd name="T55" fmla="*/ 0 h 282"/>
                  <a:gd name="T56" fmla="*/ 0 w 293"/>
                  <a:gd name="T57" fmla="*/ 0 h 282"/>
                  <a:gd name="T58" fmla="*/ 0 w 293"/>
                  <a:gd name="T59" fmla="*/ 0 h 282"/>
                  <a:gd name="T60" fmla="*/ 0 w 293"/>
                  <a:gd name="T61" fmla="*/ 0 h 282"/>
                  <a:gd name="T62" fmla="*/ 0 w 293"/>
                  <a:gd name="T63" fmla="*/ 0 h 282"/>
                  <a:gd name="T64" fmla="*/ 0 w 293"/>
                  <a:gd name="T65" fmla="*/ 0 h 282"/>
                  <a:gd name="T66" fmla="*/ 0 w 293"/>
                  <a:gd name="T67" fmla="*/ 0 h 282"/>
                  <a:gd name="T68" fmla="*/ 0 w 293"/>
                  <a:gd name="T69" fmla="*/ 0 h 282"/>
                  <a:gd name="T70" fmla="*/ 0 w 293"/>
                  <a:gd name="T71" fmla="*/ 0 h 282"/>
                  <a:gd name="T72" fmla="*/ 0 w 293"/>
                  <a:gd name="T73" fmla="*/ 0 h 282"/>
                  <a:gd name="T74" fmla="*/ 0 w 293"/>
                  <a:gd name="T75" fmla="*/ 0 h 282"/>
                  <a:gd name="T76" fmla="*/ 0 w 293"/>
                  <a:gd name="T77" fmla="*/ 0 h 282"/>
                  <a:gd name="T78" fmla="*/ 0 w 293"/>
                  <a:gd name="T79" fmla="*/ 0 h 282"/>
                  <a:gd name="T80" fmla="*/ 0 w 293"/>
                  <a:gd name="T81" fmla="*/ 0 h 282"/>
                  <a:gd name="T82" fmla="*/ 0 w 293"/>
                  <a:gd name="T83" fmla="*/ 0 h 282"/>
                  <a:gd name="T84" fmla="*/ 0 w 293"/>
                  <a:gd name="T85" fmla="*/ 0 h 282"/>
                  <a:gd name="T86" fmla="*/ 0 w 293"/>
                  <a:gd name="T87" fmla="*/ 0 h 282"/>
                  <a:gd name="T88" fmla="*/ 0 w 293"/>
                  <a:gd name="T89" fmla="*/ 0 h 282"/>
                  <a:gd name="T90" fmla="*/ 0 w 293"/>
                  <a:gd name="T91" fmla="*/ 0 h 282"/>
                  <a:gd name="T92" fmla="*/ 0 w 293"/>
                  <a:gd name="T93" fmla="*/ 0 h 282"/>
                  <a:gd name="T94" fmla="*/ 0 w 293"/>
                  <a:gd name="T95" fmla="*/ 0 h 2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3"/>
                  <a:gd name="T145" fmla="*/ 0 h 282"/>
                  <a:gd name="T146" fmla="*/ 293 w 293"/>
                  <a:gd name="T147" fmla="*/ 282 h 2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3" h="282">
                    <a:moveTo>
                      <a:pt x="241" y="169"/>
                    </a:moveTo>
                    <a:lnTo>
                      <a:pt x="248" y="181"/>
                    </a:lnTo>
                    <a:lnTo>
                      <a:pt x="244" y="190"/>
                    </a:lnTo>
                    <a:lnTo>
                      <a:pt x="240" y="193"/>
                    </a:lnTo>
                    <a:lnTo>
                      <a:pt x="232" y="189"/>
                    </a:lnTo>
                    <a:lnTo>
                      <a:pt x="227" y="189"/>
                    </a:lnTo>
                    <a:lnTo>
                      <a:pt x="228" y="196"/>
                    </a:lnTo>
                    <a:lnTo>
                      <a:pt x="225" y="204"/>
                    </a:lnTo>
                    <a:lnTo>
                      <a:pt x="227" y="210"/>
                    </a:lnTo>
                    <a:lnTo>
                      <a:pt x="217" y="228"/>
                    </a:lnTo>
                    <a:lnTo>
                      <a:pt x="217" y="232"/>
                    </a:lnTo>
                    <a:lnTo>
                      <a:pt x="222" y="233"/>
                    </a:lnTo>
                    <a:lnTo>
                      <a:pt x="221" y="247"/>
                    </a:lnTo>
                    <a:lnTo>
                      <a:pt x="218" y="253"/>
                    </a:lnTo>
                    <a:lnTo>
                      <a:pt x="206" y="258"/>
                    </a:lnTo>
                    <a:lnTo>
                      <a:pt x="201" y="257"/>
                    </a:lnTo>
                    <a:lnTo>
                      <a:pt x="196" y="262"/>
                    </a:lnTo>
                    <a:lnTo>
                      <a:pt x="188" y="257"/>
                    </a:lnTo>
                    <a:lnTo>
                      <a:pt x="182" y="262"/>
                    </a:lnTo>
                    <a:lnTo>
                      <a:pt x="180" y="269"/>
                    </a:lnTo>
                    <a:lnTo>
                      <a:pt x="185" y="269"/>
                    </a:lnTo>
                    <a:lnTo>
                      <a:pt x="188" y="276"/>
                    </a:lnTo>
                    <a:lnTo>
                      <a:pt x="182" y="279"/>
                    </a:lnTo>
                    <a:lnTo>
                      <a:pt x="169" y="278"/>
                    </a:lnTo>
                    <a:lnTo>
                      <a:pt x="165" y="269"/>
                    </a:lnTo>
                    <a:lnTo>
                      <a:pt x="157" y="269"/>
                    </a:lnTo>
                    <a:lnTo>
                      <a:pt x="152" y="274"/>
                    </a:lnTo>
                    <a:lnTo>
                      <a:pt x="146" y="269"/>
                    </a:lnTo>
                    <a:lnTo>
                      <a:pt x="134" y="271"/>
                    </a:lnTo>
                    <a:lnTo>
                      <a:pt x="130" y="262"/>
                    </a:lnTo>
                    <a:lnTo>
                      <a:pt x="130" y="257"/>
                    </a:lnTo>
                    <a:lnTo>
                      <a:pt x="118" y="261"/>
                    </a:lnTo>
                    <a:lnTo>
                      <a:pt x="116" y="256"/>
                    </a:lnTo>
                    <a:lnTo>
                      <a:pt x="108" y="260"/>
                    </a:lnTo>
                    <a:lnTo>
                      <a:pt x="95" y="274"/>
                    </a:lnTo>
                    <a:lnTo>
                      <a:pt x="95" y="281"/>
                    </a:lnTo>
                    <a:lnTo>
                      <a:pt x="90" y="282"/>
                    </a:lnTo>
                    <a:lnTo>
                      <a:pt x="85" y="276"/>
                    </a:lnTo>
                    <a:lnTo>
                      <a:pt x="80" y="279"/>
                    </a:lnTo>
                    <a:lnTo>
                      <a:pt x="65" y="276"/>
                    </a:lnTo>
                    <a:lnTo>
                      <a:pt x="67" y="272"/>
                    </a:lnTo>
                    <a:lnTo>
                      <a:pt x="64" y="264"/>
                    </a:lnTo>
                    <a:lnTo>
                      <a:pt x="51" y="265"/>
                    </a:lnTo>
                    <a:lnTo>
                      <a:pt x="41" y="261"/>
                    </a:lnTo>
                    <a:lnTo>
                      <a:pt x="52" y="250"/>
                    </a:lnTo>
                    <a:lnTo>
                      <a:pt x="58" y="247"/>
                    </a:lnTo>
                    <a:lnTo>
                      <a:pt x="59" y="243"/>
                    </a:lnTo>
                    <a:lnTo>
                      <a:pt x="55" y="237"/>
                    </a:lnTo>
                    <a:lnTo>
                      <a:pt x="56" y="233"/>
                    </a:lnTo>
                    <a:lnTo>
                      <a:pt x="49" y="222"/>
                    </a:lnTo>
                    <a:lnTo>
                      <a:pt x="43" y="222"/>
                    </a:lnTo>
                    <a:lnTo>
                      <a:pt x="39" y="217"/>
                    </a:lnTo>
                    <a:lnTo>
                      <a:pt x="45" y="206"/>
                    </a:lnTo>
                    <a:lnTo>
                      <a:pt x="42" y="200"/>
                    </a:lnTo>
                    <a:lnTo>
                      <a:pt x="38" y="199"/>
                    </a:lnTo>
                    <a:lnTo>
                      <a:pt x="32" y="203"/>
                    </a:lnTo>
                    <a:lnTo>
                      <a:pt x="28" y="200"/>
                    </a:lnTo>
                    <a:lnTo>
                      <a:pt x="29" y="197"/>
                    </a:lnTo>
                    <a:lnTo>
                      <a:pt x="33" y="187"/>
                    </a:lnTo>
                    <a:lnTo>
                      <a:pt x="39" y="186"/>
                    </a:lnTo>
                    <a:lnTo>
                      <a:pt x="33" y="183"/>
                    </a:lnTo>
                    <a:lnTo>
                      <a:pt x="39" y="182"/>
                    </a:lnTo>
                    <a:lnTo>
                      <a:pt x="33" y="178"/>
                    </a:lnTo>
                    <a:lnTo>
                      <a:pt x="28" y="179"/>
                    </a:lnTo>
                    <a:lnTo>
                      <a:pt x="28" y="175"/>
                    </a:lnTo>
                    <a:lnTo>
                      <a:pt x="35" y="171"/>
                    </a:lnTo>
                    <a:lnTo>
                      <a:pt x="29" y="167"/>
                    </a:lnTo>
                    <a:lnTo>
                      <a:pt x="36" y="156"/>
                    </a:lnTo>
                    <a:lnTo>
                      <a:pt x="26" y="139"/>
                    </a:lnTo>
                    <a:lnTo>
                      <a:pt x="32" y="137"/>
                    </a:lnTo>
                    <a:lnTo>
                      <a:pt x="23" y="128"/>
                    </a:lnTo>
                    <a:lnTo>
                      <a:pt x="18" y="126"/>
                    </a:lnTo>
                    <a:lnTo>
                      <a:pt x="13" y="119"/>
                    </a:lnTo>
                    <a:lnTo>
                      <a:pt x="0" y="112"/>
                    </a:lnTo>
                    <a:lnTo>
                      <a:pt x="10" y="106"/>
                    </a:lnTo>
                    <a:lnTo>
                      <a:pt x="12" y="99"/>
                    </a:lnTo>
                    <a:lnTo>
                      <a:pt x="15" y="99"/>
                    </a:lnTo>
                    <a:lnTo>
                      <a:pt x="19" y="85"/>
                    </a:lnTo>
                    <a:lnTo>
                      <a:pt x="13" y="74"/>
                    </a:lnTo>
                    <a:lnTo>
                      <a:pt x="7" y="72"/>
                    </a:lnTo>
                    <a:lnTo>
                      <a:pt x="7" y="67"/>
                    </a:lnTo>
                    <a:lnTo>
                      <a:pt x="12" y="64"/>
                    </a:lnTo>
                    <a:lnTo>
                      <a:pt x="7" y="56"/>
                    </a:lnTo>
                    <a:lnTo>
                      <a:pt x="9" y="50"/>
                    </a:lnTo>
                    <a:lnTo>
                      <a:pt x="15" y="49"/>
                    </a:lnTo>
                    <a:lnTo>
                      <a:pt x="10" y="32"/>
                    </a:lnTo>
                    <a:lnTo>
                      <a:pt x="25" y="43"/>
                    </a:lnTo>
                    <a:lnTo>
                      <a:pt x="39" y="40"/>
                    </a:lnTo>
                    <a:lnTo>
                      <a:pt x="46" y="46"/>
                    </a:lnTo>
                    <a:lnTo>
                      <a:pt x="48" y="36"/>
                    </a:lnTo>
                    <a:lnTo>
                      <a:pt x="46" y="21"/>
                    </a:lnTo>
                    <a:lnTo>
                      <a:pt x="49" y="25"/>
                    </a:lnTo>
                    <a:lnTo>
                      <a:pt x="61" y="18"/>
                    </a:lnTo>
                    <a:lnTo>
                      <a:pt x="69" y="19"/>
                    </a:lnTo>
                    <a:lnTo>
                      <a:pt x="69" y="12"/>
                    </a:lnTo>
                    <a:lnTo>
                      <a:pt x="75" y="14"/>
                    </a:lnTo>
                    <a:lnTo>
                      <a:pt x="81" y="19"/>
                    </a:lnTo>
                    <a:lnTo>
                      <a:pt x="105" y="31"/>
                    </a:lnTo>
                    <a:lnTo>
                      <a:pt x="124" y="35"/>
                    </a:lnTo>
                    <a:lnTo>
                      <a:pt x="130" y="37"/>
                    </a:lnTo>
                    <a:lnTo>
                      <a:pt x="126" y="54"/>
                    </a:lnTo>
                    <a:lnTo>
                      <a:pt x="130" y="60"/>
                    </a:lnTo>
                    <a:lnTo>
                      <a:pt x="152" y="57"/>
                    </a:lnTo>
                    <a:lnTo>
                      <a:pt x="159" y="53"/>
                    </a:lnTo>
                    <a:lnTo>
                      <a:pt x="156" y="60"/>
                    </a:lnTo>
                    <a:lnTo>
                      <a:pt x="160" y="62"/>
                    </a:lnTo>
                    <a:lnTo>
                      <a:pt x="166" y="60"/>
                    </a:lnTo>
                    <a:lnTo>
                      <a:pt x="169" y="56"/>
                    </a:lnTo>
                    <a:lnTo>
                      <a:pt x="173" y="57"/>
                    </a:lnTo>
                    <a:lnTo>
                      <a:pt x="185" y="51"/>
                    </a:lnTo>
                    <a:lnTo>
                      <a:pt x="193" y="43"/>
                    </a:lnTo>
                    <a:lnTo>
                      <a:pt x="206" y="44"/>
                    </a:lnTo>
                    <a:lnTo>
                      <a:pt x="241" y="19"/>
                    </a:lnTo>
                    <a:lnTo>
                      <a:pt x="260" y="0"/>
                    </a:lnTo>
                    <a:lnTo>
                      <a:pt x="267" y="4"/>
                    </a:lnTo>
                    <a:lnTo>
                      <a:pt x="276" y="21"/>
                    </a:lnTo>
                    <a:lnTo>
                      <a:pt x="289" y="28"/>
                    </a:lnTo>
                    <a:lnTo>
                      <a:pt x="283" y="37"/>
                    </a:lnTo>
                    <a:lnTo>
                      <a:pt x="281" y="47"/>
                    </a:lnTo>
                    <a:lnTo>
                      <a:pt x="284" y="60"/>
                    </a:lnTo>
                    <a:lnTo>
                      <a:pt x="289" y="64"/>
                    </a:lnTo>
                    <a:lnTo>
                      <a:pt x="289" y="69"/>
                    </a:lnTo>
                    <a:lnTo>
                      <a:pt x="293" y="74"/>
                    </a:lnTo>
                    <a:lnTo>
                      <a:pt x="292" y="94"/>
                    </a:lnTo>
                    <a:lnTo>
                      <a:pt x="287" y="100"/>
                    </a:lnTo>
                    <a:lnTo>
                      <a:pt x="277" y="100"/>
                    </a:lnTo>
                    <a:lnTo>
                      <a:pt x="274" y="103"/>
                    </a:lnTo>
                    <a:lnTo>
                      <a:pt x="261" y="100"/>
                    </a:lnTo>
                    <a:lnTo>
                      <a:pt x="248" y="110"/>
                    </a:lnTo>
                    <a:lnTo>
                      <a:pt x="247" y="114"/>
                    </a:lnTo>
                    <a:lnTo>
                      <a:pt x="251" y="119"/>
                    </a:lnTo>
                    <a:lnTo>
                      <a:pt x="251" y="129"/>
                    </a:lnTo>
                    <a:lnTo>
                      <a:pt x="255" y="129"/>
                    </a:lnTo>
                    <a:lnTo>
                      <a:pt x="253" y="137"/>
                    </a:lnTo>
                    <a:lnTo>
                      <a:pt x="261" y="142"/>
                    </a:lnTo>
                    <a:lnTo>
                      <a:pt x="264" y="137"/>
                    </a:lnTo>
                    <a:lnTo>
                      <a:pt x="268" y="140"/>
                    </a:lnTo>
                    <a:lnTo>
                      <a:pt x="268" y="147"/>
                    </a:lnTo>
                    <a:lnTo>
                      <a:pt x="263" y="150"/>
                    </a:lnTo>
                    <a:lnTo>
                      <a:pt x="267" y="154"/>
                    </a:lnTo>
                    <a:lnTo>
                      <a:pt x="263" y="160"/>
                    </a:lnTo>
                    <a:lnTo>
                      <a:pt x="257" y="162"/>
                    </a:lnTo>
                    <a:lnTo>
                      <a:pt x="250" y="162"/>
                    </a:lnTo>
                    <a:lnTo>
                      <a:pt x="241" y="169"/>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94" name="Freeform 230"/>
              <p:cNvSpPr>
                <a:spLocks/>
              </p:cNvSpPr>
              <p:nvPr/>
            </p:nvSpPr>
            <p:spPr bwMode="auto">
              <a:xfrm>
                <a:off x="2847" y="1652"/>
                <a:ext cx="95" cy="101"/>
              </a:xfrm>
              <a:custGeom>
                <a:avLst/>
                <a:gdLst>
                  <a:gd name="T0" fmla="*/ 0 w 287"/>
                  <a:gd name="T1" fmla="*/ 0 h 303"/>
                  <a:gd name="T2" fmla="*/ 0 w 287"/>
                  <a:gd name="T3" fmla="*/ 0 h 303"/>
                  <a:gd name="T4" fmla="*/ 0 w 287"/>
                  <a:gd name="T5" fmla="*/ 0 h 303"/>
                  <a:gd name="T6" fmla="*/ 0 w 287"/>
                  <a:gd name="T7" fmla="*/ 0 h 303"/>
                  <a:gd name="T8" fmla="*/ 0 w 287"/>
                  <a:gd name="T9" fmla="*/ 0 h 303"/>
                  <a:gd name="T10" fmla="*/ 0 w 287"/>
                  <a:gd name="T11" fmla="*/ 0 h 303"/>
                  <a:gd name="T12" fmla="*/ 0 w 287"/>
                  <a:gd name="T13" fmla="*/ 0 h 303"/>
                  <a:gd name="T14" fmla="*/ 0 w 287"/>
                  <a:gd name="T15" fmla="*/ 0 h 303"/>
                  <a:gd name="T16" fmla="*/ 0 w 287"/>
                  <a:gd name="T17" fmla="*/ 0 h 303"/>
                  <a:gd name="T18" fmla="*/ 0 w 287"/>
                  <a:gd name="T19" fmla="*/ 0 h 303"/>
                  <a:gd name="T20" fmla="*/ 0 w 287"/>
                  <a:gd name="T21" fmla="*/ 0 h 303"/>
                  <a:gd name="T22" fmla="*/ 0 w 287"/>
                  <a:gd name="T23" fmla="*/ 0 h 303"/>
                  <a:gd name="T24" fmla="*/ 0 w 287"/>
                  <a:gd name="T25" fmla="*/ 0 h 303"/>
                  <a:gd name="T26" fmla="*/ 0 w 287"/>
                  <a:gd name="T27" fmla="*/ 0 h 303"/>
                  <a:gd name="T28" fmla="*/ 0 w 287"/>
                  <a:gd name="T29" fmla="*/ 0 h 303"/>
                  <a:gd name="T30" fmla="*/ 0 w 287"/>
                  <a:gd name="T31" fmla="*/ 0 h 303"/>
                  <a:gd name="T32" fmla="*/ 0 w 287"/>
                  <a:gd name="T33" fmla="*/ 0 h 303"/>
                  <a:gd name="T34" fmla="*/ 0 w 287"/>
                  <a:gd name="T35" fmla="*/ 0 h 303"/>
                  <a:gd name="T36" fmla="*/ 0 w 287"/>
                  <a:gd name="T37" fmla="*/ 0 h 303"/>
                  <a:gd name="T38" fmla="*/ 0 w 287"/>
                  <a:gd name="T39" fmla="*/ 0 h 303"/>
                  <a:gd name="T40" fmla="*/ 0 w 287"/>
                  <a:gd name="T41" fmla="*/ 0 h 303"/>
                  <a:gd name="T42" fmla="*/ 0 w 287"/>
                  <a:gd name="T43" fmla="*/ 0 h 303"/>
                  <a:gd name="T44" fmla="*/ 0 w 287"/>
                  <a:gd name="T45" fmla="*/ 0 h 303"/>
                  <a:gd name="T46" fmla="*/ 0 w 287"/>
                  <a:gd name="T47" fmla="*/ 0 h 303"/>
                  <a:gd name="T48" fmla="*/ 0 w 287"/>
                  <a:gd name="T49" fmla="*/ 0 h 303"/>
                  <a:gd name="T50" fmla="*/ 0 w 287"/>
                  <a:gd name="T51" fmla="*/ 0 h 303"/>
                  <a:gd name="T52" fmla="*/ 0 w 287"/>
                  <a:gd name="T53" fmla="*/ 0 h 303"/>
                  <a:gd name="T54" fmla="*/ 0 w 287"/>
                  <a:gd name="T55" fmla="*/ 0 h 303"/>
                  <a:gd name="T56" fmla="*/ 0 w 287"/>
                  <a:gd name="T57" fmla="*/ 0 h 303"/>
                  <a:gd name="T58" fmla="*/ 0 w 287"/>
                  <a:gd name="T59" fmla="*/ 0 h 303"/>
                  <a:gd name="T60" fmla="*/ 0 w 287"/>
                  <a:gd name="T61" fmla="*/ 0 h 303"/>
                  <a:gd name="T62" fmla="*/ 0 w 287"/>
                  <a:gd name="T63" fmla="*/ 0 h 303"/>
                  <a:gd name="T64" fmla="*/ 0 w 287"/>
                  <a:gd name="T65" fmla="*/ 0 h 303"/>
                  <a:gd name="T66" fmla="*/ 0 w 287"/>
                  <a:gd name="T67" fmla="*/ 0 h 303"/>
                  <a:gd name="T68" fmla="*/ 0 w 287"/>
                  <a:gd name="T69" fmla="*/ 0 h 303"/>
                  <a:gd name="T70" fmla="*/ 0 w 287"/>
                  <a:gd name="T71" fmla="*/ 0 h 303"/>
                  <a:gd name="T72" fmla="*/ 0 w 287"/>
                  <a:gd name="T73" fmla="*/ 0 h 303"/>
                  <a:gd name="T74" fmla="*/ 0 w 287"/>
                  <a:gd name="T75" fmla="*/ 0 h 303"/>
                  <a:gd name="T76" fmla="*/ 0 w 287"/>
                  <a:gd name="T77" fmla="*/ 0 h 303"/>
                  <a:gd name="T78" fmla="*/ 0 w 287"/>
                  <a:gd name="T79" fmla="*/ 0 h 303"/>
                  <a:gd name="T80" fmla="*/ 0 w 287"/>
                  <a:gd name="T81" fmla="*/ 0 h 303"/>
                  <a:gd name="T82" fmla="*/ 0 w 287"/>
                  <a:gd name="T83" fmla="*/ 0 h 303"/>
                  <a:gd name="T84" fmla="*/ 0 w 287"/>
                  <a:gd name="T85" fmla="*/ 0 h 303"/>
                  <a:gd name="T86" fmla="*/ 0 w 287"/>
                  <a:gd name="T87" fmla="*/ 0 h 303"/>
                  <a:gd name="T88" fmla="*/ 0 w 287"/>
                  <a:gd name="T89" fmla="*/ 0 h 303"/>
                  <a:gd name="T90" fmla="*/ 0 w 287"/>
                  <a:gd name="T91" fmla="*/ 0 h 303"/>
                  <a:gd name="T92" fmla="*/ 0 w 287"/>
                  <a:gd name="T93" fmla="*/ 0 h 303"/>
                  <a:gd name="T94" fmla="*/ 0 w 287"/>
                  <a:gd name="T95" fmla="*/ 0 h 303"/>
                  <a:gd name="T96" fmla="*/ 0 w 287"/>
                  <a:gd name="T97" fmla="*/ 0 h 303"/>
                  <a:gd name="T98" fmla="*/ 0 w 287"/>
                  <a:gd name="T99" fmla="*/ 0 h 303"/>
                  <a:gd name="T100" fmla="*/ 0 w 287"/>
                  <a:gd name="T101" fmla="*/ 0 h 303"/>
                  <a:gd name="T102" fmla="*/ 0 w 287"/>
                  <a:gd name="T103" fmla="*/ 0 h 303"/>
                  <a:gd name="T104" fmla="*/ 0 w 287"/>
                  <a:gd name="T105" fmla="*/ 0 h 303"/>
                  <a:gd name="T106" fmla="*/ 0 w 287"/>
                  <a:gd name="T107" fmla="*/ 0 h 303"/>
                  <a:gd name="T108" fmla="*/ 0 w 287"/>
                  <a:gd name="T109" fmla="*/ 0 h 3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7"/>
                  <a:gd name="T166" fmla="*/ 0 h 303"/>
                  <a:gd name="T167" fmla="*/ 287 w 287"/>
                  <a:gd name="T168" fmla="*/ 303 h 3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7" h="303">
                    <a:moveTo>
                      <a:pt x="228" y="129"/>
                    </a:moveTo>
                    <a:lnTo>
                      <a:pt x="241" y="136"/>
                    </a:lnTo>
                    <a:lnTo>
                      <a:pt x="246" y="143"/>
                    </a:lnTo>
                    <a:lnTo>
                      <a:pt x="251" y="145"/>
                    </a:lnTo>
                    <a:lnTo>
                      <a:pt x="260" y="154"/>
                    </a:lnTo>
                    <a:lnTo>
                      <a:pt x="254" y="156"/>
                    </a:lnTo>
                    <a:lnTo>
                      <a:pt x="264" y="173"/>
                    </a:lnTo>
                    <a:lnTo>
                      <a:pt x="257" y="184"/>
                    </a:lnTo>
                    <a:lnTo>
                      <a:pt x="263" y="188"/>
                    </a:lnTo>
                    <a:lnTo>
                      <a:pt x="256" y="192"/>
                    </a:lnTo>
                    <a:lnTo>
                      <a:pt x="256" y="196"/>
                    </a:lnTo>
                    <a:lnTo>
                      <a:pt x="261" y="195"/>
                    </a:lnTo>
                    <a:lnTo>
                      <a:pt x="267" y="199"/>
                    </a:lnTo>
                    <a:lnTo>
                      <a:pt x="261" y="200"/>
                    </a:lnTo>
                    <a:lnTo>
                      <a:pt x="267" y="203"/>
                    </a:lnTo>
                    <a:lnTo>
                      <a:pt x="261" y="204"/>
                    </a:lnTo>
                    <a:lnTo>
                      <a:pt x="257" y="214"/>
                    </a:lnTo>
                    <a:lnTo>
                      <a:pt x="256" y="217"/>
                    </a:lnTo>
                    <a:lnTo>
                      <a:pt x="260" y="220"/>
                    </a:lnTo>
                    <a:lnTo>
                      <a:pt x="266" y="216"/>
                    </a:lnTo>
                    <a:lnTo>
                      <a:pt x="270" y="217"/>
                    </a:lnTo>
                    <a:lnTo>
                      <a:pt x="273" y="223"/>
                    </a:lnTo>
                    <a:lnTo>
                      <a:pt x="267" y="234"/>
                    </a:lnTo>
                    <a:lnTo>
                      <a:pt x="271" y="239"/>
                    </a:lnTo>
                    <a:lnTo>
                      <a:pt x="277" y="239"/>
                    </a:lnTo>
                    <a:lnTo>
                      <a:pt x="284" y="250"/>
                    </a:lnTo>
                    <a:lnTo>
                      <a:pt x="283" y="254"/>
                    </a:lnTo>
                    <a:lnTo>
                      <a:pt x="287" y="260"/>
                    </a:lnTo>
                    <a:lnTo>
                      <a:pt x="286" y="264"/>
                    </a:lnTo>
                    <a:lnTo>
                      <a:pt x="280" y="267"/>
                    </a:lnTo>
                    <a:lnTo>
                      <a:pt x="269" y="278"/>
                    </a:lnTo>
                    <a:lnTo>
                      <a:pt x="267" y="282"/>
                    </a:lnTo>
                    <a:lnTo>
                      <a:pt x="263" y="281"/>
                    </a:lnTo>
                    <a:lnTo>
                      <a:pt x="261" y="286"/>
                    </a:lnTo>
                    <a:lnTo>
                      <a:pt x="253" y="289"/>
                    </a:lnTo>
                    <a:lnTo>
                      <a:pt x="250" y="295"/>
                    </a:lnTo>
                    <a:lnTo>
                      <a:pt x="243" y="299"/>
                    </a:lnTo>
                    <a:lnTo>
                      <a:pt x="240" y="303"/>
                    </a:lnTo>
                    <a:lnTo>
                      <a:pt x="230" y="299"/>
                    </a:lnTo>
                    <a:lnTo>
                      <a:pt x="230" y="292"/>
                    </a:lnTo>
                    <a:lnTo>
                      <a:pt x="225" y="285"/>
                    </a:lnTo>
                    <a:lnTo>
                      <a:pt x="214" y="286"/>
                    </a:lnTo>
                    <a:lnTo>
                      <a:pt x="201" y="279"/>
                    </a:lnTo>
                    <a:lnTo>
                      <a:pt x="188" y="284"/>
                    </a:lnTo>
                    <a:lnTo>
                      <a:pt x="178" y="268"/>
                    </a:lnTo>
                    <a:lnTo>
                      <a:pt x="169" y="264"/>
                    </a:lnTo>
                    <a:lnTo>
                      <a:pt x="160" y="271"/>
                    </a:lnTo>
                    <a:lnTo>
                      <a:pt x="155" y="271"/>
                    </a:lnTo>
                    <a:lnTo>
                      <a:pt x="149" y="270"/>
                    </a:lnTo>
                    <a:lnTo>
                      <a:pt x="140" y="273"/>
                    </a:lnTo>
                    <a:lnTo>
                      <a:pt x="137" y="260"/>
                    </a:lnTo>
                    <a:lnTo>
                      <a:pt x="133" y="256"/>
                    </a:lnTo>
                    <a:lnTo>
                      <a:pt x="116" y="264"/>
                    </a:lnTo>
                    <a:lnTo>
                      <a:pt x="121" y="270"/>
                    </a:lnTo>
                    <a:lnTo>
                      <a:pt x="119" y="274"/>
                    </a:lnTo>
                    <a:lnTo>
                      <a:pt x="111" y="275"/>
                    </a:lnTo>
                    <a:lnTo>
                      <a:pt x="107" y="281"/>
                    </a:lnTo>
                    <a:lnTo>
                      <a:pt x="91" y="279"/>
                    </a:lnTo>
                    <a:lnTo>
                      <a:pt x="87" y="282"/>
                    </a:lnTo>
                    <a:lnTo>
                      <a:pt x="93" y="296"/>
                    </a:lnTo>
                    <a:lnTo>
                      <a:pt x="93" y="302"/>
                    </a:lnTo>
                    <a:lnTo>
                      <a:pt x="90" y="295"/>
                    </a:lnTo>
                    <a:lnTo>
                      <a:pt x="77" y="298"/>
                    </a:lnTo>
                    <a:lnTo>
                      <a:pt x="71" y="292"/>
                    </a:lnTo>
                    <a:lnTo>
                      <a:pt x="70" y="285"/>
                    </a:lnTo>
                    <a:lnTo>
                      <a:pt x="52" y="264"/>
                    </a:lnTo>
                    <a:lnTo>
                      <a:pt x="52" y="257"/>
                    </a:lnTo>
                    <a:lnTo>
                      <a:pt x="46" y="254"/>
                    </a:lnTo>
                    <a:lnTo>
                      <a:pt x="39" y="254"/>
                    </a:lnTo>
                    <a:lnTo>
                      <a:pt x="36" y="250"/>
                    </a:lnTo>
                    <a:lnTo>
                      <a:pt x="29" y="254"/>
                    </a:lnTo>
                    <a:lnTo>
                      <a:pt x="25" y="253"/>
                    </a:lnTo>
                    <a:lnTo>
                      <a:pt x="23" y="245"/>
                    </a:lnTo>
                    <a:lnTo>
                      <a:pt x="19" y="241"/>
                    </a:lnTo>
                    <a:lnTo>
                      <a:pt x="16" y="213"/>
                    </a:lnTo>
                    <a:lnTo>
                      <a:pt x="16" y="207"/>
                    </a:lnTo>
                    <a:lnTo>
                      <a:pt x="13" y="209"/>
                    </a:lnTo>
                    <a:lnTo>
                      <a:pt x="13" y="206"/>
                    </a:lnTo>
                    <a:lnTo>
                      <a:pt x="16" y="203"/>
                    </a:lnTo>
                    <a:lnTo>
                      <a:pt x="22" y="188"/>
                    </a:lnTo>
                    <a:lnTo>
                      <a:pt x="18" y="174"/>
                    </a:lnTo>
                    <a:lnTo>
                      <a:pt x="10" y="171"/>
                    </a:lnTo>
                    <a:lnTo>
                      <a:pt x="8" y="166"/>
                    </a:lnTo>
                    <a:lnTo>
                      <a:pt x="3" y="139"/>
                    </a:lnTo>
                    <a:lnTo>
                      <a:pt x="0" y="129"/>
                    </a:lnTo>
                    <a:lnTo>
                      <a:pt x="59" y="98"/>
                    </a:lnTo>
                    <a:lnTo>
                      <a:pt x="100" y="74"/>
                    </a:lnTo>
                    <a:lnTo>
                      <a:pt x="101" y="71"/>
                    </a:lnTo>
                    <a:lnTo>
                      <a:pt x="153" y="41"/>
                    </a:lnTo>
                    <a:lnTo>
                      <a:pt x="155" y="38"/>
                    </a:lnTo>
                    <a:lnTo>
                      <a:pt x="199" y="16"/>
                    </a:lnTo>
                    <a:lnTo>
                      <a:pt x="204" y="17"/>
                    </a:lnTo>
                    <a:lnTo>
                      <a:pt x="228" y="0"/>
                    </a:lnTo>
                    <a:lnTo>
                      <a:pt x="234" y="18"/>
                    </a:lnTo>
                    <a:lnTo>
                      <a:pt x="227" y="25"/>
                    </a:lnTo>
                    <a:lnTo>
                      <a:pt x="234" y="36"/>
                    </a:lnTo>
                    <a:lnTo>
                      <a:pt x="234" y="43"/>
                    </a:lnTo>
                    <a:lnTo>
                      <a:pt x="238" y="49"/>
                    </a:lnTo>
                    <a:lnTo>
                      <a:pt x="243" y="66"/>
                    </a:lnTo>
                    <a:lnTo>
                      <a:pt x="237" y="67"/>
                    </a:lnTo>
                    <a:lnTo>
                      <a:pt x="235" y="73"/>
                    </a:lnTo>
                    <a:lnTo>
                      <a:pt x="240" y="81"/>
                    </a:lnTo>
                    <a:lnTo>
                      <a:pt x="235" y="84"/>
                    </a:lnTo>
                    <a:lnTo>
                      <a:pt x="235" y="89"/>
                    </a:lnTo>
                    <a:lnTo>
                      <a:pt x="241" y="91"/>
                    </a:lnTo>
                    <a:lnTo>
                      <a:pt x="247" y="102"/>
                    </a:lnTo>
                    <a:lnTo>
                      <a:pt x="243" y="116"/>
                    </a:lnTo>
                    <a:lnTo>
                      <a:pt x="240" y="116"/>
                    </a:lnTo>
                    <a:lnTo>
                      <a:pt x="238" y="123"/>
                    </a:lnTo>
                    <a:lnTo>
                      <a:pt x="228" y="129"/>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95" name="Freeform 231"/>
              <p:cNvSpPr>
                <a:spLocks/>
              </p:cNvSpPr>
              <p:nvPr/>
            </p:nvSpPr>
            <p:spPr bwMode="auto">
              <a:xfrm>
                <a:off x="2909" y="1743"/>
                <a:ext cx="141" cy="125"/>
              </a:xfrm>
              <a:custGeom>
                <a:avLst/>
                <a:gdLst>
                  <a:gd name="T0" fmla="*/ 0 w 422"/>
                  <a:gd name="T1" fmla="*/ 0 h 373"/>
                  <a:gd name="T2" fmla="*/ 0 w 422"/>
                  <a:gd name="T3" fmla="*/ 0 h 373"/>
                  <a:gd name="T4" fmla="*/ 0 w 422"/>
                  <a:gd name="T5" fmla="*/ 0 h 373"/>
                  <a:gd name="T6" fmla="*/ 0 w 422"/>
                  <a:gd name="T7" fmla="*/ 0 h 373"/>
                  <a:gd name="T8" fmla="*/ 0 w 422"/>
                  <a:gd name="T9" fmla="*/ 0 h 373"/>
                  <a:gd name="T10" fmla="*/ 0 w 422"/>
                  <a:gd name="T11" fmla="*/ 0 h 373"/>
                  <a:gd name="T12" fmla="*/ 0 w 422"/>
                  <a:gd name="T13" fmla="*/ 0 h 373"/>
                  <a:gd name="T14" fmla="*/ 0 w 422"/>
                  <a:gd name="T15" fmla="*/ 0 h 373"/>
                  <a:gd name="T16" fmla="*/ 0 w 422"/>
                  <a:gd name="T17" fmla="*/ 0 h 373"/>
                  <a:gd name="T18" fmla="*/ 0 w 422"/>
                  <a:gd name="T19" fmla="*/ 0 h 373"/>
                  <a:gd name="T20" fmla="*/ 0 w 422"/>
                  <a:gd name="T21" fmla="*/ 0 h 373"/>
                  <a:gd name="T22" fmla="*/ 0 w 422"/>
                  <a:gd name="T23" fmla="*/ 0 h 373"/>
                  <a:gd name="T24" fmla="*/ 0 w 422"/>
                  <a:gd name="T25" fmla="*/ 0 h 373"/>
                  <a:gd name="T26" fmla="*/ 0 w 422"/>
                  <a:gd name="T27" fmla="*/ 0 h 373"/>
                  <a:gd name="T28" fmla="*/ 0 w 422"/>
                  <a:gd name="T29" fmla="*/ 0 h 373"/>
                  <a:gd name="T30" fmla="*/ 0 w 422"/>
                  <a:gd name="T31" fmla="*/ 0 h 373"/>
                  <a:gd name="T32" fmla="*/ 0 w 422"/>
                  <a:gd name="T33" fmla="*/ 0 h 373"/>
                  <a:gd name="T34" fmla="*/ 0 w 422"/>
                  <a:gd name="T35" fmla="*/ 0 h 373"/>
                  <a:gd name="T36" fmla="*/ 0 w 422"/>
                  <a:gd name="T37" fmla="*/ 0 h 373"/>
                  <a:gd name="T38" fmla="*/ 0 w 422"/>
                  <a:gd name="T39" fmla="*/ 0 h 373"/>
                  <a:gd name="T40" fmla="*/ 0 w 422"/>
                  <a:gd name="T41" fmla="*/ 0 h 373"/>
                  <a:gd name="T42" fmla="*/ 0 w 422"/>
                  <a:gd name="T43" fmla="*/ 0 h 373"/>
                  <a:gd name="T44" fmla="*/ 0 w 422"/>
                  <a:gd name="T45" fmla="*/ 0 h 373"/>
                  <a:gd name="T46" fmla="*/ 0 w 422"/>
                  <a:gd name="T47" fmla="*/ 0 h 373"/>
                  <a:gd name="T48" fmla="*/ 0 w 422"/>
                  <a:gd name="T49" fmla="*/ 0 h 373"/>
                  <a:gd name="T50" fmla="*/ 0 w 422"/>
                  <a:gd name="T51" fmla="*/ 0 h 373"/>
                  <a:gd name="T52" fmla="*/ 0 w 422"/>
                  <a:gd name="T53" fmla="*/ 0 h 373"/>
                  <a:gd name="T54" fmla="*/ 0 w 422"/>
                  <a:gd name="T55" fmla="*/ 0 h 373"/>
                  <a:gd name="T56" fmla="*/ 0 w 422"/>
                  <a:gd name="T57" fmla="*/ 0 h 373"/>
                  <a:gd name="T58" fmla="*/ 0 w 422"/>
                  <a:gd name="T59" fmla="*/ 0 h 373"/>
                  <a:gd name="T60" fmla="*/ 0 w 422"/>
                  <a:gd name="T61" fmla="*/ 0 h 373"/>
                  <a:gd name="T62" fmla="*/ 0 w 422"/>
                  <a:gd name="T63" fmla="*/ 0 h 373"/>
                  <a:gd name="T64" fmla="*/ 0 w 422"/>
                  <a:gd name="T65" fmla="*/ 0 h 373"/>
                  <a:gd name="T66" fmla="*/ 0 w 422"/>
                  <a:gd name="T67" fmla="*/ 0 h 373"/>
                  <a:gd name="T68" fmla="*/ 0 w 422"/>
                  <a:gd name="T69" fmla="*/ 0 h 373"/>
                  <a:gd name="T70" fmla="*/ 0 w 422"/>
                  <a:gd name="T71" fmla="*/ 0 h 373"/>
                  <a:gd name="T72" fmla="*/ 0 w 422"/>
                  <a:gd name="T73" fmla="*/ 0 h 373"/>
                  <a:gd name="T74" fmla="*/ 0 w 422"/>
                  <a:gd name="T75" fmla="*/ 0 h 373"/>
                  <a:gd name="T76" fmla="*/ 0 w 422"/>
                  <a:gd name="T77" fmla="*/ 0 h 373"/>
                  <a:gd name="T78" fmla="*/ 0 w 422"/>
                  <a:gd name="T79" fmla="*/ 0 h 373"/>
                  <a:gd name="T80" fmla="*/ 0 w 422"/>
                  <a:gd name="T81" fmla="*/ 0 h 373"/>
                  <a:gd name="T82" fmla="*/ 0 w 422"/>
                  <a:gd name="T83" fmla="*/ 0 h 373"/>
                  <a:gd name="T84" fmla="*/ 0 w 422"/>
                  <a:gd name="T85" fmla="*/ 0 h 373"/>
                  <a:gd name="T86" fmla="*/ 0 w 422"/>
                  <a:gd name="T87" fmla="*/ 0 h 373"/>
                  <a:gd name="T88" fmla="*/ 0 w 422"/>
                  <a:gd name="T89" fmla="*/ 0 h 373"/>
                  <a:gd name="T90" fmla="*/ 0 w 422"/>
                  <a:gd name="T91" fmla="*/ 0 h 373"/>
                  <a:gd name="T92" fmla="*/ 0 w 422"/>
                  <a:gd name="T93" fmla="*/ 0 h 373"/>
                  <a:gd name="T94" fmla="*/ 0 w 422"/>
                  <a:gd name="T95" fmla="*/ 0 h 373"/>
                  <a:gd name="T96" fmla="*/ 0 w 422"/>
                  <a:gd name="T97" fmla="*/ 0 h 373"/>
                  <a:gd name="T98" fmla="*/ 0 w 422"/>
                  <a:gd name="T99" fmla="*/ 0 h 373"/>
                  <a:gd name="T100" fmla="*/ 0 w 422"/>
                  <a:gd name="T101" fmla="*/ 0 h 373"/>
                  <a:gd name="T102" fmla="*/ 0 w 422"/>
                  <a:gd name="T103" fmla="*/ 0 h 373"/>
                  <a:gd name="T104" fmla="*/ 0 w 422"/>
                  <a:gd name="T105" fmla="*/ 0 h 373"/>
                  <a:gd name="T106" fmla="*/ 0 w 422"/>
                  <a:gd name="T107" fmla="*/ 0 h 373"/>
                  <a:gd name="T108" fmla="*/ 0 w 422"/>
                  <a:gd name="T109" fmla="*/ 0 h 373"/>
                  <a:gd name="T110" fmla="*/ 0 w 422"/>
                  <a:gd name="T111" fmla="*/ 0 h 373"/>
                  <a:gd name="T112" fmla="*/ 0 w 422"/>
                  <a:gd name="T113" fmla="*/ 0 h 373"/>
                  <a:gd name="T114" fmla="*/ 0 w 422"/>
                  <a:gd name="T115" fmla="*/ 0 h 373"/>
                  <a:gd name="T116" fmla="*/ 0 w 422"/>
                  <a:gd name="T117" fmla="*/ 0 h 3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2"/>
                  <a:gd name="T178" fmla="*/ 0 h 373"/>
                  <a:gd name="T179" fmla="*/ 422 w 422"/>
                  <a:gd name="T180" fmla="*/ 373 h 3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2" h="373">
                    <a:moveTo>
                      <a:pt x="128" y="130"/>
                    </a:moveTo>
                    <a:lnTo>
                      <a:pt x="124" y="123"/>
                    </a:lnTo>
                    <a:lnTo>
                      <a:pt x="117" y="126"/>
                    </a:lnTo>
                    <a:lnTo>
                      <a:pt x="112" y="122"/>
                    </a:lnTo>
                    <a:lnTo>
                      <a:pt x="92" y="127"/>
                    </a:lnTo>
                    <a:lnTo>
                      <a:pt x="91" y="122"/>
                    </a:lnTo>
                    <a:lnTo>
                      <a:pt x="96" y="118"/>
                    </a:lnTo>
                    <a:lnTo>
                      <a:pt x="82" y="113"/>
                    </a:lnTo>
                    <a:lnTo>
                      <a:pt x="78" y="119"/>
                    </a:lnTo>
                    <a:lnTo>
                      <a:pt x="72" y="118"/>
                    </a:lnTo>
                    <a:lnTo>
                      <a:pt x="59" y="125"/>
                    </a:lnTo>
                    <a:lnTo>
                      <a:pt x="53" y="123"/>
                    </a:lnTo>
                    <a:lnTo>
                      <a:pt x="49" y="119"/>
                    </a:lnTo>
                    <a:lnTo>
                      <a:pt x="30" y="109"/>
                    </a:lnTo>
                    <a:lnTo>
                      <a:pt x="27" y="102"/>
                    </a:lnTo>
                    <a:lnTo>
                      <a:pt x="27" y="81"/>
                    </a:lnTo>
                    <a:lnTo>
                      <a:pt x="16" y="47"/>
                    </a:lnTo>
                    <a:lnTo>
                      <a:pt x="23" y="41"/>
                    </a:lnTo>
                    <a:lnTo>
                      <a:pt x="20" y="29"/>
                    </a:lnTo>
                    <a:lnTo>
                      <a:pt x="7" y="26"/>
                    </a:lnTo>
                    <a:lnTo>
                      <a:pt x="1" y="22"/>
                    </a:lnTo>
                    <a:lnTo>
                      <a:pt x="4" y="16"/>
                    </a:lnTo>
                    <a:lnTo>
                      <a:pt x="0" y="11"/>
                    </a:lnTo>
                    <a:lnTo>
                      <a:pt x="13" y="6"/>
                    </a:lnTo>
                    <a:lnTo>
                      <a:pt x="26" y="13"/>
                    </a:lnTo>
                    <a:lnTo>
                      <a:pt x="37" y="12"/>
                    </a:lnTo>
                    <a:lnTo>
                      <a:pt x="42" y="19"/>
                    </a:lnTo>
                    <a:lnTo>
                      <a:pt x="42" y="26"/>
                    </a:lnTo>
                    <a:lnTo>
                      <a:pt x="52" y="30"/>
                    </a:lnTo>
                    <a:lnTo>
                      <a:pt x="55" y="26"/>
                    </a:lnTo>
                    <a:lnTo>
                      <a:pt x="62" y="22"/>
                    </a:lnTo>
                    <a:lnTo>
                      <a:pt x="65" y="16"/>
                    </a:lnTo>
                    <a:lnTo>
                      <a:pt x="73" y="13"/>
                    </a:lnTo>
                    <a:lnTo>
                      <a:pt x="75" y="8"/>
                    </a:lnTo>
                    <a:lnTo>
                      <a:pt x="79" y="9"/>
                    </a:lnTo>
                    <a:lnTo>
                      <a:pt x="81" y="5"/>
                    </a:lnTo>
                    <a:lnTo>
                      <a:pt x="91" y="9"/>
                    </a:lnTo>
                    <a:lnTo>
                      <a:pt x="104" y="8"/>
                    </a:lnTo>
                    <a:lnTo>
                      <a:pt x="107" y="16"/>
                    </a:lnTo>
                    <a:lnTo>
                      <a:pt x="105" y="20"/>
                    </a:lnTo>
                    <a:lnTo>
                      <a:pt x="120" y="23"/>
                    </a:lnTo>
                    <a:lnTo>
                      <a:pt x="125" y="20"/>
                    </a:lnTo>
                    <a:lnTo>
                      <a:pt x="130" y="26"/>
                    </a:lnTo>
                    <a:lnTo>
                      <a:pt x="135" y="25"/>
                    </a:lnTo>
                    <a:lnTo>
                      <a:pt x="135" y="18"/>
                    </a:lnTo>
                    <a:lnTo>
                      <a:pt x="148" y="4"/>
                    </a:lnTo>
                    <a:lnTo>
                      <a:pt x="156" y="0"/>
                    </a:lnTo>
                    <a:lnTo>
                      <a:pt x="158" y="5"/>
                    </a:lnTo>
                    <a:lnTo>
                      <a:pt x="170" y="1"/>
                    </a:lnTo>
                    <a:lnTo>
                      <a:pt x="170" y="6"/>
                    </a:lnTo>
                    <a:lnTo>
                      <a:pt x="174" y="15"/>
                    </a:lnTo>
                    <a:lnTo>
                      <a:pt x="186" y="13"/>
                    </a:lnTo>
                    <a:lnTo>
                      <a:pt x="192" y="18"/>
                    </a:lnTo>
                    <a:lnTo>
                      <a:pt x="197" y="13"/>
                    </a:lnTo>
                    <a:lnTo>
                      <a:pt x="205" y="13"/>
                    </a:lnTo>
                    <a:lnTo>
                      <a:pt x="209" y="22"/>
                    </a:lnTo>
                    <a:lnTo>
                      <a:pt x="208" y="29"/>
                    </a:lnTo>
                    <a:lnTo>
                      <a:pt x="212" y="31"/>
                    </a:lnTo>
                    <a:lnTo>
                      <a:pt x="215" y="38"/>
                    </a:lnTo>
                    <a:lnTo>
                      <a:pt x="226" y="41"/>
                    </a:lnTo>
                    <a:lnTo>
                      <a:pt x="272" y="33"/>
                    </a:lnTo>
                    <a:lnTo>
                      <a:pt x="271" y="59"/>
                    </a:lnTo>
                    <a:lnTo>
                      <a:pt x="271" y="66"/>
                    </a:lnTo>
                    <a:lnTo>
                      <a:pt x="284" y="66"/>
                    </a:lnTo>
                    <a:lnTo>
                      <a:pt x="291" y="55"/>
                    </a:lnTo>
                    <a:lnTo>
                      <a:pt x="297" y="54"/>
                    </a:lnTo>
                    <a:lnTo>
                      <a:pt x="301" y="61"/>
                    </a:lnTo>
                    <a:lnTo>
                      <a:pt x="300" y="66"/>
                    </a:lnTo>
                    <a:lnTo>
                      <a:pt x="311" y="72"/>
                    </a:lnTo>
                    <a:lnTo>
                      <a:pt x="316" y="75"/>
                    </a:lnTo>
                    <a:lnTo>
                      <a:pt x="314" y="81"/>
                    </a:lnTo>
                    <a:lnTo>
                      <a:pt x="323" y="83"/>
                    </a:lnTo>
                    <a:lnTo>
                      <a:pt x="327" y="87"/>
                    </a:lnTo>
                    <a:lnTo>
                      <a:pt x="330" y="94"/>
                    </a:lnTo>
                    <a:lnTo>
                      <a:pt x="337" y="95"/>
                    </a:lnTo>
                    <a:lnTo>
                      <a:pt x="340" y="98"/>
                    </a:lnTo>
                    <a:lnTo>
                      <a:pt x="339" y="105"/>
                    </a:lnTo>
                    <a:lnTo>
                      <a:pt x="347" y="98"/>
                    </a:lnTo>
                    <a:lnTo>
                      <a:pt x="360" y="97"/>
                    </a:lnTo>
                    <a:lnTo>
                      <a:pt x="379" y="100"/>
                    </a:lnTo>
                    <a:lnTo>
                      <a:pt x="381" y="105"/>
                    </a:lnTo>
                    <a:lnTo>
                      <a:pt x="378" y="112"/>
                    </a:lnTo>
                    <a:lnTo>
                      <a:pt x="389" y="109"/>
                    </a:lnTo>
                    <a:lnTo>
                      <a:pt x="392" y="113"/>
                    </a:lnTo>
                    <a:lnTo>
                      <a:pt x="412" y="106"/>
                    </a:lnTo>
                    <a:lnTo>
                      <a:pt x="407" y="125"/>
                    </a:lnTo>
                    <a:lnTo>
                      <a:pt x="408" y="130"/>
                    </a:lnTo>
                    <a:lnTo>
                      <a:pt x="414" y="127"/>
                    </a:lnTo>
                    <a:lnTo>
                      <a:pt x="418" y="137"/>
                    </a:lnTo>
                    <a:lnTo>
                      <a:pt x="411" y="148"/>
                    </a:lnTo>
                    <a:lnTo>
                      <a:pt x="411" y="155"/>
                    </a:lnTo>
                    <a:lnTo>
                      <a:pt x="417" y="159"/>
                    </a:lnTo>
                    <a:lnTo>
                      <a:pt x="422" y="159"/>
                    </a:lnTo>
                    <a:lnTo>
                      <a:pt x="418" y="170"/>
                    </a:lnTo>
                    <a:lnTo>
                      <a:pt x="415" y="175"/>
                    </a:lnTo>
                    <a:lnTo>
                      <a:pt x="420" y="179"/>
                    </a:lnTo>
                    <a:lnTo>
                      <a:pt x="414" y="188"/>
                    </a:lnTo>
                    <a:lnTo>
                      <a:pt x="417" y="199"/>
                    </a:lnTo>
                    <a:lnTo>
                      <a:pt x="414" y="206"/>
                    </a:lnTo>
                    <a:lnTo>
                      <a:pt x="392" y="209"/>
                    </a:lnTo>
                    <a:lnTo>
                      <a:pt x="388" y="204"/>
                    </a:lnTo>
                    <a:lnTo>
                      <a:pt x="381" y="205"/>
                    </a:lnTo>
                    <a:lnTo>
                      <a:pt x="373" y="215"/>
                    </a:lnTo>
                    <a:lnTo>
                      <a:pt x="360" y="212"/>
                    </a:lnTo>
                    <a:lnTo>
                      <a:pt x="358" y="218"/>
                    </a:lnTo>
                    <a:lnTo>
                      <a:pt x="343" y="227"/>
                    </a:lnTo>
                    <a:lnTo>
                      <a:pt x="336" y="227"/>
                    </a:lnTo>
                    <a:lnTo>
                      <a:pt x="324" y="236"/>
                    </a:lnTo>
                    <a:lnTo>
                      <a:pt x="340" y="248"/>
                    </a:lnTo>
                    <a:lnTo>
                      <a:pt x="350" y="243"/>
                    </a:lnTo>
                    <a:lnTo>
                      <a:pt x="356" y="247"/>
                    </a:lnTo>
                    <a:lnTo>
                      <a:pt x="358" y="266"/>
                    </a:lnTo>
                    <a:lnTo>
                      <a:pt x="356" y="272"/>
                    </a:lnTo>
                    <a:lnTo>
                      <a:pt x="349" y="274"/>
                    </a:lnTo>
                    <a:lnTo>
                      <a:pt x="347" y="280"/>
                    </a:lnTo>
                    <a:lnTo>
                      <a:pt x="353" y="284"/>
                    </a:lnTo>
                    <a:lnTo>
                      <a:pt x="355" y="290"/>
                    </a:lnTo>
                    <a:lnTo>
                      <a:pt x="358" y="295"/>
                    </a:lnTo>
                    <a:lnTo>
                      <a:pt x="355" y="301"/>
                    </a:lnTo>
                    <a:lnTo>
                      <a:pt x="356" y="329"/>
                    </a:lnTo>
                    <a:lnTo>
                      <a:pt x="362" y="331"/>
                    </a:lnTo>
                    <a:lnTo>
                      <a:pt x="363" y="352"/>
                    </a:lnTo>
                    <a:lnTo>
                      <a:pt x="372" y="370"/>
                    </a:lnTo>
                    <a:lnTo>
                      <a:pt x="368" y="373"/>
                    </a:lnTo>
                    <a:lnTo>
                      <a:pt x="340" y="368"/>
                    </a:lnTo>
                    <a:lnTo>
                      <a:pt x="329" y="361"/>
                    </a:lnTo>
                    <a:lnTo>
                      <a:pt x="303" y="368"/>
                    </a:lnTo>
                    <a:lnTo>
                      <a:pt x="298" y="363"/>
                    </a:lnTo>
                    <a:lnTo>
                      <a:pt x="284" y="358"/>
                    </a:lnTo>
                    <a:lnTo>
                      <a:pt x="281" y="355"/>
                    </a:lnTo>
                    <a:lnTo>
                      <a:pt x="287" y="349"/>
                    </a:lnTo>
                    <a:lnTo>
                      <a:pt x="281" y="344"/>
                    </a:lnTo>
                    <a:lnTo>
                      <a:pt x="288" y="333"/>
                    </a:lnTo>
                    <a:lnTo>
                      <a:pt x="300" y="329"/>
                    </a:lnTo>
                    <a:lnTo>
                      <a:pt x="310" y="320"/>
                    </a:lnTo>
                    <a:lnTo>
                      <a:pt x="301" y="304"/>
                    </a:lnTo>
                    <a:lnTo>
                      <a:pt x="298" y="291"/>
                    </a:lnTo>
                    <a:lnTo>
                      <a:pt x="291" y="291"/>
                    </a:lnTo>
                    <a:lnTo>
                      <a:pt x="287" y="294"/>
                    </a:lnTo>
                    <a:lnTo>
                      <a:pt x="281" y="293"/>
                    </a:lnTo>
                    <a:lnTo>
                      <a:pt x="281" y="287"/>
                    </a:lnTo>
                    <a:lnTo>
                      <a:pt x="285" y="281"/>
                    </a:lnTo>
                    <a:lnTo>
                      <a:pt x="288" y="263"/>
                    </a:lnTo>
                    <a:lnTo>
                      <a:pt x="285" y="256"/>
                    </a:lnTo>
                    <a:lnTo>
                      <a:pt x="306" y="238"/>
                    </a:lnTo>
                    <a:lnTo>
                      <a:pt x="304" y="231"/>
                    </a:lnTo>
                    <a:lnTo>
                      <a:pt x="293" y="227"/>
                    </a:lnTo>
                    <a:lnTo>
                      <a:pt x="288" y="222"/>
                    </a:lnTo>
                    <a:lnTo>
                      <a:pt x="285" y="227"/>
                    </a:lnTo>
                    <a:lnTo>
                      <a:pt x="291" y="231"/>
                    </a:lnTo>
                    <a:lnTo>
                      <a:pt x="285" y="236"/>
                    </a:lnTo>
                    <a:lnTo>
                      <a:pt x="277" y="227"/>
                    </a:lnTo>
                    <a:lnTo>
                      <a:pt x="278" y="222"/>
                    </a:lnTo>
                    <a:lnTo>
                      <a:pt x="270" y="211"/>
                    </a:lnTo>
                    <a:lnTo>
                      <a:pt x="264" y="212"/>
                    </a:lnTo>
                    <a:lnTo>
                      <a:pt x="262" y="205"/>
                    </a:lnTo>
                    <a:lnTo>
                      <a:pt x="252" y="198"/>
                    </a:lnTo>
                    <a:lnTo>
                      <a:pt x="249" y="191"/>
                    </a:lnTo>
                    <a:lnTo>
                      <a:pt x="242" y="190"/>
                    </a:lnTo>
                    <a:lnTo>
                      <a:pt x="236" y="193"/>
                    </a:lnTo>
                    <a:lnTo>
                      <a:pt x="229" y="191"/>
                    </a:lnTo>
                    <a:lnTo>
                      <a:pt x="210" y="201"/>
                    </a:lnTo>
                    <a:lnTo>
                      <a:pt x="192" y="187"/>
                    </a:lnTo>
                    <a:lnTo>
                      <a:pt x="187" y="191"/>
                    </a:lnTo>
                    <a:lnTo>
                      <a:pt x="184" y="188"/>
                    </a:lnTo>
                    <a:lnTo>
                      <a:pt x="167" y="190"/>
                    </a:lnTo>
                    <a:lnTo>
                      <a:pt x="163" y="194"/>
                    </a:lnTo>
                    <a:lnTo>
                      <a:pt x="158" y="208"/>
                    </a:lnTo>
                    <a:lnTo>
                      <a:pt x="154" y="204"/>
                    </a:lnTo>
                    <a:lnTo>
                      <a:pt x="156" y="211"/>
                    </a:lnTo>
                    <a:lnTo>
                      <a:pt x="145" y="201"/>
                    </a:lnTo>
                    <a:lnTo>
                      <a:pt x="138" y="183"/>
                    </a:lnTo>
                    <a:lnTo>
                      <a:pt x="143" y="177"/>
                    </a:lnTo>
                    <a:lnTo>
                      <a:pt x="143" y="156"/>
                    </a:lnTo>
                    <a:lnTo>
                      <a:pt x="141" y="143"/>
                    </a:lnTo>
                    <a:lnTo>
                      <a:pt x="138" y="140"/>
                    </a:lnTo>
                    <a:lnTo>
                      <a:pt x="135" y="138"/>
                    </a:lnTo>
                    <a:lnTo>
                      <a:pt x="128" y="13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96" name="Freeform 232"/>
              <p:cNvSpPr>
                <a:spLocks/>
              </p:cNvSpPr>
              <p:nvPr/>
            </p:nvSpPr>
            <p:spPr bwMode="auto">
              <a:xfrm>
                <a:off x="2876" y="1738"/>
                <a:ext cx="17" cy="18"/>
              </a:xfrm>
              <a:custGeom>
                <a:avLst/>
                <a:gdLst>
                  <a:gd name="T0" fmla="*/ 0 w 53"/>
                  <a:gd name="T1" fmla="*/ 0 h 55"/>
                  <a:gd name="T2" fmla="*/ 0 w 53"/>
                  <a:gd name="T3" fmla="*/ 0 h 55"/>
                  <a:gd name="T4" fmla="*/ 0 w 53"/>
                  <a:gd name="T5" fmla="*/ 0 h 55"/>
                  <a:gd name="T6" fmla="*/ 0 w 53"/>
                  <a:gd name="T7" fmla="*/ 0 h 55"/>
                  <a:gd name="T8" fmla="*/ 0 w 53"/>
                  <a:gd name="T9" fmla="*/ 0 h 55"/>
                  <a:gd name="T10" fmla="*/ 0 w 53"/>
                  <a:gd name="T11" fmla="*/ 0 h 55"/>
                  <a:gd name="T12" fmla="*/ 0 w 53"/>
                  <a:gd name="T13" fmla="*/ 0 h 55"/>
                  <a:gd name="T14" fmla="*/ 0 w 53"/>
                  <a:gd name="T15" fmla="*/ 0 h 55"/>
                  <a:gd name="T16" fmla="*/ 0 w 53"/>
                  <a:gd name="T17" fmla="*/ 0 h 55"/>
                  <a:gd name="T18" fmla="*/ 0 w 53"/>
                  <a:gd name="T19" fmla="*/ 0 h 55"/>
                  <a:gd name="T20" fmla="*/ 0 w 53"/>
                  <a:gd name="T21" fmla="*/ 0 h 55"/>
                  <a:gd name="T22" fmla="*/ 0 w 53"/>
                  <a:gd name="T23" fmla="*/ 0 h 55"/>
                  <a:gd name="T24" fmla="*/ 0 w 53"/>
                  <a:gd name="T25" fmla="*/ 0 h 55"/>
                  <a:gd name="T26" fmla="*/ 0 w 53"/>
                  <a:gd name="T27" fmla="*/ 0 h 55"/>
                  <a:gd name="T28" fmla="*/ 0 w 53"/>
                  <a:gd name="T29" fmla="*/ 0 h 55"/>
                  <a:gd name="T30" fmla="*/ 0 w 53"/>
                  <a:gd name="T31" fmla="*/ 0 h 55"/>
                  <a:gd name="T32" fmla="*/ 0 w 53"/>
                  <a:gd name="T33" fmla="*/ 0 h 55"/>
                  <a:gd name="T34" fmla="*/ 0 w 53"/>
                  <a:gd name="T35" fmla="*/ 0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55"/>
                  <a:gd name="T56" fmla="*/ 53 w 53"/>
                  <a:gd name="T57" fmla="*/ 55 h 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55">
                    <a:moveTo>
                      <a:pt x="0" y="26"/>
                    </a:moveTo>
                    <a:lnTo>
                      <a:pt x="4" y="23"/>
                    </a:lnTo>
                    <a:lnTo>
                      <a:pt x="20" y="25"/>
                    </a:lnTo>
                    <a:lnTo>
                      <a:pt x="24" y="19"/>
                    </a:lnTo>
                    <a:lnTo>
                      <a:pt x="32" y="18"/>
                    </a:lnTo>
                    <a:lnTo>
                      <a:pt x="34" y="14"/>
                    </a:lnTo>
                    <a:lnTo>
                      <a:pt x="29" y="8"/>
                    </a:lnTo>
                    <a:lnTo>
                      <a:pt x="46" y="0"/>
                    </a:lnTo>
                    <a:lnTo>
                      <a:pt x="50" y="4"/>
                    </a:lnTo>
                    <a:lnTo>
                      <a:pt x="53" y="17"/>
                    </a:lnTo>
                    <a:lnTo>
                      <a:pt x="37" y="30"/>
                    </a:lnTo>
                    <a:lnTo>
                      <a:pt x="30" y="29"/>
                    </a:lnTo>
                    <a:lnTo>
                      <a:pt x="26" y="40"/>
                    </a:lnTo>
                    <a:lnTo>
                      <a:pt x="26" y="46"/>
                    </a:lnTo>
                    <a:lnTo>
                      <a:pt x="19" y="55"/>
                    </a:lnTo>
                    <a:lnTo>
                      <a:pt x="6" y="46"/>
                    </a:lnTo>
                    <a:lnTo>
                      <a:pt x="6" y="40"/>
                    </a:lnTo>
                    <a:lnTo>
                      <a:pt x="0" y="26"/>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297" name="Freeform 233"/>
              <p:cNvSpPr>
                <a:spLocks/>
              </p:cNvSpPr>
              <p:nvPr/>
            </p:nvSpPr>
            <p:spPr bwMode="auto">
              <a:xfrm>
                <a:off x="2735" y="1974"/>
                <a:ext cx="210" cy="168"/>
              </a:xfrm>
              <a:custGeom>
                <a:avLst/>
                <a:gdLst>
                  <a:gd name="T0" fmla="*/ 0 w 629"/>
                  <a:gd name="T1" fmla="*/ 0 h 504"/>
                  <a:gd name="T2" fmla="*/ 0 w 629"/>
                  <a:gd name="T3" fmla="*/ 0 h 504"/>
                  <a:gd name="T4" fmla="*/ 0 w 629"/>
                  <a:gd name="T5" fmla="*/ 0 h 504"/>
                  <a:gd name="T6" fmla="*/ 0 w 629"/>
                  <a:gd name="T7" fmla="*/ 0 h 504"/>
                  <a:gd name="T8" fmla="*/ 0 w 629"/>
                  <a:gd name="T9" fmla="*/ 0 h 504"/>
                  <a:gd name="T10" fmla="*/ 0 w 629"/>
                  <a:gd name="T11" fmla="*/ 0 h 504"/>
                  <a:gd name="T12" fmla="*/ 0 w 629"/>
                  <a:gd name="T13" fmla="*/ 0 h 504"/>
                  <a:gd name="T14" fmla="*/ 0 w 629"/>
                  <a:gd name="T15" fmla="*/ 0 h 504"/>
                  <a:gd name="T16" fmla="*/ 0 w 629"/>
                  <a:gd name="T17" fmla="*/ 0 h 504"/>
                  <a:gd name="T18" fmla="*/ 0 w 629"/>
                  <a:gd name="T19" fmla="*/ 0 h 504"/>
                  <a:gd name="T20" fmla="*/ 0 w 629"/>
                  <a:gd name="T21" fmla="*/ 0 h 504"/>
                  <a:gd name="T22" fmla="*/ 0 w 629"/>
                  <a:gd name="T23" fmla="*/ 0 h 504"/>
                  <a:gd name="T24" fmla="*/ 0 w 629"/>
                  <a:gd name="T25" fmla="*/ 0 h 504"/>
                  <a:gd name="T26" fmla="*/ 0 w 629"/>
                  <a:gd name="T27" fmla="*/ 0 h 504"/>
                  <a:gd name="T28" fmla="*/ 0 w 629"/>
                  <a:gd name="T29" fmla="*/ 0 h 504"/>
                  <a:gd name="T30" fmla="*/ 0 w 629"/>
                  <a:gd name="T31" fmla="*/ 0 h 504"/>
                  <a:gd name="T32" fmla="*/ 0 w 629"/>
                  <a:gd name="T33" fmla="*/ 0 h 504"/>
                  <a:gd name="T34" fmla="*/ 0 w 629"/>
                  <a:gd name="T35" fmla="*/ 0 h 504"/>
                  <a:gd name="T36" fmla="*/ 0 w 629"/>
                  <a:gd name="T37" fmla="*/ 0 h 504"/>
                  <a:gd name="T38" fmla="*/ 0 w 629"/>
                  <a:gd name="T39" fmla="*/ 0 h 504"/>
                  <a:gd name="T40" fmla="*/ 0 w 629"/>
                  <a:gd name="T41" fmla="*/ 0 h 504"/>
                  <a:gd name="T42" fmla="*/ 0 w 629"/>
                  <a:gd name="T43" fmla="*/ 0 h 504"/>
                  <a:gd name="T44" fmla="*/ 0 w 629"/>
                  <a:gd name="T45" fmla="*/ 0 h 504"/>
                  <a:gd name="T46" fmla="*/ 0 w 629"/>
                  <a:gd name="T47" fmla="*/ 0 h 504"/>
                  <a:gd name="T48" fmla="*/ 0 w 629"/>
                  <a:gd name="T49" fmla="*/ 0 h 504"/>
                  <a:gd name="T50" fmla="*/ 0 w 629"/>
                  <a:gd name="T51" fmla="*/ 0 h 504"/>
                  <a:gd name="T52" fmla="*/ 0 w 629"/>
                  <a:gd name="T53" fmla="*/ 0 h 504"/>
                  <a:gd name="T54" fmla="*/ 0 w 629"/>
                  <a:gd name="T55" fmla="*/ 0 h 504"/>
                  <a:gd name="T56" fmla="*/ 0 w 629"/>
                  <a:gd name="T57" fmla="*/ 0 h 504"/>
                  <a:gd name="T58" fmla="*/ 0 w 629"/>
                  <a:gd name="T59" fmla="*/ 0 h 504"/>
                  <a:gd name="T60" fmla="*/ 0 w 629"/>
                  <a:gd name="T61" fmla="*/ 0 h 504"/>
                  <a:gd name="T62" fmla="*/ 0 w 629"/>
                  <a:gd name="T63" fmla="*/ 0 h 504"/>
                  <a:gd name="T64" fmla="*/ 0 w 629"/>
                  <a:gd name="T65" fmla="*/ 0 h 504"/>
                  <a:gd name="T66" fmla="*/ 0 w 629"/>
                  <a:gd name="T67" fmla="*/ 0 h 504"/>
                  <a:gd name="T68" fmla="*/ 0 w 629"/>
                  <a:gd name="T69" fmla="*/ 0 h 504"/>
                  <a:gd name="T70" fmla="*/ 0 w 629"/>
                  <a:gd name="T71" fmla="*/ 0 h 504"/>
                  <a:gd name="T72" fmla="*/ 0 w 629"/>
                  <a:gd name="T73" fmla="*/ 0 h 504"/>
                  <a:gd name="T74" fmla="*/ 0 w 629"/>
                  <a:gd name="T75" fmla="*/ 0 h 5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504"/>
                  <a:gd name="T116" fmla="*/ 629 w 629"/>
                  <a:gd name="T117" fmla="*/ 504 h 5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504">
                    <a:moveTo>
                      <a:pt x="350" y="63"/>
                    </a:moveTo>
                    <a:lnTo>
                      <a:pt x="363" y="59"/>
                    </a:lnTo>
                    <a:lnTo>
                      <a:pt x="375" y="62"/>
                    </a:lnTo>
                    <a:lnTo>
                      <a:pt x="388" y="72"/>
                    </a:lnTo>
                    <a:lnTo>
                      <a:pt x="409" y="62"/>
                    </a:lnTo>
                    <a:lnTo>
                      <a:pt x="418" y="62"/>
                    </a:lnTo>
                    <a:lnTo>
                      <a:pt x="428" y="70"/>
                    </a:lnTo>
                    <a:lnTo>
                      <a:pt x="466" y="63"/>
                    </a:lnTo>
                    <a:lnTo>
                      <a:pt x="483" y="66"/>
                    </a:lnTo>
                    <a:lnTo>
                      <a:pt x="487" y="56"/>
                    </a:lnTo>
                    <a:lnTo>
                      <a:pt x="497" y="56"/>
                    </a:lnTo>
                    <a:lnTo>
                      <a:pt x="509" y="55"/>
                    </a:lnTo>
                    <a:lnTo>
                      <a:pt x="519" y="63"/>
                    </a:lnTo>
                    <a:lnTo>
                      <a:pt x="545" y="126"/>
                    </a:lnTo>
                    <a:lnTo>
                      <a:pt x="581" y="134"/>
                    </a:lnTo>
                    <a:lnTo>
                      <a:pt x="591" y="162"/>
                    </a:lnTo>
                    <a:lnTo>
                      <a:pt x="608" y="168"/>
                    </a:lnTo>
                    <a:lnTo>
                      <a:pt x="607" y="195"/>
                    </a:lnTo>
                    <a:lnTo>
                      <a:pt x="595" y="211"/>
                    </a:lnTo>
                    <a:lnTo>
                      <a:pt x="598" y="259"/>
                    </a:lnTo>
                    <a:lnTo>
                      <a:pt x="629" y="266"/>
                    </a:lnTo>
                    <a:lnTo>
                      <a:pt x="629" y="280"/>
                    </a:lnTo>
                    <a:lnTo>
                      <a:pt x="603" y="311"/>
                    </a:lnTo>
                    <a:lnTo>
                      <a:pt x="587" y="340"/>
                    </a:lnTo>
                    <a:lnTo>
                      <a:pt x="588" y="380"/>
                    </a:lnTo>
                    <a:lnTo>
                      <a:pt x="479" y="398"/>
                    </a:lnTo>
                    <a:lnTo>
                      <a:pt x="481" y="427"/>
                    </a:lnTo>
                    <a:lnTo>
                      <a:pt x="476" y="451"/>
                    </a:lnTo>
                    <a:lnTo>
                      <a:pt x="457" y="472"/>
                    </a:lnTo>
                    <a:lnTo>
                      <a:pt x="415" y="495"/>
                    </a:lnTo>
                    <a:lnTo>
                      <a:pt x="409" y="483"/>
                    </a:lnTo>
                    <a:lnTo>
                      <a:pt x="389" y="488"/>
                    </a:lnTo>
                    <a:lnTo>
                      <a:pt x="376" y="504"/>
                    </a:lnTo>
                    <a:lnTo>
                      <a:pt x="352" y="491"/>
                    </a:lnTo>
                    <a:lnTo>
                      <a:pt x="320" y="499"/>
                    </a:lnTo>
                    <a:lnTo>
                      <a:pt x="305" y="494"/>
                    </a:lnTo>
                    <a:lnTo>
                      <a:pt x="331" y="466"/>
                    </a:lnTo>
                    <a:lnTo>
                      <a:pt x="326" y="447"/>
                    </a:lnTo>
                    <a:lnTo>
                      <a:pt x="297" y="431"/>
                    </a:lnTo>
                    <a:lnTo>
                      <a:pt x="284" y="413"/>
                    </a:lnTo>
                    <a:lnTo>
                      <a:pt x="266" y="408"/>
                    </a:lnTo>
                    <a:lnTo>
                      <a:pt x="248" y="416"/>
                    </a:lnTo>
                    <a:lnTo>
                      <a:pt x="241" y="399"/>
                    </a:lnTo>
                    <a:lnTo>
                      <a:pt x="229" y="399"/>
                    </a:lnTo>
                    <a:lnTo>
                      <a:pt x="226" y="412"/>
                    </a:lnTo>
                    <a:lnTo>
                      <a:pt x="216" y="418"/>
                    </a:lnTo>
                    <a:lnTo>
                      <a:pt x="196" y="424"/>
                    </a:lnTo>
                    <a:lnTo>
                      <a:pt x="176" y="420"/>
                    </a:lnTo>
                    <a:lnTo>
                      <a:pt x="158" y="416"/>
                    </a:lnTo>
                    <a:lnTo>
                      <a:pt x="171" y="402"/>
                    </a:lnTo>
                    <a:lnTo>
                      <a:pt x="170" y="390"/>
                    </a:lnTo>
                    <a:lnTo>
                      <a:pt x="160" y="373"/>
                    </a:lnTo>
                    <a:lnTo>
                      <a:pt x="148" y="363"/>
                    </a:lnTo>
                    <a:lnTo>
                      <a:pt x="119" y="349"/>
                    </a:lnTo>
                    <a:lnTo>
                      <a:pt x="99" y="297"/>
                    </a:lnTo>
                    <a:lnTo>
                      <a:pt x="56" y="251"/>
                    </a:lnTo>
                    <a:lnTo>
                      <a:pt x="59" y="213"/>
                    </a:lnTo>
                    <a:lnTo>
                      <a:pt x="46" y="204"/>
                    </a:lnTo>
                    <a:lnTo>
                      <a:pt x="47" y="163"/>
                    </a:lnTo>
                    <a:lnTo>
                      <a:pt x="24" y="126"/>
                    </a:lnTo>
                    <a:lnTo>
                      <a:pt x="24" y="109"/>
                    </a:lnTo>
                    <a:lnTo>
                      <a:pt x="0" y="105"/>
                    </a:lnTo>
                    <a:lnTo>
                      <a:pt x="1" y="86"/>
                    </a:lnTo>
                    <a:lnTo>
                      <a:pt x="50" y="61"/>
                    </a:lnTo>
                    <a:lnTo>
                      <a:pt x="70" y="47"/>
                    </a:lnTo>
                    <a:lnTo>
                      <a:pt x="82" y="0"/>
                    </a:lnTo>
                    <a:lnTo>
                      <a:pt x="131" y="29"/>
                    </a:lnTo>
                    <a:lnTo>
                      <a:pt x="145" y="29"/>
                    </a:lnTo>
                    <a:lnTo>
                      <a:pt x="186" y="15"/>
                    </a:lnTo>
                    <a:lnTo>
                      <a:pt x="207" y="11"/>
                    </a:lnTo>
                    <a:lnTo>
                      <a:pt x="233" y="40"/>
                    </a:lnTo>
                    <a:lnTo>
                      <a:pt x="254" y="37"/>
                    </a:lnTo>
                    <a:lnTo>
                      <a:pt x="262" y="23"/>
                    </a:lnTo>
                    <a:lnTo>
                      <a:pt x="307" y="36"/>
                    </a:lnTo>
                    <a:lnTo>
                      <a:pt x="320" y="51"/>
                    </a:lnTo>
                    <a:lnTo>
                      <a:pt x="331" y="58"/>
                    </a:lnTo>
                    <a:lnTo>
                      <a:pt x="350" y="6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298" name="Freeform 234"/>
              <p:cNvSpPr>
                <a:spLocks/>
              </p:cNvSpPr>
              <p:nvPr/>
            </p:nvSpPr>
            <p:spPr bwMode="auto">
              <a:xfrm>
                <a:off x="2931" y="1835"/>
                <a:ext cx="243" cy="387"/>
              </a:xfrm>
              <a:custGeom>
                <a:avLst/>
                <a:gdLst>
                  <a:gd name="T0" fmla="*/ 0 w 728"/>
                  <a:gd name="T1" fmla="*/ 0 h 1163"/>
                  <a:gd name="T2" fmla="*/ 0 w 728"/>
                  <a:gd name="T3" fmla="*/ 0 h 1163"/>
                  <a:gd name="T4" fmla="*/ 0 w 728"/>
                  <a:gd name="T5" fmla="*/ 0 h 1163"/>
                  <a:gd name="T6" fmla="*/ 0 w 728"/>
                  <a:gd name="T7" fmla="*/ 0 h 1163"/>
                  <a:gd name="T8" fmla="*/ 0 w 728"/>
                  <a:gd name="T9" fmla="*/ 0 h 1163"/>
                  <a:gd name="T10" fmla="*/ 0 w 728"/>
                  <a:gd name="T11" fmla="*/ 0 h 1163"/>
                  <a:gd name="T12" fmla="*/ 0 w 728"/>
                  <a:gd name="T13" fmla="*/ 0 h 1163"/>
                  <a:gd name="T14" fmla="*/ 0 w 728"/>
                  <a:gd name="T15" fmla="*/ 0 h 1163"/>
                  <a:gd name="T16" fmla="*/ 0 w 728"/>
                  <a:gd name="T17" fmla="*/ 0 h 1163"/>
                  <a:gd name="T18" fmla="*/ 0 w 728"/>
                  <a:gd name="T19" fmla="*/ 0 h 1163"/>
                  <a:gd name="T20" fmla="*/ 0 w 728"/>
                  <a:gd name="T21" fmla="*/ 0 h 1163"/>
                  <a:gd name="T22" fmla="*/ 0 w 728"/>
                  <a:gd name="T23" fmla="*/ 0 h 1163"/>
                  <a:gd name="T24" fmla="*/ 0 w 728"/>
                  <a:gd name="T25" fmla="*/ 0 h 1163"/>
                  <a:gd name="T26" fmla="*/ 0 w 728"/>
                  <a:gd name="T27" fmla="*/ 0 h 1163"/>
                  <a:gd name="T28" fmla="*/ 0 w 728"/>
                  <a:gd name="T29" fmla="*/ 0 h 1163"/>
                  <a:gd name="T30" fmla="*/ 0 w 728"/>
                  <a:gd name="T31" fmla="*/ 0 h 1163"/>
                  <a:gd name="T32" fmla="*/ 0 w 728"/>
                  <a:gd name="T33" fmla="*/ 0 h 1163"/>
                  <a:gd name="T34" fmla="*/ 0 w 728"/>
                  <a:gd name="T35" fmla="*/ 0 h 1163"/>
                  <a:gd name="T36" fmla="*/ 0 w 728"/>
                  <a:gd name="T37" fmla="*/ 0 h 1163"/>
                  <a:gd name="T38" fmla="*/ 0 w 728"/>
                  <a:gd name="T39" fmla="*/ 0 h 1163"/>
                  <a:gd name="T40" fmla="*/ 0 w 728"/>
                  <a:gd name="T41" fmla="*/ 0 h 1163"/>
                  <a:gd name="T42" fmla="*/ 0 w 728"/>
                  <a:gd name="T43" fmla="*/ 0 h 1163"/>
                  <a:gd name="T44" fmla="*/ 0 w 728"/>
                  <a:gd name="T45" fmla="*/ 0 h 1163"/>
                  <a:gd name="T46" fmla="*/ 0 w 728"/>
                  <a:gd name="T47" fmla="*/ 0 h 1163"/>
                  <a:gd name="T48" fmla="*/ 0 w 728"/>
                  <a:gd name="T49" fmla="*/ 0 h 1163"/>
                  <a:gd name="T50" fmla="*/ 0 w 728"/>
                  <a:gd name="T51" fmla="*/ 0 h 1163"/>
                  <a:gd name="T52" fmla="*/ 0 w 728"/>
                  <a:gd name="T53" fmla="*/ 0 h 1163"/>
                  <a:gd name="T54" fmla="*/ 0 w 728"/>
                  <a:gd name="T55" fmla="*/ 0 h 1163"/>
                  <a:gd name="T56" fmla="*/ 0 w 728"/>
                  <a:gd name="T57" fmla="*/ 0 h 1163"/>
                  <a:gd name="T58" fmla="*/ 0 w 728"/>
                  <a:gd name="T59" fmla="*/ 0 h 1163"/>
                  <a:gd name="T60" fmla="*/ 0 w 728"/>
                  <a:gd name="T61" fmla="*/ 0 h 1163"/>
                  <a:gd name="T62" fmla="*/ 0 w 728"/>
                  <a:gd name="T63" fmla="*/ 0 h 1163"/>
                  <a:gd name="T64" fmla="*/ 0 w 728"/>
                  <a:gd name="T65" fmla="*/ 0 h 1163"/>
                  <a:gd name="T66" fmla="*/ 0 w 728"/>
                  <a:gd name="T67" fmla="*/ 0 h 1163"/>
                  <a:gd name="T68" fmla="*/ 0 w 728"/>
                  <a:gd name="T69" fmla="*/ 0 h 1163"/>
                  <a:gd name="T70" fmla="*/ 0 w 728"/>
                  <a:gd name="T71" fmla="*/ 0 h 1163"/>
                  <a:gd name="T72" fmla="*/ 0 w 728"/>
                  <a:gd name="T73" fmla="*/ 0 h 1163"/>
                  <a:gd name="T74" fmla="*/ 0 w 728"/>
                  <a:gd name="T75" fmla="*/ 0 h 1163"/>
                  <a:gd name="T76" fmla="*/ 0 w 728"/>
                  <a:gd name="T77" fmla="*/ 0 h 1163"/>
                  <a:gd name="T78" fmla="*/ 0 w 728"/>
                  <a:gd name="T79" fmla="*/ 0 h 1163"/>
                  <a:gd name="T80" fmla="*/ 0 w 728"/>
                  <a:gd name="T81" fmla="*/ 0 h 1163"/>
                  <a:gd name="T82" fmla="*/ 0 w 728"/>
                  <a:gd name="T83" fmla="*/ 0 h 1163"/>
                  <a:gd name="T84" fmla="*/ 0 w 728"/>
                  <a:gd name="T85" fmla="*/ 0 h 1163"/>
                  <a:gd name="T86" fmla="*/ 0 w 728"/>
                  <a:gd name="T87" fmla="*/ 0 h 1163"/>
                  <a:gd name="T88" fmla="*/ 0 w 728"/>
                  <a:gd name="T89" fmla="*/ 0 h 1163"/>
                  <a:gd name="T90" fmla="*/ 0 w 728"/>
                  <a:gd name="T91" fmla="*/ 0 h 1163"/>
                  <a:gd name="T92" fmla="*/ 0 w 728"/>
                  <a:gd name="T93" fmla="*/ 0 h 1163"/>
                  <a:gd name="T94" fmla="*/ 0 w 728"/>
                  <a:gd name="T95" fmla="*/ 0 h 1163"/>
                  <a:gd name="T96" fmla="*/ 0 w 728"/>
                  <a:gd name="T97" fmla="*/ 0 h 1163"/>
                  <a:gd name="T98" fmla="*/ 0 w 728"/>
                  <a:gd name="T99" fmla="*/ 0 h 1163"/>
                  <a:gd name="T100" fmla="*/ 0 w 728"/>
                  <a:gd name="T101" fmla="*/ 0 h 1163"/>
                  <a:gd name="T102" fmla="*/ 0 w 728"/>
                  <a:gd name="T103" fmla="*/ 0 h 1163"/>
                  <a:gd name="T104" fmla="*/ 0 w 728"/>
                  <a:gd name="T105" fmla="*/ 0 h 1163"/>
                  <a:gd name="T106" fmla="*/ 0 w 728"/>
                  <a:gd name="T107" fmla="*/ 0 h 1163"/>
                  <a:gd name="T108" fmla="*/ 0 w 728"/>
                  <a:gd name="T109" fmla="*/ 0 h 1163"/>
                  <a:gd name="T110" fmla="*/ 0 w 728"/>
                  <a:gd name="T111" fmla="*/ 0 h 1163"/>
                  <a:gd name="T112" fmla="*/ 0 w 728"/>
                  <a:gd name="T113" fmla="*/ 0 h 1163"/>
                  <a:gd name="T114" fmla="*/ 0 w 728"/>
                  <a:gd name="T115" fmla="*/ 0 h 1163"/>
                  <a:gd name="T116" fmla="*/ 0 w 728"/>
                  <a:gd name="T117" fmla="*/ 0 h 1163"/>
                  <a:gd name="T118" fmla="*/ 0 w 728"/>
                  <a:gd name="T119" fmla="*/ 0 h 1163"/>
                  <a:gd name="T120" fmla="*/ 0 w 728"/>
                  <a:gd name="T121" fmla="*/ 0 h 11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8"/>
                  <a:gd name="T184" fmla="*/ 0 h 1163"/>
                  <a:gd name="T185" fmla="*/ 728 w 728"/>
                  <a:gd name="T186" fmla="*/ 1163 h 11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8" h="1163">
                    <a:moveTo>
                      <a:pt x="468" y="417"/>
                    </a:moveTo>
                    <a:lnTo>
                      <a:pt x="471" y="434"/>
                    </a:lnTo>
                    <a:lnTo>
                      <a:pt x="457" y="449"/>
                    </a:lnTo>
                    <a:lnTo>
                      <a:pt x="468" y="469"/>
                    </a:lnTo>
                    <a:lnTo>
                      <a:pt x="481" y="514"/>
                    </a:lnTo>
                    <a:lnTo>
                      <a:pt x="481" y="534"/>
                    </a:lnTo>
                    <a:lnTo>
                      <a:pt x="468" y="532"/>
                    </a:lnTo>
                    <a:lnTo>
                      <a:pt x="466" y="555"/>
                    </a:lnTo>
                    <a:lnTo>
                      <a:pt x="451" y="566"/>
                    </a:lnTo>
                    <a:lnTo>
                      <a:pt x="443" y="587"/>
                    </a:lnTo>
                    <a:lnTo>
                      <a:pt x="441" y="614"/>
                    </a:lnTo>
                    <a:lnTo>
                      <a:pt x="471" y="641"/>
                    </a:lnTo>
                    <a:lnTo>
                      <a:pt x="476" y="667"/>
                    </a:lnTo>
                    <a:lnTo>
                      <a:pt x="479" y="696"/>
                    </a:lnTo>
                    <a:lnTo>
                      <a:pt x="549" y="748"/>
                    </a:lnTo>
                    <a:lnTo>
                      <a:pt x="580" y="759"/>
                    </a:lnTo>
                    <a:lnTo>
                      <a:pt x="610" y="795"/>
                    </a:lnTo>
                    <a:lnTo>
                      <a:pt x="594" y="807"/>
                    </a:lnTo>
                    <a:lnTo>
                      <a:pt x="600" y="824"/>
                    </a:lnTo>
                    <a:lnTo>
                      <a:pt x="634" y="839"/>
                    </a:lnTo>
                    <a:lnTo>
                      <a:pt x="662" y="871"/>
                    </a:lnTo>
                    <a:lnTo>
                      <a:pt x="683" y="884"/>
                    </a:lnTo>
                    <a:lnTo>
                      <a:pt x="686" y="896"/>
                    </a:lnTo>
                    <a:lnTo>
                      <a:pt x="675" y="910"/>
                    </a:lnTo>
                    <a:lnTo>
                      <a:pt x="665" y="939"/>
                    </a:lnTo>
                    <a:lnTo>
                      <a:pt x="704" y="967"/>
                    </a:lnTo>
                    <a:lnTo>
                      <a:pt x="704" y="995"/>
                    </a:lnTo>
                    <a:lnTo>
                      <a:pt x="714" y="1000"/>
                    </a:lnTo>
                    <a:lnTo>
                      <a:pt x="715" y="1016"/>
                    </a:lnTo>
                    <a:lnTo>
                      <a:pt x="728" y="1024"/>
                    </a:lnTo>
                    <a:lnTo>
                      <a:pt x="706" y="1043"/>
                    </a:lnTo>
                    <a:lnTo>
                      <a:pt x="688" y="1055"/>
                    </a:lnTo>
                    <a:lnTo>
                      <a:pt x="672" y="1060"/>
                    </a:lnTo>
                    <a:lnTo>
                      <a:pt x="673" y="1105"/>
                    </a:lnTo>
                    <a:lnTo>
                      <a:pt x="663" y="1123"/>
                    </a:lnTo>
                    <a:lnTo>
                      <a:pt x="644" y="1124"/>
                    </a:lnTo>
                    <a:lnTo>
                      <a:pt x="637" y="1110"/>
                    </a:lnTo>
                    <a:lnTo>
                      <a:pt x="621" y="1121"/>
                    </a:lnTo>
                    <a:lnTo>
                      <a:pt x="595" y="1123"/>
                    </a:lnTo>
                    <a:lnTo>
                      <a:pt x="587" y="1134"/>
                    </a:lnTo>
                    <a:lnTo>
                      <a:pt x="590" y="1148"/>
                    </a:lnTo>
                    <a:lnTo>
                      <a:pt x="548" y="1163"/>
                    </a:lnTo>
                    <a:lnTo>
                      <a:pt x="544" y="1146"/>
                    </a:lnTo>
                    <a:lnTo>
                      <a:pt x="523" y="1123"/>
                    </a:lnTo>
                    <a:lnTo>
                      <a:pt x="494" y="1123"/>
                    </a:lnTo>
                    <a:lnTo>
                      <a:pt x="489" y="1111"/>
                    </a:lnTo>
                    <a:lnTo>
                      <a:pt x="467" y="1107"/>
                    </a:lnTo>
                    <a:lnTo>
                      <a:pt x="453" y="1078"/>
                    </a:lnTo>
                    <a:lnTo>
                      <a:pt x="458" y="1071"/>
                    </a:lnTo>
                    <a:lnTo>
                      <a:pt x="458" y="1052"/>
                    </a:lnTo>
                    <a:lnTo>
                      <a:pt x="428" y="1017"/>
                    </a:lnTo>
                    <a:lnTo>
                      <a:pt x="425" y="995"/>
                    </a:lnTo>
                    <a:lnTo>
                      <a:pt x="409" y="987"/>
                    </a:lnTo>
                    <a:lnTo>
                      <a:pt x="412" y="974"/>
                    </a:lnTo>
                    <a:lnTo>
                      <a:pt x="386" y="971"/>
                    </a:lnTo>
                    <a:lnTo>
                      <a:pt x="360" y="964"/>
                    </a:lnTo>
                    <a:lnTo>
                      <a:pt x="349" y="971"/>
                    </a:lnTo>
                    <a:lnTo>
                      <a:pt x="340" y="991"/>
                    </a:lnTo>
                    <a:lnTo>
                      <a:pt x="295" y="989"/>
                    </a:lnTo>
                    <a:lnTo>
                      <a:pt x="278" y="996"/>
                    </a:lnTo>
                    <a:lnTo>
                      <a:pt x="262" y="1000"/>
                    </a:lnTo>
                    <a:lnTo>
                      <a:pt x="251" y="1006"/>
                    </a:lnTo>
                    <a:lnTo>
                      <a:pt x="239" y="992"/>
                    </a:lnTo>
                    <a:lnTo>
                      <a:pt x="213" y="1007"/>
                    </a:lnTo>
                    <a:lnTo>
                      <a:pt x="171" y="1002"/>
                    </a:lnTo>
                    <a:lnTo>
                      <a:pt x="144" y="1007"/>
                    </a:lnTo>
                    <a:lnTo>
                      <a:pt x="154" y="980"/>
                    </a:lnTo>
                    <a:lnTo>
                      <a:pt x="134" y="982"/>
                    </a:lnTo>
                    <a:lnTo>
                      <a:pt x="128" y="950"/>
                    </a:lnTo>
                    <a:lnTo>
                      <a:pt x="106" y="906"/>
                    </a:lnTo>
                    <a:lnTo>
                      <a:pt x="86" y="910"/>
                    </a:lnTo>
                    <a:lnTo>
                      <a:pt x="72" y="891"/>
                    </a:lnTo>
                    <a:lnTo>
                      <a:pt x="57" y="888"/>
                    </a:lnTo>
                    <a:lnTo>
                      <a:pt x="66" y="845"/>
                    </a:lnTo>
                    <a:lnTo>
                      <a:pt x="36" y="817"/>
                    </a:lnTo>
                    <a:lnTo>
                      <a:pt x="10" y="813"/>
                    </a:lnTo>
                    <a:lnTo>
                      <a:pt x="1" y="799"/>
                    </a:lnTo>
                    <a:lnTo>
                      <a:pt x="0" y="759"/>
                    </a:lnTo>
                    <a:lnTo>
                      <a:pt x="16" y="730"/>
                    </a:lnTo>
                    <a:lnTo>
                      <a:pt x="42" y="699"/>
                    </a:lnTo>
                    <a:lnTo>
                      <a:pt x="42" y="685"/>
                    </a:lnTo>
                    <a:lnTo>
                      <a:pt x="11" y="678"/>
                    </a:lnTo>
                    <a:lnTo>
                      <a:pt x="8" y="630"/>
                    </a:lnTo>
                    <a:lnTo>
                      <a:pt x="20" y="614"/>
                    </a:lnTo>
                    <a:lnTo>
                      <a:pt x="21" y="587"/>
                    </a:lnTo>
                    <a:lnTo>
                      <a:pt x="29" y="568"/>
                    </a:lnTo>
                    <a:lnTo>
                      <a:pt x="49" y="555"/>
                    </a:lnTo>
                    <a:lnTo>
                      <a:pt x="72" y="530"/>
                    </a:lnTo>
                    <a:lnTo>
                      <a:pt x="73" y="510"/>
                    </a:lnTo>
                    <a:lnTo>
                      <a:pt x="63" y="502"/>
                    </a:lnTo>
                    <a:lnTo>
                      <a:pt x="70" y="478"/>
                    </a:lnTo>
                    <a:lnTo>
                      <a:pt x="68" y="456"/>
                    </a:lnTo>
                    <a:lnTo>
                      <a:pt x="82" y="448"/>
                    </a:lnTo>
                    <a:lnTo>
                      <a:pt x="101" y="455"/>
                    </a:lnTo>
                    <a:lnTo>
                      <a:pt x="106" y="446"/>
                    </a:lnTo>
                    <a:lnTo>
                      <a:pt x="78" y="425"/>
                    </a:lnTo>
                    <a:lnTo>
                      <a:pt x="86" y="405"/>
                    </a:lnTo>
                    <a:lnTo>
                      <a:pt x="79" y="384"/>
                    </a:lnTo>
                    <a:lnTo>
                      <a:pt x="108" y="367"/>
                    </a:lnTo>
                    <a:lnTo>
                      <a:pt x="124" y="371"/>
                    </a:lnTo>
                    <a:lnTo>
                      <a:pt x="143" y="349"/>
                    </a:lnTo>
                    <a:lnTo>
                      <a:pt x="164" y="346"/>
                    </a:lnTo>
                    <a:lnTo>
                      <a:pt x="199" y="374"/>
                    </a:lnTo>
                    <a:lnTo>
                      <a:pt x="203" y="339"/>
                    </a:lnTo>
                    <a:lnTo>
                      <a:pt x="205" y="309"/>
                    </a:lnTo>
                    <a:lnTo>
                      <a:pt x="199" y="289"/>
                    </a:lnTo>
                    <a:lnTo>
                      <a:pt x="203" y="267"/>
                    </a:lnTo>
                    <a:lnTo>
                      <a:pt x="181" y="256"/>
                    </a:lnTo>
                    <a:lnTo>
                      <a:pt x="181" y="246"/>
                    </a:lnTo>
                    <a:lnTo>
                      <a:pt x="190" y="238"/>
                    </a:lnTo>
                    <a:lnTo>
                      <a:pt x="219" y="231"/>
                    </a:lnTo>
                    <a:lnTo>
                      <a:pt x="232" y="207"/>
                    </a:lnTo>
                    <a:lnTo>
                      <a:pt x="252" y="180"/>
                    </a:lnTo>
                    <a:lnTo>
                      <a:pt x="248" y="160"/>
                    </a:lnTo>
                    <a:lnTo>
                      <a:pt x="248" y="148"/>
                    </a:lnTo>
                    <a:lnTo>
                      <a:pt x="252" y="135"/>
                    </a:lnTo>
                    <a:lnTo>
                      <a:pt x="254" y="119"/>
                    </a:lnTo>
                    <a:lnTo>
                      <a:pt x="248" y="91"/>
                    </a:lnTo>
                    <a:lnTo>
                      <a:pt x="264" y="87"/>
                    </a:lnTo>
                    <a:lnTo>
                      <a:pt x="275" y="94"/>
                    </a:lnTo>
                    <a:lnTo>
                      <a:pt x="310" y="100"/>
                    </a:lnTo>
                    <a:lnTo>
                      <a:pt x="353" y="80"/>
                    </a:lnTo>
                    <a:lnTo>
                      <a:pt x="363" y="78"/>
                    </a:lnTo>
                    <a:lnTo>
                      <a:pt x="370" y="75"/>
                    </a:lnTo>
                    <a:lnTo>
                      <a:pt x="378" y="75"/>
                    </a:lnTo>
                    <a:lnTo>
                      <a:pt x="376" y="64"/>
                    </a:lnTo>
                    <a:lnTo>
                      <a:pt x="381" y="56"/>
                    </a:lnTo>
                    <a:lnTo>
                      <a:pt x="383" y="35"/>
                    </a:lnTo>
                    <a:lnTo>
                      <a:pt x="385" y="28"/>
                    </a:lnTo>
                    <a:lnTo>
                      <a:pt x="396" y="24"/>
                    </a:lnTo>
                    <a:lnTo>
                      <a:pt x="398" y="17"/>
                    </a:lnTo>
                    <a:lnTo>
                      <a:pt x="419" y="0"/>
                    </a:lnTo>
                    <a:lnTo>
                      <a:pt x="434" y="6"/>
                    </a:lnTo>
                    <a:lnTo>
                      <a:pt x="438" y="12"/>
                    </a:lnTo>
                    <a:lnTo>
                      <a:pt x="431" y="21"/>
                    </a:lnTo>
                    <a:lnTo>
                      <a:pt x="431" y="28"/>
                    </a:lnTo>
                    <a:lnTo>
                      <a:pt x="430" y="31"/>
                    </a:lnTo>
                    <a:lnTo>
                      <a:pt x="427" y="28"/>
                    </a:lnTo>
                    <a:lnTo>
                      <a:pt x="422" y="31"/>
                    </a:lnTo>
                    <a:lnTo>
                      <a:pt x="422" y="44"/>
                    </a:lnTo>
                    <a:lnTo>
                      <a:pt x="417" y="45"/>
                    </a:lnTo>
                    <a:lnTo>
                      <a:pt x="424" y="55"/>
                    </a:lnTo>
                    <a:lnTo>
                      <a:pt x="417" y="62"/>
                    </a:lnTo>
                    <a:lnTo>
                      <a:pt x="414" y="81"/>
                    </a:lnTo>
                    <a:lnTo>
                      <a:pt x="408" y="82"/>
                    </a:lnTo>
                    <a:lnTo>
                      <a:pt x="408" y="92"/>
                    </a:lnTo>
                    <a:lnTo>
                      <a:pt x="424" y="96"/>
                    </a:lnTo>
                    <a:lnTo>
                      <a:pt x="428" y="105"/>
                    </a:lnTo>
                    <a:lnTo>
                      <a:pt x="434" y="109"/>
                    </a:lnTo>
                    <a:lnTo>
                      <a:pt x="435" y="121"/>
                    </a:lnTo>
                    <a:lnTo>
                      <a:pt x="428" y="134"/>
                    </a:lnTo>
                    <a:lnTo>
                      <a:pt x="424" y="134"/>
                    </a:lnTo>
                    <a:lnTo>
                      <a:pt x="432" y="156"/>
                    </a:lnTo>
                    <a:lnTo>
                      <a:pt x="427" y="169"/>
                    </a:lnTo>
                    <a:lnTo>
                      <a:pt x="448" y="171"/>
                    </a:lnTo>
                    <a:lnTo>
                      <a:pt x="454" y="166"/>
                    </a:lnTo>
                    <a:lnTo>
                      <a:pt x="468" y="166"/>
                    </a:lnTo>
                    <a:lnTo>
                      <a:pt x="471" y="174"/>
                    </a:lnTo>
                    <a:lnTo>
                      <a:pt x="487" y="182"/>
                    </a:lnTo>
                    <a:lnTo>
                      <a:pt x="489" y="185"/>
                    </a:lnTo>
                    <a:lnTo>
                      <a:pt x="496" y="182"/>
                    </a:lnTo>
                    <a:lnTo>
                      <a:pt x="505" y="196"/>
                    </a:lnTo>
                    <a:lnTo>
                      <a:pt x="506" y="206"/>
                    </a:lnTo>
                    <a:lnTo>
                      <a:pt x="512" y="209"/>
                    </a:lnTo>
                    <a:lnTo>
                      <a:pt x="515" y="205"/>
                    </a:lnTo>
                    <a:lnTo>
                      <a:pt x="518" y="206"/>
                    </a:lnTo>
                    <a:lnTo>
                      <a:pt x="519" y="217"/>
                    </a:lnTo>
                    <a:lnTo>
                      <a:pt x="542" y="221"/>
                    </a:lnTo>
                    <a:lnTo>
                      <a:pt x="545" y="219"/>
                    </a:lnTo>
                    <a:lnTo>
                      <a:pt x="552" y="220"/>
                    </a:lnTo>
                    <a:lnTo>
                      <a:pt x="568" y="238"/>
                    </a:lnTo>
                    <a:lnTo>
                      <a:pt x="559" y="248"/>
                    </a:lnTo>
                    <a:lnTo>
                      <a:pt x="562" y="255"/>
                    </a:lnTo>
                    <a:lnTo>
                      <a:pt x="569" y="252"/>
                    </a:lnTo>
                    <a:lnTo>
                      <a:pt x="572" y="253"/>
                    </a:lnTo>
                    <a:lnTo>
                      <a:pt x="565" y="277"/>
                    </a:lnTo>
                    <a:lnTo>
                      <a:pt x="551" y="278"/>
                    </a:lnTo>
                    <a:lnTo>
                      <a:pt x="519" y="260"/>
                    </a:lnTo>
                    <a:lnTo>
                      <a:pt x="503" y="309"/>
                    </a:lnTo>
                    <a:lnTo>
                      <a:pt x="506" y="352"/>
                    </a:lnTo>
                    <a:lnTo>
                      <a:pt x="494" y="370"/>
                    </a:lnTo>
                    <a:lnTo>
                      <a:pt x="493" y="382"/>
                    </a:lnTo>
                    <a:lnTo>
                      <a:pt x="494" y="398"/>
                    </a:lnTo>
                    <a:lnTo>
                      <a:pt x="479" y="407"/>
                    </a:lnTo>
                    <a:lnTo>
                      <a:pt x="468" y="417"/>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299" name="Freeform 235"/>
              <p:cNvSpPr>
                <a:spLocks/>
              </p:cNvSpPr>
              <p:nvPr/>
            </p:nvSpPr>
            <p:spPr bwMode="auto">
              <a:xfrm>
                <a:off x="2733" y="1804"/>
                <a:ext cx="283" cy="226"/>
              </a:xfrm>
              <a:custGeom>
                <a:avLst/>
                <a:gdLst>
                  <a:gd name="T0" fmla="*/ 0 w 849"/>
                  <a:gd name="T1" fmla="*/ 0 h 680"/>
                  <a:gd name="T2" fmla="*/ 0 w 849"/>
                  <a:gd name="T3" fmla="*/ 0 h 680"/>
                  <a:gd name="T4" fmla="*/ 0 w 849"/>
                  <a:gd name="T5" fmla="*/ 0 h 680"/>
                  <a:gd name="T6" fmla="*/ 0 w 849"/>
                  <a:gd name="T7" fmla="*/ 0 h 680"/>
                  <a:gd name="T8" fmla="*/ 0 w 849"/>
                  <a:gd name="T9" fmla="*/ 0 h 680"/>
                  <a:gd name="T10" fmla="*/ 0 w 849"/>
                  <a:gd name="T11" fmla="*/ 0 h 680"/>
                  <a:gd name="T12" fmla="*/ 0 w 849"/>
                  <a:gd name="T13" fmla="*/ 0 h 680"/>
                  <a:gd name="T14" fmla="*/ 0 w 849"/>
                  <a:gd name="T15" fmla="*/ 0 h 680"/>
                  <a:gd name="T16" fmla="*/ 0 w 849"/>
                  <a:gd name="T17" fmla="*/ 0 h 680"/>
                  <a:gd name="T18" fmla="*/ 0 w 849"/>
                  <a:gd name="T19" fmla="*/ 0 h 680"/>
                  <a:gd name="T20" fmla="*/ 0 w 849"/>
                  <a:gd name="T21" fmla="*/ 0 h 680"/>
                  <a:gd name="T22" fmla="*/ 0 w 849"/>
                  <a:gd name="T23" fmla="*/ 0 h 680"/>
                  <a:gd name="T24" fmla="*/ 0 w 849"/>
                  <a:gd name="T25" fmla="*/ 0 h 680"/>
                  <a:gd name="T26" fmla="*/ 0 w 849"/>
                  <a:gd name="T27" fmla="*/ 0 h 680"/>
                  <a:gd name="T28" fmla="*/ 0 w 849"/>
                  <a:gd name="T29" fmla="*/ 0 h 680"/>
                  <a:gd name="T30" fmla="*/ 0 w 849"/>
                  <a:gd name="T31" fmla="*/ 0 h 680"/>
                  <a:gd name="T32" fmla="*/ 0 w 849"/>
                  <a:gd name="T33" fmla="*/ 0 h 680"/>
                  <a:gd name="T34" fmla="*/ 0 w 849"/>
                  <a:gd name="T35" fmla="*/ 0 h 680"/>
                  <a:gd name="T36" fmla="*/ 0 w 849"/>
                  <a:gd name="T37" fmla="*/ 0 h 680"/>
                  <a:gd name="T38" fmla="*/ 0 w 849"/>
                  <a:gd name="T39" fmla="*/ 0 h 680"/>
                  <a:gd name="T40" fmla="*/ 0 w 849"/>
                  <a:gd name="T41" fmla="*/ 0 h 680"/>
                  <a:gd name="T42" fmla="*/ 0 w 849"/>
                  <a:gd name="T43" fmla="*/ 0 h 680"/>
                  <a:gd name="T44" fmla="*/ 0 w 849"/>
                  <a:gd name="T45" fmla="*/ 0 h 680"/>
                  <a:gd name="T46" fmla="*/ 0 w 849"/>
                  <a:gd name="T47" fmla="*/ 0 h 680"/>
                  <a:gd name="T48" fmla="*/ 0 w 849"/>
                  <a:gd name="T49" fmla="*/ 0 h 680"/>
                  <a:gd name="T50" fmla="*/ 0 w 849"/>
                  <a:gd name="T51" fmla="*/ 0 h 680"/>
                  <a:gd name="T52" fmla="*/ 0 w 849"/>
                  <a:gd name="T53" fmla="*/ 0 h 680"/>
                  <a:gd name="T54" fmla="*/ 0 w 849"/>
                  <a:gd name="T55" fmla="*/ 0 h 680"/>
                  <a:gd name="T56" fmla="*/ 0 w 849"/>
                  <a:gd name="T57" fmla="*/ 0 h 680"/>
                  <a:gd name="T58" fmla="*/ 0 w 849"/>
                  <a:gd name="T59" fmla="*/ 0 h 680"/>
                  <a:gd name="T60" fmla="*/ 0 w 849"/>
                  <a:gd name="T61" fmla="*/ 0 h 680"/>
                  <a:gd name="T62" fmla="*/ 0 w 849"/>
                  <a:gd name="T63" fmla="*/ 0 h 680"/>
                  <a:gd name="T64" fmla="*/ 0 w 849"/>
                  <a:gd name="T65" fmla="*/ 0 h 680"/>
                  <a:gd name="T66" fmla="*/ 0 w 849"/>
                  <a:gd name="T67" fmla="*/ 0 h 680"/>
                  <a:gd name="T68" fmla="*/ 0 w 849"/>
                  <a:gd name="T69" fmla="*/ 0 h 680"/>
                  <a:gd name="T70" fmla="*/ 0 w 849"/>
                  <a:gd name="T71" fmla="*/ 0 h 680"/>
                  <a:gd name="T72" fmla="*/ 0 w 849"/>
                  <a:gd name="T73" fmla="*/ 0 h 680"/>
                  <a:gd name="T74" fmla="*/ 0 w 849"/>
                  <a:gd name="T75" fmla="*/ 0 h 680"/>
                  <a:gd name="T76" fmla="*/ 0 w 849"/>
                  <a:gd name="T77" fmla="*/ 0 h 680"/>
                  <a:gd name="T78" fmla="*/ 0 w 849"/>
                  <a:gd name="T79" fmla="*/ 0 h 680"/>
                  <a:gd name="T80" fmla="*/ 0 w 849"/>
                  <a:gd name="T81" fmla="*/ 0 h 680"/>
                  <a:gd name="T82" fmla="*/ 0 w 849"/>
                  <a:gd name="T83" fmla="*/ 0 h 680"/>
                  <a:gd name="T84" fmla="*/ 0 w 849"/>
                  <a:gd name="T85" fmla="*/ 0 h 6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9"/>
                  <a:gd name="T130" fmla="*/ 0 h 680"/>
                  <a:gd name="T131" fmla="*/ 849 w 849"/>
                  <a:gd name="T132" fmla="*/ 680 h 6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9" h="680">
                    <a:moveTo>
                      <a:pt x="527" y="155"/>
                    </a:moveTo>
                    <a:lnTo>
                      <a:pt x="504" y="141"/>
                    </a:lnTo>
                    <a:lnTo>
                      <a:pt x="474" y="137"/>
                    </a:lnTo>
                    <a:lnTo>
                      <a:pt x="440" y="143"/>
                    </a:lnTo>
                    <a:lnTo>
                      <a:pt x="414" y="139"/>
                    </a:lnTo>
                    <a:lnTo>
                      <a:pt x="401" y="131"/>
                    </a:lnTo>
                    <a:lnTo>
                      <a:pt x="407" y="116"/>
                    </a:lnTo>
                    <a:lnTo>
                      <a:pt x="399" y="110"/>
                    </a:lnTo>
                    <a:lnTo>
                      <a:pt x="378" y="121"/>
                    </a:lnTo>
                    <a:lnTo>
                      <a:pt x="358" y="107"/>
                    </a:lnTo>
                    <a:lnTo>
                      <a:pt x="341" y="102"/>
                    </a:lnTo>
                    <a:lnTo>
                      <a:pt x="305" y="120"/>
                    </a:lnTo>
                    <a:lnTo>
                      <a:pt x="298" y="98"/>
                    </a:lnTo>
                    <a:lnTo>
                      <a:pt x="325" y="71"/>
                    </a:lnTo>
                    <a:lnTo>
                      <a:pt x="316" y="57"/>
                    </a:lnTo>
                    <a:lnTo>
                      <a:pt x="300" y="57"/>
                    </a:lnTo>
                    <a:lnTo>
                      <a:pt x="282" y="64"/>
                    </a:lnTo>
                    <a:lnTo>
                      <a:pt x="256" y="63"/>
                    </a:lnTo>
                    <a:lnTo>
                      <a:pt x="223" y="68"/>
                    </a:lnTo>
                    <a:lnTo>
                      <a:pt x="208" y="66"/>
                    </a:lnTo>
                    <a:lnTo>
                      <a:pt x="194" y="39"/>
                    </a:lnTo>
                    <a:lnTo>
                      <a:pt x="172" y="28"/>
                    </a:lnTo>
                    <a:lnTo>
                      <a:pt x="172" y="10"/>
                    </a:lnTo>
                    <a:lnTo>
                      <a:pt x="150" y="16"/>
                    </a:lnTo>
                    <a:lnTo>
                      <a:pt x="126" y="0"/>
                    </a:lnTo>
                    <a:lnTo>
                      <a:pt x="77" y="17"/>
                    </a:lnTo>
                    <a:lnTo>
                      <a:pt x="49" y="0"/>
                    </a:lnTo>
                    <a:lnTo>
                      <a:pt x="45" y="23"/>
                    </a:lnTo>
                    <a:lnTo>
                      <a:pt x="45" y="43"/>
                    </a:lnTo>
                    <a:lnTo>
                      <a:pt x="58" y="49"/>
                    </a:lnTo>
                    <a:lnTo>
                      <a:pt x="62" y="59"/>
                    </a:lnTo>
                    <a:lnTo>
                      <a:pt x="80" y="64"/>
                    </a:lnTo>
                    <a:lnTo>
                      <a:pt x="81" y="85"/>
                    </a:lnTo>
                    <a:lnTo>
                      <a:pt x="47" y="67"/>
                    </a:lnTo>
                    <a:lnTo>
                      <a:pt x="31" y="77"/>
                    </a:lnTo>
                    <a:lnTo>
                      <a:pt x="29" y="95"/>
                    </a:lnTo>
                    <a:lnTo>
                      <a:pt x="19" y="114"/>
                    </a:lnTo>
                    <a:lnTo>
                      <a:pt x="0" y="132"/>
                    </a:lnTo>
                    <a:lnTo>
                      <a:pt x="83" y="192"/>
                    </a:lnTo>
                    <a:lnTo>
                      <a:pt x="100" y="216"/>
                    </a:lnTo>
                    <a:lnTo>
                      <a:pt x="109" y="249"/>
                    </a:lnTo>
                    <a:lnTo>
                      <a:pt x="110" y="280"/>
                    </a:lnTo>
                    <a:lnTo>
                      <a:pt x="96" y="302"/>
                    </a:lnTo>
                    <a:lnTo>
                      <a:pt x="107" y="314"/>
                    </a:lnTo>
                    <a:lnTo>
                      <a:pt x="96" y="337"/>
                    </a:lnTo>
                    <a:lnTo>
                      <a:pt x="101" y="356"/>
                    </a:lnTo>
                    <a:lnTo>
                      <a:pt x="97" y="378"/>
                    </a:lnTo>
                    <a:lnTo>
                      <a:pt x="114" y="393"/>
                    </a:lnTo>
                    <a:lnTo>
                      <a:pt x="100" y="456"/>
                    </a:lnTo>
                    <a:lnTo>
                      <a:pt x="109" y="475"/>
                    </a:lnTo>
                    <a:lnTo>
                      <a:pt x="129" y="496"/>
                    </a:lnTo>
                    <a:lnTo>
                      <a:pt x="120" y="505"/>
                    </a:lnTo>
                    <a:lnTo>
                      <a:pt x="99" y="496"/>
                    </a:lnTo>
                    <a:lnTo>
                      <a:pt x="90" y="512"/>
                    </a:lnTo>
                    <a:lnTo>
                      <a:pt x="139" y="541"/>
                    </a:lnTo>
                    <a:lnTo>
                      <a:pt x="153" y="541"/>
                    </a:lnTo>
                    <a:lnTo>
                      <a:pt x="194" y="527"/>
                    </a:lnTo>
                    <a:lnTo>
                      <a:pt x="215" y="523"/>
                    </a:lnTo>
                    <a:lnTo>
                      <a:pt x="241" y="552"/>
                    </a:lnTo>
                    <a:lnTo>
                      <a:pt x="262" y="549"/>
                    </a:lnTo>
                    <a:lnTo>
                      <a:pt x="270" y="535"/>
                    </a:lnTo>
                    <a:lnTo>
                      <a:pt x="315" y="548"/>
                    </a:lnTo>
                    <a:lnTo>
                      <a:pt x="328" y="563"/>
                    </a:lnTo>
                    <a:lnTo>
                      <a:pt x="339" y="570"/>
                    </a:lnTo>
                    <a:lnTo>
                      <a:pt x="358" y="575"/>
                    </a:lnTo>
                    <a:lnTo>
                      <a:pt x="371" y="571"/>
                    </a:lnTo>
                    <a:lnTo>
                      <a:pt x="383" y="574"/>
                    </a:lnTo>
                    <a:lnTo>
                      <a:pt x="396" y="584"/>
                    </a:lnTo>
                    <a:lnTo>
                      <a:pt x="417" y="574"/>
                    </a:lnTo>
                    <a:lnTo>
                      <a:pt x="426" y="574"/>
                    </a:lnTo>
                    <a:lnTo>
                      <a:pt x="436" y="582"/>
                    </a:lnTo>
                    <a:lnTo>
                      <a:pt x="474" y="575"/>
                    </a:lnTo>
                    <a:lnTo>
                      <a:pt x="491" y="578"/>
                    </a:lnTo>
                    <a:lnTo>
                      <a:pt x="495" y="568"/>
                    </a:lnTo>
                    <a:lnTo>
                      <a:pt x="505" y="568"/>
                    </a:lnTo>
                    <a:lnTo>
                      <a:pt x="517" y="567"/>
                    </a:lnTo>
                    <a:lnTo>
                      <a:pt x="527" y="575"/>
                    </a:lnTo>
                    <a:lnTo>
                      <a:pt x="553" y="638"/>
                    </a:lnTo>
                    <a:lnTo>
                      <a:pt x="589" y="646"/>
                    </a:lnTo>
                    <a:lnTo>
                      <a:pt x="599" y="674"/>
                    </a:lnTo>
                    <a:lnTo>
                      <a:pt x="616" y="680"/>
                    </a:lnTo>
                    <a:lnTo>
                      <a:pt x="624" y="661"/>
                    </a:lnTo>
                    <a:lnTo>
                      <a:pt x="644" y="648"/>
                    </a:lnTo>
                    <a:lnTo>
                      <a:pt x="667" y="623"/>
                    </a:lnTo>
                    <a:lnTo>
                      <a:pt x="668" y="603"/>
                    </a:lnTo>
                    <a:lnTo>
                      <a:pt x="658" y="595"/>
                    </a:lnTo>
                    <a:lnTo>
                      <a:pt x="665" y="571"/>
                    </a:lnTo>
                    <a:lnTo>
                      <a:pt x="663" y="549"/>
                    </a:lnTo>
                    <a:lnTo>
                      <a:pt x="677" y="541"/>
                    </a:lnTo>
                    <a:lnTo>
                      <a:pt x="696" y="548"/>
                    </a:lnTo>
                    <a:lnTo>
                      <a:pt x="701" y="539"/>
                    </a:lnTo>
                    <a:lnTo>
                      <a:pt x="673" y="518"/>
                    </a:lnTo>
                    <a:lnTo>
                      <a:pt x="681" y="498"/>
                    </a:lnTo>
                    <a:lnTo>
                      <a:pt x="674" y="477"/>
                    </a:lnTo>
                    <a:lnTo>
                      <a:pt x="703" y="460"/>
                    </a:lnTo>
                    <a:lnTo>
                      <a:pt x="719" y="464"/>
                    </a:lnTo>
                    <a:lnTo>
                      <a:pt x="738" y="442"/>
                    </a:lnTo>
                    <a:lnTo>
                      <a:pt x="759" y="439"/>
                    </a:lnTo>
                    <a:lnTo>
                      <a:pt x="794" y="467"/>
                    </a:lnTo>
                    <a:lnTo>
                      <a:pt x="798" y="432"/>
                    </a:lnTo>
                    <a:lnTo>
                      <a:pt x="800" y="402"/>
                    </a:lnTo>
                    <a:lnTo>
                      <a:pt x="794" y="382"/>
                    </a:lnTo>
                    <a:lnTo>
                      <a:pt x="798" y="360"/>
                    </a:lnTo>
                    <a:lnTo>
                      <a:pt x="776" y="349"/>
                    </a:lnTo>
                    <a:lnTo>
                      <a:pt x="776" y="339"/>
                    </a:lnTo>
                    <a:lnTo>
                      <a:pt x="785" y="331"/>
                    </a:lnTo>
                    <a:lnTo>
                      <a:pt x="814" y="324"/>
                    </a:lnTo>
                    <a:lnTo>
                      <a:pt x="827" y="300"/>
                    </a:lnTo>
                    <a:lnTo>
                      <a:pt x="847" y="273"/>
                    </a:lnTo>
                    <a:lnTo>
                      <a:pt x="843" y="253"/>
                    </a:lnTo>
                    <a:lnTo>
                      <a:pt x="843" y="241"/>
                    </a:lnTo>
                    <a:lnTo>
                      <a:pt x="847" y="228"/>
                    </a:lnTo>
                    <a:lnTo>
                      <a:pt x="849" y="212"/>
                    </a:lnTo>
                    <a:lnTo>
                      <a:pt x="843" y="184"/>
                    </a:lnTo>
                    <a:lnTo>
                      <a:pt x="833" y="187"/>
                    </a:lnTo>
                    <a:lnTo>
                      <a:pt x="828" y="182"/>
                    </a:lnTo>
                    <a:lnTo>
                      <a:pt x="814" y="177"/>
                    </a:lnTo>
                    <a:lnTo>
                      <a:pt x="811" y="174"/>
                    </a:lnTo>
                    <a:lnTo>
                      <a:pt x="817" y="168"/>
                    </a:lnTo>
                    <a:lnTo>
                      <a:pt x="772" y="162"/>
                    </a:lnTo>
                    <a:lnTo>
                      <a:pt x="775" y="145"/>
                    </a:lnTo>
                    <a:lnTo>
                      <a:pt x="753" y="153"/>
                    </a:lnTo>
                    <a:lnTo>
                      <a:pt x="717" y="139"/>
                    </a:lnTo>
                    <a:lnTo>
                      <a:pt x="693" y="137"/>
                    </a:lnTo>
                    <a:lnTo>
                      <a:pt x="660" y="145"/>
                    </a:lnTo>
                    <a:lnTo>
                      <a:pt x="642" y="139"/>
                    </a:lnTo>
                    <a:lnTo>
                      <a:pt x="618" y="156"/>
                    </a:lnTo>
                    <a:lnTo>
                      <a:pt x="583" y="143"/>
                    </a:lnTo>
                    <a:lnTo>
                      <a:pt x="567" y="157"/>
                    </a:lnTo>
                    <a:lnTo>
                      <a:pt x="541" y="150"/>
                    </a:lnTo>
                    <a:lnTo>
                      <a:pt x="527" y="155"/>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00" name="Freeform 236"/>
              <p:cNvSpPr>
                <a:spLocks/>
              </p:cNvSpPr>
              <p:nvPr/>
            </p:nvSpPr>
            <p:spPr bwMode="auto">
              <a:xfrm>
                <a:off x="2877" y="2101"/>
                <a:ext cx="261" cy="335"/>
              </a:xfrm>
              <a:custGeom>
                <a:avLst/>
                <a:gdLst>
                  <a:gd name="T0" fmla="*/ 0 w 783"/>
                  <a:gd name="T1" fmla="*/ 0 h 1005"/>
                  <a:gd name="T2" fmla="*/ 0 w 783"/>
                  <a:gd name="T3" fmla="*/ 0 h 1005"/>
                  <a:gd name="T4" fmla="*/ 0 w 783"/>
                  <a:gd name="T5" fmla="*/ 0 h 1005"/>
                  <a:gd name="T6" fmla="*/ 0 w 783"/>
                  <a:gd name="T7" fmla="*/ 0 h 1005"/>
                  <a:gd name="T8" fmla="*/ 0 w 783"/>
                  <a:gd name="T9" fmla="*/ 0 h 1005"/>
                  <a:gd name="T10" fmla="*/ 0 w 783"/>
                  <a:gd name="T11" fmla="*/ 0 h 1005"/>
                  <a:gd name="T12" fmla="*/ 0 w 783"/>
                  <a:gd name="T13" fmla="*/ 0 h 1005"/>
                  <a:gd name="T14" fmla="*/ 0 w 783"/>
                  <a:gd name="T15" fmla="*/ 0 h 1005"/>
                  <a:gd name="T16" fmla="*/ 0 w 783"/>
                  <a:gd name="T17" fmla="*/ 0 h 1005"/>
                  <a:gd name="T18" fmla="*/ 0 w 783"/>
                  <a:gd name="T19" fmla="*/ 0 h 1005"/>
                  <a:gd name="T20" fmla="*/ 0 w 783"/>
                  <a:gd name="T21" fmla="*/ 0 h 1005"/>
                  <a:gd name="T22" fmla="*/ 0 w 783"/>
                  <a:gd name="T23" fmla="*/ 0 h 1005"/>
                  <a:gd name="T24" fmla="*/ 0 w 783"/>
                  <a:gd name="T25" fmla="*/ 0 h 1005"/>
                  <a:gd name="T26" fmla="*/ 0 w 783"/>
                  <a:gd name="T27" fmla="*/ 0 h 1005"/>
                  <a:gd name="T28" fmla="*/ 0 w 783"/>
                  <a:gd name="T29" fmla="*/ 0 h 1005"/>
                  <a:gd name="T30" fmla="*/ 0 w 783"/>
                  <a:gd name="T31" fmla="*/ 0 h 1005"/>
                  <a:gd name="T32" fmla="*/ 0 w 783"/>
                  <a:gd name="T33" fmla="*/ 0 h 1005"/>
                  <a:gd name="T34" fmla="*/ 0 w 783"/>
                  <a:gd name="T35" fmla="*/ 0 h 1005"/>
                  <a:gd name="T36" fmla="*/ 0 w 783"/>
                  <a:gd name="T37" fmla="*/ 0 h 1005"/>
                  <a:gd name="T38" fmla="*/ 0 w 783"/>
                  <a:gd name="T39" fmla="*/ 0 h 1005"/>
                  <a:gd name="T40" fmla="*/ 0 w 783"/>
                  <a:gd name="T41" fmla="*/ 0 h 1005"/>
                  <a:gd name="T42" fmla="*/ 0 w 783"/>
                  <a:gd name="T43" fmla="*/ 0 h 1005"/>
                  <a:gd name="T44" fmla="*/ 0 w 783"/>
                  <a:gd name="T45" fmla="*/ 0 h 1005"/>
                  <a:gd name="T46" fmla="*/ 0 w 783"/>
                  <a:gd name="T47" fmla="*/ 0 h 1005"/>
                  <a:gd name="T48" fmla="*/ 0 w 783"/>
                  <a:gd name="T49" fmla="*/ 0 h 1005"/>
                  <a:gd name="T50" fmla="*/ 0 w 783"/>
                  <a:gd name="T51" fmla="*/ 0 h 1005"/>
                  <a:gd name="T52" fmla="*/ 0 w 783"/>
                  <a:gd name="T53" fmla="*/ 0 h 1005"/>
                  <a:gd name="T54" fmla="*/ 0 w 783"/>
                  <a:gd name="T55" fmla="*/ 0 h 1005"/>
                  <a:gd name="T56" fmla="*/ 0 w 783"/>
                  <a:gd name="T57" fmla="*/ 0 h 1005"/>
                  <a:gd name="T58" fmla="*/ 0 w 783"/>
                  <a:gd name="T59" fmla="*/ 0 h 1005"/>
                  <a:gd name="T60" fmla="*/ 0 w 783"/>
                  <a:gd name="T61" fmla="*/ 0 h 1005"/>
                  <a:gd name="T62" fmla="*/ 0 w 783"/>
                  <a:gd name="T63" fmla="*/ 0 h 1005"/>
                  <a:gd name="T64" fmla="*/ 0 w 783"/>
                  <a:gd name="T65" fmla="*/ 0 h 1005"/>
                  <a:gd name="T66" fmla="*/ 0 w 783"/>
                  <a:gd name="T67" fmla="*/ 0 h 1005"/>
                  <a:gd name="T68" fmla="*/ 0 w 783"/>
                  <a:gd name="T69" fmla="*/ 0 h 1005"/>
                  <a:gd name="T70" fmla="*/ 0 w 783"/>
                  <a:gd name="T71" fmla="*/ 0 h 1005"/>
                  <a:gd name="T72" fmla="*/ 0 w 783"/>
                  <a:gd name="T73" fmla="*/ 0 h 1005"/>
                  <a:gd name="T74" fmla="*/ 0 w 783"/>
                  <a:gd name="T75" fmla="*/ 0 h 1005"/>
                  <a:gd name="T76" fmla="*/ 0 w 783"/>
                  <a:gd name="T77" fmla="*/ 0 h 1005"/>
                  <a:gd name="T78" fmla="*/ 0 w 783"/>
                  <a:gd name="T79" fmla="*/ 0 h 1005"/>
                  <a:gd name="T80" fmla="*/ 0 w 783"/>
                  <a:gd name="T81" fmla="*/ 0 h 1005"/>
                  <a:gd name="T82" fmla="*/ 0 w 783"/>
                  <a:gd name="T83" fmla="*/ 0 h 1005"/>
                  <a:gd name="T84" fmla="*/ 0 w 783"/>
                  <a:gd name="T85" fmla="*/ 0 h 1005"/>
                  <a:gd name="T86" fmla="*/ 0 w 783"/>
                  <a:gd name="T87" fmla="*/ 0 h 1005"/>
                  <a:gd name="T88" fmla="*/ 0 w 783"/>
                  <a:gd name="T89" fmla="*/ 0 h 1005"/>
                  <a:gd name="T90" fmla="*/ 0 w 783"/>
                  <a:gd name="T91" fmla="*/ 0 h 1005"/>
                  <a:gd name="T92" fmla="*/ 0 w 783"/>
                  <a:gd name="T93" fmla="*/ 0 h 1005"/>
                  <a:gd name="T94" fmla="*/ 0 w 783"/>
                  <a:gd name="T95" fmla="*/ 0 h 1005"/>
                  <a:gd name="T96" fmla="*/ 0 w 783"/>
                  <a:gd name="T97" fmla="*/ 0 h 1005"/>
                  <a:gd name="T98" fmla="*/ 0 w 783"/>
                  <a:gd name="T99" fmla="*/ 0 h 1005"/>
                  <a:gd name="T100" fmla="*/ 0 w 783"/>
                  <a:gd name="T101" fmla="*/ 0 h 1005"/>
                  <a:gd name="T102" fmla="*/ 0 w 783"/>
                  <a:gd name="T103" fmla="*/ 0 h 10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3"/>
                  <a:gd name="T157" fmla="*/ 0 h 1005"/>
                  <a:gd name="T158" fmla="*/ 783 w 783"/>
                  <a:gd name="T159" fmla="*/ 1005 h 10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3" h="1005">
                    <a:moveTo>
                      <a:pt x="425" y="201"/>
                    </a:moveTo>
                    <a:lnTo>
                      <a:pt x="414" y="207"/>
                    </a:lnTo>
                    <a:lnTo>
                      <a:pt x="402" y="193"/>
                    </a:lnTo>
                    <a:lnTo>
                      <a:pt x="376" y="208"/>
                    </a:lnTo>
                    <a:lnTo>
                      <a:pt x="334" y="203"/>
                    </a:lnTo>
                    <a:lnTo>
                      <a:pt x="307" y="208"/>
                    </a:lnTo>
                    <a:lnTo>
                      <a:pt x="317" y="181"/>
                    </a:lnTo>
                    <a:lnTo>
                      <a:pt x="297" y="183"/>
                    </a:lnTo>
                    <a:lnTo>
                      <a:pt x="291" y="151"/>
                    </a:lnTo>
                    <a:lnTo>
                      <a:pt x="269" y="107"/>
                    </a:lnTo>
                    <a:lnTo>
                      <a:pt x="249" y="111"/>
                    </a:lnTo>
                    <a:lnTo>
                      <a:pt x="235" y="92"/>
                    </a:lnTo>
                    <a:lnTo>
                      <a:pt x="220" y="89"/>
                    </a:lnTo>
                    <a:lnTo>
                      <a:pt x="229" y="46"/>
                    </a:lnTo>
                    <a:lnTo>
                      <a:pt x="199" y="18"/>
                    </a:lnTo>
                    <a:lnTo>
                      <a:pt x="173" y="14"/>
                    </a:lnTo>
                    <a:lnTo>
                      <a:pt x="164" y="0"/>
                    </a:lnTo>
                    <a:lnTo>
                      <a:pt x="55" y="18"/>
                    </a:lnTo>
                    <a:lnTo>
                      <a:pt x="57" y="47"/>
                    </a:lnTo>
                    <a:lnTo>
                      <a:pt x="52" y="71"/>
                    </a:lnTo>
                    <a:lnTo>
                      <a:pt x="33" y="92"/>
                    </a:lnTo>
                    <a:lnTo>
                      <a:pt x="59" y="124"/>
                    </a:lnTo>
                    <a:lnTo>
                      <a:pt x="59" y="133"/>
                    </a:lnTo>
                    <a:lnTo>
                      <a:pt x="52" y="150"/>
                    </a:lnTo>
                    <a:lnTo>
                      <a:pt x="65" y="158"/>
                    </a:lnTo>
                    <a:lnTo>
                      <a:pt x="72" y="175"/>
                    </a:lnTo>
                    <a:lnTo>
                      <a:pt x="75" y="194"/>
                    </a:lnTo>
                    <a:lnTo>
                      <a:pt x="52" y="217"/>
                    </a:lnTo>
                    <a:lnTo>
                      <a:pt x="49" y="229"/>
                    </a:lnTo>
                    <a:lnTo>
                      <a:pt x="55" y="256"/>
                    </a:lnTo>
                    <a:lnTo>
                      <a:pt x="50" y="274"/>
                    </a:lnTo>
                    <a:lnTo>
                      <a:pt x="29" y="281"/>
                    </a:lnTo>
                    <a:lnTo>
                      <a:pt x="5" y="282"/>
                    </a:lnTo>
                    <a:lnTo>
                      <a:pt x="0" y="300"/>
                    </a:lnTo>
                    <a:lnTo>
                      <a:pt x="17" y="311"/>
                    </a:lnTo>
                    <a:lnTo>
                      <a:pt x="26" y="319"/>
                    </a:lnTo>
                    <a:lnTo>
                      <a:pt x="33" y="347"/>
                    </a:lnTo>
                    <a:lnTo>
                      <a:pt x="31" y="372"/>
                    </a:lnTo>
                    <a:lnTo>
                      <a:pt x="27" y="378"/>
                    </a:lnTo>
                    <a:lnTo>
                      <a:pt x="11" y="382"/>
                    </a:lnTo>
                    <a:lnTo>
                      <a:pt x="4" y="396"/>
                    </a:lnTo>
                    <a:lnTo>
                      <a:pt x="11" y="415"/>
                    </a:lnTo>
                    <a:lnTo>
                      <a:pt x="14" y="435"/>
                    </a:lnTo>
                    <a:lnTo>
                      <a:pt x="1" y="479"/>
                    </a:lnTo>
                    <a:lnTo>
                      <a:pt x="5" y="489"/>
                    </a:lnTo>
                    <a:lnTo>
                      <a:pt x="24" y="504"/>
                    </a:lnTo>
                    <a:lnTo>
                      <a:pt x="33" y="514"/>
                    </a:lnTo>
                    <a:lnTo>
                      <a:pt x="33" y="539"/>
                    </a:lnTo>
                    <a:lnTo>
                      <a:pt x="47" y="561"/>
                    </a:lnTo>
                    <a:lnTo>
                      <a:pt x="43" y="594"/>
                    </a:lnTo>
                    <a:lnTo>
                      <a:pt x="62" y="617"/>
                    </a:lnTo>
                    <a:lnTo>
                      <a:pt x="53" y="667"/>
                    </a:lnTo>
                    <a:lnTo>
                      <a:pt x="59" y="687"/>
                    </a:lnTo>
                    <a:lnTo>
                      <a:pt x="56" y="703"/>
                    </a:lnTo>
                    <a:lnTo>
                      <a:pt x="46" y="726"/>
                    </a:lnTo>
                    <a:lnTo>
                      <a:pt x="44" y="743"/>
                    </a:lnTo>
                    <a:lnTo>
                      <a:pt x="70" y="756"/>
                    </a:lnTo>
                    <a:lnTo>
                      <a:pt x="80" y="768"/>
                    </a:lnTo>
                    <a:lnTo>
                      <a:pt x="89" y="775"/>
                    </a:lnTo>
                    <a:lnTo>
                      <a:pt x="101" y="779"/>
                    </a:lnTo>
                    <a:lnTo>
                      <a:pt x="122" y="761"/>
                    </a:lnTo>
                    <a:lnTo>
                      <a:pt x="144" y="771"/>
                    </a:lnTo>
                    <a:lnTo>
                      <a:pt x="158" y="762"/>
                    </a:lnTo>
                    <a:lnTo>
                      <a:pt x="174" y="767"/>
                    </a:lnTo>
                    <a:lnTo>
                      <a:pt x="179" y="789"/>
                    </a:lnTo>
                    <a:lnTo>
                      <a:pt x="206" y="772"/>
                    </a:lnTo>
                    <a:lnTo>
                      <a:pt x="216" y="739"/>
                    </a:lnTo>
                    <a:lnTo>
                      <a:pt x="225" y="740"/>
                    </a:lnTo>
                    <a:lnTo>
                      <a:pt x="225" y="750"/>
                    </a:lnTo>
                    <a:lnTo>
                      <a:pt x="225" y="762"/>
                    </a:lnTo>
                    <a:lnTo>
                      <a:pt x="243" y="792"/>
                    </a:lnTo>
                    <a:lnTo>
                      <a:pt x="251" y="835"/>
                    </a:lnTo>
                    <a:lnTo>
                      <a:pt x="269" y="849"/>
                    </a:lnTo>
                    <a:lnTo>
                      <a:pt x="298" y="861"/>
                    </a:lnTo>
                    <a:lnTo>
                      <a:pt x="318" y="865"/>
                    </a:lnTo>
                    <a:lnTo>
                      <a:pt x="330" y="874"/>
                    </a:lnTo>
                    <a:lnTo>
                      <a:pt x="330" y="887"/>
                    </a:lnTo>
                    <a:lnTo>
                      <a:pt x="326" y="901"/>
                    </a:lnTo>
                    <a:lnTo>
                      <a:pt x="331" y="935"/>
                    </a:lnTo>
                    <a:lnTo>
                      <a:pt x="311" y="953"/>
                    </a:lnTo>
                    <a:lnTo>
                      <a:pt x="313" y="968"/>
                    </a:lnTo>
                    <a:lnTo>
                      <a:pt x="308" y="982"/>
                    </a:lnTo>
                    <a:lnTo>
                      <a:pt x="343" y="1005"/>
                    </a:lnTo>
                    <a:lnTo>
                      <a:pt x="356" y="1000"/>
                    </a:lnTo>
                    <a:lnTo>
                      <a:pt x="373" y="996"/>
                    </a:lnTo>
                    <a:lnTo>
                      <a:pt x="404" y="1003"/>
                    </a:lnTo>
                    <a:lnTo>
                      <a:pt x="427" y="1004"/>
                    </a:lnTo>
                    <a:lnTo>
                      <a:pt x="441" y="999"/>
                    </a:lnTo>
                    <a:lnTo>
                      <a:pt x="450" y="980"/>
                    </a:lnTo>
                    <a:lnTo>
                      <a:pt x="456" y="957"/>
                    </a:lnTo>
                    <a:lnTo>
                      <a:pt x="466" y="949"/>
                    </a:lnTo>
                    <a:lnTo>
                      <a:pt x="503" y="955"/>
                    </a:lnTo>
                    <a:lnTo>
                      <a:pt x="544" y="949"/>
                    </a:lnTo>
                    <a:lnTo>
                      <a:pt x="544" y="994"/>
                    </a:lnTo>
                    <a:lnTo>
                      <a:pt x="559" y="999"/>
                    </a:lnTo>
                    <a:lnTo>
                      <a:pt x="578" y="999"/>
                    </a:lnTo>
                    <a:lnTo>
                      <a:pt x="587" y="969"/>
                    </a:lnTo>
                    <a:lnTo>
                      <a:pt x="587" y="944"/>
                    </a:lnTo>
                    <a:lnTo>
                      <a:pt x="594" y="922"/>
                    </a:lnTo>
                    <a:lnTo>
                      <a:pt x="607" y="903"/>
                    </a:lnTo>
                    <a:lnTo>
                      <a:pt x="607" y="880"/>
                    </a:lnTo>
                    <a:lnTo>
                      <a:pt x="620" y="850"/>
                    </a:lnTo>
                    <a:lnTo>
                      <a:pt x="653" y="862"/>
                    </a:lnTo>
                    <a:lnTo>
                      <a:pt x="686" y="853"/>
                    </a:lnTo>
                    <a:lnTo>
                      <a:pt x="704" y="875"/>
                    </a:lnTo>
                    <a:lnTo>
                      <a:pt x="724" y="882"/>
                    </a:lnTo>
                    <a:lnTo>
                      <a:pt x="757" y="864"/>
                    </a:lnTo>
                    <a:lnTo>
                      <a:pt x="758" y="851"/>
                    </a:lnTo>
                    <a:lnTo>
                      <a:pt x="741" y="839"/>
                    </a:lnTo>
                    <a:lnTo>
                      <a:pt x="747" y="822"/>
                    </a:lnTo>
                    <a:lnTo>
                      <a:pt x="758" y="806"/>
                    </a:lnTo>
                    <a:lnTo>
                      <a:pt x="761" y="785"/>
                    </a:lnTo>
                    <a:lnTo>
                      <a:pt x="745" y="749"/>
                    </a:lnTo>
                    <a:lnTo>
                      <a:pt x="748" y="729"/>
                    </a:lnTo>
                    <a:lnTo>
                      <a:pt x="731" y="712"/>
                    </a:lnTo>
                    <a:lnTo>
                      <a:pt x="770" y="704"/>
                    </a:lnTo>
                    <a:lnTo>
                      <a:pt x="760" y="690"/>
                    </a:lnTo>
                    <a:lnTo>
                      <a:pt x="747" y="681"/>
                    </a:lnTo>
                    <a:lnTo>
                      <a:pt x="728" y="672"/>
                    </a:lnTo>
                    <a:lnTo>
                      <a:pt x="724" y="664"/>
                    </a:lnTo>
                    <a:lnTo>
                      <a:pt x="709" y="658"/>
                    </a:lnTo>
                    <a:lnTo>
                      <a:pt x="709" y="640"/>
                    </a:lnTo>
                    <a:lnTo>
                      <a:pt x="728" y="626"/>
                    </a:lnTo>
                    <a:lnTo>
                      <a:pt x="730" y="604"/>
                    </a:lnTo>
                    <a:lnTo>
                      <a:pt x="747" y="600"/>
                    </a:lnTo>
                    <a:lnTo>
                      <a:pt x="757" y="586"/>
                    </a:lnTo>
                    <a:lnTo>
                      <a:pt x="783" y="496"/>
                    </a:lnTo>
                    <a:lnTo>
                      <a:pt x="776" y="464"/>
                    </a:lnTo>
                    <a:lnTo>
                      <a:pt x="760" y="460"/>
                    </a:lnTo>
                    <a:lnTo>
                      <a:pt x="760" y="442"/>
                    </a:lnTo>
                    <a:lnTo>
                      <a:pt x="751" y="424"/>
                    </a:lnTo>
                    <a:lnTo>
                      <a:pt x="754" y="411"/>
                    </a:lnTo>
                    <a:lnTo>
                      <a:pt x="770" y="408"/>
                    </a:lnTo>
                    <a:lnTo>
                      <a:pt x="776" y="393"/>
                    </a:lnTo>
                    <a:lnTo>
                      <a:pt x="779" y="376"/>
                    </a:lnTo>
                    <a:lnTo>
                      <a:pt x="770" y="360"/>
                    </a:lnTo>
                    <a:lnTo>
                      <a:pt x="753" y="349"/>
                    </a:lnTo>
                    <a:lnTo>
                      <a:pt x="711" y="364"/>
                    </a:lnTo>
                    <a:lnTo>
                      <a:pt x="707" y="347"/>
                    </a:lnTo>
                    <a:lnTo>
                      <a:pt x="686" y="324"/>
                    </a:lnTo>
                    <a:lnTo>
                      <a:pt x="657" y="324"/>
                    </a:lnTo>
                    <a:lnTo>
                      <a:pt x="652" y="312"/>
                    </a:lnTo>
                    <a:lnTo>
                      <a:pt x="630" y="308"/>
                    </a:lnTo>
                    <a:lnTo>
                      <a:pt x="616" y="279"/>
                    </a:lnTo>
                    <a:lnTo>
                      <a:pt x="621" y="272"/>
                    </a:lnTo>
                    <a:lnTo>
                      <a:pt x="621" y="253"/>
                    </a:lnTo>
                    <a:lnTo>
                      <a:pt x="591" y="218"/>
                    </a:lnTo>
                    <a:lnTo>
                      <a:pt x="588" y="196"/>
                    </a:lnTo>
                    <a:lnTo>
                      <a:pt x="572" y="188"/>
                    </a:lnTo>
                    <a:lnTo>
                      <a:pt x="575" y="175"/>
                    </a:lnTo>
                    <a:lnTo>
                      <a:pt x="549" y="172"/>
                    </a:lnTo>
                    <a:lnTo>
                      <a:pt x="523" y="165"/>
                    </a:lnTo>
                    <a:lnTo>
                      <a:pt x="512" y="172"/>
                    </a:lnTo>
                    <a:lnTo>
                      <a:pt x="503" y="192"/>
                    </a:lnTo>
                    <a:lnTo>
                      <a:pt x="458" y="190"/>
                    </a:lnTo>
                    <a:lnTo>
                      <a:pt x="441" y="197"/>
                    </a:lnTo>
                    <a:lnTo>
                      <a:pt x="425" y="201"/>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01" name="Freeform 237"/>
              <p:cNvSpPr>
                <a:spLocks/>
              </p:cNvSpPr>
              <p:nvPr/>
            </p:nvSpPr>
            <p:spPr bwMode="auto">
              <a:xfrm>
                <a:off x="2748" y="1695"/>
                <a:ext cx="265" cy="165"/>
              </a:xfrm>
              <a:custGeom>
                <a:avLst/>
                <a:gdLst>
                  <a:gd name="T0" fmla="*/ 0 w 793"/>
                  <a:gd name="T1" fmla="*/ 0 h 493"/>
                  <a:gd name="T2" fmla="*/ 0 w 793"/>
                  <a:gd name="T3" fmla="*/ 0 h 493"/>
                  <a:gd name="T4" fmla="*/ 0 w 793"/>
                  <a:gd name="T5" fmla="*/ 0 h 493"/>
                  <a:gd name="T6" fmla="*/ 0 w 793"/>
                  <a:gd name="T7" fmla="*/ 0 h 493"/>
                  <a:gd name="T8" fmla="*/ 0 w 793"/>
                  <a:gd name="T9" fmla="*/ 0 h 493"/>
                  <a:gd name="T10" fmla="*/ 0 w 793"/>
                  <a:gd name="T11" fmla="*/ 0 h 493"/>
                  <a:gd name="T12" fmla="*/ 0 w 793"/>
                  <a:gd name="T13" fmla="*/ 0 h 493"/>
                  <a:gd name="T14" fmla="*/ 0 w 793"/>
                  <a:gd name="T15" fmla="*/ 0 h 493"/>
                  <a:gd name="T16" fmla="*/ 0 w 793"/>
                  <a:gd name="T17" fmla="*/ 0 h 493"/>
                  <a:gd name="T18" fmla="*/ 0 w 793"/>
                  <a:gd name="T19" fmla="*/ 0 h 493"/>
                  <a:gd name="T20" fmla="*/ 0 w 793"/>
                  <a:gd name="T21" fmla="*/ 0 h 493"/>
                  <a:gd name="T22" fmla="*/ 0 w 793"/>
                  <a:gd name="T23" fmla="*/ 0 h 493"/>
                  <a:gd name="T24" fmla="*/ 0 w 793"/>
                  <a:gd name="T25" fmla="*/ 0 h 493"/>
                  <a:gd name="T26" fmla="*/ 0 w 793"/>
                  <a:gd name="T27" fmla="*/ 0 h 493"/>
                  <a:gd name="T28" fmla="*/ 0 w 793"/>
                  <a:gd name="T29" fmla="*/ 0 h 493"/>
                  <a:gd name="T30" fmla="*/ 0 w 793"/>
                  <a:gd name="T31" fmla="*/ 0 h 493"/>
                  <a:gd name="T32" fmla="*/ 0 w 793"/>
                  <a:gd name="T33" fmla="*/ 0 h 493"/>
                  <a:gd name="T34" fmla="*/ 0 w 793"/>
                  <a:gd name="T35" fmla="*/ 0 h 493"/>
                  <a:gd name="T36" fmla="*/ 0 w 793"/>
                  <a:gd name="T37" fmla="*/ 0 h 493"/>
                  <a:gd name="T38" fmla="*/ 0 w 793"/>
                  <a:gd name="T39" fmla="*/ 0 h 493"/>
                  <a:gd name="T40" fmla="*/ 0 w 793"/>
                  <a:gd name="T41" fmla="*/ 0 h 493"/>
                  <a:gd name="T42" fmla="*/ 0 w 793"/>
                  <a:gd name="T43" fmla="*/ 0 h 493"/>
                  <a:gd name="T44" fmla="*/ 0 w 793"/>
                  <a:gd name="T45" fmla="*/ 0 h 493"/>
                  <a:gd name="T46" fmla="*/ 0 w 793"/>
                  <a:gd name="T47" fmla="*/ 0 h 493"/>
                  <a:gd name="T48" fmla="*/ 0 w 793"/>
                  <a:gd name="T49" fmla="*/ 0 h 493"/>
                  <a:gd name="T50" fmla="*/ 0 w 793"/>
                  <a:gd name="T51" fmla="*/ 0 h 493"/>
                  <a:gd name="T52" fmla="*/ 0 w 793"/>
                  <a:gd name="T53" fmla="*/ 0 h 493"/>
                  <a:gd name="T54" fmla="*/ 0 w 793"/>
                  <a:gd name="T55" fmla="*/ 0 h 493"/>
                  <a:gd name="T56" fmla="*/ 0 w 793"/>
                  <a:gd name="T57" fmla="*/ 0 h 493"/>
                  <a:gd name="T58" fmla="*/ 0 w 793"/>
                  <a:gd name="T59" fmla="*/ 0 h 493"/>
                  <a:gd name="T60" fmla="*/ 0 w 793"/>
                  <a:gd name="T61" fmla="*/ 0 h 493"/>
                  <a:gd name="T62" fmla="*/ 0 w 793"/>
                  <a:gd name="T63" fmla="*/ 0 h 493"/>
                  <a:gd name="T64" fmla="*/ 0 w 793"/>
                  <a:gd name="T65" fmla="*/ 0 h 493"/>
                  <a:gd name="T66" fmla="*/ 0 w 793"/>
                  <a:gd name="T67" fmla="*/ 0 h 493"/>
                  <a:gd name="T68" fmla="*/ 0 w 793"/>
                  <a:gd name="T69" fmla="*/ 0 h 493"/>
                  <a:gd name="T70" fmla="*/ 0 w 793"/>
                  <a:gd name="T71" fmla="*/ 0 h 493"/>
                  <a:gd name="T72" fmla="*/ 0 w 793"/>
                  <a:gd name="T73" fmla="*/ 0 h 493"/>
                  <a:gd name="T74" fmla="*/ 0 w 793"/>
                  <a:gd name="T75" fmla="*/ 0 h 493"/>
                  <a:gd name="T76" fmla="*/ 0 w 793"/>
                  <a:gd name="T77" fmla="*/ 0 h 493"/>
                  <a:gd name="T78" fmla="*/ 0 w 793"/>
                  <a:gd name="T79" fmla="*/ 0 h 493"/>
                  <a:gd name="T80" fmla="*/ 0 w 793"/>
                  <a:gd name="T81" fmla="*/ 0 h 493"/>
                  <a:gd name="T82" fmla="*/ 0 w 793"/>
                  <a:gd name="T83" fmla="*/ 0 h 493"/>
                  <a:gd name="T84" fmla="*/ 0 w 793"/>
                  <a:gd name="T85" fmla="*/ 0 h 493"/>
                  <a:gd name="T86" fmla="*/ 0 w 793"/>
                  <a:gd name="T87" fmla="*/ 0 h 493"/>
                  <a:gd name="T88" fmla="*/ 0 w 793"/>
                  <a:gd name="T89" fmla="*/ 0 h 493"/>
                  <a:gd name="T90" fmla="*/ 0 w 793"/>
                  <a:gd name="T91" fmla="*/ 0 h 493"/>
                  <a:gd name="T92" fmla="*/ 0 w 793"/>
                  <a:gd name="T93" fmla="*/ 0 h 493"/>
                  <a:gd name="T94" fmla="*/ 0 w 793"/>
                  <a:gd name="T95" fmla="*/ 0 h 493"/>
                  <a:gd name="T96" fmla="*/ 0 w 793"/>
                  <a:gd name="T97" fmla="*/ 0 h 493"/>
                  <a:gd name="T98" fmla="*/ 0 w 793"/>
                  <a:gd name="T99" fmla="*/ 0 h 493"/>
                  <a:gd name="T100" fmla="*/ 0 w 793"/>
                  <a:gd name="T101" fmla="*/ 0 h 493"/>
                  <a:gd name="T102" fmla="*/ 0 w 793"/>
                  <a:gd name="T103" fmla="*/ 0 h 4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3"/>
                  <a:gd name="T157" fmla="*/ 0 h 493"/>
                  <a:gd name="T158" fmla="*/ 793 w 793"/>
                  <a:gd name="T159" fmla="*/ 493 h 4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3" h="493">
                    <a:moveTo>
                      <a:pt x="457" y="466"/>
                    </a:moveTo>
                    <a:lnTo>
                      <a:pt x="427" y="462"/>
                    </a:lnTo>
                    <a:lnTo>
                      <a:pt x="393" y="468"/>
                    </a:lnTo>
                    <a:lnTo>
                      <a:pt x="367" y="464"/>
                    </a:lnTo>
                    <a:lnTo>
                      <a:pt x="354" y="456"/>
                    </a:lnTo>
                    <a:lnTo>
                      <a:pt x="360" y="441"/>
                    </a:lnTo>
                    <a:lnTo>
                      <a:pt x="352" y="435"/>
                    </a:lnTo>
                    <a:lnTo>
                      <a:pt x="331" y="446"/>
                    </a:lnTo>
                    <a:lnTo>
                      <a:pt x="311" y="432"/>
                    </a:lnTo>
                    <a:lnTo>
                      <a:pt x="294" y="427"/>
                    </a:lnTo>
                    <a:lnTo>
                      <a:pt x="258" y="445"/>
                    </a:lnTo>
                    <a:lnTo>
                      <a:pt x="251" y="423"/>
                    </a:lnTo>
                    <a:lnTo>
                      <a:pt x="278" y="396"/>
                    </a:lnTo>
                    <a:lnTo>
                      <a:pt x="269" y="382"/>
                    </a:lnTo>
                    <a:lnTo>
                      <a:pt x="253" y="382"/>
                    </a:lnTo>
                    <a:lnTo>
                      <a:pt x="235" y="389"/>
                    </a:lnTo>
                    <a:lnTo>
                      <a:pt x="209" y="388"/>
                    </a:lnTo>
                    <a:lnTo>
                      <a:pt x="176" y="393"/>
                    </a:lnTo>
                    <a:lnTo>
                      <a:pt x="161" y="391"/>
                    </a:lnTo>
                    <a:lnTo>
                      <a:pt x="147" y="364"/>
                    </a:lnTo>
                    <a:lnTo>
                      <a:pt x="125" y="353"/>
                    </a:lnTo>
                    <a:lnTo>
                      <a:pt x="125" y="335"/>
                    </a:lnTo>
                    <a:lnTo>
                      <a:pt x="103" y="341"/>
                    </a:lnTo>
                    <a:lnTo>
                      <a:pt x="79" y="325"/>
                    </a:lnTo>
                    <a:lnTo>
                      <a:pt x="30" y="342"/>
                    </a:lnTo>
                    <a:lnTo>
                      <a:pt x="2" y="325"/>
                    </a:lnTo>
                    <a:lnTo>
                      <a:pt x="13" y="319"/>
                    </a:lnTo>
                    <a:lnTo>
                      <a:pt x="0" y="305"/>
                    </a:lnTo>
                    <a:lnTo>
                      <a:pt x="8" y="246"/>
                    </a:lnTo>
                    <a:lnTo>
                      <a:pt x="17" y="241"/>
                    </a:lnTo>
                    <a:lnTo>
                      <a:pt x="0" y="230"/>
                    </a:lnTo>
                    <a:lnTo>
                      <a:pt x="8" y="198"/>
                    </a:lnTo>
                    <a:lnTo>
                      <a:pt x="2" y="167"/>
                    </a:lnTo>
                    <a:lnTo>
                      <a:pt x="15" y="150"/>
                    </a:lnTo>
                    <a:lnTo>
                      <a:pt x="18" y="134"/>
                    </a:lnTo>
                    <a:lnTo>
                      <a:pt x="10" y="96"/>
                    </a:lnTo>
                    <a:lnTo>
                      <a:pt x="28" y="89"/>
                    </a:lnTo>
                    <a:lnTo>
                      <a:pt x="43" y="74"/>
                    </a:lnTo>
                    <a:lnTo>
                      <a:pt x="60" y="52"/>
                    </a:lnTo>
                    <a:lnTo>
                      <a:pt x="76" y="48"/>
                    </a:lnTo>
                    <a:lnTo>
                      <a:pt x="95" y="48"/>
                    </a:lnTo>
                    <a:lnTo>
                      <a:pt x="116" y="37"/>
                    </a:lnTo>
                    <a:lnTo>
                      <a:pt x="160" y="32"/>
                    </a:lnTo>
                    <a:lnTo>
                      <a:pt x="186" y="24"/>
                    </a:lnTo>
                    <a:lnTo>
                      <a:pt x="256" y="13"/>
                    </a:lnTo>
                    <a:lnTo>
                      <a:pt x="295" y="0"/>
                    </a:lnTo>
                    <a:lnTo>
                      <a:pt x="298" y="10"/>
                    </a:lnTo>
                    <a:lnTo>
                      <a:pt x="303" y="37"/>
                    </a:lnTo>
                    <a:lnTo>
                      <a:pt x="305" y="42"/>
                    </a:lnTo>
                    <a:lnTo>
                      <a:pt x="313" y="45"/>
                    </a:lnTo>
                    <a:lnTo>
                      <a:pt x="317" y="59"/>
                    </a:lnTo>
                    <a:lnTo>
                      <a:pt x="311" y="74"/>
                    </a:lnTo>
                    <a:lnTo>
                      <a:pt x="308" y="77"/>
                    </a:lnTo>
                    <a:lnTo>
                      <a:pt x="308" y="80"/>
                    </a:lnTo>
                    <a:lnTo>
                      <a:pt x="311" y="78"/>
                    </a:lnTo>
                    <a:lnTo>
                      <a:pt x="314" y="112"/>
                    </a:lnTo>
                    <a:lnTo>
                      <a:pt x="318" y="116"/>
                    </a:lnTo>
                    <a:lnTo>
                      <a:pt x="320" y="124"/>
                    </a:lnTo>
                    <a:lnTo>
                      <a:pt x="324" y="125"/>
                    </a:lnTo>
                    <a:lnTo>
                      <a:pt x="331" y="121"/>
                    </a:lnTo>
                    <a:lnTo>
                      <a:pt x="334" y="125"/>
                    </a:lnTo>
                    <a:lnTo>
                      <a:pt x="341" y="125"/>
                    </a:lnTo>
                    <a:lnTo>
                      <a:pt x="347" y="128"/>
                    </a:lnTo>
                    <a:lnTo>
                      <a:pt x="347" y="135"/>
                    </a:lnTo>
                    <a:lnTo>
                      <a:pt x="365" y="156"/>
                    </a:lnTo>
                    <a:lnTo>
                      <a:pt x="366" y="163"/>
                    </a:lnTo>
                    <a:lnTo>
                      <a:pt x="372" y="169"/>
                    </a:lnTo>
                    <a:lnTo>
                      <a:pt x="385" y="166"/>
                    </a:lnTo>
                    <a:lnTo>
                      <a:pt x="388" y="173"/>
                    </a:lnTo>
                    <a:lnTo>
                      <a:pt x="401" y="182"/>
                    </a:lnTo>
                    <a:lnTo>
                      <a:pt x="408" y="173"/>
                    </a:lnTo>
                    <a:lnTo>
                      <a:pt x="408" y="167"/>
                    </a:lnTo>
                    <a:lnTo>
                      <a:pt x="412" y="156"/>
                    </a:lnTo>
                    <a:lnTo>
                      <a:pt x="419" y="157"/>
                    </a:lnTo>
                    <a:lnTo>
                      <a:pt x="435" y="144"/>
                    </a:lnTo>
                    <a:lnTo>
                      <a:pt x="455" y="142"/>
                    </a:lnTo>
                    <a:lnTo>
                      <a:pt x="464" y="135"/>
                    </a:lnTo>
                    <a:lnTo>
                      <a:pt x="473" y="139"/>
                    </a:lnTo>
                    <a:lnTo>
                      <a:pt x="487" y="160"/>
                    </a:lnTo>
                    <a:lnTo>
                      <a:pt x="484" y="166"/>
                    </a:lnTo>
                    <a:lnTo>
                      <a:pt x="490" y="170"/>
                    </a:lnTo>
                    <a:lnTo>
                      <a:pt x="503" y="173"/>
                    </a:lnTo>
                    <a:lnTo>
                      <a:pt x="506" y="185"/>
                    </a:lnTo>
                    <a:lnTo>
                      <a:pt x="499" y="191"/>
                    </a:lnTo>
                    <a:lnTo>
                      <a:pt x="510" y="225"/>
                    </a:lnTo>
                    <a:lnTo>
                      <a:pt x="510" y="246"/>
                    </a:lnTo>
                    <a:lnTo>
                      <a:pt x="513" y="253"/>
                    </a:lnTo>
                    <a:lnTo>
                      <a:pt x="532" y="263"/>
                    </a:lnTo>
                    <a:lnTo>
                      <a:pt x="536" y="267"/>
                    </a:lnTo>
                    <a:lnTo>
                      <a:pt x="542" y="269"/>
                    </a:lnTo>
                    <a:lnTo>
                      <a:pt x="555" y="262"/>
                    </a:lnTo>
                    <a:lnTo>
                      <a:pt x="561" y="263"/>
                    </a:lnTo>
                    <a:lnTo>
                      <a:pt x="565" y="257"/>
                    </a:lnTo>
                    <a:lnTo>
                      <a:pt x="579" y="262"/>
                    </a:lnTo>
                    <a:lnTo>
                      <a:pt x="574" y="266"/>
                    </a:lnTo>
                    <a:lnTo>
                      <a:pt x="575" y="271"/>
                    </a:lnTo>
                    <a:lnTo>
                      <a:pt x="595" y="266"/>
                    </a:lnTo>
                    <a:lnTo>
                      <a:pt x="600" y="270"/>
                    </a:lnTo>
                    <a:lnTo>
                      <a:pt x="607" y="267"/>
                    </a:lnTo>
                    <a:lnTo>
                      <a:pt x="618" y="282"/>
                    </a:lnTo>
                    <a:lnTo>
                      <a:pt x="624" y="287"/>
                    </a:lnTo>
                    <a:lnTo>
                      <a:pt x="626" y="300"/>
                    </a:lnTo>
                    <a:lnTo>
                      <a:pt x="626" y="321"/>
                    </a:lnTo>
                    <a:lnTo>
                      <a:pt x="621" y="327"/>
                    </a:lnTo>
                    <a:lnTo>
                      <a:pt x="628" y="345"/>
                    </a:lnTo>
                    <a:lnTo>
                      <a:pt x="639" y="355"/>
                    </a:lnTo>
                    <a:lnTo>
                      <a:pt x="637" y="348"/>
                    </a:lnTo>
                    <a:lnTo>
                      <a:pt x="641" y="352"/>
                    </a:lnTo>
                    <a:lnTo>
                      <a:pt x="646" y="338"/>
                    </a:lnTo>
                    <a:lnTo>
                      <a:pt x="650" y="334"/>
                    </a:lnTo>
                    <a:lnTo>
                      <a:pt x="667" y="332"/>
                    </a:lnTo>
                    <a:lnTo>
                      <a:pt x="670" y="335"/>
                    </a:lnTo>
                    <a:lnTo>
                      <a:pt x="675" y="331"/>
                    </a:lnTo>
                    <a:lnTo>
                      <a:pt x="693" y="345"/>
                    </a:lnTo>
                    <a:lnTo>
                      <a:pt x="712" y="335"/>
                    </a:lnTo>
                    <a:lnTo>
                      <a:pt x="719" y="337"/>
                    </a:lnTo>
                    <a:lnTo>
                      <a:pt x="725" y="334"/>
                    </a:lnTo>
                    <a:lnTo>
                      <a:pt x="732" y="335"/>
                    </a:lnTo>
                    <a:lnTo>
                      <a:pt x="735" y="342"/>
                    </a:lnTo>
                    <a:lnTo>
                      <a:pt x="745" y="349"/>
                    </a:lnTo>
                    <a:lnTo>
                      <a:pt x="747" y="356"/>
                    </a:lnTo>
                    <a:lnTo>
                      <a:pt x="753" y="355"/>
                    </a:lnTo>
                    <a:lnTo>
                      <a:pt x="761" y="366"/>
                    </a:lnTo>
                    <a:lnTo>
                      <a:pt x="760" y="371"/>
                    </a:lnTo>
                    <a:lnTo>
                      <a:pt x="768" y="380"/>
                    </a:lnTo>
                    <a:lnTo>
                      <a:pt x="774" y="375"/>
                    </a:lnTo>
                    <a:lnTo>
                      <a:pt x="768" y="371"/>
                    </a:lnTo>
                    <a:lnTo>
                      <a:pt x="771" y="366"/>
                    </a:lnTo>
                    <a:lnTo>
                      <a:pt x="776" y="371"/>
                    </a:lnTo>
                    <a:lnTo>
                      <a:pt x="787" y="375"/>
                    </a:lnTo>
                    <a:lnTo>
                      <a:pt x="789" y="382"/>
                    </a:lnTo>
                    <a:lnTo>
                      <a:pt x="768" y="400"/>
                    </a:lnTo>
                    <a:lnTo>
                      <a:pt x="771" y="407"/>
                    </a:lnTo>
                    <a:lnTo>
                      <a:pt x="768" y="425"/>
                    </a:lnTo>
                    <a:lnTo>
                      <a:pt x="764" y="431"/>
                    </a:lnTo>
                    <a:lnTo>
                      <a:pt x="764" y="437"/>
                    </a:lnTo>
                    <a:lnTo>
                      <a:pt x="770" y="438"/>
                    </a:lnTo>
                    <a:lnTo>
                      <a:pt x="774" y="435"/>
                    </a:lnTo>
                    <a:lnTo>
                      <a:pt x="781" y="435"/>
                    </a:lnTo>
                    <a:lnTo>
                      <a:pt x="784" y="448"/>
                    </a:lnTo>
                    <a:lnTo>
                      <a:pt x="793" y="464"/>
                    </a:lnTo>
                    <a:lnTo>
                      <a:pt x="783" y="473"/>
                    </a:lnTo>
                    <a:lnTo>
                      <a:pt x="771" y="477"/>
                    </a:lnTo>
                    <a:lnTo>
                      <a:pt x="764" y="488"/>
                    </a:lnTo>
                    <a:lnTo>
                      <a:pt x="770" y="493"/>
                    </a:lnTo>
                    <a:lnTo>
                      <a:pt x="725" y="487"/>
                    </a:lnTo>
                    <a:lnTo>
                      <a:pt x="728" y="470"/>
                    </a:lnTo>
                    <a:lnTo>
                      <a:pt x="706" y="478"/>
                    </a:lnTo>
                    <a:lnTo>
                      <a:pt x="670" y="464"/>
                    </a:lnTo>
                    <a:lnTo>
                      <a:pt x="646" y="462"/>
                    </a:lnTo>
                    <a:lnTo>
                      <a:pt x="613" y="470"/>
                    </a:lnTo>
                    <a:lnTo>
                      <a:pt x="595" y="464"/>
                    </a:lnTo>
                    <a:lnTo>
                      <a:pt x="571" y="481"/>
                    </a:lnTo>
                    <a:lnTo>
                      <a:pt x="536" y="468"/>
                    </a:lnTo>
                    <a:lnTo>
                      <a:pt x="520" y="482"/>
                    </a:lnTo>
                    <a:lnTo>
                      <a:pt x="494" y="475"/>
                    </a:lnTo>
                    <a:lnTo>
                      <a:pt x="480" y="480"/>
                    </a:lnTo>
                    <a:lnTo>
                      <a:pt x="457" y="466"/>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02" name="Freeform 238"/>
              <p:cNvSpPr>
                <a:spLocks/>
              </p:cNvSpPr>
              <p:nvPr/>
            </p:nvSpPr>
            <p:spPr bwMode="auto">
              <a:xfrm>
                <a:off x="2798" y="2343"/>
                <a:ext cx="239" cy="325"/>
              </a:xfrm>
              <a:custGeom>
                <a:avLst/>
                <a:gdLst>
                  <a:gd name="T0" fmla="*/ 0 w 715"/>
                  <a:gd name="T1" fmla="*/ 0 h 974"/>
                  <a:gd name="T2" fmla="*/ 0 w 715"/>
                  <a:gd name="T3" fmla="*/ 0 h 974"/>
                  <a:gd name="T4" fmla="*/ 0 w 715"/>
                  <a:gd name="T5" fmla="*/ 0 h 974"/>
                  <a:gd name="T6" fmla="*/ 0 w 715"/>
                  <a:gd name="T7" fmla="*/ 0 h 974"/>
                  <a:gd name="T8" fmla="*/ 0 w 715"/>
                  <a:gd name="T9" fmla="*/ 0 h 974"/>
                  <a:gd name="T10" fmla="*/ 0 w 715"/>
                  <a:gd name="T11" fmla="*/ 0 h 974"/>
                  <a:gd name="T12" fmla="*/ 0 w 715"/>
                  <a:gd name="T13" fmla="*/ 0 h 974"/>
                  <a:gd name="T14" fmla="*/ 0 w 715"/>
                  <a:gd name="T15" fmla="*/ 0 h 974"/>
                  <a:gd name="T16" fmla="*/ 0 w 715"/>
                  <a:gd name="T17" fmla="*/ 0 h 974"/>
                  <a:gd name="T18" fmla="*/ 0 w 715"/>
                  <a:gd name="T19" fmla="*/ 0 h 974"/>
                  <a:gd name="T20" fmla="*/ 0 w 715"/>
                  <a:gd name="T21" fmla="*/ 0 h 974"/>
                  <a:gd name="T22" fmla="*/ 0 w 715"/>
                  <a:gd name="T23" fmla="*/ 0 h 974"/>
                  <a:gd name="T24" fmla="*/ 0 w 715"/>
                  <a:gd name="T25" fmla="*/ 0 h 974"/>
                  <a:gd name="T26" fmla="*/ 0 w 715"/>
                  <a:gd name="T27" fmla="*/ 0 h 974"/>
                  <a:gd name="T28" fmla="*/ 0 w 715"/>
                  <a:gd name="T29" fmla="*/ 0 h 974"/>
                  <a:gd name="T30" fmla="*/ 0 w 715"/>
                  <a:gd name="T31" fmla="*/ 0 h 974"/>
                  <a:gd name="T32" fmla="*/ 0 w 715"/>
                  <a:gd name="T33" fmla="*/ 0 h 974"/>
                  <a:gd name="T34" fmla="*/ 0 w 715"/>
                  <a:gd name="T35" fmla="*/ 0 h 974"/>
                  <a:gd name="T36" fmla="*/ 0 w 715"/>
                  <a:gd name="T37" fmla="*/ 0 h 974"/>
                  <a:gd name="T38" fmla="*/ 0 w 715"/>
                  <a:gd name="T39" fmla="*/ 0 h 974"/>
                  <a:gd name="T40" fmla="*/ 0 w 715"/>
                  <a:gd name="T41" fmla="*/ 0 h 974"/>
                  <a:gd name="T42" fmla="*/ 0 w 715"/>
                  <a:gd name="T43" fmla="*/ 0 h 974"/>
                  <a:gd name="T44" fmla="*/ 0 w 715"/>
                  <a:gd name="T45" fmla="*/ 0 h 974"/>
                  <a:gd name="T46" fmla="*/ 0 w 715"/>
                  <a:gd name="T47" fmla="*/ 0 h 974"/>
                  <a:gd name="T48" fmla="*/ 0 w 715"/>
                  <a:gd name="T49" fmla="*/ 0 h 974"/>
                  <a:gd name="T50" fmla="*/ 0 w 715"/>
                  <a:gd name="T51" fmla="*/ 0 h 974"/>
                  <a:gd name="T52" fmla="*/ 0 w 715"/>
                  <a:gd name="T53" fmla="*/ 0 h 974"/>
                  <a:gd name="T54" fmla="*/ 0 w 715"/>
                  <a:gd name="T55" fmla="*/ 0 h 974"/>
                  <a:gd name="T56" fmla="*/ 0 w 715"/>
                  <a:gd name="T57" fmla="*/ 0 h 974"/>
                  <a:gd name="T58" fmla="*/ 0 w 715"/>
                  <a:gd name="T59" fmla="*/ 0 h 974"/>
                  <a:gd name="T60" fmla="*/ 0 w 715"/>
                  <a:gd name="T61" fmla="*/ 0 h 974"/>
                  <a:gd name="T62" fmla="*/ 0 w 715"/>
                  <a:gd name="T63" fmla="*/ 0 h 974"/>
                  <a:gd name="T64" fmla="*/ 0 w 715"/>
                  <a:gd name="T65" fmla="*/ 0 h 974"/>
                  <a:gd name="T66" fmla="*/ 0 w 715"/>
                  <a:gd name="T67" fmla="*/ 0 h 974"/>
                  <a:gd name="T68" fmla="*/ 0 w 715"/>
                  <a:gd name="T69" fmla="*/ 0 h 974"/>
                  <a:gd name="T70" fmla="*/ 0 w 715"/>
                  <a:gd name="T71" fmla="*/ 0 h 974"/>
                  <a:gd name="T72" fmla="*/ 0 w 715"/>
                  <a:gd name="T73" fmla="*/ 0 h 974"/>
                  <a:gd name="T74" fmla="*/ 0 w 715"/>
                  <a:gd name="T75" fmla="*/ 0 h 974"/>
                  <a:gd name="T76" fmla="*/ 0 w 715"/>
                  <a:gd name="T77" fmla="*/ 0 h 974"/>
                  <a:gd name="T78" fmla="*/ 0 w 715"/>
                  <a:gd name="T79" fmla="*/ 0 h 974"/>
                  <a:gd name="T80" fmla="*/ 0 w 715"/>
                  <a:gd name="T81" fmla="*/ 0 h 974"/>
                  <a:gd name="T82" fmla="*/ 0 w 715"/>
                  <a:gd name="T83" fmla="*/ 0 h 974"/>
                  <a:gd name="T84" fmla="*/ 0 w 715"/>
                  <a:gd name="T85" fmla="*/ 0 h 974"/>
                  <a:gd name="T86" fmla="*/ 0 w 715"/>
                  <a:gd name="T87" fmla="*/ 0 h 974"/>
                  <a:gd name="T88" fmla="*/ 0 w 715"/>
                  <a:gd name="T89" fmla="*/ 0 h 974"/>
                  <a:gd name="T90" fmla="*/ 0 w 715"/>
                  <a:gd name="T91" fmla="*/ 0 h 974"/>
                  <a:gd name="T92" fmla="*/ 0 w 715"/>
                  <a:gd name="T93" fmla="*/ 0 h 974"/>
                  <a:gd name="T94" fmla="*/ 0 w 715"/>
                  <a:gd name="T95" fmla="*/ 0 h 974"/>
                  <a:gd name="T96" fmla="*/ 0 w 715"/>
                  <a:gd name="T97" fmla="*/ 0 h 974"/>
                  <a:gd name="T98" fmla="*/ 0 w 715"/>
                  <a:gd name="T99" fmla="*/ 0 h 974"/>
                  <a:gd name="T100" fmla="*/ 0 w 715"/>
                  <a:gd name="T101" fmla="*/ 0 h 974"/>
                  <a:gd name="T102" fmla="*/ 0 w 715"/>
                  <a:gd name="T103" fmla="*/ 0 h 9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15"/>
                  <a:gd name="T157" fmla="*/ 0 h 974"/>
                  <a:gd name="T158" fmla="*/ 715 w 715"/>
                  <a:gd name="T159" fmla="*/ 974 h 9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15" h="974">
                    <a:moveTo>
                      <a:pt x="144" y="292"/>
                    </a:moveTo>
                    <a:lnTo>
                      <a:pt x="144" y="313"/>
                    </a:lnTo>
                    <a:lnTo>
                      <a:pt x="158" y="366"/>
                    </a:lnTo>
                    <a:lnTo>
                      <a:pt x="150" y="384"/>
                    </a:lnTo>
                    <a:lnTo>
                      <a:pt x="140" y="395"/>
                    </a:lnTo>
                    <a:lnTo>
                      <a:pt x="131" y="410"/>
                    </a:lnTo>
                    <a:lnTo>
                      <a:pt x="114" y="417"/>
                    </a:lnTo>
                    <a:lnTo>
                      <a:pt x="105" y="424"/>
                    </a:lnTo>
                    <a:lnTo>
                      <a:pt x="105" y="450"/>
                    </a:lnTo>
                    <a:lnTo>
                      <a:pt x="127" y="478"/>
                    </a:lnTo>
                    <a:lnTo>
                      <a:pt x="134" y="489"/>
                    </a:lnTo>
                    <a:lnTo>
                      <a:pt x="134" y="511"/>
                    </a:lnTo>
                    <a:lnTo>
                      <a:pt x="124" y="532"/>
                    </a:lnTo>
                    <a:lnTo>
                      <a:pt x="125" y="585"/>
                    </a:lnTo>
                    <a:lnTo>
                      <a:pt x="121" y="627"/>
                    </a:lnTo>
                    <a:lnTo>
                      <a:pt x="103" y="623"/>
                    </a:lnTo>
                    <a:lnTo>
                      <a:pt x="92" y="611"/>
                    </a:lnTo>
                    <a:lnTo>
                      <a:pt x="82" y="620"/>
                    </a:lnTo>
                    <a:lnTo>
                      <a:pt x="82" y="643"/>
                    </a:lnTo>
                    <a:lnTo>
                      <a:pt x="76" y="659"/>
                    </a:lnTo>
                    <a:lnTo>
                      <a:pt x="67" y="663"/>
                    </a:lnTo>
                    <a:lnTo>
                      <a:pt x="63" y="670"/>
                    </a:lnTo>
                    <a:lnTo>
                      <a:pt x="56" y="673"/>
                    </a:lnTo>
                    <a:lnTo>
                      <a:pt x="39" y="702"/>
                    </a:lnTo>
                    <a:lnTo>
                      <a:pt x="46" y="721"/>
                    </a:lnTo>
                    <a:lnTo>
                      <a:pt x="46" y="735"/>
                    </a:lnTo>
                    <a:lnTo>
                      <a:pt x="33" y="761"/>
                    </a:lnTo>
                    <a:lnTo>
                      <a:pt x="13" y="777"/>
                    </a:lnTo>
                    <a:lnTo>
                      <a:pt x="17" y="793"/>
                    </a:lnTo>
                    <a:lnTo>
                      <a:pt x="21" y="799"/>
                    </a:lnTo>
                    <a:lnTo>
                      <a:pt x="23" y="814"/>
                    </a:lnTo>
                    <a:lnTo>
                      <a:pt x="17" y="822"/>
                    </a:lnTo>
                    <a:lnTo>
                      <a:pt x="0" y="822"/>
                    </a:lnTo>
                    <a:lnTo>
                      <a:pt x="4" y="854"/>
                    </a:lnTo>
                    <a:lnTo>
                      <a:pt x="8" y="867"/>
                    </a:lnTo>
                    <a:lnTo>
                      <a:pt x="31" y="893"/>
                    </a:lnTo>
                    <a:lnTo>
                      <a:pt x="24" y="927"/>
                    </a:lnTo>
                    <a:lnTo>
                      <a:pt x="26" y="942"/>
                    </a:lnTo>
                    <a:lnTo>
                      <a:pt x="33" y="961"/>
                    </a:lnTo>
                    <a:lnTo>
                      <a:pt x="43" y="974"/>
                    </a:lnTo>
                    <a:lnTo>
                      <a:pt x="53" y="961"/>
                    </a:lnTo>
                    <a:lnTo>
                      <a:pt x="63" y="957"/>
                    </a:lnTo>
                    <a:lnTo>
                      <a:pt x="121" y="967"/>
                    </a:lnTo>
                    <a:lnTo>
                      <a:pt x="124" y="954"/>
                    </a:lnTo>
                    <a:lnTo>
                      <a:pt x="138" y="938"/>
                    </a:lnTo>
                    <a:lnTo>
                      <a:pt x="147" y="914"/>
                    </a:lnTo>
                    <a:lnTo>
                      <a:pt x="157" y="899"/>
                    </a:lnTo>
                    <a:lnTo>
                      <a:pt x="168" y="867"/>
                    </a:lnTo>
                    <a:lnTo>
                      <a:pt x="194" y="843"/>
                    </a:lnTo>
                    <a:lnTo>
                      <a:pt x="213" y="838"/>
                    </a:lnTo>
                    <a:lnTo>
                      <a:pt x="213" y="867"/>
                    </a:lnTo>
                    <a:lnTo>
                      <a:pt x="222" y="864"/>
                    </a:lnTo>
                    <a:lnTo>
                      <a:pt x="233" y="866"/>
                    </a:lnTo>
                    <a:lnTo>
                      <a:pt x="240" y="879"/>
                    </a:lnTo>
                    <a:lnTo>
                      <a:pt x="243" y="892"/>
                    </a:lnTo>
                    <a:lnTo>
                      <a:pt x="252" y="899"/>
                    </a:lnTo>
                    <a:lnTo>
                      <a:pt x="258" y="939"/>
                    </a:lnTo>
                    <a:lnTo>
                      <a:pt x="274" y="964"/>
                    </a:lnTo>
                    <a:lnTo>
                      <a:pt x="284" y="934"/>
                    </a:lnTo>
                    <a:lnTo>
                      <a:pt x="292" y="900"/>
                    </a:lnTo>
                    <a:lnTo>
                      <a:pt x="301" y="881"/>
                    </a:lnTo>
                    <a:lnTo>
                      <a:pt x="315" y="857"/>
                    </a:lnTo>
                    <a:lnTo>
                      <a:pt x="337" y="864"/>
                    </a:lnTo>
                    <a:lnTo>
                      <a:pt x="352" y="854"/>
                    </a:lnTo>
                    <a:lnTo>
                      <a:pt x="352" y="836"/>
                    </a:lnTo>
                    <a:lnTo>
                      <a:pt x="367" y="835"/>
                    </a:lnTo>
                    <a:lnTo>
                      <a:pt x="383" y="827"/>
                    </a:lnTo>
                    <a:lnTo>
                      <a:pt x="398" y="825"/>
                    </a:lnTo>
                    <a:lnTo>
                      <a:pt x="398" y="841"/>
                    </a:lnTo>
                    <a:lnTo>
                      <a:pt x="411" y="874"/>
                    </a:lnTo>
                    <a:lnTo>
                      <a:pt x="416" y="885"/>
                    </a:lnTo>
                    <a:lnTo>
                      <a:pt x="435" y="886"/>
                    </a:lnTo>
                    <a:lnTo>
                      <a:pt x="450" y="878"/>
                    </a:lnTo>
                    <a:lnTo>
                      <a:pt x="454" y="864"/>
                    </a:lnTo>
                    <a:lnTo>
                      <a:pt x="468" y="861"/>
                    </a:lnTo>
                    <a:lnTo>
                      <a:pt x="474" y="875"/>
                    </a:lnTo>
                    <a:lnTo>
                      <a:pt x="493" y="879"/>
                    </a:lnTo>
                    <a:lnTo>
                      <a:pt x="504" y="896"/>
                    </a:lnTo>
                    <a:lnTo>
                      <a:pt x="545" y="918"/>
                    </a:lnTo>
                    <a:lnTo>
                      <a:pt x="552" y="897"/>
                    </a:lnTo>
                    <a:lnTo>
                      <a:pt x="565" y="882"/>
                    </a:lnTo>
                    <a:lnTo>
                      <a:pt x="579" y="870"/>
                    </a:lnTo>
                    <a:lnTo>
                      <a:pt x="623" y="861"/>
                    </a:lnTo>
                    <a:lnTo>
                      <a:pt x="643" y="827"/>
                    </a:lnTo>
                    <a:lnTo>
                      <a:pt x="657" y="821"/>
                    </a:lnTo>
                    <a:lnTo>
                      <a:pt x="665" y="800"/>
                    </a:lnTo>
                    <a:lnTo>
                      <a:pt x="680" y="791"/>
                    </a:lnTo>
                    <a:lnTo>
                      <a:pt x="680" y="768"/>
                    </a:lnTo>
                    <a:lnTo>
                      <a:pt x="686" y="754"/>
                    </a:lnTo>
                    <a:lnTo>
                      <a:pt x="712" y="724"/>
                    </a:lnTo>
                    <a:lnTo>
                      <a:pt x="715" y="695"/>
                    </a:lnTo>
                    <a:lnTo>
                      <a:pt x="686" y="685"/>
                    </a:lnTo>
                    <a:lnTo>
                      <a:pt x="678" y="652"/>
                    </a:lnTo>
                    <a:lnTo>
                      <a:pt x="670" y="645"/>
                    </a:lnTo>
                    <a:lnTo>
                      <a:pt x="646" y="639"/>
                    </a:lnTo>
                    <a:lnTo>
                      <a:pt x="633" y="632"/>
                    </a:lnTo>
                    <a:lnTo>
                      <a:pt x="588" y="648"/>
                    </a:lnTo>
                    <a:lnTo>
                      <a:pt x="562" y="638"/>
                    </a:lnTo>
                    <a:lnTo>
                      <a:pt x="538" y="643"/>
                    </a:lnTo>
                    <a:lnTo>
                      <a:pt x="542" y="631"/>
                    </a:lnTo>
                    <a:lnTo>
                      <a:pt x="552" y="618"/>
                    </a:lnTo>
                    <a:lnTo>
                      <a:pt x="552" y="545"/>
                    </a:lnTo>
                    <a:lnTo>
                      <a:pt x="516" y="516"/>
                    </a:lnTo>
                    <a:lnTo>
                      <a:pt x="510" y="489"/>
                    </a:lnTo>
                    <a:lnTo>
                      <a:pt x="487" y="446"/>
                    </a:lnTo>
                    <a:lnTo>
                      <a:pt x="494" y="400"/>
                    </a:lnTo>
                    <a:lnTo>
                      <a:pt x="483" y="386"/>
                    </a:lnTo>
                    <a:lnTo>
                      <a:pt x="486" y="373"/>
                    </a:lnTo>
                    <a:lnTo>
                      <a:pt x="489" y="361"/>
                    </a:lnTo>
                    <a:lnTo>
                      <a:pt x="507" y="366"/>
                    </a:lnTo>
                    <a:lnTo>
                      <a:pt x="519" y="361"/>
                    </a:lnTo>
                    <a:lnTo>
                      <a:pt x="522" y="349"/>
                    </a:lnTo>
                    <a:lnTo>
                      <a:pt x="512" y="245"/>
                    </a:lnTo>
                    <a:lnTo>
                      <a:pt x="532" y="236"/>
                    </a:lnTo>
                    <a:lnTo>
                      <a:pt x="546" y="227"/>
                    </a:lnTo>
                    <a:lnTo>
                      <a:pt x="566" y="209"/>
                    </a:lnTo>
                    <a:lnTo>
                      <a:pt x="561" y="175"/>
                    </a:lnTo>
                    <a:lnTo>
                      <a:pt x="565" y="161"/>
                    </a:lnTo>
                    <a:lnTo>
                      <a:pt x="565" y="148"/>
                    </a:lnTo>
                    <a:lnTo>
                      <a:pt x="553" y="139"/>
                    </a:lnTo>
                    <a:lnTo>
                      <a:pt x="533" y="135"/>
                    </a:lnTo>
                    <a:lnTo>
                      <a:pt x="504" y="123"/>
                    </a:lnTo>
                    <a:lnTo>
                      <a:pt x="486" y="109"/>
                    </a:lnTo>
                    <a:lnTo>
                      <a:pt x="478" y="66"/>
                    </a:lnTo>
                    <a:lnTo>
                      <a:pt x="460" y="36"/>
                    </a:lnTo>
                    <a:lnTo>
                      <a:pt x="460" y="24"/>
                    </a:lnTo>
                    <a:lnTo>
                      <a:pt x="460" y="14"/>
                    </a:lnTo>
                    <a:lnTo>
                      <a:pt x="451" y="13"/>
                    </a:lnTo>
                    <a:lnTo>
                      <a:pt x="441" y="46"/>
                    </a:lnTo>
                    <a:lnTo>
                      <a:pt x="414" y="63"/>
                    </a:lnTo>
                    <a:lnTo>
                      <a:pt x="409" y="41"/>
                    </a:lnTo>
                    <a:lnTo>
                      <a:pt x="393" y="36"/>
                    </a:lnTo>
                    <a:lnTo>
                      <a:pt x="379" y="45"/>
                    </a:lnTo>
                    <a:lnTo>
                      <a:pt x="357" y="35"/>
                    </a:lnTo>
                    <a:lnTo>
                      <a:pt x="336" y="53"/>
                    </a:lnTo>
                    <a:lnTo>
                      <a:pt x="324" y="49"/>
                    </a:lnTo>
                    <a:lnTo>
                      <a:pt x="315" y="42"/>
                    </a:lnTo>
                    <a:lnTo>
                      <a:pt x="305" y="30"/>
                    </a:lnTo>
                    <a:lnTo>
                      <a:pt x="279" y="17"/>
                    </a:lnTo>
                    <a:lnTo>
                      <a:pt x="281" y="0"/>
                    </a:lnTo>
                    <a:lnTo>
                      <a:pt x="255" y="2"/>
                    </a:lnTo>
                    <a:lnTo>
                      <a:pt x="230" y="30"/>
                    </a:lnTo>
                    <a:lnTo>
                      <a:pt x="189" y="28"/>
                    </a:lnTo>
                    <a:lnTo>
                      <a:pt x="177" y="45"/>
                    </a:lnTo>
                    <a:lnTo>
                      <a:pt x="165" y="55"/>
                    </a:lnTo>
                    <a:lnTo>
                      <a:pt x="145" y="64"/>
                    </a:lnTo>
                    <a:lnTo>
                      <a:pt x="142" y="82"/>
                    </a:lnTo>
                    <a:lnTo>
                      <a:pt x="155" y="95"/>
                    </a:lnTo>
                    <a:lnTo>
                      <a:pt x="157" y="114"/>
                    </a:lnTo>
                    <a:lnTo>
                      <a:pt x="128" y="120"/>
                    </a:lnTo>
                    <a:lnTo>
                      <a:pt x="90" y="123"/>
                    </a:lnTo>
                    <a:lnTo>
                      <a:pt x="59" y="166"/>
                    </a:lnTo>
                    <a:lnTo>
                      <a:pt x="72" y="202"/>
                    </a:lnTo>
                    <a:lnTo>
                      <a:pt x="109" y="223"/>
                    </a:lnTo>
                    <a:lnTo>
                      <a:pt x="119" y="231"/>
                    </a:lnTo>
                    <a:lnTo>
                      <a:pt x="131" y="248"/>
                    </a:lnTo>
                    <a:lnTo>
                      <a:pt x="144" y="292"/>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03" name="Freeform 239"/>
              <p:cNvSpPr>
                <a:spLocks/>
              </p:cNvSpPr>
              <p:nvPr/>
            </p:nvSpPr>
            <p:spPr bwMode="auto">
              <a:xfrm>
                <a:off x="2762" y="2618"/>
                <a:ext cx="311" cy="387"/>
              </a:xfrm>
              <a:custGeom>
                <a:avLst/>
                <a:gdLst>
                  <a:gd name="T0" fmla="*/ 0 w 934"/>
                  <a:gd name="T1" fmla="*/ 0 h 1161"/>
                  <a:gd name="T2" fmla="*/ 0 w 934"/>
                  <a:gd name="T3" fmla="*/ 0 h 1161"/>
                  <a:gd name="T4" fmla="*/ 0 w 934"/>
                  <a:gd name="T5" fmla="*/ 0 h 1161"/>
                  <a:gd name="T6" fmla="*/ 0 w 934"/>
                  <a:gd name="T7" fmla="*/ 0 h 1161"/>
                  <a:gd name="T8" fmla="*/ 0 w 934"/>
                  <a:gd name="T9" fmla="*/ 0 h 1161"/>
                  <a:gd name="T10" fmla="*/ 0 w 934"/>
                  <a:gd name="T11" fmla="*/ 0 h 1161"/>
                  <a:gd name="T12" fmla="*/ 0 w 934"/>
                  <a:gd name="T13" fmla="*/ 0 h 1161"/>
                  <a:gd name="T14" fmla="*/ 0 w 934"/>
                  <a:gd name="T15" fmla="*/ 0 h 1161"/>
                  <a:gd name="T16" fmla="*/ 0 w 934"/>
                  <a:gd name="T17" fmla="*/ 0 h 1161"/>
                  <a:gd name="T18" fmla="*/ 0 w 934"/>
                  <a:gd name="T19" fmla="*/ 0 h 1161"/>
                  <a:gd name="T20" fmla="*/ 0 w 934"/>
                  <a:gd name="T21" fmla="*/ 0 h 1161"/>
                  <a:gd name="T22" fmla="*/ 0 w 934"/>
                  <a:gd name="T23" fmla="*/ 0 h 1161"/>
                  <a:gd name="T24" fmla="*/ 0 w 934"/>
                  <a:gd name="T25" fmla="*/ 0 h 1161"/>
                  <a:gd name="T26" fmla="*/ 0 w 934"/>
                  <a:gd name="T27" fmla="*/ 0 h 1161"/>
                  <a:gd name="T28" fmla="*/ 0 w 934"/>
                  <a:gd name="T29" fmla="*/ 0 h 1161"/>
                  <a:gd name="T30" fmla="*/ 0 w 934"/>
                  <a:gd name="T31" fmla="*/ 0 h 1161"/>
                  <a:gd name="T32" fmla="*/ 0 w 934"/>
                  <a:gd name="T33" fmla="*/ 0 h 1161"/>
                  <a:gd name="T34" fmla="*/ 0 w 934"/>
                  <a:gd name="T35" fmla="*/ 0 h 1161"/>
                  <a:gd name="T36" fmla="*/ 0 w 934"/>
                  <a:gd name="T37" fmla="*/ 0 h 1161"/>
                  <a:gd name="T38" fmla="*/ 0 w 934"/>
                  <a:gd name="T39" fmla="*/ 0 h 1161"/>
                  <a:gd name="T40" fmla="*/ 0 w 934"/>
                  <a:gd name="T41" fmla="*/ 0 h 1161"/>
                  <a:gd name="T42" fmla="*/ 0 w 934"/>
                  <a:gd name="T43" fmla="*/ 0 h 1161"/>
                  <a:gd name="T44" fmla="*/ 0 w 934"/>
                  <a:gd name="T45" fmla="*/ 0 h 1161"/>
                  <a:gd name="T46" fmla="*/ 0 w 934"/>
                  <a:gd name="T47" fmla="*/ 0 h 1161"/>
                  <a:gd name="T48" fmla="*/ 0 w 934"/>
                  <a:gd name="T49" fmla="*/ 0 h 1161"/>
                  <a:gd name="T50" fmla="*/ 0 w 934"/>
                  <a:gd name="T51" fmla="*/ 0 h 1161"/>
                  <a:gd name="T52" fmla="*/ 0 w 934"/>
                  <a:gd name="T53" fmla="*/ 0 h 1161"/>
                  <a:gd name="T54" fmla="*/ 0 w 934"/>
                  <a:gd name="T55" fmla="*/ 0 h 1161"/>
                  <a:gd name="T56" fmla="*/ 0 w 934"/>
                  <a:gd name="T57" fmla="*/ 0 h 1161"/>
                  <a:gd name="T58" fmla="*/ 0 w 934"/>
                  <a:gd name="T59" fmla="*/ 0 h 1161"/>
                  <a:gd name="T60" fmla="*/ 0 w 934"/>
                  <a:gd name="T61" fmla="*/ 0 h 1161"/>
                  <a:gd name="T62" fmla="*/ 0 w 934"/>
                  <a:gd name="T63" fmla="*/ 0 h 1161"/>
                  <a:gd name="T64" fmla="*/ 0 w 934"/>
                  <a:gd name="T65" fmla="*/ 0 h 1161"/>
                  <a:gd name="T66" fmla="*/ 0 w 934"/>
                  <a:gd name="T67" fmla="*/ 0 h 1161"/>
                  <a:gd name="T68" fmla="*/ 0 w 934"/>
                  <a:gd name="T69" fmla="*/ 0 h 1161"/>
                  <a:gd name="T70" fmla="*/ 0 w 934"/>
                  <a:gd name="T71" fmla="*/ 0 h 1161"/>
                  <a:gd name="T72" fmla="*/ 0 w 934"/>
                  <a:gd name="T73" fmla="*/ 0 h 1161"/>
                  <a:gd name="T74" fmla="*/ 0 w 934"/>
                  <a:gd name="T75" fmla="*/ 0 h 1161"/>
                  <a:gd name="T76" fmla="*/ 0 w 934"/>
                  <a:gd name="T77" fmla="*/ 0 h 1161"/>
                  <a:gd name="T78" fmla="*/ 0 w 934"/>
                  <a:gd name="T79" fmla="*/ 0 h 1161"/>
                  <a:gd name="T80" fmla="*/ 0 w 934"/>
                  <a:gd name="T81" fmla="*/ 0 h 1161"/>
                  <a:gd name="T82" fmla="*/ 0 w 934"/>
                  <a:gd name="T83" fmla="*/ 0 h 1161"/>
                  <a:gd name="T84" fmla="*/ 0 w 934"/>
                  <a:gd name="T85" fmla="*/ 0 h 1161"/>
                  <a:gd name="T86" fmla="*/ 0 w 934"/>
                  <a:gd name="T87" fmla="*/ 0 h 1161"/>
                  <a:gd name="T88" fmla="*/ 0 w 934"/>
                  <a:gd name="T89" fmla="*/ 0 h 1161"/>
                  <a:gd name="T90" fmla="*/ 0 w 934"/>
                  <a:gd name="T91" fmla="*/ 0 h 1161"/>
                  <a:gd name="T92" fmla="*/ 0 w 934"/>
                  <a:gd name="T93" fmla="*/ 0 h 1161"/>
                  <a:gd name="T94" fmla="*/ 0 w 934"/>
                  <a:gd name="T95" fmla="*/ 0 h 1161"/>
                  <a:gd name="T96" fmla="*/ 0 w 934"/>
                  <a:gd name="T97" fmla="*/ 0 h 1161"/>
                  <a:gd name="T98" fmla="*/ 0 w 934"/>
                  <a:gd name="T99" fmla="*/ 0 h 1161"/>
                  <a:gd name="T100" fmla="*/ 0 w 934"/>
                  <a:gd name="T101" fmla="*/ 0 h 1161"/>
                  <a:gd name="T102" fmla="*/ 0 w 934"/>
                  <a:gd name="T103" fmla="*/ 0 h 1161"/>
                  <a:gd name="T104" fmla="*/ 0 w 934"/>
                  <a:gd name="T105" fmla="*/ 0 h 1161"/>
                  <a:gd name="T106" fmla="*/ 0 w 934"/>
                  <a:gd name="T107" fmla="*/ 0 h 1161"/>
                  <a:gd name="T108" fmla="*/ 0 w 934"/>
                  <a:gd name="T109" fmla="*/ 0 h 1161"/>
                  <a:gd name="T110" fmla="*/ 0 w 934"/>
                  <a:gd name="T111" fmla="*/ 0 h 1161"/>
                  <a:gd name="T112" fmla="*/ 0 w 934"/>
                  <a:gd name="T113" fmla="*/ 0 h 1161"/>
                  <a:gd name="T114" fmla="*/ 0 w 934"/>
                  <a:gd name="T115" fmla="*/ 0 h 1161"/>
                  <a:gd name="T116" fmla="*/ 0 w 934"/>
                  <a:gd name="T117" fmla="*/ 0 h 1161"/>
                  <a:gd name="T118" fmla="*/ 0 w 934"/>
                  <a:gd name="T119" fmla="*/ 0 h 1161"/>
                  <a:gd name="T120" fmla="*/ 0 w 934"/>
                  <a:gd name="T121" fmla="*/ 0 h 1161"/>
                  <a:gd name="T122" fmla="*/ 0 w 934"/>
                  <a:gd name="T123" fmla="*/ 0 h 11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34"/>
                  <a:gd name="T187" fmla="*/ 0 h 1161"/>
                  <a:gd name="T188" fmla="*/ 934 w 934"/>
                  <a:gd name="T189" fmla="*/ 1161 h 11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34" h="1161">
                    <a:moveTo>
                      <a:pt x="263" y="689"/>
                    </a:moveTo>
                    <a:lnTo>
                      <a:pt x="287" y="667"/>
                    </a:lnTo>
                    <a:lnTo>
                      <a:pt x="286" y="649"/>
                    </a:lnTo>
                    <a:lnTo>
                      <a:pt x="274" y="606"/>
                    </a:lnTo>
                    <a:lnTo>
                      <a:pt x="280" y="592"/>
                    </a:lnTo>
                    <a:lnTo>
                      <a:pt x="292" y="589"/>
                    </a:lnTo>
                    <a:lnTo>
                      <a:pt x="302" y="593"/>
                    </a:lnTo>
                    <a:lnTo>
                      <a:pt x="315" y="603"/>
                    </a:lnTo>
                    <a:lnTo>
                      <a:pt x="352" y="584"/>
                    </a:lnTo>
                    <a:lnTo>
                      <a:pt x="367" y="570"/>
                    </a:lnTo>
                    <a:lnTo>
                      <a:pt x="399" y="567"/>
                    </a:lnTo>
                    <a:lnTo>
                      <a:pt x="407" y="509"/>
                    </a:lnTo>
                    <a:lnTo>
                      <a:pt x="450" y="520"/>
                    </a:lnTo>
                    <a:lnTo>
                      <a:pt x="465" y="477"/>
                    </a:lnTo>
                    <a:lnTo>
                      <a:pt x="485" y="477"/>
                    </a:lnTo>
                    <a:lnTo>
                      <a:pt x="489" y="463"/>
                    </a:lnTo>
                    <a:lnTo>
                      <a:pt x="505" y="438"/>
                    </a:lnTo>
                    <a:lnTo>
                      <a:pt x="514" y="428"/>
                    </a:lnTo>
                    <a:lnTo>
                      <a:pt x="508" y="416"/>
                    </a:lnTo>
                    <a:lnTo>
                      <a:pt x="476" y="397"/>
                    </a:lnTo>
                    <a:lnTo>
                      <a:pt x="474" y="388"/>
                    </a:lnTo>
                    <a:lnTo>
                      <a:pt x="479" y="377"/>
                    </a:lnTo>
                    <a:lnTo>
                      <a:pt x="489" y="364"/>
                    </a:lnTo>
                    <a:lnTo>
                      <a:pt x="492" y="352"/>
                    </a:lnTo>
                    <a:lnTo>
                      <a:pt x="489" y="346"/>
                    </a:lnTo>
                    <a:lnTo>
                      <a:pt x="462" y="342"/>
                    </a:lnTo>
                    <a:lnTo>
                      <a:pt x="453" y="327"/>
                    </a:lnTo>
                    <a:lnTo>
                      <a:pt x="426" y="309"/>
                    </a:lnTo>
                    <a:lnTo>
                      <a:pt x="427" y="245"/>
                    </a:lnTo>
                    <a:lnTo>
                      <a:pt x="426" y="234"/>
                    </a:lnTo>
                    <a:lnTo>
                      <a:pt x="419" y="220"/>
                    </a:lnTo>
                    <a:lnTo>
                      <a:pt x="409" y="207"/>
                    </a:lnTo>
                    <a:lnTo>
                      <a:pt x="410" y="182"/>
                    </a:lnTo>
                    <a:lnTo>
                      <a:pt x="391" y="159"/>
                    </a:lnTo>
                    <a:lnTo>
                      <a:pt x="383" y="139"/>
                    </a:lnTo>
                    <a:lnTo>
                      <a:pt x="393" y="109"/>
                    </a:lnTo>
                    <a:lnTo>
                      <a:pt x="401" y="75"/>
                    </a:lnTo>
                    <a:lnTo>
                      <a:pt x="410" y="56"/>
                    </a:lnTo>
                    <a:lnTo>
                      <a:pt x="424" y="32"/>
                    </a:lnTo>
                    <a:lnTo>
                      <a:pt x="446" y="39"/>
                    </a:lnTo>
                    <a:lnTo>
                      <a:pt x="461" y="29"/>
                    </a:lnTo>
                    <a:lnTo>
                      <a:pt x="461" y="11"/>
                    </a:lnTo>
                    <a:lnTo>
                      <a:pt x="476" y="10"/>
                    </a:lnTo>
                    <a:lnTo>
                      <a:pt x="492" y="2"/>
                    </a:lnTo>
                    <a:lnTo>
                      <a:pt x="507" y="0"/>
                    </a:lnTo>
                    <a:lnTo>
                      <a:pt x="507" y="16"/>
                    </a:lnTo>
                    <a:lnTo>
                      <a:pt x="520" y="49"/>
                    </a:lnTo>
                    <a:lnTo>
                      <a:pt x="525" y="60"/>
                    </a:lnTo>
                    <a:lnTo>
                      <a:pt x="544" y="61"/>
                    </a:lnTo>
                    <a:lnTo>
                      <a:pt x="559" y="53"/>
                    </a:lnTo>
                    <a:lnTo>
                      <a:pt x="563" y="39"/>
                    </a:lnTo>
                    <a:lnTo>
                      <a:pt x="577" y="36"/>
                    </a:lnTo>
                    <a:lnTo>
                      <a:pt x="583" y="50"/>
                    </a:lnTo>
                    <a:lnTo>
                      <a:pt x="602" y="54"/>
                    </a:lnTo>
                    <a:lnTo>
                      <a:pt x="613" y="71"/>
                    </a:lnTo>
                    <a:lnTo>
                      <a:pt x="654" y="93"/>
                    </a:lnTo>
                    <a:lnTo>
                      <a:pt x="651" y="117"/>
                    </a:lnTo>
                    <a:lnTo>
                      <a:pt x="652" y="153"/>
                    </a:lnTo>
                    <a:lnTo>
                      <a:pt x="665" y="168"/>
                    </a:lnTo>
                    <a:lnTo>
                      <a:pt x="674" y="193"/>
                    </a:lnTo>
                    <a:lnTo>
                      <a:pt x="680" y="222"/>
                    </a:lnTo>
                    <a:lnTo>
                      <a:pt x="700" y="246"/>
                    </a:lnTo>
                    <a:lnTo>
                      <a:pt x="699" y="285"/>
                    </a:lnTo>
                    <a:lnTo>
                      <a:pt x="713" y="281"/>
                    </a:lnTo>
                    <a:lnTo>
                      <a:pt x="732" y="289"/>
                    </a:lnTo>
                    <a:lnTo>
                      <a:pt x="756" y="307"/>
                    </a:lnTo>
                    <a:lnTo>
                      <a:pt x="775" y="286"/>
                    </a:lnTo>
                    <a:lnTo>
                      <a:pt x="785" y="279"/>
                    </a:lnTo>
                    <a:lnTo>
                      <a:pt x="795" y="281"/>
                    </a:lnTo>
                    <a:lnTo>
                      <a:pt x="808" y="299"/>
                    </a:lnTo>
                    <a:lnTo>
                      <a:pt x="830" y="284"/>
                    </a:lnTo>
                    <a:lnTo>
                      <a:pt x="849" y="293"/>
                    </a:lnTo>
                    <a:lnTo>
                      <a:pt x="877" y="302"/>
                    </a:lnTo>
                    <a:lnTo>
                      <a:pt x="877" y="316"/>
                    </a:lnTo>
                    <a:lnTo>
                      <a:pt x="888" y="329"/>
                    </a:lnTo>
                    <a:lnTo>
                      <a:pt x="893" y="349"/>
                    </a:lnTo>
                    <a:lnTo>
                      <a:pt x="892" y="379"/>
                    </a:lnTo>
                    <a:lnTo>
                      <a:pt x="909" y="384"/>
                    </a:lnTo>
                    <a:lnTo>
                      <a:pt x="934" y="427"/>
                    </a:lnTo>
                    <a:lnTo>
                      <a:pt x="916" y="442"/>
                    </a:lnTo>
                    <a:lnTo>
                      <a:pt x="908" y="461"/>
                    </a:lnTo>
                    <a:lnTo>
                      <a:pt x="877" y="493"/>
                    </a:lnTo>
                    <a:lnTo>
                      <a:pt x="876" y="518"/>
                    </a:lnTo>
                    <a:lnTo>
                      <a:pt x="870" y="545"/>
                    </a:lnTo>
                    <a:lnTo>
                      <a:pt x="857" y="559"/>
                    </a:lnTo>
                    <a:lnTo>
                      <a:pt x="843" y="550"/>
                    </a:lnTo>
                    <a:lnTo>
                      <a:pt x="827" y="550"/>
                    </a:lnTo>
                    <a:lnTo>
                      <a:pt x="815" y="563"/>
                    </a:lnTo>
                    <a:lnTo>
                      <a:pt x="808" y="579"/>
                    </a:lnTo>
                    <a:lnTo>
                      <a:pt x="807" y="604"/>
                    </a:lnTo>
                    <a:lnTo>
                      <a:pt x="785" y="618"/>
                    </a:lnTo>
                    <a:lnTo>
                      <a:pt x="762" y="640"/>
                    </a:lnTo>
                    <a:lnTo>
                      <a:pt x="752" y="670"/>
                    </a:lnTo>
                    <a:lnTo>
                      <a:pt x="733" y="665"/>
                    </a:lnTo>
                    <a:lnTo>
                      <a:pt x="720" y="659"/>
                    </a:lnTo>
                    <a:lnTo>
                      <a:pt x="717" y="646"/>
                    </a:lnTo>
                    <a:lnTo>
                      <a:pt x="719" y="636"/>
                    </a:lnTo>
                    <a:lnTo>
                      <a:pt x="707" y="628"/>
                    </a:lnTo>
                    <a:lnTo>
                      <a:pt x="677" y="632"/>
                    </a:lnTo>
                    <a:lnTo>
                      <a:pt x="619" y="681"/>
                    </a:lnTo>
                    <a:lnTo>
                      <a:pt x="606" y="686"/>
                    </a:lnTo>
                    <a:lnTo>
                      <a:pt x="596" y="699"/>
                    </a:lnTo>
                    <a:lnTo>
                      <a:pt x="572" y="711"/>
                    </a:lnTo>
                    <a:lnTo>
                      <a:pt x="540" y="754"/>
                    </a:lnTo>
                    <a:lnTo>
                      <a:pt x="514" y="746"/>
                    </a:lnTo>
                    <a:lnTo>
                      <a:pt x="501" y="745"/>
                    </a:lnTo>
                    <a:lnTo>
                      <a:pt x="459" y="777"/>
                    </a:lnTo>
                    <a:lnTo>
                      <a:pt x="429" y="810"/>
                    </a:lnTo>
                    <a:lnTo>
                      <a:pt x="416" y="836"/>
                    </a:lnTo>
                    <a:lnTo>
                      <a:pt x="400" y="831"/>
                    </a:lnTo>
                    <a:lnTo>
                      <a:pt x="399" y="842"/>
                    </a:lnTo>
                    <a:lnTo>
                      <a:pt x="407" y="847"/>
                    </a:lnTo>
                    <a:lnTo>
                      <a:pt x="401" y="890"/>
                    </a:lnTo>
                    <a:lnTo>
                      <a:pt x="393" y="885"/>
                    </a:lnTo>
                    <a:lnTo>
                      <a:pt x="387" y="893"/>
                    </a:lnTo>
                    <a:lnTo>
                      <a:pt x="401" y="910"/>
                    </a:lnTo>
                    <a:lnTo>
                      <a:pt x="401" y="957"/>
                    </a:lnTo>
                    <a:lnTo>
                      <a:pt x="396" y="1006"/>
                    </a:lnTo>
                    <a:lnTo>
                      <a:pt x="404" y="1081"/>
                    </a:lnTo>
                    <a:lnTo>
                      <a:pt x="420" y="1086"/>
                    </a:lnTo>
                    <a:lnTo>
                      <a:pt x="422" y="1102"/>
                    </a:lnTo>
                    <a:lnTo>
                      <a:pt x="435" y="1118"/>
                    </a:lnTo>
                    <a:lnTo>
                      <a:pt x="406" y="1127"/>
                    </a:lnTo>
                    <a:lnTo>
                      <a:pt x="393" y="1111"/>
                    </a:lnTo>
                    <a:lnTo>
                      <a:pt x="370" y="1110"/>
                    </a:lnTo>
                    <a:lnTo>
                      <a:pt x="362" y="1118"/>
                    </a:lnTo>
                    <a:lnTo>
                      <a:pt x="344" y="1117"/>
                    </a:lnTo>
                    <a:lnTo>
                      <a:pt x="328" y="1132"/>
                    </a:lnTo>
                    <a:lnTo>
                      <a:pt x="289" y="1136"/>
                    </a:lnTo>
                    <a:lnTo>
                      <a:pt x="279" y="1157"/>
                    </a:lnTo>
                    <a:lnTo>
                      <a:pt x="270" y="1161"/>
                    </a:lnTo>
                    <a:lnTo>
                      <a:pt x="249" y="1154"/>
                    </a:lnTo>
                    <a:lnTo>
                      <a:pt x="230" y="1156"/>
                    </a:lnTo>
                    <a:lnTo>
                      <a:pt x="220" y="1147"/>
                    </a:lnTo>
                    <a:lnTo>
                      <a:pt x="208" y="1146"/>
                    </a:lnTo>
                    <a:lnTo>
                      <a:pt x="189" y="1138"/>
                    </a:lnTo>
                    <a:lnTo>
                      <a:pt x="169" y="1125"/>
                    </a:lnTo>
                    <a:lnTo>
                      <a:pt x="159" y="1132"/>
                    </a:lnTo>
                    <a:lnTo>
                      <a:pt x="127" y="1133"/>
                    </a:lnTo>
                    <a:lnTo>
                      <a:pt x="103" y="1153"/>
                    </a:lnTo>
                    <a:lnTo>
                      <a:pt x="88" y="1153"/>
                    </a:lnTo>
                    <a:lnTo>
                      <a:pt x="81" y="1147"/>
                    </a:lnTo>
                    <a:lnTo>
                      <a:pt x="73" y="1133"/>
                    </a:lnTo>
                    <a:lnTo>
                      <a:pt x="64" y="1129"/>
                    </a:lnTo>
                    <a:lnTo>
                      <a:pt x="62" y="1120"/>
                    </a:lnTo>
                    <a:lnTo>
                      <a:pt x="35" y="1103"/>
                    </a:lnTo>
                    <a:lnTo>
                      <a:pt x="16" y="1103"/>
                    </a:lnTo>
                    <a:lnTo>
                      <a:pt x="5" y="1093"/>
                    </a:lnTo>
                    <a:lnTo>
                      <a:pt x="8" y="1063"/>
                    </a:lnTo>
                    <a:lnTo>
                      <a:pt x="22" y="1060"/>
                    </a:lnTo>
                    <a:lnTo>
                      <a:pt x="45" y="1065"/>
                    </a:lnTo>
                    <a:lnTo>
                      <a:pt x="57" y="1061"/>
                    </a:lnTo>
                    <a:lnTo>
                      <a:pt x="78" y="1045"/>
                    </a:lnTo>
                    <a:lnTo>
                      <a:pt x="106" y="1033"/>
                    </a:lnTo>
                    <a:lnTo>
                      <a:pt x="127" y="1029"/>
                    </a:lnTo>
                    <a:lnTo>
                      <a:pt x="129" y="1017"/>
                    </a:lnTo>
                    <a:lnTo>
                      <a:pt x="113" y="995"/>
                    </a:lnTo>
                    <a:lnTo>
                      <a:pt x="78" y="1000"/>
                    </a:lnTo>
                    <a:lnTo>
                      <a:pt x="65" y="993"/>
                    </a:lnTo>
                    <a:lnTo>
                      <a:pt x="51" y="956"/>
                    </a:lnTo>
                    <a:lnTo>
                      <a:pt x="78" y="939"/>
                    </a:lnTo>
                    <a:lnTo>
                      <a:pt x="84" y="927"/>
                    </a:lnTo>
                    <a:lnTo>
                      <a:pt x="70" y="906"/>
                    </a:lnTo>
                    <a:lnTo>
                      <a:pt x="86" y="881"/>
                    </a:lnTo>
                    <a:lnTo>
                      <a:pt x="68" y="824"/>
                    </a:lnTo>
                    <a:lnTo>
                      <a:pt x="47" y="822"/>
                    </a:lnTo>
                    <a:lnTo>
                      <a:pt x="22" y="811"/>
                    </a:lnTo>
                    <a:lnTo>
                      <a:pt x="9" y="800"/>
                    </a:lnTo>
                    <a:lnTo>
                      <a:pt x="2" y="781"/>
                    </a:lnTo>
                    <a:lnTo>
                      <a:pt x="0" y="750"/>
                    </a:lnTo>
                    <a:lnTo>
                      <a:pt x="3" y="738"/>
                    </a:lnTo>
                    <a:lnTo>
                      <a:pt x="26" y="724"/>
                    </a:lnTo>
                    <a:lnTo>
                      <a:pt x="31" y="700"/>
                    </a:lnTo>
                    <a:lnTo>
                      <a:pt x="42" y="684"/>
                    </a:lnTo>
                    <a:lnTo>
                      <a:pt x="62" y="699"/>
                    </a:lnTo>
                    <a:lnTo>
                      <a:pt x="70" y="685"/>
                    </a:lnTo>
                    <a:lnTo>
                      <a:pt x="93" y="686"/>
                    </a:lnTo>
                    <a:lnTo>
                      <a:pt x="104" y="702"/>
                    </a:lnTo>
                    <a:lnTo>
                      <a:pt x="129" y="700"/>
                    </a:lnTo>
                    <a:lnTo>
                      <a:pt x="152" y="709"/>
                    </a:lnTo>
                    <a:lnTo>
                      <a:pt x="158" y="688"/>
                    </a:lnTo>
                    <a:lnTo>
                      <a:pt x="166" y="681"/>
                    </a:lnTo>
                    <a:lnTo>
                      <a:pt x="197" y="692"/>
                    </a:lnTo>
                    <a:lnTo>
                      <a:pt x="227" y="684"/>
                    </a:lnTo>
                    <a:lnTo>
                      <a:pt x="246" y="690"/>
                    </a:lnTo>
                    <a:lnTo>
                      <a:pt x="263" y="689"/>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04" name="Freeform 240"/>
              <p:cNvSpPr>
                <a:spLocks/>
              </p:cNvSpPr>
              <p:nvPr/>
            </p:nvSpPr>
            <p:spPr bwMode="auto">
              <a:xfrm>
                <a:off x="3085" y="1796"/>
                <a:ext cx="105" cy="142"/>
              </a:xfrm>
              <a:custGeom>
                <a:avLst/>
                <a:gdLst>
                  <a:gd name="T0" fmla="*/ 0 w 315"/>
                  <a:gd name="T1" fmla="*/ 0 h 426"/>
                  <a:gd name="T2" fmla="*/ 0 w 315"/>
                  <a:gd name="T3" fmla="*/ 0 h 426"/>
                  <a:gd name="T4" fmla="*/ 0 w 315"/>
                  <a:gd name="T5" fmla="*/ 0 h 426"/>
                  <a:gd name="T6" fmla="*/ 0 w 315"/>
                  <a:gd name="T7" fmla="*/ 0 h 426"/>
                  <a:gd name="T8" fmla="*/ 0 w 315"/>
                  <a:gd name="T9" fmla="*/ 0 h 426"/>
                  <a:gd name="T10" fmla="*/ 0 w 315"/>
                  <a:gd name="T11" fmla="*/ 0 h 426"/>
                  <a:gd name="T12" fmla="*/ 0 w 315"/>
                  <a:gd name="T13" fmla="*/ 0 h 426"/>
                  <a:gd name="T14" fmla="*/ 0 w 315"/>
                  <a:gd name="T15" fmla="*/ 0 h 426"/>
                  <a:gd name="T16" fmla="*/ 0 w 315"/>
                  <a:gd name="T17" fmla="*/ 0 h 426"/>
                  <a:gd name="T18" fmla="*/ 0 w 315"/>
                  <a:gd name="T19" fmla="*/ 0 h 426"/>
                  <a:gd name="T20" fmla="*/ 0 w 315"/>
                  <a:gd name="T21" fmla="*/ 0 h 426"/>
                  <a:gd name="T22" fmla="*/ 0 w 315"/>
                  <a:gd name="T23" fmla="*/ 0 h 426"/>
                  <a:gd name="T24" fmla="*/ 0 w 315"/>
                  <a:gd name="T25" fmla="*/ 0 h 426"/>
                  <a:gd name="T26" fmla="*/ 0 w 315"/>
                  <a:gd name="T27" fmla="*/ 0 h 426"/>
                  <a:gd name="T28" fmla="*/ 0 w 315"/>
                  <a:gd name="T29" fmla="*/ 0 h 426"/>
                  <a:gd name="T30" fmla="*/ 0 w 315"/>
                  <a:gd name="T31" fmla="*/ 0 h 426"/>
                  <a:gd name="T32" fmla="*/ 0 w 315"/>
                  <a:gd name="T33" fmla="*/ 0 h 426"/>
                  <a:gd name="T34" fmla="*/ 0 w 315"/>
                  <a:gd name="T35" fmla="*/ 0 h 426"/>
                  <a:gd name="T36" fmla="*/ 0 w 315"/>
                  <a:gd name="T37" fmla="*/ 0 h 426"/>
                  <a:gd name="T38" fmla="*/ 0 w 315"/>
                  <a:gd name="T39" fmla="*/ 0 h 426"/>
                  <a:gd name="T40" fmla="*/ 0 w 315"/>
                  <a:gd name="T41" fmla="*/ 0 h 426"/>
                  <a:gd name="T42" fmla="*/ 0 w 315"/>
                  <a:gd name="T43" fmla="*/ 0 h 426"/>
                  <a:gd name="T44" fmla="*/ 0 w 315"/>
                  <a:gd name="T45" fmla="*/ 0 h 426"/>
                  <a:gd name="T46" fmla="*/ 0 w 315"/>
                  <a:gd name="T47" fmla="*/ 0 h 426"/>
                  <a:gd name="T48" fmla="*/ 0 w 315"/>
                  <a:gd name="T49" fmla="*/ 0 h 426"/>
                  <a:gd name="T50" fmla="*/ 0 w 315"/>
                  <a:gd name="T51" fmla="*/ 0 h 426"/>
                  <a:gd name="T52" fmla="*/ 0 w 315"/>
                  <a:gd name="T53" fmla="*/ 0 h 426"/>
                  <a:gd name="T54" fmla="*/ 0 w 315"/>
                  <a:gd name="T55" fmla="*/ 0 h 426"/>
                  <a:gd name="T56" fmla="*/ 0 w 315"/>
                  <a:gd name="T57" fmla="*/ 0 h 426"/>
                  <a:gd name="T58" fmla="*/ 0 w 315"/>
                  <a:gd name="T59" fmla="*/ 0 h 426"/>
                  <a:gd name="T60" fmla="*/ 0 w 315"/>
                  <a:gd name="T61" fmla="*/ 0 h 426"/>
                  <a:gd name="T62" fmla="*/ 0 w 315"/>
                  <a:gd name="T63" fmla="*/ 0 h 426"/>
                  <a:gd name="T64" fmla="*/ 0 w 315"/>
                  <a:gd name="T65" fmla="*/ 0 h 426"/>
                  <a:gd name="T66" fmla="*/ 0 w 315"/>
                  <a:gd name="T67" fmla="*/ 0 h 426"/>
                  <a:gd name="T68" fmla="*/ 0 w 315"/>
                  <a:gd name="T69" fmla="*/ 0 h 426"/>
                  <a:gd name="T70" fmla="*/ 0 w 315"/>
                  <a:gd name="T71" fmla="*/ 0 h 426"/>
                  <a:gd name="T72" fmla="*/ 0 w 315"/>
                  <a:gd name="T73" fmla="*/ 0 h 426"/>
                  <a:gd name="T74" fmla="*/ 0 w 315"/>
                  <a:gd name="T75" fmla="*/ 0 h 426"/>
                  <a:gd name="T76" fmla="*/ 0 w 315"/>
                  <a:gd name="T77" fmla="*/ 0 h 426"/>
                  <a:gd name="T78" fmla="*/ 0 w 315"/>
                  <a:gd name="T79" fmla="*/ 0 h 426"/>
                  <a:gd name="T80" fmla="*/ 0 w 315"/>
                  <a:gd name="T81" fmla="*/ 0 h 426"/>
                  <a:gd name="T82" fmla="*/ 0 w 315"/>
                  <a:gd name="T83" fmla="*/ 0 h 426"/>
                  <a:gd name="T84" fmla="*/ 0 w 315"/>
                  <a:gd name="T85" fmla="*/ 0 h 426"/>
                  <a:gd name="T86" fmla="*/ 0 w 315"/>
                  <a:gd name="T87" fmla="*/ 0 h 426"/>
                  <a:gd name="T88" fmla="*/ 0 w 315"/>
                  <a:gd name="T89" fmla="*/ 0 h 426"/>
                  <a:gd name="T90" fmla="*/ 0 w 315"/>
                  <a:gd name="T91" fmla="*/ 0 h 426"/>
                  <a:gd name="T92" fmla="*/ 0 w 315"/>
                  <a:gd name="T93" fmla="*/ 0 h 426"/>
                  <a:gd name="T94" fmla="*/ 0 w 315"/>
                  <a:gd name="T95" fmla="*/ 0 h 426"/>
                  <a:gd name="T96" fmla="*/ 0 w 315"/>
                  <a:gd name="T97" fmla="*/ 0 h 426"/>
                  <a:gd name="T98" fmla="*/ 0 w 315"/>
                  <a:gd name="T99" fmla="*/ 0 h 426"/>
                  <a:gd name="T100" fmla="*/ 0 w 315"/>
                  <a:gd name="T101" fmla="*/ 0 h 426"/>
                  <a:gd name="T102" fmla="*/ 0 w 315"/>
                  <a:gd name="T103" fmla="*/ 0 h 4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
                  <a:gd name="T157" fmla="*/ 0 h 426"/>
                  <a:gd name="T158" fmla="*/ 315 w 315"/>
                  <a:gd name="T159" fmla="*/ 426 h 4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 h="426">
                    <a:moveTo>
                      <a:pt x="225" y="408"/>
                    </a:moveTo>
                    <a:lnTo>
                      <a:pt x="221" y="405"/>
                    </a:lnTo>
                    <a:lnTo>
                      <a:pt x="215" y="408"/>
                    </a:lnTo>
                    <a:lnTo>
                      <a:pt x="208" y="405"/>
                    </a:lnTo>
                    <a:lnTo>
                      <a:pt x="189" y="411"/>
                    </a:lnTo>
                    <a:lnTo>
                      <a:pt x="189" y="416"/>
                    </a:lnTo>
                    <a:lnTo>
                      <a:pt x="185" y="422"/>
                    </a:lnTo>
                    <a:lnTo>
                      <a:pt x="181" y="415"/>
                    </a:lnTo>
                    <a:lnTo>
                      <a:pt x="176" y="414"/>
                    </a:lnTo>
                    <a:lnTo>
                      <a:pt x="150" y="421"/>
                    </a:lnTo>
                    <a:lnTo>
                      <a:pt x="147" y="426"/>
                    </a:lnTo>
                    <a:lnTo>
                      <a:pt x="140" y="418"/>
                    </a:lnTo>
                    <a:lnTo>
                      <a:pt x="143" y="405"/>
                    </a:lnTo>
                    <a:lnTo>
                      <a:pt x="137" y="401"/>
                    </a:lnTo>
                    <a:lnTo>
                      <a:pt x="142" y="393"/>
                    </a:lnTo>
                    <a:lnTo>
                      <a:pt x="137" y="391"/>
                    </a:lnTo>
                    <a:lnTo>
                      <a:pt x="134" y="379"/>
                    </a:lnTo>
                    <a:lnTo>
                      <a:pt x="123" y="368"/>
                    </a:lnTo>
                    <a:lnTo>
                      <a:pt x="108" y="368"/>
                    </a:lnTo>
                    <a:lnTo>
                      <a:pt x="101" y="371"/>
                    </a:lnTo>
                    <a:lnTo>
                      <a:pt x="98" y="364"/>
                    </a:lnTo>
                    <a:lnTo>
                      <a:pt x="107" y="354"/>
                    </a:lnTo>
                    <a:lnTo>
                      <a:pt x="91" y="336"/>
                    </a:lnTo>
                    <a:lnTo>
                      <a:pt x="84" y="335"/>
                    </a:lnTo>
                    <a:lnTo>
                      <a:pt x="81" y="337"/>
                    </a:lnTo>
                    <a:lnTo>
                      <a:pt x="58" y="333"/>
                    </a:lnTo>
                    <a:lnTo>
                      <a:pt x="57" y="322"/>
                    </a:lnTo>
                    <a:lnTo>
                      <a:pt x="54" y="321"/>
                    </a:lnTo>
                    <a:lnTo>
                      <a:pt x="51" y="325"/>
                    </a:lnTo>
                    <a:lnTo>
                      <a:pt x="45" y="322"/>
                    </a:lnTo>
                    <a:lnTo>
                      <a:pt x="44" y="312"/>
                    </a:lnTo>
                    <a:lnTo>
                      <a:pt x="35" y="298"/>
                    </a:lnTo>
                    <a:lnTo>
                      <a:pt x="28" y="301"/>
                    </a:lnTo>
                    <a:lnTo>
                      <a:pt x="26" y="298"/>
                    </a:lnTo>
                    <a:lnTo>
                      <a:pt x="10" y="290"/>
                    </a:lnTo>
                    <a:lnTo>
                      <a:pt x="7" y="282"/>
                    </a:lnTo>
                    <a:lnTo>
                      <a:pt x="0" y="280"/>
                    </a:lnTo>
                    <a:lnTo>
                      <a:pt x="7" y="278"/>
                    </a:lnTo>
                    <a:lnTo>
                      <a:pt x="5" y="266"/>
                    </a:lnTo>
                    <a:lnTo>
                      <a:pt x="18" y="257"/>
                    </a:lnTo>
                    <a:lnTo>
                      <a:pt x="16" y="253"/>
                    </a:lnTo>
                    <a:lnTo>
                      <a:pt x="25" y="251"/>
                    </a:lnTo>
                    <a:lnTo>
                      <a:pt x="29" y="247"/>
                    </a:lnTo>
                    <a:lnTo>
                      <a:pt x="23" y="244"/>
                    </a:lnTo>
                    <a:lnTo>
                      <a:pt x="25" y="241"/>
                    </a:lnTo>
                    <a:lnTo>
                      <a:pt x="29" y="241"/>
                    </a:lnTo>
                    <a:lnTo>
                      <a:pt x="31" y="235"/>
                    </a:lnTo>
                    <a:lnTo>
                      <a:pt x="45" y="230"/>
                    </a:lnTo>
                    <a:lnTo>
                      <a:pt x="41" y="225"/>
                    </a:lnTo>
                    <a:lnTo>
                      <a:pt x="41" y="212"/>
                    </a:lnTo>
                    <a:lnTo>
                      <a:pt x="31" y="207"/>
                    </a:lnTo>
                    <a:lnTo>
                      <a:pt x="29" y="201"/>
                    </a:lnTo>
                    <a:lnTo>
                      <a:pt x="16" y="205"/>
                    </a:lnTo>
                    <a:lnTo>
                      <a:pt x="13" y="203"/>
                    </a:lnTo>
                    <a:lnTo>
                      <a:pt x="15" y="196"/>
                    </a:lnTo>
                    <a:lnTo>
                      <a:pt x="10" y="191"/>
                    </a:lnTo>
                    <a:lnTo>
                      <a:pt x="9" y="187"/>
                    </a:lnTo>
                    <a:lnTo>
                      <a:pt x="3" y="182"/>
                    </a:lnTo>
                    <a:lnTo>
                      <a:pt x="7" y="182"/>
                    </a:lnTo>
                    <a:lnTo>
                      <a:pt x="10" y="175"/>
                    </a:lnTo>
                    <a:lnTo>
                      <a:pt x="13" y="176"/>
                    </a:lnTo>
                    <a:lnTo>
                      <a:pt x="28" y="165"/>
                    </a:lnTo>
                    <a:lnTo>
                      <a:pt x="25" y="160"/>
                    </a:lnTo>
                    <a:lnTo>
                      <a:pt x="28" y="160"/>
                    </a:lnTo>
                    <a:lnTo>
                      <a:pt x="26" y="157"/>
                    </a:lnTo>
                    <a:lnTo>
                      <a:pt x="28" y="144"/>
                    </a:lnTo>
                    <a:lnTo>
                      <a:pt x="29" y="140"/>
                    </a:lnTo>
                    <a:lnTo>
                      <a:pt x="32" y="141"/>
                    </a:lnTo>
                    <a:lnTo>
                      <a:pt x="29" y="147"/>
                    </a:lnTo>
                    <a:lnTo>
                      <a:pt x="32" y="153"/>
                    </a:lnTo>
                    <a:lnTo>
                      <a:pt x="45" y="150"/>
                    </a:lnTo>
                    <a:lnTo>
                      <a:pt x="55" y="151"/>
                    </a:lnTo>
                    <a:lnTo>
                      <a:pt x="58" y="150"/>
                    </a:lnTo>
                    <a:lnTo>
                      <a:pt x="78" y="148"/>
                    </a:lnTo>
                    <a:lnTo>
                      <a:pt x="80" y="146"/>
                    </a:lnTo>
                    <a:lnTo>
                      <a:pt x="88" y="146"/>
                    </a:lnTo>
                    <a:lnTo>
                      <a:pt x="88" y="139"/>
                    </a:lnTo>
                    <a:lnTo>
                      <a:pt x="83" y="135"/>
                    </a:lnTo>
                    <a:lnTo>
                      <a:pt x="93" y="129"/>
                    </a:lnTo>
                    <a:lnTo>
                      <a:pt x="93" y="123"/>
                    </a:lnTo>
                    <a:lnTo>
                      <a:pt x="88" y="118"/>
                    </a:lnTo>
                    <a:lnTo>
                      <a:pt x="84" y="105"/>
                    </a:lnTo>
                    <a:lnTo>
                      <a:pt x="77" y="97"/>
                    </a:lnTo>
                    <a:lnTo>
                      <a:pt x="71" y="96"/>
                    </a:lnTo>
                    <a:lnTo>
                      <a:pt x="78" y="91"/>
                    </a:lnTo>
                    <a:lnTo>
                      <a:pt x="84" y="93"/>
                    </a:lnTo>
                    <a:lnTo>
                      <a:pt x="90" y="85"/>
                    </a:lnTo>
                    <a:lnTo>
                      <a:pt x="95" y="82"/>
                    </a:lnTo>
                    <a:lnTo>
                      <a:pt x="101" y="83"/>
                    </a:lnTo>
                    <a:lnTo>
                      <a:pt x="117" y="69"/>
                    </a:lnTo>
                    <a:lnTo>
                      <a:pt x="123" y="68"/>
                    </a:lnTo>
                    <a:lnTo>
                      <a:pt x="127" y="62"/>
                    </a:lnTo>
                    <a:lnTo>
                      <a:pt x="127" y="55"/>
                    </a:lnTo>
                    <a:lnTo>
                      <a:pt x="117" y="53"/>
                    </a:lnTo>
                    <a:lnTo>
                      <a:pt x="113" y="58"/>
                    </a:lnTo>
                    <a:lnTo>
                      <a:pt x="108" y="55"/>
                    </a:lnTo>
                    <a:lnTo>
                      <a:pt x="113" y="50"/>
                    </a:lnTo>
                    <a:lnTo>
                      <a:pt x="124" y="43"/>
                    </a:lnTo>
                    <a:lnTo>
                      <a:pt x="124" y="32"/>
                    </a:lnTo>
                    <a:lnTo>
                      <a:pt x="129" y="26"/>
                    </a:lnTo>
                    <a:lnTo>
                      <a:pt x="127" y="21"/>
                    </a:lnTo>
                    <a:lnTo>
                      <a:pt x="134" y="14"/>
                    </a:lnTo>
                    <a:lnTo>
                      <a:pt x="134" y="8"/>
                    </a:lnTo>
                    <a:lnTo>
                      <a:pt x="130" y="4"/>
                    </a:lnTo>
                    <a:lnTo>
                      <a:pt x="133" y="0"/>
                    </a:lnTo>
                    <a:lnTo>
                      <a:pt x="149" y="10"/>
                    </a:lnTo>
                    <a:lnTo>
                      <a:pt x="160" y="1"/>
                    </a:lnTo>
                    <a:lnTo>
                      <a:pt x="160" y="7"/>
                    </a:lnTo>
                    <a:lnTo>
                      <a:pt x="168" y="15"/>
                    </a:lnTo>
                    <a:lnTo>
                      <a:pt x="175" y="18"/>
                    </a:lnTo>
                    <a:lnTo>
                      <a:pt x="181" y="14"/>
                    </a:lnTo>
                    <a:lnTo>
                      <a:pt x="186" y="15"/>
                    </a:lnTo>
                    <a:lnTo>
                      <a:pt x="202" y="29"/>
                    </a:lnTo>
                    <a:lnTo>
                      <a:pt x="209" y="28"/>
                    </a:lnTo>
                    <a:lnTo>
                      <a:pt x="217" y="32"/>
                    </a:lnTo>
                    <a:lnTo>
                      <a:pt x="224" y="32"/>
                    </a:lnTo>
                    <a:lnTo>
                      <a:pt x="224" y="35"/>
                    </a:lnTo>
                    <a:lnTo>
                      <a:pt x="220" y="40"/>
                    </a:lnTo>
                    <a:lnTo>
                      <a:pt x="218" y="47"/>
                    </a:lnTo>
                    <a:lnTo>
                      <a:pt x="221" y="54"/>
                    </a:lnTo>
                    <a:lnTo>
                      <a:pt x="231" y="57"/>
                    </a:lnTo>
                    <a:lnTo>
                      <a:pt x="227" y="62"/>
                    </a:lnTo>
                    <a:lnTo>
                      <a:pt x="224" y="75"/>
                    </a:lnTo>
                    <a:lnTo>
                      <a:pt x="230" y="76"/>
                    </a:lnTo>
                    <a:lnTo>
                      <a:pt x="237" y="72"/>
                    </a:lnTo>
                    <a:lnTo>
                      <a:pt x="241" y="75"/>
                    </a:lnTo>
                    <a:lnTo>
                      <a:pt x="247" y="73"/>
                    </a:lnTo>
                    <a:lnTo>
                      <a:pt x="248" y="79"/>
                    </a:lnTo>
                    <a:lnTo>
                      <a:pt x="250" y="75"/>
                    </a:lnTo>
                    <a:lnTo>
                      <a:pt x="266" y="72"/>
                    </a:lnTo>
                    <a:lnTo>
                      <a:pt x="269" y="66"/>
                    </a:lnTo>
                    <a:lnTo>
                      <a:pt x="260" y="66"/>
                    </a:lnTo>
                    <a:lnTo>
                      <a:pt x="261" y="57"/>
                    </a:lnTo>
                    <a:lnTo>
                      <a:pt x="264" y="55"/>
                    </a:lnTo>
                    <a:lnTo>
                      <a:pt x="266" y="47"/>
                    </a:lnTo>
                    <a:lnTo>
                      <a:pt x="261" y="46"/>
                    </a:lnTo>
                    <a:lnTo>
                      <a:pt x="264" y="36"/>
                    </a:lnTo>
                    <a:lnTo>
                      <a:pt x="283" y="43"/>
                    </a:lnTo>
                    <a:lnTo>
                      <a:pt x="289" y="41"/>
                    </a:lnTo>
                    <a:lnTo>
                      <a:pt x="293" y="44"/>
                    </a:lnTo>
                    <a:lnTo>
                      <a:pt x="300" y="44"/>
                    </a:lnTo>
                    <a:lnTo>
                      <a:pt x="299" y="47"/>
                    </a:lnTo>
                    <a:lnTo>
                      <a:pt x="309" y="51"/>
                    </a:lnTo>
                    <a:lnTo>
                      <a:pt x="310" y="58"/>
                    </a:lnTo>
                    <a:lnTo>
                      <a:pt x="309" y="68"/>
                    </a:lnTo>
                    <a:lnTo>
                      <a:pt x="310" y="80"/>
                    </a:lnTo>
                    <a:lnTo>
                      <a:pt x="309" y="85"/>
                    </a:lnTo>
                    <a:lnTo>
                      <a:pt x="309" y="100"/>
                    </a:lnTo>
                    <a:lnTo>
                      <a:pt x="315" y="100"/>
                    </a:lnTo>
                    <a:lnTo>
                      <a:pt x="315" y="103"/>
                    </a:lnTo>
                    <a:lnTo>
                      <a:pt x="312" y="107"/>
                    </a:lnTo>
                    <a:lnTo>
                      <a:pt x="312" y="111"/>
                    </a:lnTo>
                    <a:lnTo>
                      <a:pt x="303" y="116"/>
                    </a:lnTo>
                    <a:lnTo>
                      <a:pt x="295" y="116"/>
                    </a:lnTo>
                    <a:lnTo>
                      <a:pt x="292" y="136"/>
                    </a:lnTo>
                    <a:lnTo>
                      <a:pt x="280" y="139"/>
                    </a:lnTo>
                    <a:lnTo>
                      <a:pt x="274" y="144"/>
                    </a:lnTo>
                    <a:lnTo>
                      <a:pt x="271" y="161"/>
                    </a:lnTo>
                    <a:lnTo>
                      <a:pt x="264" y="164"/>
                    </a:lnTo>
                    <a:lnTo>
                      <a:pt x="261" y="171"/>
                    </a:lnTo>
                    <a:lnTo>
                      <a:pt x="266" y="173"/>
                    </a:lnTo>
                    <a:lnTo>
                      <a:pt x="263" y="180"/>
                    </a:lnTo>
                    <a:lnTo>
                      <a:pt x="263" y="185"/>
                    </a:lnTo>
                    <a:lnTo>
                      <a:pt x="253" y="193"/>
                    </a:lnTo>
                    <a:lnTo>
                      <a:pt x="253" y="198"/>
                    </a:lnTo>
                    <a:lnTo>
                      <a:pt x="257" y="204"/>
                    </a:lnTo>
                    <a:lnTo>
                      <a:pt x="257" y="208"/>
                    </a:lnTo>
                    <a:lnTo>
                      <a:pt x="250" y="212"/>
                    </a:lnTo>
                    <a:lnTo>
                      <a:pt x="248" y="216"/>
                    </a:lnTo>
                    <a:lnTo>
                      <a:pt x="240" y="218"/>
                    </a:lnTo>
                    <a:lnTo>
                      <a:pt x="235" y="240"/>
                    </a:lnTo>
                    <a:lnTo>
                      <a:pt x="228" y="250"/>
                    </a:lnTo>
                    <a:lnTo>
                      <a:pt x="240" y="255"/>
                    </a:lnTo>
                    <a:lnTo>
                      <a:pt x="240" y="261"/>
                    </a:lnTo>
                    <a:lnTo>
                      <a:pt x="238" y="264"/>
                    </a:lnTo>
                    <a:lnTo>
                      <a:pt x="233" y="262"/>
                    </a:lnTo>
                    <a:lnTo>
                      <a:pt x="234" y="269"/>
                    </a:lnTo>
                    <a:lnTo>
                      <a:pt x="231" y="271"/>
                    </a:lnTo>
                    <a:lnTo>
                      <a:pt x="234" y="272"/>
                    </a:lnTo>
                    <a:lnTo>
                      <a:pt x="231" y="275"/>
                    </a:lnTo>
                    <a:lnTo>
                      <a:pt x="233" y="276"/>
                    </a:lnTo>
                    <a:lnTo>
                      <a:pt x="228" y="278"/>
                    </a:lnTo>
                    <a:lnTo>
                      <a:pt x="233" y="298"/>
                    </a:lnTo>
                    <a:lnTo>
                      <a:pt x="243" y="297"/>
                    </a:lnTo>
                    <a:lnTo>
                      <a:pt x="253" y="318"/>
                    </a:lnTo>
                    <a:lnTo>
                      <a:pt x="256" y="319"/>
                    </a:lnTo>
                    <a:lnTo>
                      <a:pt x="254" y="330"/>
                    </a:lnTo>
                    <a:lnTo>
                      <a:pt x="260" y="332"/>
                    </a:lnTo>
                    <a:lnTo>
                      <a:pt x="263" y="329"/>
                    </a:lnTo>
                    <a:lnTo>
                      <a:pt x="271" y="337"/>
                    </a:lnTo>
                    <a:lnTo>
                      <a:pt x="264" y="348"/>
                    </a:lnTo>
                    <a:lnTo>
                      <a:pt x="266" y="353"/>
                    </a:lnTo>
                    <a:lnTo>
                      <a:pt x="277" y="358"/>
                    </a:lnTo>
                    <a:lnTo>
                      <a:pt x="276" y="371"/>
                    </a:lnTo>
                    <a:lnTo>
                      <a:pt x="273" y="372"/>
                    </a:lnTo>
                    <a:lnTo>
                      <a:pt x="271" y="371"/>
                    </a:lnTo>
                    <a:lnTo>
                      <a:pt x="267" y="379"/>
                    </a:lnTo>
                    <a:lnTo>
                      <a:pt x="267" y="383"/>
                    </a:lnTo>
                    <a:lnTo>
                      <a:pt x="258" y="389"/>
                    </a:lnTo>
                    <a:lnTo>
                      <a:pt x="260" y="391"/>
                    </a:lnTo>
                    <a:lnTo>
                      <a:pt x="266" y="393"/>
                    </a:lnTo>
                    <a:lnTo>
                      <a:pt x="264" y="396"/>
                    </a:lnTo>
                    <a:lnTo>
                      <a:pt x="266" y="398"/>
                    </a:lnTo>
                    <a:lnTo>
                      <a:pt x="256" y="405"/>
                    </a:lnTo>
                    <a:lnTo>
                      <a:pt x="254" y="400"/>
                    </a:lnTo>
                    <a:lnTo>
                      <a:pt x="245" y="407"/>
                    </a:lnTo>
                    <a:lnTo>
                      <a:pt x="234" y="400"/>
                    </a:lnTo>
                    <a:lnTo>
                      <a:pt x="230" y="400"/>
                    </a:lnTo>
                    <a:lnTo>
                      <a:pt x="228" y="407"/>
                    </a:lnTo>
                    <a:lnTo>
                      <a:pt x="225" y="408"/>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05" name="Freeform 241"/>
              <p:cNvSpPr>
                <a:spLocks/>
              </p:cNvSpPr>
              <p:nvPr/>
            </p:nvSpPr>
            <p:spPr bwMode="auto">
              <a:xfrm>
                <a:off x="2979" y="1702"/>
                <a:ext cx="128" cy="79"/>
              </a:xfrm>
              <a:custGeom>
                <a:avLst/>
                <a:gdLst>
                  <a:gd name="T0" fmla="*/ 0 w 385"/>
                  <a:gd name="T1" fmla="*/ 0 h 236"/>
                  <a:gd name="T2" fmla="*/ 0 w 385"/>
                  <a:gd name="T3" fmla="*/ 0 h 236"/>
                  <a:gd name="T4" fmla="*/ 0 w 385"/>
                  <a:gd name="T5" fmla="*/ 0 h 236"/>
                  <a:gd name="T6" fmla="*/ 0 w 385"/>
                  <a:gd name="T7" fmla="*/ 0 h 236"/>
                  <a:gd name="T8" fmla="*/ 0 w 385"/>
                  <a:gd name="T9" fmla="*/ 0 h 236"/>
                  <a:gd name="T10" fmla="*/ 0 w 385"/>
                  <a:gd name="T11" fmla="*/ 0 h 236"/>
                  <a:gd name="T12" fmla="*/ 0 w 385"/>
                  <a:gd name="T13" fmla="*/ 0 h 236"/>
                  <a:gd name="T14" fmla="*/ 0 w 385"/>
                  <a:gd name="T15" fmla="*/ 0 h 236"/>
                  <a:gd name="T16" fmla="*/ 0 w 385"/>
                  <a:gd name="T17" fmla="*/ 0 h 236"/>
                  <a:gd name="T18" fmla="*/ 0 w 385"/>
                  <a:gd name="T19" fmla="*/ 0 h 236"/>
                  <a:gd name="T20" fmla="*/ 0 w 385"/>
                  <a:gd name="T21" fmla="*/ 0 h 236"/>
                  <a:gd name="T22" fmla="*/ 0 w 385"/>
                  <a:gd name="T23" fmla="*/ 0 h 236"/>
                  <a:gd name="T24" fmla="*/ 0 w 385"/>
                  <a:gd name="T25" fmla="*/ 0 h 236"/>
                  <a:gd name="T26" fmla="*/ 0 w 385"/>
                  <a:gd name="T27" fmla="*/ 0 h 236"/>
                  <a:gd name="T28" fmla="*/ 0 w 385"/>
                  <a:gd name="T29" fmla="*/ 0 h 236"/>
                  <a:gd name="T30" fmla="*/ 0 w 385"/>
                  <a:gd name="T31" fmla="*/ 0 h 236"/>
                  <a:gd name="T32" fmla="*/ 0 w 385"/>
                  <a:gd name="T33" fmla="*/ 0 h 236"/>
                  <a:gd name="T34" fmla="*/ 0 w 385"/>
                  <a:gd name="T35" fmla="*/ 0 h 236"/>
                  <a:gd name="T36" fmla="*/ 0 w 385"/>
                  <a:gd name="T37" fmla="*/ 0 h 236"/>
                  <a:gd name="T38" fmla="*/ 0 w 385"/>
                  <a:gd name="T39" fmla="*/ 0 h 236"/>
                  <a:gd name="T40" fmla="*/ 0 w 385"/>
                  <a:gd name="T41" fmla="*/ 0 h 236"/>
                  <a:gd name="T42" fmla="*/ 0 w 385"/>
                  <a:gd name="T43" fmla="*/ 0 h 236"/>
                  <a:gd name="T44" fmla="*/ 0 w 385"/>
                  <a:gd name="T45" fmla="*/ 0 h 236"/>
                  <a:gd name="T46" fmla="*/ 0 w 385"/>
                  <a:gd name="T47" fmla="*/ 0 h 236"/>
                  <a:gd name="T48" fmla="*/ 0 w 385"/>
                  <a:gd name="T49" fmla="*/ 0 h 236"/>
                  <a:gd name="T50" fmla="*/ 0 w 385"/>
                  <a:gd name="T51" fmla="*/ 0 h 236"/>
                  <a:gd name="T52" fmla="*/ 0 w 385"/>
                  <a:gd name="T53" fmla="*/ 0 h 236"/>
                  <a:gd name="T54" fmla="*/ 0 w 385"/>
                  <a:gd name="T55" fmla="*/ 0 h 236"/>
                  <a:gd name="T56" fmla="*/ 0 w 385"/>
                  <a:gd name="T57" fmla="*/ 0 h 236"/>
                  <a:gd name="T58" fmla="*/ 0 w 385"/>
                  <a:gd name="T59" fmla="*/ 0 h 236"/>
                  <a:gd name="T60" fmla="*/ 0 w 385"/>
                  <a:gd name="T61" fmla="*/ 0 h 236"/>
                  <a:gd name="T62" fmla="*/ 0 w 385"/>
                  <a:gd name="T63" fmla="*/ 0 h 236"/>
                  <a:gd name="T64" fmla="*/ 0 w 385"/>
                  <a:gd name="T65" fmla="*/ 0 h 236"/>
                  <a:gd name="T66" fmla="*/ 0 w 385"/>
                  <a:gd name="T67" fmla="*/ 0 h 236"/>
                  <a:gd name="T68" fmla="*/ 0 w 385"/>
                  <a:gd name="T69" fmla="*/ 0 h 236"/>
                  <a:gd name="T70" fmla="*/ 0 w 385"/>
                  <a:gd name="T71" fmla="*/ 0 h 236"/>
                  <a:gd name="T72" fmla="*/ 0 w 385"/>
                  <a:gd name="T73" fmla="*/ 0 h 236"/>
                  <a:gd name="T74" fmla="*/ 0 w 385"/>
                  <a:gd name="T75" fmla="*/ 0 h 236"/>
                  <a:gd name="T76" fmla="*/ 0 w 385"/>
                  <a:gd name="T77" fmla="*/ 0 h 236"/>
                  <a:gd name="T78" fmla="*/ 0 w 385"/>
                  <a:gd name="T79" fmla="*/ 0 h 236"/>
                  <a:gd name="T80" fmla="*/ 0 w 385"/>
                  <a:gd name="T81" fmla="*/ 0 h 236"/>
                  <a:gd name="T82" fmla="*/ 0 w 385"/>
                  <a:gd name="T83" fmla="*/ 0 h 236"/>
                  <a:gd name="T84" fmla="*/ 0 w 385"/>
                  <a:gd name="T85" fmla="*/ 0 h 236"/>
                  <a:gd name="T86" fmla="*/ 0 w 385"/>
                  <a:gd name="T87" fmla="*/ 0 h 236"/>
                  <a:gd name="T88" fmla="*/ 0 w 385"/>
                  <a:gd name="T89" fmla="*/ 0 h 236"/>
                  <a:gd name="T90" fmla="*/ 0 w 385"/>
                  <a:gd name="T91" fmla="*/ 0 h 236"/>
                  <a:gd name="T92" fmla="*/ 0 w 385"/>
                  <a:gd name="T93" fmla="*/ 0 h 236"/>
                  <a:gd name="T94" fmla="*/ 0 w 385"/>
                  <a:gd name="T95" fmla="*/ 0 h 2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5"/>
                  <a:gd name="T145" fmla="*/ 0 h 236"/>
                  <a:gd name="T146" fmla="*/ 385 w 385"/>
                  <a:gd name="T147" fmla="*/ 236 h 2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5" h="236">
                    <a:moveTo>
                      <a:pt x="64" y="156"/>
                    </a:moveTo>
                    <a:lnTo>
                      <a:pt x="63" y="182"/>
                    </a:lnTo>
                    <a:lnTo>
                      <a:pt x="63" y="189"/>
                    </a:lnTo>
                    <a:lnTo>
                      <a:pt x="76" y="189"/>
                    </a:lnTo>
                    <a:lnTo>
                      <a:pt x="83" y="178"/>
                    </a:lnTo>
                    <a:lnTo>
                      <a:pt x="89" y="177"/>
                    </a:lnTo>
                    <a:lnTo>
                      <a:pt x="93" y="184"/>
                    </a:lnTo>
                    <a:lnTo>
                      <a:pt x="92" y="189"/>
                    </a:lnTo>
                    <a:lnTo>
                      <a:pt x="103" y="195"/>
                    </a:lnTo>
                    <a:lnTo>
                      <a:pt x="108" y="198"/>
                    </a:lnTo>
                    <a:lnTo>
                      <a:pt x="106" y="204"/>
                    </a:lnTo>
                    <a:lnTo>
                      <a:pt x="115" y="206"/>
                    </a:lnTo>
                    <a:lnTo>
                      <a:pt x="119" y="210"/>
                    </a:lnTo>
                    <a:lnTo>
                      <a:pt x="122" y="217"/>
                    </a:lnTo>
                    <a:lnTo>
                      <a:pt x="129" y="218"/>
                    </a:lnTo>
                    <a:lnTo>
                      <a:pt x="132" y="221"/>
                    </a:lnTo>
                    <a:lnTo>
                      <a:pt x="131" y="228"/>
                    </a:lnTo>
                    <a:lnTo>
                      <a:pt x="139" y="221"/>
                    </a:lnTo>
                    <a:lnTo>
                      <a:pt x="152" y="220"/>
                    </a:lnTo>
                    <a:lnTo>
                      <a:pt x="171" y="223"/>
                    </a:lnTo>
                    <a:lnTo>
                      <a:pt x="173" y="228"/>
                    </a:lnTo>
                    <a:lnTo>
                      <a:pt x="170" y="235"/>
                    </a:lnTo>
                    <a:lnTo>
                      <a:pt x="181" y="232"/>
                    </a:lnTo>
                    <a:lnTo>
                      <a:pt x="184" y="236"/>
                    </a:lnTo>
                    <a:lnTo>
                      <a:pt x="204" y="229"/>
                    </a:lnTo>
                    <a:lnTo>
                      <a:pt x="203" y="223"/>
                    </a:lnTo>
                    <a:lnTo>
                      <a:pt x="207" y="218"/>
                    </a:lnTo>
                    <a:lnTo>
                      <a:pt x="229" y="220"/>
                    </a:lnTo>
                    <a:lnTo>
                      <a:pt x="230" y="216"/>
                    </a:lnTo>
                    <a:lnTo>
                      <a:pt x="227" y="210"/>
                    </a:lnTo>
                    <a:lnTo>
                      <a:pt x="227" y="203"/>
                    </a:lnTo>
                    <a:lnTo>
                      <a:pt x="233" y="202"/>
                    </a:lnTo>
                    <a:lnTo>
                      <a:pt x="240" y="206"/>
                    </a:lnTo>
                    <a:lnTo>
                      <a:pt x="248" y="199"/>
                    </a:lnTo>
                    <a:lnTo>
                      <a:pt x="253" y="203"/>
                    </a:lnTo>
                    <a:lnTo>
                      <a:pt x="255" y="207"/>
                    </a:lnTo>
                    <a:lnTo>
                      <a:pt x="261" y="203"/>
                    </a:lnTo>
                    <a:lnTo>
                      <a:pt x="266" y="207"/>
                    </a:lnTo>
                    <a:lnTo>
                      <a:pt x="266" y="203"/>
                    </a:lnTo>
                    <a:lnTo>
                      <a:pt x="310" y="191"/>
                    </a:lnTo>
                    <a:lnTo>
                      <a:pt x="313" y="184"/>
                    </a:lnTo>
                    <a:lnTo>
                      <a:pt x="324" y="185"/>
                    </a:lnTo>
                    <a:lnTo>
                      <a:pt x="328" y="173"/>
                    </a:lnTo>
                    <a:lnTo>
                      <a:pt x="328" y="166"/>
                    </a:lnTo>
                    <a:lnTo>
                      <a:pt x="333" y="156"/>
                    </a:lnTo>
                    <a:lnTo>
                      <a:pt x="327" y="150"/>
                    </a:lnTo>
                    <a:lnTo>
                      <a:pt x="334" y="136"/>
                    </a:lnTo>
                    <a:lnTo>
                      <a:pt x="341" y="139"/>
                    </a:lnTo>
                    <a:lnTo>
                      <a:pt x="343" y="146"/>
                    </a:lnTo>
                    <a:lnTo>
                      <a:pt x="349" y="156"/>
                    </a:lnTo>
                    <a:lnTo>
                      <a:pt x="360" y="154"/>
                    </a:lnTo>
                    <a:lnTo>
                      <a:pt x="363" y="146"/>
                    </a:lnTo>
                    <a:lnTo>
                      <a:pt x="360" y="135"/>
                    </a:lnTo>
                    <a:lnTo>
                      <a:pt x="363" y="128"/>
                    </a:lnTo>
                    <a:lnTo>
                      <a:pt x="362" y="121"/>
                    </a:lnTo>
                    <a:lnTo>
                      <a:pt x="372" y="114"/>
                    </a:lnTo>
                    <a:lnTo>
                      <a:pt x="369" y="102"/>
                    </a:lnTo>
                    <a:lnTo>
                      <a:pt x="373" y="81"/>
                    </a:lnTo>
                    <a:lnTo>
                      <a:pt x="379" y="81"/>
                    </a:lnTo>
                    <a:lnTo>
                      <a:pt x="383" y="77"/>
                    </a:lnTo>
                    <a:lnTo>
                      <a:pt x="385" y="70"/>
                    </a:lnTo>
                    <a:lnTo>
                      <a:pt x="380" y="64"/>
                    </a:lnTo>
                    <a:lnTo>
                      <a:pt x="367" y="60"/>
                    </a:lnTo>
                    <a:lnTo>
                      <a:pt x="354" y="63"/>
                    </a:lnTo>
                    <a:lnTo>
                      <a:pt x="343" y="57"/>
                    </a:lnTo>
                    <a:lnTo>
                      <a:pt x="340" y="50"/>
                    </a:lnTo>
                    <a:lnTo>
                      <a:pt x="344" y="45"/>
                    </a:lnTo>
                    <a:lnTo>
                      <a:pt x="350" y="42"/>
                    </a:lnTo>
                    <a:lnTo>
                      <a:pt x="353" y="29"/>
                    </a:lnTo>
                    <a:lnTo>
                      <a:pt x="363" y="23"/>
                    </a:lnTo>
                    <a:lnTo>
                      <a:pt x="363" y="16"/>
                    </a:lnTo>
                    <a:lnTo>
                      <a:pt x="369" y="17"/>
                    </a:lnTo>
                    <a:lnTo>
                      <a:pt x="375" y="13"/>
                    </a:lnTo>
                    <a:lnTo>
                      <a:pt x="364" y="3"/>
                    </a:lnTo>
                    <a:lnTo>
                      <a:pt x="357" y="0"/>
                    </a:lnTo>
                    <a:lnTo>
                      <a:pt x="350" y="3"/>
                    </a:lnTo>
                    <a:lnTo>
                      <a:pt x="351" y="10"/>
                    </a:lnTo>
                    <a:lnTo>
                      <a:pt x="347" y="16"/>
                    </a:lnTo>
                    <a:lnTo>
                      <a:pt x="334" y="14"/>
                    </a:lnTo>
                    <a:lnTo>
                      <a:pt x="330" y="9"/>
                    </a:lnTo>
                    <a:lnTo>
                      <a:pt x="323" y="7"/>
                    </a:lnTo>
                    <a:lnTo>
                      <a:pt x="317" y="4"/>
                    </a:lnTo>
                    <a:lnTo>
                      <a:pt x="302" y="7"/>
                    </a:lnTo>
                    <a:lnTo>
                      <a:pt x="298" y="13"/>
                    </a:lnTo>
                    <a:lnTo>
                      <a:pt x="278" y="20"/>
                    </a:lnTo>
                    <a:lnTo>
                      <a:pt x="271" y="18"/>
                    </a:lnTo>
                    <a:lnTo>
                      <a:pt x="265" y="7"/>
                    </a:lnTo>
                    <a:lnTo>
                      <a:pt x="239" y="23"/>
                    </a:lnTo>
                    <a:lnTo>
                      <a:pt x="239" y="17"/>
                    </a:lnTo>
                    <a:lnTo>
                      <a:pt x="225" y="16"/>
                    </a:lnTo>
                    <a:lnTo>
                      <a:pt x="212" y="20"/>
                    </a:lnTo>
                    <a:lnTo>
                      <a:pt x="210" y="27"/>
                    </a:lnTo>
                    <a:lnTo>
                      <a:pt x="196" y="25"/>
                    </a:lnTo>
                    <a:lnTo>
                      <a:pt x="187" y="27"/>
                    </a:lnTo>
                    <a:lnTo>
                      <a:pt x="175" y="20"/>
                    </a:lnTo>
                    <a:lnTo>
                      <a:pt x="175" y="25"/>
                    </a:lnTo>
                    <a:lnTo>
                      <a:pt x="168" y="25"/>
                    </a:lnTo>
                    <a:lnTo>
                      <a:pt x="164" y="21"/>
                    </a:lnTo>
                    <a:lnTo>
                      <a:pt x="157" y="24"/>
                    </a:lnTo>
                    <a:lnTo>
                      <a:pt x="147" y="23"/>
                    </a:lnTo>
                    <a:lnTo>
                      <a:pt x="141" y="18"/>
                    </a:lnTo>
                    <a:lnTo>
                      <a:pt x="142" y="13"/>
                    </a:lnTo>
                    <a:lnTo>
                      <a:pt x="139" y="10"/>
                    </a:lnTo>
                    <a:lnTo>
                      <a:pt x="137" y="16"/>
                    </a:lnTo>
                    <a:lnTo>
                      <a:pt x="134" y="11"/>
                    </a:lnTo>
                    <a:lnTo>
                      <a:pt x="126" y="11"/>
                    </a:lnTo>
                    <a:lnTo>
                      <a:pt x="121" y="7"/>
                    </a:lnTo>
                    <a:lnTo>
                      <a:pt x="113" y="4"/>
                    </a:lnTo>
                    <a:lnTo>
                      <a:pt x="100" y="7"/>
                    </a:lnTo>
                    <a:lnTo>
                      <a:pt x="100" y="14"/>
                    </a:lnTo>
                    <a:lnTo>
                      <a:pt x="95" y="17"/>
                    </a:lnTo>
                    <a:lnTo>
                      <a:pt x="99" y="21"/>
                    </a:lnTo>
                    <a:lnTo>
                      <a:pt x="95" y="27"/>
                    </a:lnTo>
                    <a:lnTo>
                      <a:pt x="89" y="29"/>
                    </a:lnTo>
                    <a:lnTo>
                      <a:pt x="82" y="29"/>
                    </a:lnTo>
                    <a:lnTo>
                      <a:pt x="73" y="36"/>
                    </a:lnTo>
                    <a:lnTo>
                      <a:pt x="80" y="48"/>
                    </a:lnTo>
                    <a:lnTo>
                      <a:pt x="76" y="57"/>
                    </a:lnTo>
                    <a:lnTo>
                      <a:pt x="72" y="60"/>
                    </a:lnTo>
                    <a:lnTo>
                      <a:pt x="64" y="56"/>
                    </a:lnTo>
                    <a:lnTo>
                      <a:pt x="59" y="56"/>
                    </a:lnTo>
                    <a:lnTo>
                      <a:pt x="60" y="63"/>
                    </a:lnTo>
                    <a:lnTo>
                      <a:pt x="57" y="71"/>
                    </a:lnTo>
                    <a:lnTo>
                      <a:pt x="59" y="77"/>
                    </a:lnTo>
                    <a:lnTo>
                      <a:pt x="49" y="95"/>
                    </a:lnTo>
                    <a:lnTo>
                      <a:pt x="49" y="99"/>
                    </a:lnTo>
                    <a:lnTo>
                      <a:pt x="54" y="100"/>
                    </a:lnTo>
                    <a:lnTo>
                      <a:pt x="53" y="114"/>
                    </a:lnTo>
                    <a:lnTo>
                      <a:pt x="50" y="120"/>
                    </a:lnTo>
                    <a:lnTo>
                      <a:pt x="38" y="125"/>
                    </a:lnTo>
                    <a:lnTo>
                      <a:pt x="33" y="124"/>
                    </a:lnTo>
                    <a:lnTo>
                      <a:pt x="28" y="129"/>
                    </a:lnTo>
                    <a:lnTo>
                      <a:pt x="20" y="124"/>
                    </a:lnTo>
                    <a:lnTo>
                      <a:pt x="14" y="129"/>
                    </a:lnTo>
                    <a:lnTo>
                      <a:pt x="12" y="136"/>
                    </a:lnTo>
                    <a:lnTo>
                      <a:pt x="17" y="136"/>
                    </a:lnTo>
                    <a:lnTo>
                      <a:pt x="20" y="143"/>
                    </a:lnTo>
                    <a:lnTo>
                      <a:pt x="14" y="146"/>
                    </a:lnTo>
                    <a:lnTo>
                      <a:pt x="1" y="145"/>
                    </a:lnTo>
                    <a:lnTo>
                      <a:pt x="0" y="152"/>
                    </a:lnTo>
                    <a:lnTo>
                      <a:pt x="4" y="154"/>
                    </a:lnTo>
                    <a:lnTo>
                      <a:pt x="7" y="161"/>
                    </a:lnTo>
                    <a:lnTo>
                      <a:pt x="18" y="164"/>
                    </a:lnTo>
                    <a:lnTo>
                      <a:pt x="64" y="156"/>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06" name="Freeform 242"/>
              <p:cNvSpPr>
                <a:spLocks/>
              </p:cNvSpPr>
              <p:nvPr/>
            </p:nvSpPr>
            <p:spPr bwMode="auto">
              <a:xfrm>
                <a:off x="3006" y="1586"/>
                <a:ext cx="185" cy="92"/>
              </a:xfrm>
              <a:custGeom>
                <a:avLst/>
                <a:gdLst>
                  <a:gd name="T0" fmla="*/ 0 w 555"/>
                  <a:gd name="T1" fmla="*/ 0 h 277"/>
                  <a:gd name="T2" fmla="*/ 0 w 555"/>
                  <a:gd name="T3" fmla="*/ 0 h 277"/>
                  <a:gd name="T4" fmla="*/ 0 w 555"/>
                  <a:gd name="T5" fmla="*/ 0 h 277"/>
                  <a:gd name="T6" fmla="*/ 0 w 555"/>
                  <a:gd name="T7" fmla="*/ 0 h 277"/>
                  <a:gd name="T8" fmla="*/ 0 w 555"/>
                  <a:gd name="T9" fmla="*/ 0 h 277"/>
                  <a:gd name="T10" fmla="*/ 0 w 555"/>
                  <a:gd name="T11" fmla="*/ 0 h 277"/>
                  <a:gd name="T12" fmla="*/ 0 w 555"/>
                  <a:gd name="T13" fmla="*/ 0 h 277"/>
                  <a:gd name="T14" fmla="*/ 0 w 555"/>
                  <a:gd name="T15" fmla="*/ 0 h 277"/>
                  <a:gd name="T16" fmla="*/ 0 w 555"/>
                  <a:gd name="T17" fmla="*/ 0 h 277"/>
                  <a:gd name="T18" fmla="*/ 0 w 555"/>
                  <a:gd name="T19" fmla="*/ 0 h 277"/>
                  <a:gd name="T20" fmla="*/ 0 w 555"/>
                  <a:gd name="T21" fmla="*/ 0 h 277"/>
                  <a:gd name="T22" fmla="*/ 0 w 555"/>
                  <a:gd name="T23" fmla="*/ 0 h 277"/>
                  <a:gd name="T24" fmla="*/ 0 w 555"/>
                  <a:gd name="T25" fmla="*/ 0 h 277"/>
                  <a:gd name="T26" fmla="*/ 0 w 555"/>
                  <a:gd name="T27" fmla="*/ 0 h 277"/>
                  <a:gd name="T28" fmla="*/ 0 w 555"/>
                  <a:gd name="T29" fmla="*/ 0 h 277"/>
                  <a:gd name="T30" fmla="*/ 0 w 555"/>
                  <a:gd name="T31" fmla="*/ 0 h 277"/>
                  <a:gd name="T32" fmla="*/ 0 w 555"/>
                  <a:gd name="T33" fmla="*/ 0 h 277"/>
                  <a:gd name="T34" fmla="*/ 0 w 555"/>
                  <a:gd name="T35" fmla="*/ 0 h 277"/>
                  <a:gd name="T36" fmla="*/ 0 w 555"/>
                  <a:gd name="T37" fmla="*/ 0 h 277"/>
                  <a:gd name="T38" fmla="*/ 0 w 555"/>
                  <a:gd name="T39" fmla="*/ 0 h 277"/>
                  <a:gd name="T40" fmla="*/ 0 w 555"/>
                  <a:gd name="T41" fmla="*/ 0 h 277"/>
                  <a:gd name="T42" fmla="*/ 0 w 555"/>
                  <a:gd name="T43" fmla="*/ 0 h 277"/>
                  <a:gd name="T44" fmla="*/ 0 w 555"/>
                  <a:gd name="T45" fmla="*/ 0 h 277"/>
                  <a:gd name="T46" fmla="*/ 0 w 555"/>
                  <a:gd name="T47" fmla="*/ 0 h 277"/>
                  <a:gd name="T48" fmla="*/ 0 w 555"/>
                  <a:gd name="T49" fmla="*/ 0 h 277"/>
                  <a:gd name="T50" fmla="*/ 0 w 555"/>
                  <a:gd name="T51" fmla="*/ 0 h 277"/>
                  <a:gd name="T52" fmla="*/ 0 w 555"/>
                  <a:gd name="T53" fmla="*/ 0 h 277"/>
                  <a:gd name="T54" fmla="*/ 0 w 555"/>
                  <a:gd name="T55" fmla="*/ 0 h 277"/>
                  <a:gd name="T56" fmla="*/ 0 w 555"/>
                  <a:gd name="T57" fmla="*/ 0 h 277"/>
                  <a:gd name="T58" fmla="*/ 0 w 555"/>
                  <a:gd name="T59" fmla="*/ 0 h 277"/>
                  <a:gd name="T60" fmla="*/ 0 w 555"/>
                  <a:gd name="T61" fmla="*/ 0 h 277"/>
                  <a:gd name="T62" fmla="*/ 0 w 555"/>
                  <a:gd name="T63" fmla="*/ 0 h 277"/>
                  <a:gd name="T64" fmla="*/ 0 w 555"/>
                  <a:gd name="T65" fmla="*/ 0 h 277"/>
                  <a:gd name="T66" fmla="*/ 0 w 555"/>
                  <a:gd name="T67" fmla="*/ 0 h 277"/>
                  <a:gd name="T68" fmla="*/ 0 w 555"/>
                  <a:gd name="T69" fmla="*/ 0 h 277"/>
                  <a:gd name="T70" fmla="*/ 0 w 555"/>
                  <a:gd name="T71" fmla="*/ 0 h 277"/>
                  <a:gd name="T72" fmla="*/ 0 w 555"/>
                  <a:gd name="T73" fmla="*/ 0 h 277"/>
                  <a:gd name="T74" fmla="*/ 0 w 555"/>
                  <a:gd name="T75" fmla="*/ 0 h 277"/>
                  <a:gd name="T76" fmla="*/ 0 w 555"/>
                  <a:gd name="T77" fmla="*/ 0 h 277"/>
                  <a:gd name="T78" fmla="*/ 0 w 555"/>
                  <a:gd name="T79" fmla="*/ 0 h 277"/>
                  <a:gd name="T80" fmla="*/ 0 w 555"/>
                  <a:gd name="T81" fmla="*/ 0 h 277"/>
                  <a:gd name="T82" fmla="*/ 0 w 555"/>
                  <a:gd name="T83" fmla="*/ 0 h 277"/>
                  <a:gd name="T84" fmla="*/ 0 w 555"/>
                  <a:gd name="T85" fmla="*/ 0 h 277"/>
                  <a:gd name="T86" fmla="*/ 0 w 555"/>
                  <a:gd name="T87" fmla="*/ 0 h 277"/>
                  <a:gd name="T88" fmla="*/ 0 w 555"/>
                  <a:gd name="T89" fmla="*/ 0 h 277"/>
                  <a:gd name="T90" fmla="*/ 0 w 555"/>
                  <a:gd name="T91" fmla="*/ 0 h 277"/>
                  <a:gd name="T92" fmla="*/ 0 w 555"/>
                  <a:gd name="T93" fmla="*/ 0 h 277"/>
                  <a:gd name="T94" fmla="*/ 0 w 555"/>
                  <a:gd name="T95" fmla="*/ 0 h 277"/>
                  <a:gd name="T96" fmla="*/ 0 w 555"/>
                  <a:gd name="T97" fmla="*/ 0 h 277"/>
                  <a:gd name="T98" fmla="*/ 0 w 555"/>
                  <a:gd name="T99" fmla="*/ 0 h 277"/>
                  <a:gd name="T100" fmla="*/ 0 w 555"/>
                  <a:gd name="T101" fmla="*/ 0 h 277"/>
                  <a:gd name="T102" fmla="*/ 0 w 555"/>
                  <a:gd name="T103" fmla="*/ 0 h 277"/>
                  <a:gd name="T104" fmla="*/ 0 w 555"/>
                  <a:gd name="T105" fmla="*/ 0 h 277"/>
                  <a:gd name="T106" fmla="*/ 0 w 555"/>
                  <a:gd name="T107" fmla="*/ 0 h 277"/>
                  <a:gd name="T108" fmla="*/ 0 w 555"/>
                  <a:gd name="T109" fmla="*/ 0 h 2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5"/>
                  <a:gd name="T166" fmla="*/ 0 h 277"/>
                  <a:gd name="T167" fmla="*/ 555 w 555"/>
                  <a:gd name="T168" fmla="*/ 277 h 2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5" h="277">
                    <a:moveTo>
                      <a:pt x="176" y="52"/>
                    </a:moveTo>
                    <a:lnTo>
                      <a:pt x="183" y="49"/>
                    </a:lnTo>
                    <a:lnTo>
                      <a:pt x="187" y="50"/>
                    </a:lnTo>
                    <a:lnTo>
                      <a:pt x="186" y="45"/>
                    </a:lnTo>
                    <a:lnTo>
                      <a:pt x="176" y="46"/>
                    </a:lnTo>
                    <a:lnTo>
                      <a:pt x="176" y="35"/>
                    </a:lnTo>
                    <a:lnTo>
                      <a:pt x="164" y="39"/>
                    </a:lnTo>
                    <a:lnTo>
                      <a:pt x="161" y="42"/>
                    </a:lnTo>
                    <a:lnTo>
                      <a:pt x="167" y="27"/>
                    </a:lnTo>
                    <a:lnTo>
                      <a:pt x="173" y="17"/>
                    </a:lnTo>
                    <a:lnTo>
                      <a:pt x="184" y="13"/>
                    </a:lnTo>
                    <a:lnTo>
                      <a:pt x="197" y="13"/>
                    </a:lnTo>
                    <a:lnTo>
                      <a:pt x="207" y="6"/>
                    </a:lnTo>
                    <a:lnTo>
                      <a:pt x="222" y="0"/>
                    </a:lnTo>
                    <a:lnTo>
                      <a:pt x="245" y="3"/>
                    </a:lnTo>
                    <a:lnTo>
                      <a:pt x="248" y="11"/>
                    </a:lnTo>
                    <a:lnTo>
                      <a:pt x="256" y="14"/>
                    </a:lnTo>
                    <a:lnTo>
                      <a:pt x="267" y="24"/>
                    </a:lnTo>
                    <a:lnTo>
                      <a:pt x="272" y="21"/>
                    </a:lnTo>
                    <a:lnTo>
                      <a:pt x="284" y="25"/>
                    </a:lnTo>
                    <a:lnTo>
                      <a:pt x="282" y="41"/>
                    </a:lnTo>
                    <a:lnTo>
                      <a:pt x="307" y="39"/>
                    </a:lnTo>
                    <a:lnTo>
                      <a:pt x="320" y="42"/>
                    </a:lnTo>
                    <a:lnTo>
                      <a:pt x="327" y="39"/>
                    </a:lnTo>
                    <a:lnTo>
                      <a:pt x="334" y="41"/>
                    </a:lnTo>
                    <a:lnTo>
                      <a:pt x="353" y="31"/>
                    </a:lnTo>
                    <a:lnTo>
                      <a:pt x="356" y="18"/>
                    </a:lnTo>
                    <a:lnTo>
                      <a:pt x="363" y="7"/>
                    </a:lnTo>
                    <a:lnTo>
                      <a:pt x="369" y="3"/>
                    </a:lnTo>
                    <a:lnTo>
                      <a:pt x="375" y="9"/>
                    </a:lnTo>
                    <a:lnTo>
                      <a:pt x="382" y="9"/>
                    </a:lnTo>
                    <a:lnTo>
                      <a:pt x="392" y="0"/>
                    </a:lnTo>
                    <a:lnTo>
                      <a:pt x="404" y="6"/>
                    </a:lnTo>
                    <a:lnTo>
                      <a:pt x="417" y="0"/>
                    </a:lnTo>
                    <a:lnTo>
                      <a:pt x="424" y="0"/>
                    </a:lnTo>
                    <a:lnTo>
                      <a:pt x="437" y="6"/>
                    </a:lnTo>
                    <a:lnTo>
                      <a:pt x="440" y="11"/>
                    </a:lnTo>
                    <a:lnTo>
                      <a:pt x="451" y="18"/>
                    </a:lnTo>
                    <a:lnTo>
                      <a:pt x="457" y="24"/>
                    </a:lnTo>
                    <a:lnTo>
                      <a:pt x="464" y="25"/>
                    </a:lnTo>
                    <a:lnTo>
                      <a:pt x="467" y="31"/>
                    </a:lnTo>
                    <a:lnTo>
                      <a:pt x="474" y="34"/>
                    </a:lnTo>
                    <a:lnTo>
                      <a:pt x="503" y="32"/>
                    </a:lnTo>
                    <a:lnTo>
                      <a:pt x="513" y="49"/>
                    </a:lnTo>
                    <a:lnTo>
                      <a:pt x="528" y="52"/>
                    </a:lnTo>
                    <a:lnTo>
                      <a:pt x="531" y="71"/>
                    </a:lnTo>
                    <a:lnTo>
                      <a:pt x="536" y="74"/>
                    </a:lnTo>
                    <a:lnTo>
                      <a:pt x="535" y="81"/>
                    </a:lnTo>
                    <a:lnTo>
                      <a:pt x="545" y="89"/>
                    </a:lnTo>
                    <a:lnTo>
                      <a:pt x="555" y="116"/>
                    </a:lnTo>
                    <a:lnTo>
                      <a:pt x="554" y="121"/>
                    </a:lnTo>
                    <a:lnTo>
                      <a:pt x="541" y="117"/>
                    </a:lnTo>
                    <a:lnTo>
                      <a:pt x="519" y="124"/>
                    </a:lnTo>
                    <a:lnTo>
                      <a:pt x="494" y="117"/>
                    </a:lnTo>
                    <a:lnTo>
                      <a:pt x="506" y="173"/>
                    </a:lnTo>
                    <a:lnTo>
                      <a:pt x="522" y="196"/>
                    </a:lnTo>
                    <a:lnTo>
                      <a:pt x="520" y="202"/>
                    </a:lnTo>
                    <a:lnTo>
                      <a:pt x="502" y="214"/>
                    </a:lnTo>
                    <a:lnTo>
                      <a:pt x="496" y="216"/>
                    </a:lnTo>
                    <a:lnTo>
                      <a:pt x="445" y="231"/>
                    </a:lnTo>
                    <a:lnTo>
                      <a:pt x="432" y="249"/>
                    </a:lnTo>
                    <a:lnTo>
                      <a:pt x="430" y="268"/>
                    </a:lnTo>
                    <a:lnTo>
                      <a:pt x="412" y="277"/>
                    </a:lnTo>
                    <a:lnTo>
                      <a:pt x="409" y="252"/>
                    </a:lnTo>
                    <a:lnTo>
                      <a:pt x="399" y="245"/>
                    </a:lnTo>
                    <a:lnTo>
                      <a:pt x="391" y="243"/>
                    </a:lnTo>
                    <a:lnTo>
                      <a:pt x="369" y="259"/>
                    </a:lnTo>
                    <a:lnTo>
                      <a:pt x="350" y="254"/>
                    </a:lnTo>
                    <a:lnTo>
                      <a:pt x="346" y="259"/>
                    </a:lnTo>
                    <a:lnTo>
                      <a:pt x="331" y="260"/>
                    </a:lnTo>
                    <a:lnTo>
                      <a:pt x="324" y="259"/>
                    </a:lnTo>
                    <a:lnTo>
                      <a:pt x="314" y="260"/>
                    </a:lnTo>
                    <a:lnTo>
                      <a:pt x="310" y="256"/>
                    </a:lnTo>
                    <a:lnTo>
                      <a:pt x="314" y="236"/>
                    </a:lnTo>
                    <a:lnTo>
                      <a:pt x="310" y="232"/>
                    </a:lnTo>
                    <a:lnTo>
                      <a:pt x="303" y="228"/>
                    </a:lnTo>
                    <a:lnTo>
                      <a:pt x="290" y="234"/>
                    </a:lnTo>
                    <a:lnTo>
                      <a:pt x="282" y="232"/>
                    </a:lnTo>
                    <a:lnTo>
                      <a:pt x="281" y="220"/>
                    </a:lnTo>
                    <a:lnTo>
                      <a:pt x="277" y="211"/>
                    </a:lnTo>
                    <a:lnTo>
                      <a:pt x="267" y="204"/>
                    </a:lnTo>
                    <a:lnTo>
                      <a:pt x="264" y="199"/>
                    </a:lnTo>
                    <a:lnTo>
                      <a:pt x="269" y="178"/>
                    </a:lnTo>
                    <a:lnTo>
                      <a:pt x="265" y="164"/>
                    </a:lnTo>
                    <a:lnTo>
                      <a:pt x="254" y="163"/>
                    </a:lnTo>
                    <a:lnTo>
                      <a:pt x="252" y="157"/>
                    </a:lnTo>
                    <a:lnTo>
                      <a:pt x="243" y="167"/>
                    </a:lnTo>
                    <a:lnTo>
                      <a:pt x="243" y="174"/>
                    </a:lnTo>
                    <a:lnTo>
                      <a:pt x="220" y="196"/>
                    </a:lnTo>
                    <a:lnTo>
                      <a:pt x="215" y="193"/>
                    </a:lnTo>
                    <a:lnTo>
                      <a:pt x="213" y="189"/>
                    </a:lnTo>
                    <a:lnTo>
                      <a:pt x="177" y="191"/>
                    </a:lnTo>
                    <a:lnTo>
                      <a:pt x="171" y="186"/>
                    </a:lnTo>
                    <a:lnTo>
                      <a:pt x="171" y="181"/>
                    </a:lnTo>
                    <a:lnTo>
                      <a:pt x="177" y="181"/>
                    </a:lnTo>
                    <a:lnTo>
                      <a:pt x="192" y="185"/>
                    </a:lnTo>
                    <a:lnTo>
                      <a:pt x="187" y="174"/>
                    </a:lnTo>
                    <a:lnTo>
                      <a:pt x="192" y="168"/>
                    </a:lnTo>
                    <a:lnTo>
                      <a:pt x="193" y="159"/>
                    </a:lnTo>
                    <a:lnTo>
                      <a:pt x="187" y="157"/>
                    </a:lnTo>
                    <a:lnTo>
                      <a:pt x="186" y="152"/>
                    </a:lnTo>
                    <a:lnTo>
                      <a:pt x="173" y="146"/>
                    </a:lnTo>
                    <a:lnTo>
                      <a:pt x="167" y="148"/>
                    </a:lnTo>
                    <a:lnTo>
                      <a:pt x="164" y="153"/>
                    </a:lnTo>
                    <a:lnTo>
                      <a:pt x="153" y="163"/>
                    </a:lnTo>
                    <a:lnTo>
                      <a:pt x="150" y="171"/>
                    </a:lnTo>
                    <a:lnTo>
                      <a:pt x="141" y="174"/>
                    </a:lnTo>
                    <a:lnTo>
                      <a:pt x="143" y="182"/>
                    </a:lnTo>
                    <a:lnTo>
                      <a:pt x="134" y="185"/>
                    </a:lnTo>
                    <a:lnTo>
                      <a:pt x="114" y="179"/>
                    </a:lnTo>
                    <a:lnTo>
                      <a:pt x="102" y="185"/>
                    </a:lnTo>
                    <a:lnTo>
                      <a:pt x="101" y="171"/>
                    </a:lnTo>
                    <a:lnTo>
                      <a:pt x="106" y="160"/>
                    </a:lnTo>
                    <a:lnTo>
                      <a:pt x="104" y="156"/>
                    </a:lnTo>
                    <a:lnTo>
                      <a:pt x="85" y="157"/>
                    </a:lnTo>
                    <a:lnTo>
                      <a:pt x="59" y="171"/>
                    </a:lnTo>
                    <a:lnTo>
                      <a:pt x="57" y="174"/>
                    </a:lnTo>
                    <a:lnTo>
                      <a:pt x="60" y="174"/>
                    </a:lnTo>
                    <a:lnTo>
                      <a:pt x="60" y="189"/>
                    </a:lnTo>
                    <a:lnTo>
                      <a:pt x="70" y="203"/>
                    </a:lnTo>
                    <a:lnTo>
                      <a:pt x="70" y="207"/>
                    </a:lnTo>
                    <a:lnTo>
                      <a:pt x="56" y="213"/>
                    </a:lnTo>
                    <a:lnTo>
                      <a:pt x="43" y="211"/>
                    </a:lnTo>
                    <a:lnTo>
                      <a:pt x="42" y="203"/>
                    </a:lnTo>
                    <a:lnTo>
                      <a:pt x="24" y="203"/>
                    </a:lnTo>
                    <a:lnTo>
                      <a:pt x="21" y="198"/>
                    </a:lnTo>
                    <a:lnTo>
                      <a:pt x="24" y="191"/>
                    </a:lnTo>
                    <a:lnTo>
                      <a:pt x="23" y="174"/>
                    </a:lnTo>
                    <a:lnTo>
                      <a:pt x="30" y="173"/>
                    </a:lnTo>
                    <a:lnTo>
                      <a:pt x="33" y="167"/>
                    </a:lnTo>
                    <a:lnTo>
                      <a:pt x="29" y="153"/>
                    </a:lnTo>
                    <a:lnTo>
                      <a:pt x="7" y="139"/>
                    </a:lnTo>
                    <a:lnTo>
                      <a:pt x="14" y="125"/>
                    </a:lnTo>
                    <a:lnTo>
                      <a:pt x="3" y="109"/>
                    </a:lnTo>
                    <a:lnTo>
                      <a:pt x="1" y="98"/>
                    </a:lnTo>
                    <a:lnTo>
                      <a:pt x="0" y="95"/>
                    </a:lnTo>
                    <a:lnTo>
                      <a:pt x="10" y="88"/>
                    </a:lnTo>
                    <a:lnTo>
                      <a:pt x="23" y="91"/>
                    </a:lnTo>
                    <a:lnTo>
                      <a:pt x="50" y="80"/>
                    </a:lnTo>
                    <a:lnTo>
                      <a:pt x="70" y="63"/>
                    </a:lnTo>
                    <a:lnTo>
                      <a:pt x="82" y="66"/>
                    </a:lnTo>
                    <a:lnTo>
                      <a:pt x="106" y="66"/>
                    </a:lnTo>
                    <a:lnTo>
                      <a:pt x="124" y="60"/>
                    </a:lnTo>
                    <a:lnTo>
                      <a:pt x="127" y="63"/>
                    </a:lnTo>
                    <a:lnTo>
                      <a:pt x="127" y="59"/>
                    </a:lnTo>
                    <a:lnTo>
                      <a:pt x="138" y="53"/>
                    </a:lnTo>
                    <a:lnTo>
                      <a:pt x="158" y="50"/>
                    </a:lnTo>
                    <a:lnTo>
                      <a:pt x="161" y="48"/>
                    </a:lnTo>
                    <a:lnTo>
                      <a:pt x="168" y="46"/>
                    </a:lnTo>
                    <a:lnTo>
                      <a:pt x="176" y="52"/>
                    </a:lnTo>
                    <a:lnTo>
                      <a:pt x="218" y="178"/>
                    </a:lnTo>
                    <a:lnTo>
                      <a:pt x="222" y="174"/>
                    </a:lnTo>
                    <a:lnTo>
                      <a:pt x="223" y="179"/>
                    </a:lnTo>
                    <a:lnTo>
                      <a:pt x="220" y="181"/>
                    </a:lnTo>
                    <a:lnTo>
                      <a:pt x="218" y="178"/>
                    </a:lnTo>
                    <a:lnTo>
                      <a:pt x="176" y="52"/>
                    </a:lnTo>
                    <a:lnTo>
                      <a:pt x="220" y="189"/>
                    </a:lnTo>
                    <a:lnTo>
                      <a:pt x="223" y="189"/>
                    </a:lnTo>
                    <a:lnTo>
                      <a:pt x="222" y="192"/>
                    </a:lnTo>
                    <a:lnTo>
                      <a:pt x="220" y="189"/>
                    </a:lnTo>
                    <a:lnTo>
                      <a:pt x="176" y="52"/>
                    </a:lnTo>
                    <a:lnTo>
                      <a:pt x="207" y="182"/>
                    </a:lnTo>
                    <a:lnTo>
                      <a:pt x="209" y="185"/>
                    </a:lnTo>
                    <a:lnTo>
                      <a:pt x="210" y="182"/>
                    </a:lnTo>
                    <a:lnTo>
                      <a:pt x="207" y="182"/>
                    </a:lnTo>
                    <a:lnTo>
                      <a:pt x="176" y="52"/>
                    </a:lnTo>
                    <a:close/>
                  </a:path>
                </a:pathLst>
              </a:custGeom>
              <a:solidFill>
                <a:schemeClr val="hlink"/>
              </a:solidFill>
              <a:ln w="9525">
                <a:solidFill>
                  <a:schemeClr val="tx1"/>
                </a:solidFill>
                <a:round/>
                <a:headEnd/>
                <a:tailEnd/>
              </a:ln>
            </p:spPr>
            <p:txBody>
              <a:bodyPr/>
              <a:lstStyle/>
              <a:p>
                <a:endParaRPr lang="tr-TR">
                  <a:solidFill>
                    <a:srgbClr val="FFFFFF"/>
                  </a:solidFill>
                </a:endParaRPr>
              </a:p>
            </p:txBody>
          </p:sp>
          <p:sp>
            <p:nvSpPr>
              <p:cNvPr id="44307" name="Freeform 243"/>
              <p:cNvSpPr>
                <a:spLocks/>
              </p:cNvSpPr>
              <p:nvPr/>
            </p:nvSpPr>
            <p:spPr bwMode="auto">
              <a:xfrm>
                <a:off x="3006" y="1586"/>
                <a:ext cx="185" cy="92"/>
              </a:xfrm>
              <a:custGeom>
                <a:avLst/>
                <a:gdLst>
                  <a:gd name="T0" fmla="*/ 0 w 555"/>
                  <a:gd name="T1" fmla="*/ 0 h 277"/>
                  <a:gd name="T2" fmla="*/ 0 w 555"/>
                  <a:gd name="T3" fmla="*/ 0 h 277"/>
                  <a:gd name="T4" fmla="*/ 0 w 555"/>
                  <a:gd name="T5" fmla="*/ 0 h 277"/>
                  <a:gd name="T6" fmla="*/ 0 w 555"/>
                  <a:gd name="T7" fmla="*/ 0 h 277"/>
                  <a:gd name="T8" fmla="*/ 0 w 555"/>
                  <a:gd name="T9" fmla="*/ 0 h 277"/>
                  <a:gd name="T10" fmla="*/ 0 w 555"/>
                  <a:gd name="T11" fmla="*/ 0 h 277"/>
                  <a:gd name="T12" fmla="*/ 0 w 555"/>
                  <a:gd name="T13" fmla="*/ 0 h 277"/>
                  <a:gd name="T14" fmla="*/ 0 w 555"/>
                  <a:gd name="T15" fmla="*/ 0 h 277"/>
                  <a:gd name="T16" fmla="*/ 0 w 555"/>
                  <a:gd name="T17" fmla="*/ 0 h 277"/>
                  <a:gd name="T18" fmla="*/ 0 w 555"/>
                  <a:gd name="T19" fmla="*/ 0 h 277"/>
                  <a:gd name="T20" fmla="*/ 0 w 555"/>
                  <a:gd name="T21" fmla="*/ 0 h 277"/>
                  <a:gd name="T22" fmla="*/ 0 w 555"/>
                  <a:gd name="T23" fmla="*/ 0 h 277"/>
                  <a:gd name="T24" fmla="*/ 0 w 555"/>
                  <a:gd name="T25" fmla="*/ 0 h 277"/>
                  <a:gd name="T26" fmla="*/ 0 w 555"/>
                  <a:gd name="T27" fmla="*/ 0 h 277"/>
                  <a:gd name="T28" fmla="*/ 0 w 555"/>
                  <a:gd name="T29" fmla="*/ 0 h 277"/>
                  <a:gd name="T30" fmla="*/ 0 w 555"/>
                  <a:gd name="T31" fmla="*/ 0 h 277"/>
                  <a:gd name="T32" fmla="*/ 0 w 555"/>
                  <a:gd name="T33" fmla="*/ 0 h 277"/>
                  <a:gd name="T34" fmla="*/ 0 w 555"/>
                  <a:gd name="T35" fmla="*/ 0 h 277"/>
                  <a:gd name="T36" fmla="*/ 0 w 555"/>
                  <a:gd name="T37" fmla="*/ 0 h 277"/>
                  <a:gd name="T38" fmla="*/ 0 w 555"/>
                  <a:gd name="T39" fmla="*/ 0 h 277"/>
                  <a:gd name="T40" fmla="*/ 0 w 555"/>
                  <a:gd name="T41" fmla="*/ 0 h 277"/>
                  <a:gd name="T42" fmla="*/ 0 w 555"/>
                  <a:gd name="T43" fmla="*/ 0 h 277"/>
                  <a:gd name="T44" fmla="*/ 0 w 555"/>
                  <a:gd name="T45" fmla="*/ 0 h 277"/>
                  <a:gd name="T46" fmla="*/ 0 w 555"/>
                  <a:gd name="T47" fmla="*/ 0 h 277"/>
                  <a:gd name="T48" fmla="*/ 0 w 555"/>
                  <a:gd name="T49" fmla="*/ 0 h 277"/>
                  <a:gd name="T50" fmla="*/ 0 w 555"/>
                  <a:gd name="T51" fmla="*/ 0 h 277"/>
                  <a:gd name="T52" fmla="*/ 0 w 555"/>
                  <a:gd name="T53" fmla="*/ 0 h 277"/>
                  <a:gd name="T54" fmla="*/ 0 w 555"/>
                  <a:gd name="T55" fmla="*/ 0 h 277"/>
                  <a:gd name="T56" fmla="*/ 0 w 555"/>
                  <a:gd name="T57" fmla="*/ 0 h 277"/>
                  <a:gd name="T58" fmla="*/ 0 w 555"/>
                  <a:gd name="T59" fmla="*/ 0 h 277"/>
                  <a:gd name="T60" fmla="*/ 0 w 555"/>
                  <a:gd name="T61" fmla="*/ 0 h 277"/>
                  <a:gd name="T62" fmla="*/ 0 w 555"/>
                  <a:gd name="T63" fmla="*/ 0 h 277"/>
                  <a:gd name="T64" fmla="*/ 0 w 555"/>
                  <a:gd name="T65" fmla="*/ 0 h 277"/>
                  <a:gd name="T66" fmla="*/ 0 w 555"/>
                  <a:gd name="T67" fmla="*/ 0 h 277"/>
                  <a:gd name="T68" fmla="*/ 0 w 555"/>
                  <a:gd name="T69" fmla="*/ 0 h 277"/>
                  <a:gd name="T70" fmla="*/ 0 w 555"/>
                  <a:gd name="T71" fmla="*/ 0 h 277"/>
                  <a:gd name="T72" fmla="*/ 0 w 555"/>
                  <a:gd name="T73" fmla="*/ 0 h 277"/>
                  <a:gd name="T74" fmla="*/ 0 w 555"/>
                  <a:gd name="T75" fmla="*/ 0 h 277"/>
                  <a:gd name="T76" fmla="*/ 0 w 555"/>
                  <a:gd name="T77" fmla="*/ 0 h 277"/>
                  <a:gd name="T78" fmla="*/ 0 w 555"/>
                  <a:gd name="T79" fmla="*/ 0 h 277"/>
                  <a:gd name="T80" fmla="*/ 0 w 555"/>
                  <a:gd name="T81" fmla="*/ 0 h 277"/>
                  <a:gd name="T82" fmla="*/ 0 w 555"/>
                  <a:gd name="T83" fmla="*/ 0 h 277"/>
                  <a:gd name="T84" fmla="*/ 0 w 555"/>
                  <a:gd name="T85" fmla="*/ 0 h 277"/>
                  <a:gd name="T86" fmla="*/ 0 w 555"/>
                  <a:gd name="T87" fmla="*/ 0 h 277"/>
                  <a:gd name="T88" fmla="*/ 0 w 555"/>
                  <a:gd name="T89" fmla="*/ 0 h 277"/>
                  <a:gd name="T90" fmla="*/ 0 w 555"/>
                  <a:gd name="T91" fmla="*/ 0 h 277"/>
                  <a:gd name="T92" fmla="*/ 0 w 555"/>
                  <a:gd name="T93" fmla="*/ 0 h 277"/>
                  <a:gd name="T94" fmla="*/ 0 w 555"/>
                  <a:gd name="T95" fmla="*/ 0 h 277"/>
                  <a:gd name="T96" fmla="*/ 0 w 555"/>
                  <a:gd name="T97" fmla="*/ 0 h 277"/>
                  <a:gd name="T98" fmla="*/ 0 w 555"/>
                  <a:gd name="T99" fmla="*/ 0 h 2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5"/>
                  <a:gd name="T151" fmla="*/ 0 h 277"/>
                  <a:gd name="T152" fmla="*/ 555 w 555"/>
                  <a:gd name="T153" fmla="*/ 277 h 2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5" h="277">
                    <a:moveTo>
                      <a:pt x="176" y="52"/>
                    </a:moveTo>
                    <a:lnTo>
                      <a:pt x="183" y="49"/>
                    </a:lnTo>
                    <a:lnTo>
                      <a:pt x="187" y="50"/>
                    </a:lnTo>
                    <a:lnTo>
                      <a:pt x="186" y="45"/>
                    </a:lnTo>
                    <a:lnTo>
                      <a:pt x="176" y="46"/>
                    </a:lnTo>
                    <a:lnTo>
                      <a:pt x="176" y="35"/>
                    </a:lnTo>
                    <a:lnTo>
                      <a:pt x="164" y="39"/>
                    </a:lnTo>
                    <a:lnTo>
                      <a:pt x="161" y="42"/>
                    </a:lnTo>
                    <a:lnTo>
                      <a:pt x="167" y="27"/>
                    </a:lnTo>
                    <a:lnTo>
                      <a:pt x="173" y="17"/>
                    </a:lnTo>
                    <a:lnTo>
                      <a:pt x="184" y="13"/>
                    </a:lnTo>
                    <a:lnTo>
                      <a:pt x="197" y="13"/>
                    </a:lnTo>
                    <a:lnTo>
                      <a:pt x="207" y="6"/>
                    </a:lnTo>
                    <a:lnTo>
                      <a:pt x="222" y="0"/>
                    </a:lnTo>
                    <a:lnTo>
                      <a:pt x="245" y="3"/>
                    </a:lnTo>
                    <a:lnTo>
                      <a:pt x="248" y="11"/>
                    </a:lnTo>
                    <a:lnTo>
                      <a:pt x="256" y="14"/>
                    </a:lnTo>
                    <a:lnTo>
                      <a:pt x="267" y="24"/>
                    </a:lnTo>
                    <a:lnTo>
                      <a:pt x="272" y="21"/>
                    </a:lnTo>
                    <a:lnTo>
                      <a:pt x="284" y="25"/>
                    </a:lnTo>
                    <a:lnTo>
                      <a:pt x="282" y="41"/>
                    </a:lnTo>
                    <a:lnTo>
                      <a:pt x="307" y="39"/>
                    </a:lnTo>
                    <a:lnTo>
                      <a:pt x="320" y="42"/>
                    </a:lnTo>
                    <a:lnTo>
                      <a:pt x="327" y="39"/>
                    </a:lnTo>
                    <a:lnTo>
                      <a:pt x="334" y="41"/>
                    </a:lnTo>
                    <a:lnTo>
                      <a:pt x="353" y="31"/>
                    </a:lnTo>
                    <a:lnTo>
                      <a:pt x="356" y="18"/>
                    </a:lnTo>
                    <a:lnTo>
                      <a:pt x="363" y="7"/>
                    </a:lnTo>
                    <a:lnTo>
                      <a:pt x="369" y="3"/>
                    </a:lnTo>
                    <a:lnTo>
                      <a:pt x="375" y="9"/>
                    </a:lnTo>
                    <a:lnTo>
                      <a:pt x="382" y="9"/>
                    </a:lnTo>
                    <a:lnTo>
                      <a:pt x="392" y="0"/>
                    </a:lnTo>
                    <a:lnTo>
                      <a:pt x="404" y="6"/>
                    </a:lnTo>
                    <a:lnTo>
                      <a:pt x="417" y="0"/>
                    </a:lnTo>
                    <a:lnTo>
                      <a:pt x="424" y="0"/>
                    </a:lnTo>
                    <a:lnTo>
                      <a:pt x="437" y="6"/>
                    </a:lnTo>
                    <a:lnTo>
                      <a:pt x="440" y="11"/>
                    </a:lnTo>
                    <a:lnTo>
                      <a:pt x="451" y="18"/>
                    </a:lnTo>
                    <a:lnTo>
                      <a:pt x="457" y="24"/>
                    </a:lnTo>
                    <a:lnTo>
                      <a:pt x="464" y="25"/>
                    </a:lnTo>
                    <a:lnTo>
                      <a:pt x="467" y="31"/>
                    </a:lnTo>
                    <a:lnTo>
                      <a:pt x="474" y="34"/>
                    </a:lnTo>
                    <a:lnTo>
                      <a:pt x="503" y="32"/>
                    </a:lnTo>
                    <a:lnTo>
                      <a:pt x="513" y="49"/>
                    </a:lnTo>
                    <a:lnTo>
                      <a:pt x="528" y="52"/>
                    </a:lnTo>
                    <a:lnTo>
                      <a:pt x="531" y="71"/>
                    </a:lnTo>
                    <a:lnTo>
                      <a:pt x="536" y="74"/>
                    </a:lnTo>
                    <a:lnTo>
                      <a:pt x="535" y="81"/>
                    </a:lnTo>
                    <a:lnTo>
                      <a:pt x="545" y="89"/>
                    </a:lnTo>
                    <a:lnTo>
                      <a:pt x="555" y="116"/>
                    </a:lnTo>
                    <a:lnTo>
                      <a:pt x="554" y="121"/>
                    </a:lnTo>
                    <a:lnTo>
                      <a:pt x="541" y="117"/>
                    </a:lnTo>
                    <a:lnTo>
                      <a:pt x="519" y="124"/>
                    </a:lnTo>
                    <a:lnTo>
                      <a:pt x="494" y="117"/>
                    </a:lnTo>
                    <a:lnTo>
                      <a:pt x="506" y="173"/>
                    </a:lnTo>
                    <a:lnTo>
                      <a:pt x="522" y="196"/>
                    </a:lnTo>
                    <a:lnTo>
                      <a:pt x="520" y="202"/>
                    </a:lnTo>
                    <a:lnTo>
                      <a:pt x="502" y="214"/>
                    </a:lnTo>
                    <a:lnTo>
                      <a:pt x="496" y="216"/>
                    </a:lnTo>
                    <a:lnTo>
                      <a:pt x="445" y="231"/>
                    </a:lnTo>
                    <a:lnTo>
                      <a:pt x="432" y="249"/>
                    </a:lnTo>
                    <a:lnTo>
                      <a:pt x="430" y="268"/>
                    </a:lnTo>
                    <a:lnTo>
                      <a:pt x="412" y="277"/>
                    </a:lnTo>
                    <a:lnTo>
                      <a:pt x="409" y="252"/>
                    </a:lnTo>
                    <a:lnTo>
                      <a:pt x="399" y="245"/>
                    </a:lnTo>
                    <a:lnTo>
                      <a:pt x="391" y="243"/>
                    </a:lnTo>
                    <a:lnTo>
                      <a:pt x="369" y="259"/>
                    </a:lnTo>
                    <a:lnTo>
                      <a:pt x="350" y="254"/>
                    </a:lnTo>
                    <a:lnTo>
                      <a:pt x="346" y="259"/>
                    </a:lnTo>
                    <a:lnTo>
                      <a:pt x="331" y="260"/>
                    </a:lnTo>
                    <a:lnTo>
                      <a:pt x="324" y="259"/>
                    </a:lnTo>
                    <a:lnTo>
                      <a:pt x="314" y="260"/>
                    </a:lnTo>
                    <a:lnTo>
                      <a:pt x="310" y="256"/>
                    </a:lnTo>
                    <a:lnTo>
                      <a:pt x="314" y="236"/>
                    </a:lnTo>
                    <a:lnTo>
                      <a:pt x="310" y="232"/>
                    </a:lnTo>
                    <a:lnTo>
                      <a:pt x="303" y="228"/>
                    </a:lnTo>
                    <a:lnTo>
                      <a:pt x="290" y="234"/>
                    </a:lnTo>
                    <a:lnTo>
                      <a:pt x="282" y="232"/>
                    </a:lnTo>
                    <a:lnTo>
                      <a:pt x="281" y="220"/>
                    </a:lnTo>
                    <a:lnTo>
                      <a:pt x="277" y="211"/>
                    </a:lnTo>
                    <a:lnTo>
                      <a:pt x="267" y="204"/>
                    </a:lnTo>
                    <a:lnTo>
                      <a:pt x="264" y="199"/>
                    </a:lnTo>
                    <a:lnTo>
                      <a:pt x="269" y="178"/>
                    </a:lnTo>
                    <a:lnTo>
                      <a:pt x="265" y="164"/>
                    </a:lnTo>
                    <a:lnTo>
                      <a:pt x="254" y="163"/>
                    </a:lnTo>
                    <a:lnTo>
                      <a:pt x="252" y="157"/>
                    </a:lnTo>
                    <a:lnTo>
                      <a:pt x="243" y="167"/>
                    </a:lnTo>
                    <a:lnTo>
                      <a:pt x="243" y="174"/>
                    </a:lnTo>
                    <a:lnTo>
                      <a:pt x="220" y="196"/>
                    </a:lnTo>
                    <a:lnTo>
                      <a:pt x="215" y="193"/>
                    </a:lnTo>
                    <a:lnTo>
                      <a:pt x="213" y="189"/>
                    </a:lnTo>
                    <a:lnTo>
                      <a:pt x="177" y="191"/>
                    </a:lnTo>
                    <a:lnTo>
                      <a:pt x="171" y="186"/>
                    </a:lnTo>
                    <a:lnTo>
                      <a:pt x="171" y="181"/>
                    </a:lnTo>
                    <a:lnTo>
                      <a:pt x="177" y="181"/>
                    </a:lnTo>
                    <a:lnTo>
                      <a:pt x="192" y="185"/>
                    </a:lnTo>
                    <a:lnTo>
                      <a:pt x="187" y="174"/>
                    </a:lnTo>
                    <a:lnTo>
                      <a:pt x="192" y="168"/>
                    </a:lnTo>
                    <a:lnTo>
                      <a:pt x="193" y="159"/>
                    </a:lnTo>
                    <a:lnTo>
                      <a:pt x="187" y="157"/>
                    </a:lnTo>
                    <a:lnTo>
                      <a:pt x="186" y="152"/>
                    </a:lnTo>
                    <a:lnTo>
                      <a:pt x="173" y="146"/>
                    </a:lnTo>
                    <a:lnTo>
                      <a:pt x="167" y="148"/>
                    </a:lnTo>
                    <a:lnTo>
                      <a:pt x="164" y="153"/>
                    </a:lnTo>
                    <a:lnTo>
                      <a:pt x="153" y="163"/>
                    </a:lnTo>
                    <a:lnTo>
                      <a:pt x="150" y="171"/>
                    </a:lnTo>
                    <a:lnTo>
                      <a:pt x="141" y="174"/>
                    </a:lnTo>
                    <a:lnTo>
                      <a:pt x="143" y="182"/>
                    </a:lnTo>
                    <a:lnTo>
                      <a:pt x="134" y="185"/>
                    </a:lnTo>
                    <a:lnTo>
                      <a:pt x="114" y="179"/>
                    </a:lnTo>
                    <a:lnTo>
                      <a:pt x="102" y="185"/>
                    </a:lnTo>
                    <a:lnTo>
                      <a:pt x="101" y="171"/>
                    </a:lnTo>
                    <a:lnTo>
                      <a:pt x="106" y="160"/>
                    </a:lnTo>
                    <a:lnTo>
                      <a:pt x="104" y="156"/>
                    </a:lnTo>
                    <a:lnTo>
                      <a:pt x="85" y="157"/>
                    </a:lnTo>
                    <a:lnTo>
                      <a:pt x="59" y="171"/>
                    </a:lnTo>
                    <a:lnTo>
                      <a:pt x="57" y="174"/>
                    </a:lnTo>
                    <a:lnTo>
                      <a:pt x="60" y="174"/>
                    </a:lnTo>
                    <a:lnTo>
                      <a:pt x="60" y="189"/>
                    </a:lnTo>
                    <a:lnTo>
                      <a:pt x="70" y="203"/>
                    </a:lnTo>
                    <a:lnTo>
                      <a:pt x="70" y="207"/>
                    </a:lnTo>
                    <a:lnTo>
                      <a:pt x="56" y="213"/>
                    </a:lnTo>
                    <a:lnTo>
                      <a:pt x="43" y="211"/>
                    </a:lnTo>
                    <a:lnTo>
                      <a:pt x="42" y="203"/>
                    </a:lnTo>
                    <a:lnTo>
                      <a:pt x="24" y="203"/>
                    </a:lnTo>
                    <a:lnTo>
                      <a:pt x="21" y="198"/>
                    </a:lnTo>
                    <a:lnTo>
                      <a:pt x="24" y="191"/>
                    </a:lnTo>
                    <a:lnTo>
                      <a:pt x="23" y="174"/>
                    </a:lnTo>
                    <a:lnTo>
                      <a:pt x="30" y="173"/>
                    </a:lnTo>
                    <a:lnTo>
                      <a:pt x="33" y="167"/>
                    </a:lnTo>
                    <a:lnTo>
                      <a:pt x="29" y="153"/>
                    </a:lnTo>
                    <a:lnTo>
                      <a:pt x="7" y="139"/>
                    </a:lnTo>
                    <a:lnTo>
                      <a:pt x="14" y="125"/>
                    </a:lnTo>
                    <a:lnTo>
                      <a:pt x="3" y="109"/>
                    </a:lnTo>
                    <a:lnTo>
                      <a:pt x="1" y="98"/>
                    </a:lnTo>
                    <a:lnTo>
                      <a:pt x="0" y="95"/>
                    </a:lnTo>
                    <a:lnTo>
                      <a:pt x="10" y="88"/>
                    </a:lnTo>
                    <a:lnTo>
                      <a:pt x="23" y="91"/>
                    </a:lnTo>
                    <a:lnTo>
                      <a:pt x="50" y="80"/>
                    </a:lnTo>
                    <a:lnTo>
                      <a:pt x="70" y="63"/>
                    </a:lnTo>
                    <a:lnTo>
                      <a:pt x="82" y="66"/>
                    </a:lnTo>
                    <a:lnTo>
                      <a:pt x="106" y="66"/>
                    </a:lnTo>
                    <a:lnTo>
                      <a:pt x="124" y="60"/>
                    </a:lnTo>
                    <a:lnTo>
                      <a:pt x="127" y="63"/>
                    </a:lnTo>
                    <a:lnTo>
                      <a:pt x="127" y="59"/>
                    </a:lnTo>
                    <a:lnTo>
                      <a:pt x="138" y="53"/>
                    </a:lnTo>
                    <a:lnTo>
                      <a:pt x="158" y="50"/>
                    </a:lnTo>
                    <a:lnTo>
                      <a:pt x="161" y="48"/>
                    </a:lnTo>
                    <a:lnTo>
                      <a:pt x="168" y="46"/>
                    </a:lnTo>
                    <a:lnTo>
                      <a:pt x="176" y="52"/>
                    </a:lnTo>
                    <a:close/>
                  </a:path>
                </a:pathLst>
              </a:custGeom>
              <a:noFill/>
              <a:ln w="0">
                <a:solidFill>
                  <a:schemeClr val="tx1"/>
                </a:solidFill>
                <a:round/>
                <a:headEnd/>
                <a:tailEnd/>
              </a:ln>
            </p:spPr>
            <p:txBody>
              <a:bodyPr/>
              <a:lstStyle/>
              <a:p>
                <a:endParaRPr lang="tr-TR">
                  <a:solidFill>
                    <a:srgbClr val="FFFFFF"/>
                  </a:solidFill>
                </a:endParaRPr>
              </a:p>
            </p:txBody>
          </p:sp>
          <p:sp>
            <p:nvSpPr>
              <p:cNvPr id="44308" name="Freeform 244"/>
              <p:cNvSpPr>
                <a:spLocks/>
              </p:cNvSpPr>
              <p:nvPr/>
            </p:nvSpPr>
            <p:spPr bwMode="auto">
              <a:xfrm>
                <a:off x="3079" y="1644"/>
                <a:ext cx="1" cy="2"/>
              </a:xfrm>
              <a:custGeom>
                <a:avLst/>
                <a:gdLst>
                  <a:gd name="T0" fmla="*/ 0 w 5"/>
                  <a:gd name="T1" fmla="*/ 0 h 7"/>
                  <a:gd name="T2" fmla="*/ 0 w 5"/>
                  <a:gd name="T3" fmla="*/ 0 h 7"/>
                  <a:gd name="T4" fmla="*/ 0 w 5"/>
                  <a:gd name="T5" fmla="*/ 0 h 7"/>
                  <a:gd name="T6" fmla="*/ 0 w 5"/>
                  <a:gd name="T7" fmla="*/ 0 h 7"/>
                  <a:gd name="T8" fmla="*/ 0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4"/>
                    </a:moveTo>
                    <a:lnTo>
                      <a:pt x="4" y="0"/>
                    </a:lnTo>
                    <a:lnTo>
                      <a:pt x="5" y="5"/>
                    </a:lnTo>
                    <a:lnTo>
                      <a:pt x="2" y="7"/>
                    </a:lnTo>
                    <a:lnTo>
                      <a:pt x="0" y="4"/>
                    </a:lnTo>
                    <a:close/>
                  </a:path>
                </a:pathLst>
              </a:custGeom>
              <a:noFill/>
              <a:ln w="0">
                <a:solidFill>
                  <a:schemeClr val="tx1"/>
                </a:solidFill>
                <a:round/>
                <a:headEnd/>
                <a:tailEnd/>
              </a:ln>
            </p:spPr>
            <p:txBody>
              <a:bodyPr/>
              <a:lstStyle/>
              <a:p>
                <a:endParaRPr lang="tr-TR">
                  <a:solidFill>
                    <a:srgbClr val="FFFFFF"/>
                  </a:solidFill>
                </a:endParaRPr>
              </a:p>
            </p:txBody>
          </p:sp>
          <p:sp>
            <p:nvSpPr>
              <p:cNvPr id="44309" name="Freeform 245"/>
              <p:cNvSpPr>
                <a:spLocks/>
              </p:cNvSpPr>
              <p:nvPr/>
            </p:nvSpPr>
            <p:spPr bwMode="auto">
              <a:xfrm>
                <a:off x="3079" y="1649"/>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2" y="3"/>
                    </a:lnTo>
                    <a:lnTo>
                      <a:pt x="0" y="0"/>
                    </a:lnTo>
                    <a:close/>
                  </a:path>
                </a:pathLst>
              </a:custGeom>
              <a:noFill/>
              <a:ln w="0">
                <a:solidFill>
                  <a:schemeClr val="tx1"/>
                </a:solidFill>
                <a:round/>
                <a:headEnd/>
                <a:tailEnd/>
              </a:ln>
            </p:spPr>
            <p:txBody>
              <a:bodyPr/>
              <a:lstStyle/>
              <a:p>
                <a:endParaRPr lang="tr-TR">
                  <a:solidFill>
                    <a:srgbClr val="FFFFFF"/>
                  </a:solidFill>
                </a:endParaRPr>
              </a:p>
            </p:txBody>
          </p:sp>
          <p:sp>
            <p:nvSpPr>
              <p:cNvPr id="44310" name="Freeform 246"/>
              <p:cNvSpPr>
                <a:spLocks/>
              </p:cNvSpPr>
              <p:nvPr/>
            </p:nvSpPr>
            <p:spPr bwMode="auto">
              <a:xfrm>
                <a:off x="3075" y="1646"/>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2" y="3"/>
                    </a:lnTo>
                    <a:lnTo>
                      <a:pt x="3" y="0"/>
                    </a:lnTo>
                    <a:lnTo>
                      <a:pt x="0" y="0"/>
                    </a:lnTo>
                    <a:close/>
                  </a:path>
                </a:pathLst>
              </a:custGeom>
              <a:noFill/>
              <a:ln w="0">
                <a:solidFill>
                  <a:schemeClr val="tx1"/>
                </a:solidFill>
                <a:round/>
                <a:headEnd/>
                <a:tailEnd/>
              </a:ln>
            </p:spPr>
            <p:txBody>
              <a:bodyPr/>
              <a:lstStyle/>
              <a:p>
                <a:endParaRPr lang="tr-TR">
                  <a:solidFill>
                    <a:srgbClr val="FFFFFF"/>
                  </a:solidFill>
                </a:endParaRPr>
              </a:p>
            </p:txBody>
          </p:sp>
          <p:sp>
            <p:nvSpPr>
              <p:cNvPr id="44311" name="Freeform 247"/>
              <p:cNvSpPr>
                <a:spLocks/>
              </p:cNvSpPr>
              <p:nvPr/>
            </p:nvSpPr>
            <p:spPr bwMode="auto">
              <a:xfrm>
                <a:off x="3067" y="1515"/>
                <a:ext cx="83" cy="54"/>
              </a:xfrm>
              <a:custGeom>
                <a:avLst/>
                <a:gdLst>
                  <a:gd name="T0" fmla="*/ 0 w 248"/>
                  <a:gd name="T1" fmla="*/ 0 h 161"/>
                  <a:gd name="T2" fmla="*/ 0 w 248"/>
                  <a:gd name="T3" fmla="*/ 0 h 161"/>
                  <a:gd name="T4" fmla="*/ 0 w 248"/>
                  <a:gd name="T5" fmla="*/ 0 h 161"/>
                  <a:gd name="T6" fmla="*/ 0 w 248"/>
                  <a:gd name="T7" fmla="*/ 0 h 161"/>
                  <a:gd name="T8" fmla="*/ 0 w 248"/>
                  <a:gd name="T9" fmla="*/ 0 h 161"/>
                  <a:gd name="T10" fmla="*/ 0 w 248"/>
                  <a:gd name="T11" fmla="*/ 0 h 161"/>
                  <a:gd name="T12" fmla="*/ 0 w 248"/>
                  <a:gd name="T13" fmla="*/ 0 h 161"/>
                  <a:gd name="T14" fmla="*/ 0 w 248"/>
                  <a:gd name="T15" fmla="*/ 0 h 161"/>
                  <a:gd name="T16" fmla="*/ 0 w 248"/>
                  <a:gd name="T17" fmla="*/ 0 h 161"/>
                  <a:gd name="T18" fmla="*/ 0 w 248"/>
                  <a:gd name="T19" fmla="*/ 0 h 161"/>
                  <a:gd name="T20" fmla="*/ 0 w 248"/>
                  <a:gd name="T21" fmla="*/ 0 h 161"/>
                  <a:gd name="T22" fmla="*/ 0 w 248"/>
                  <a:gd name="T23" fmla="*/ 0 h 161"/>
                  <a:gd name="T24" fmla="*/ 0 w 248"/>
                  <a:gd name="T25" fmla="*/ 0 h 161"/>
                  <a:gd name="T26" fmla="*/ 0 w 248"/>
                  <a:gd name="T27" fmla="*/ 0 h 161"/>
                  <a:gd name="T28" fmla="*/ 0 w 248"/>
                  <a:gd name="T29" fmla="*/ 0 h 161"/>
                  <a:gd name="T30" fmla="*/ 0 w 248"/>
                  <a:gd name="T31" fmla="*/ 0 h 161"/>
                  <a:gd name="T32" fmla="*/ 0 w 248"/>
                  <a:gd name="T33" fmla="*/ 0 h 161"/>
                  <a:gd name="T34" fmla="*/ 0 w 248"/>
                  <a:gd name="T35" fmla="*/ 0 h 161"/>
                  <a:gd name="T36" fmla="*/ 0 w 248"/>
                  <a:gd name="T37" fmla="*/ 0 h 161"/>
                  <a:gd name="T38" fmla="*/ 0 w 248"/>
                  <a:gd name="T39" fmla="*/ 0 h 161"/>
                  <a:gd name="T40" fmla="*/ 0 w 248"/>
                  <a:gd name="T41" fmla="*/ 0 h 161"/>
                  <a:gd name="T42" fmla="*/ 0 w 248"/>
                  <a:gd name="T43" fmla="*/ 0 h 161"/>
                  <a:gd name="T44" fmla="*/ 0 w 248"/>
                  <a:gd name="T45" fmla="*/ 0 h 161"/>
                  <a:gd name="T46" fmla="*/ 0 w 248"/>
                  <a:gd name="T47" fmla="*/ 0 h 161"/>
                  <a:gd name="T48" fmla="*/ 0 w 248"/>
                  <a:gd name="T49" fmla="*/ 0 h 161"/>
                  <a:gd name="T50" fmla="*/ 0 w 248"/>
                  <a:gd name="T51" fmla="*/ 0 h 161"/>
                  <a:gd name="T52" fmla="*/ 0 w 248"/>
                  <a:gd name="T53" fmla="*/ 0 h 161"/>
                  <a:gd name="T54" fmla="*/ 0 w 248"/>
                  <a:gd name="T55" fmla="*/ 0 h 161"/>
                  <a:gd name="T56" fmla="*/ 0 w 248"/>
                  <a:gd name="T57" fmla="*/ 0 h 161"/>
                  <a:gd name="T58" fmla="*/ 0 w 248"/>
                  <a:gd name="T59" fmla="*/ 0 h 161"/>
                  <a:gd name="T60" fmla="*/ 0 w 248"/>
                  <a:gd name="T61" fmla="*/ 0 h 161"/>
                  <a:gd name="T62" fmla="*/ 0 w 248"/>
                  <a:gd name="T63" fmla="*/ 0 h 161"/>
                  <a:gd name="T64" fmla="*/ 0 w 248"/>
                  <a:gd name="T65" fmla="*/ 0 h 161"/>
                  <a:gd name="T66" fmla="*/ 0 w 248"/>
                  <a:gd name="T67" fmla="*/ 0 h 161"/>
                  <a:gd name="T68" fmla="*/ 0 w 248"/>
                  <a:gd name="T69" fmla="*/ 0 h 161"/>
                  <a:gd name="T70" fmla="*/ 0 w 248"/>
                  <a:gd name="T71" fmla="*/ 0 h 161"/>
                  <a:gd name="T72" fmla="*/ 0 w 248"/>
                  <a:gd name="T73" fmla="*/ 0 h 161"/>
                  <a:gd name="T74" fmla="*/ 0 w 248"/>
                  <a:gd name="T75" fmla="*/ 0 h 161"/>
                  <a:gd name="T76" fmla="*/ 0 w 248"/>
                  <a:gd name="T77" fmla="*/ 0 h 1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8"/>
                  <a:gd name="T118" fmla="*/ 0 h 161"/>
                  <a:gd name="T119" fmla="*/ 248 w 248"/>
                  <a:gd name="T120" fmla="*/ 161 h 1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8" h="161">
                    <a:moveTo>
                      <a:pt x="0" y="125"/>
                    </a:moveTo>
                    <a:lnTo>
                      <a:pt x="12" y="110"/>
                    </a:lnTo>
                    <a:lnTo>
                      <a:pt x="25" y="104"/>
                    </a:lnTo>
                    <a:lnTo>
                      <a:pt x="39" y="100"/>
                    </a:lnTo>
                    <a:lnTo>
                      <a:pt x="44" y="89"/>
                    </a:lnTo>
                    <a:lnTo>
                      <a:pt x="42" y="74"/>
                    </a:lnTo>
                    <a:lnTo>
                      <a:pt x="38" y="71"/>
                    </a:lnTo>
                    <a:lnTo>
                      <a:pt x="36" y="66"/>
                    </a:lnTo>
                    <a:lnTo>
                      <a:pt x="13" y="52"/>
                    </a:lnTo>
                    <a:lnTo>
                      <a:pt x="3" y="42"/>
                    </a:lnTo>
                    <a:lnTo>
                      <a:pt x="2" y="32"/>
                    </a:lnTo>
                    <a:lnTo>
                      <a:pt x="8" y="32"/>
                    </a:lnTo>
                    <a:lnTo>
                      <a:pt x="22" y="22"/>
                    </a:lnTo>
                    <a:lnTo>
                      <a:pt x="36" y="22"/>
                    </a:lnTo>
                    <a:lnTo>
                      <a:pt x="41" y="17"/>
                    </a:lnTo>
                    <a:lnTo>
                      <a:pt x="41" y="11"/>
                    </a:lnTo>
                    <a:lnTo>
                      <a:pt x="52" y="11"/>
                    </a:lnTo>
                    <a:lnTo>
                      <a:pt x="57" y="6"/>
                    </a:lnTo>
                    <a:lnTo>
                      <a:pt x="61" y="7"/>
                    </a:lnTo>
                    <a:lnTo>
                      <a:pt x="65" y="0"/>
                    </a:lnTo>
                    <a:lnTo>
                      <a:pt x="68" y="9"/>
                    </a:lnTo>
                    <a:lnTo>
                      <a:pt x="77" y="9"/>
                    </a:lnTo>
                    <a:lnTo>
                      <a:pt x="71" y="14"/>
                    </a:lnTo>
                    <a:lnTo>
                      <a:pt x="72" y="22"/>
                    </a:lnTo>
                    <a:lnTo>
                      <a:pt x="78" y="31"/>
                    </a:lnTo>
                    <a:lnTo>
                      <a:pt x="74" y="34"/>
                    </a:lnTo>
                    <a:lnTo>
                      <a:pt x="84" y="39"/>
                    </a:lnTo>
                    <a:lnTo>
                      <a:pt x="98" y="38"/>
                    </a:lnTo>
                    <a:lnTo>
                      <a:pt x="101" y="39"/>
                    </a:lnTo>
                    <a:lnTo>
                      <a:pt x="104" y="47"/>
                    </a:lnTo>
                    <a:lnTo>
                      <a:pt x="98" y="53"/>
                    </a:lnTo>
                    <a:lnTo>
                      <a:pt x="98" y="54"/>
                    </a:lnTo>
                    <a:lnTo>
                      <a:pt x="117" y="56"/>
                    </a:lnTo>
                    <a:lnTo>
                      <a:pt x="140" y="9"/>
                    </a:lnTo>
                    <a:lnTo>
                      <a:pt x="150" y="7"/>
                    </a:lnTo>
                    <a:lnTo>
                      <a:pt x="155" y="11"/>
                    </a:lnTo>
                    <a:lnTo>
                      <a:pt x="171" y="14"/>
                    </a:lnTo>
                    <a:lnTo>
                      <a:pt x="181" y="22"/>
                    </a:lnTo>
                    <a:lnTo>
                      <a:pt x="179" y="32"/>
                    </a:lnTo>
                    <a:lnTo>
                      <a:pt x="192" y="47"/>
                    </a:lnTo>
                    <a:lnTo>
                      <a:pt x="191" y="59"/>
                    </a:lnTo>
                    <a:lnTo>
                      <a:pt x="199" y="59"/>
                    </a:lnTo>
                    <a:lnTo>
                      <a:pt x="212" y="74"/>
                    </a:lnTo>
                    <a:lnTo>
                      <a:pt x="210" y="81"/>
                    </a:lnTo>
                    <a:lnTo>
                      <a:pt x="198" y="97"/>
                    </a:lnTo>
                    <a:lnTo>
                      <a:pt x="199" y="103"/>
                    </a:lnTo>
                    <a:lnTo>
                      <a:pt x="208" y="106"/>
                    </a:lnTo>
                    <a:lnTo>
                      <a:pt x="221" y="93"/>
                    </a:lnTo>
                    <a:lnTo>
                      <a:pt x="222" y="88"/>
                    </a:lnTo>
                    <a:lnTo>
                      <a:pt x="227" y="92"/>
                    </a:lnTo>
                    <a:lnTo>
                      <a:pt x="228" y="114"/>
                    </a:lnTo>
                    <a:lnTo>
                      <a:pt x="237" y="131"/>
                    </a:lnTo>
                    <a:lnTo>
                      <a:pt x="246" y="142"/>
                    </a:lnTo>
                    <a:lnTo>
                      <a:pt x="248" y="156"/>
                    </a:lnTo>
                    <a:lnTo>
                      <a:pt x="241" y="160"/>
                    </a:lnTo>
                    <a:lnTo>
                      <a:pt x="202" y="143"/>
                    </a:lnTo>
                    <a:lnTo>
                      <a:pt x="188" y="143"/>
                    </a:lnTo>
                    <a:lnTo>
                      <a:pt x="173" y="149"/>
                    </a:lnTo>
                    <a:lnTo>
                      <a:pt x="166" y="149"/>
                    </a:lnTo>
                    <a:lnTo>
                      <a:pt x="155" y="154"/>
                    </a:lnTo>
                    <a:lnTo>
                      <a:pt x="129" y="146"/>
                    </a:lnTo>
                    <a:lnTo>
                      <a:pt x="124" y="152"/>
                    </a:lnTo>
                    <a:lnTo>
                      <a:pt x="113" y="150"/>
                    </a:lnTo>
                    <a:lnTo>
                      <a:pt x="106" y="149"/>
                    </a:lnTo>
                    <a:lnTo>
                      <a:pt x="100" y="138"/>
                    </a:lnTo>
                    <a:lnTo>
                      <a:pt x="94" y="134"/>
                    </a:lnTo>
                    <a:lnTo>
                      <a:pt x="88" y="134"/>
                    </a:lnTo>
                    <a:lnTo>
                      <a:pt x="77" y="142"/>
                    </a:lnTo>
                    <a:lnTo>
                      <a:pt x="72" y="147"/>
                    </a:lnTo>
                    <a:lnTo>
                      <a:pt x="58" y="145"/>
                    </a:lnTo>
                    <a:lnTo>
                      <a:pt x="54" y="150"/>
                    </a:lnTo>
                    <a:lnTo>
                      <a:pt x="47" y="150"/>
                    </a:lnTo>
                    <a:lnTo>
                      <a:pt x="34" y="159"/>
                    </a:lnTo>
                    <a:lnTo>
                      <a:pt x="22" y="161"/>
                    </a:lnTo>
                    <a:lnTo>
                      <a:pt x="18" y="149"/>
                    </a:lnTo>
                    <a:lnTo>
                      <a:pt x="8" y="134"/>
                    </a:lnTo>
                    <a:lnTo>
                      <a:pt x="16" y="132"/>
                    </a:lnTo>
                    <a:lnTo>
                      <a:pt x="15" y="125"/>
                    </a:lnTo>
                    <a:lnTo>
                      <a:pt x="0" y="125"/>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12" name="Freeform 248"/>
              <p:cNvSpPr>
                <a:spLocks/>
              </p:cNvSpPr>
              <p:nvPr/>
            </p:nvSpPr>
            <p:spPr bwMode="auto">
              <a:xfrm>
                <a:off x="3038" y="1409"/>
                <a:ext cx="86" cy="125"/>
              </a:xfrm>
              <a:custGeom>
                <a:avLst/>
                <a:gdLst>
                  <a:gd name="T0" fmla="*/ 0 w 259"/>
                  <a:gd name="T1" fmla="*/ 0 h 374"/>
                  <a:gd name="T2" fmla="*/ 0 w 259"/>
                  <a:gd name="T3" fmla="*/ 0 h 374"/>
                  <a:gd name="T4" fmla="*/ 0 w 259"/>
                  <a:gd name="T5" fmla="*/ 0 h 374"/>
                  <a:gd name="T6" fmla="*/ 0 w 259"/>
                  <a:gd name="T7" fmla="*/ 0 h 374"/>
                  <a:gd name="T8" fmla="*/ 0 w 259"/>
                  <a:gd name="T9" fmla="*/ 0 h 374"/>
                  <a:gd name="T10" fmla="*/ 0 w 259"/>
                  <a:gd name="T11" fmla="*/ 0 h 374"/>
                  <a:gd name="T12" fmla="*/ 0 w 259"/>
                  <a:gd name="T13" fmla="*/ 0 h 374"/>
                  <a:gd name="T14" fmla="*/ 0 w 259"/>
                  <a:gd name="T15" fmla="*/ 0 h 374"/>
                  <a:gd name="T16" fmla="*/ 0 w 259"/>
                  <a:gd name="T17" fmla="*/ 0 h 374"/>
                  <a:gd name="T18" fmla="*/ 0 w 259"/>
                  <a:gd name="T19" fmla="*/ 0 h 374"/>
                  <a:gd name="T20" fmla="*/ 0 w 259"/>
                  <a:gd name="T21" fmla="*/ 0 h 374"/>
                  <a:gd name="T22" fmla="*/ 0 w 259"/>
                  <a:gd name="T23" fmla="*/ 0 h 374"/>
                  <a:gd name="T24" fmla="*/ 0 w 259"/>
                  <a:gd name="T25" fmla="*/ 0 h 374"/>
                  <a:gd name="T26" fmla="*/ 0 w 259"/>
                  <a:gd name="T27" fmla="*/ 0 h 374"/>
                  <a:gd name="T28" fmla="*/ 0 w 259"/>
                  <a:gd name="T29" fmla="*/ 0 h 374"/>
                  <a:gd name="T30" fmla="*/ 0 w 259"/>
                  <a:gd name="T31" fmla="*/ 0 h 374"/>
                  <a:gd name="T32" fmla="*/ 0 w 259"/>
                  <a:gd name="T33" fmla="*/ 0 h 374"/>
                  <a:gd name="T34" fmla="*/ 0 w 259"/>
                  <a:gd name="T35" fmla="*/ 0 h 374"/>
                  <a:gd name="T36" fmla="*/ 0 w 259"/>
                  <a:gd name="T37" fmla="*/ 0 h 374"/>
                  <a:gd name="T38" fmla="*/ 0 w 259"/>
                  <a:gd name="T39" fmla="*/ 0 h 374"/>
                  <a:gd name="T40" fmla="*/ 0 w 259"/>
                  <a:gd name="T41" fmla="*/ 0 h 374"/>
                  <a:gd name="T42" fmla="*/ 0 w 259"/>
                  <a:gd name="T43" fmla="*/ 0 h 374"/>
                  <a:gd name="T44" fmla="*/ 0 w 259"/>
                  <a:gd name="T45" fmla="*/ 0 h 374"/>
                  <a:gd name="T46" fmla="*/ 0 w 259"/>
                  <a:gd name="T47" fmla="*/ 0 h 374"/>
                  <a:gd name="T48" fmla="*/ 0 w 259"/>
                  <a:gd name="T49" fmla="*/ 0 h 374"/>
                  <a:gd name="T50" fmla="*/ 0 w 259"/>
                  <a:gd name="T51" fmla="*/ 0 h 374"/>
                  <a:gd name="T52" fmla="*/ 0 w 259"/>
                  <a:gd name="T53" fmla="*/ 0 h 374"/>
                  <a:gd name="T54" fmla="*/ 0 w 259"/>
                  <a:gd name="T55" fmla="*/ 0 h 374"/>
                  <a:gd name="T56" fmla="*/ 0 w 259"/>
                  <a:gd name="T57" fmla="*/ 0 h 374"/>
                  <a:gd name="T58" fmla="*/ 0 w 259"/>
                  <a:gd name="T59" fmla="*/ 0 h 374"/>
                  <a:gd name="T60" fmla="*/ 0 w 259"/>
                  <a:gd name="T61" fmla="*/ 0 h 374"/>
                  <a:gd name="T62" fmla="*/ 0 w 259"/>
                  <a:gd name="T63" fmla="*/ 0 h 374"/>
                  <a:gd name="T64" fmla="*/ 0 w 259"/>
                  <a:gd name="T65" fmla="*/ 0 h 374"/>
                  <a:gd name="T66" fmla="*/ 0 w 259"/>
                  <a:gd name="T67" fmla="*/ 0 h 374"/>
                  <a:gd name="T68" fmla="*/ 0 w 259"/>
                  <a:gd name="T69" fmla="*/ 0 h 374"/>
                  <a:gd name="T70" fmla="*/ 0 w 259"/>
                  <a:gd name="T71" fmla="*/ 0 h 374"/>
                  <a:gd name="T72" fmla="*/ 0 w 259"/>
                  <a:gd name="T73" fmla="*/ 0 h 374"/>
                  <a:gd name="T74" fmla="*/ 0 w 259"/>
                  <a:gd name="T75" fmla="*/ 0 h 374"/>
                  <a:gd name="T76" fmla="*/ 0 w 259"/>
                  <a:gd name="T77" fmla="*/ 0 h 374"/>
                  <a:gd name="T78" fmla="*/ 0 w 259"/>
                  <a:gd name="T79" fmla="*/ 0 h 374"/>
                  <a:gd name="T80" fmla="*/ 0 w 259"/>
                  <a:gd name="T81" fmla="*/ 0 h 374"/>
                  <a:gd name="T82" fmla="*/ 0 w 259"/>
                  <a:gd name="T83" fmla="*/ 0 h 374"/>
                  <a:gd name="T84" fmla="*/ 0 w 259"/>
                  <a:gd name="T85" fmla="*/ 0 h 374"/>
                  <a:gd name="T86" fmla="*/ 0 w 259"/>
                  <a:gd name="T87" fmla="*/ 0 h 374"/>
                  <a:gd name="T88" fmla="*/ 0 w 259"/>
                  <a:gd name="T89" fmla="*/ 0 h 374"/>
                  <a:gd name="T90" fmla="*/ 0 w 259"/>
                  <a:gd name="T91" fmla="*/ 0 h 374"/>
                  <a:gd name="T92" fmla="*/ 0 w 259"/>
                  <a:gd name="T93" fmla="*/ 0 h 374"/>
                  <a:gd name="T94" fmla="*/ 0 w 259"/>
                  <a:gd name="T95" fmla="*/ 0 h 374"/>
                  <a:gd name="T96" fmla="*/ 0 w 259"/>
                  <a:gd name="T97" fmla="*/ 0 h 374"/>
                  <a:gd name="T98" fmla="*/ 0 w 259"/>
                  <a:gd name="T99" fmla="*/ 0 h 374"/>
                  <a:gd name="T100" fmla="*/ 0 w 259"/>
                  <a:gd name="T101" fmla="*/ 0 h 374"/>
                  <a:gd name="T102" fmla="*/ 0 w 259"/>
                  <a:gd name="T103" fmla="*/ 0 h 374"/>
                  <a:gd name="T104" fmla="*/ 0 w 259"/>
                  <a:gd name="T105" fmla="*/ 0 h 374"/>
                  <a:gd name="T106" fmla="*/ 0 w 259"/>
                  <a:gd name="T107" fmla="*/ 0 h 3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9"/>
                  <a:gd name="T163" fmla="*/ 0 h 374"/>
                  <a:gd name="T164" fmla="*/ 259 w 259"/>
                  <a:gd name="T165" fmla="*/ 374 h 3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9" h="374">
                    <a:moveTo>
                      <a:pt x="156" y="175"/>
                    </a:moveTo>
                    <a:lnTo>
                      <a:pt x="159" y="195"/>
                    </a:lnTo>
                    <a:lnTo>
                      <a:pt x="163" y="200"/>
                    </a:lnTo>
                    <a:lnTo>
                      <a:pt x="173" y="228"/>
                    </a:lnTo>
                    <a:lnTo>
                      <a:pt x="166" y="239"/>
                    </a:lnTo>
                    <a:lnTo>
                      <a:pt x="168" y="243"/>
                    </a:lnTo>
                    <a:lnTo>
                      <a:pt x="162" y="247"/>
                    </a:lnTo>
                    <a:lnTo>
                      <a:pt x="165" y="254"/>
                    </a:lnTo>
                    <a:lnTo>
                      <a:pt x="176" y="259"/>
                    </a:lnTo>
                    <a:lnTo>
                      <a:pt x="150" y="286"/>
                    </a:lnTo>
                    <a:lnTo>
                      <a:pt x="137" y="290"/>
                    </a:lnTo>
                    <a:lnTo>
                      <a:pt x="149" y="297"/>
                    </a:lnTo>
                    <a:lnTo>
                      <a:pt x="155" y="299"/>
                    </a:lnTo>
                    <a:lnTo>
                      <a:pt x="158" y="303"/>
                    </a:lnTo>
                    <a:lnTo>
                      <a:pt x="172" y="302"/>
                    </a:lnTo>
                    <a:lnTo>
                      <a:pt x="191" y="309"/>
                    </a:lnTo>
                    <a:lnTo>
                      <a:pt x="195" y="314"/>
                    </a:lnTo>
                    <a:lnTo>
                      <a:pt x="201" y="317"/>
                    </a:lnTo>
                    <a:lnTo>
                      <a:pt x="223" y="311"/>
                    </a:lnTo>
                    <a:lnTo>
                      <a:pt x="233" y="317"/>
                    </a:lnTo>
                    <a:lnTo>
                      <a:pt x="238" y="325"/>
                    </a:lnTo>
                    <a:lnTo>
                      <a:pt x="228" y="327"/>
                    </a:lnTo>
                    <a:lnTo>
                      <a:pt x="205" y="374"/>
                    </a:lnTo>
                    <a:lnTo>
                      <a:pt x="186" y="372"/>
                    </a:lnTo>
                    <a:lnTo>
                      <a:pt x="186" y="371"/>
                    </a:lnTo>
                    <a:lnTo>
                      <a:pt x="192" y="365"/>
                    </a:lnTo>
                    <a:lnTo>
                      <a:pt x="189" y="357"/>
                    </a:lnTo>
                    <a:lnTo>
                      <a:pt x="186" y="356"/>
                    </a:lnTo>
                    <a:lnTo>
                      <a:pt x="172" y="357"/>
                    </a:lnTo>
                    <a:lnTo>
                      <a:pt x="162" y="352"/>
                    </a:lnTo>
                    <a:lnTo>
                      <a:pt x="166" y="349"/>
                    </a:lnTo>
                    <a:lnTo>
                      <a:pt x="160" y="340"/>
                    </a:lnTo>
                    <a:lnTo>
                      <a:pt x="159" y="332"/>
                    </a:lnTo>
                    <a:lnTo>
                      <a:pt x="165" y="327"/>
                    </a:lnTo>
                    <a:lnTo>
                      <a:pt x="156" y="327"/>
                    </a:lnTo>
                    <a:lnTo>
                      <a:pt x="153" y="318"/>
                    </a:lnTo>
                    <a:lnTo>
                      <a:pt x="149" y="325"/>
                    </a:lnTo>
                    <a:lnTo>
                      <a:pt x="145" y="324"/>
                    </a:lnTo>
                    <a:lnTo>
                      <a:pt x="140" y="329"/>
                    </a:lnTo>
                    <a:lnTo>
                      <a:pt x="129" y="329"/>
                    </a:lnTo>
                    <a:lnTo>
                      <a:pt x="129" y="335"/>
                    </a:lnTo>
                    <a:lnTo>
                      <a:pt x="124" y="340"/>
                    </a:lnTo>
                    <a:lnTo>
                      <a:pt x="110" y="340"/>
                    </a:lnTo>
                    <a:lnTo>
                      <a:pt x="96" y="350"/>
                    </a:lnTo>
                    <a:lnTo>
                      <a:pt x="90" y="350"/>
                    </a:lnTo>
                    <a:lnTo>
                      <a:pt x="84" y="349"/>
                    </a:lnTo>
                    <a:lnTo>
                      <a:pt x="70" y="357"/>
                    </a:lnTo>
                    <a:lnTo>
                      <a:pt x="68" y="346"/>
                    </a:lnTo>
                    <a:lnTo>
                      <a:pt x="62" y="346"/>
                    </a:lnTo>
                    <a:lnTo>
                      <a:pt x="54" y="350"/>
                    </a:lnTo>
                    <a:lnTo>
                      <a:pt x="52" y="347"/>
                    </a:lnTo>
                    <a:lnTo>
                      <a:pt x="45" y="352"/>
                    </a:lnTo>
                    <a:lnTo>
                      <a:pt x="32" y="354"/>
                    </a:lnTo>
                    <a:lnTo>
                      <a:pt x="19" y="354"/>
                    </a:lnTo>
                    <a:lnTo>
                      <a:pt x="16" y="350"/>
                    </a:lnTo>
                    <a:lnTo>
                      <a:pt x="21" y="349"/>
                    </a:lnTo>
                    <a:lnTo>
                      <a:pt x="22" y="335"/>
                    </a:lnTo>
                    <a:lnTo>
                      <a:pt x="28" y="329"/>
                    </a:lnTo>
                    <a:lnTo>
                      <a:pt x="34" y="315"/>
                    </a:lnTo>
                    <a:lnTo>
                      <a:pt x="28" y="313"/>
                    </a:lnTo>
                    <a:lnTo>
                      <a:pt x="21" y="315"/>
                    </a:lnTo>
                    <a:lnTo>
                      <a:pt x="0" y="304"/>
                    </a:lnTo>
                    <a:lnTo>
                      <a:pt x="2" y="299"/>
                    </a:lnTo>
                    <a:lnTo>
                      <a:pt x="5" y="292"/>
                    </a:lnTo>
                    <a:lnTo>
                      <a:pt x="21" y="254"/>
                    </a:lnTo>
                    <a:lnTo>
                      <a:pt x="21" y="247"/>
                    </a:lnTo>
                    <a:lnTo>
                      <a:pt x="25" y="242"/>
                    </a:lnTo>
                    <a:lnTo>
                      <a:pt x="25" y="236"/>
                    </a:lnTo>
                    <a:lnTo>
                      <a:pt x="32" y="217"/>
                    </a:lnTo>
                    <a:lnTo>
                      <a:pt x="38" y="192"/>
                    </a:lnTo>
                    <a:lnTo>
                      <a:pt x="42" y="157"/>
                    </a:lnTo>
                    <a:lnTo>
                      <a:pt x="48" y="124"/>
                    </a:lnTo>
                    <a:lnTo>
                      <a:pt x="51" y="109"/>
                    </a:lnTo>
                    <a:lnTo>
                      <a:pt x="58" y="90"/>
                    </a:lnTo>
                    <a:lnTo>
                      <a:pt x="68" y="52"/>
                    </a:lnTo>
                    <a:lnTo>
                      <a:pt x="70" y="27"/>
                    </a:lnTo>
                    <a:lnTo>
                      <a:pt x="74" y="22"/>
                    </a:lnTo>
                    <a:lnTo>
                      <a:pt x="90" y="18"/>
                    </a:lnTo>
                    <a:lnTo>
                      <a:pt x="96" y="21"/>
                    </a:lnTo>
                    <a:lnTo>
                      <a:pt x="94" y="27"/>
                    </a:lnTo>
                    <a:lnTo>
                      <a:pt x="98" y="39"/>
                    </a:lnTo>
                    <a:lnTo>
                      <a:pt x="116" y="54"/>
                    </a:lnTo>
                    <a:lnTo>
                      <a:pt x="122" y="54"/>
                    </a:lnTo>
                    <a:lnTo>
                      <a:pt x="135" y="47"/>
                    </a:lnTo>
                    <a:lnTo>
                      <a:pt x="143" y="36"/>
                    </a:lnTo>
                    <a:lnTo>
                      <a:pt x="163" y="34"/>
                    </a:lnTo>
                    <a:lnTo>
                      <a:pt x="207" y="0"/>
                    </a:lnTo>
                    <a:lnTo>
                      <a:pt x="165" y="35"/>
                    </a:lnTo>
                    <a:lnTo>
                      <a:pt x="182" y="65"/>
                    </a:lnTo>
                    <a:lnTo>
                      <a:pt x="185" y="71"/>
                    </a:lnTo>
                    <a:lnTo>
                      <a:pt x="182" y="99"/>
                    </a:lnTo>
                    <a:lnTo>
                      <a:pt x="186" y="111"/>
                    </a:lnTo>
                    <a:lnTo>
                      <a:pt x="198" y="120"/>
                    </a:lnTo>
                    <a:lnTo>
                      <a:pt x="204" y="118"/>
                    </a:lnTo>
                    <a:lnTo>
                      <a:pt x="208" y="113"/>
                    </a:lnTo>
                    <a:lnTo>
                      <a:pt x="228" y="115"/>
                    </a:lnTo>
                    <a:lnTo>
                      <a:pt x="234" y="118"/>
                    </a:lnTo>
                    <a:lnTo>
                      <a:pt x="234" y="125"/>
                    </a:lnTo>
                    <a:lnTo>
                      <a:pt x="238" y="131"/>
                    </a:lnTo>
                    <a:lnTo>
                      <a:pt x="234" y="139"/>
                    </a:lnTo>
                    <a:lnTo>
                      <a:pt x="259" y="168"/>
                    </a:lnTo>
                    <a:lnTo>
                      <a:pt x="234" y="140"/>
                    </a:lnTo>
                    <a:lnTo>
                      <a:pt x="224" y="146"/>
                    </a:lnTo>
                    <a:lnTo>
                      <a:pt x="218" y="159"/>
                    </a:lnTo>
                    <a:lnTo>
                      <a:pt x="192" y="172"/>
                    </a:lnTo>
                    <a:lnTo>
                      <a:pt x="186" y="172"/>
                    </a:lnTo>
                    <a:lnTo>
                      <a:pt x="176" y="163"/>
                    </a:lnTo>
                    <a:lnTo>
                      <a:pt x="160" y="164"/>
                    </a:lnTo>
                    <a:lnTo>
                      <a:pt x="156" y="175"/>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13" name="Freeform 249"/>
              <p:cNvSpPr>
                <a:spLocks/>
              </p:cNvSpPr>
              <p:nvPr/>
            </p:nvSpPr>
            <p:spPr bwMode="auto">
              <a:xfrm>
                <a:off x="3061" y="1383"/>
                <a:ext cx="19" cy="31"/>
              </a:xfrm>
              <a:custGeom>
                <a:avLst/>
                <a:gdLst>
                  <a:gd name="T0" fmla="*/ 0 w 56"/>
                  <a:gd name="T1" fmla="*/ 0 h 92"/>
                  <a:gd name="T2" fmla="*/ 0 w 56"/>
                  <a:gd name="T3" fmla="*/ 0 h 92"/>
                  <a:gd name="T4" fmla="*/ 0 w 56"/>
                  <a:gd name="T5" fmla="*/ 0 h 92"/>
                  <a:gd name="T6" fmla="*/ 0 w 56"/>
                  <a:gd name="T7" fmla="*/ 0 h 92"/>
                  <a:gd name="T8" fmla="*/ 0 w 56"/>
                  <a:gd name="T9" fmla="*/ 0 h 92"/>
                  <a:gd name="T10" fmla="*/ 0 w 56"/>
                  <a:gd name="T11" fmla="*/ 0 h 92"/>
                  <a:gd name="T12" fmla="*/ 0 w 56"/>
                  <a:gd name="T13" fmla="*/ 0 h 92"/>
                  <a:gd name="T14" fmla="*/ 0 w 56"/>
                  <a:gd name="T15" fmla="*/ 0 h 92"/>
                  <a:gd name="T16" fmla="*/ 0 w 56"/>
                  <a:gd name="T17" fmla="*/ 0 h 92"/>
                  <a:gd name="T18" fmla="*/ 0 w 56"/>
                  <a:gd name="T19" fmla="*/ 0 h 92"/>
                  <a:gd name="T20" fmla="*/ 0 w 56"/>
                  <a:gd name="T21" fmla="*/ 0 h 92"/>
                  <a:gd name="T22" fmla="*/ 0 w 56"/>
                  <a:gd name="T23" fmla="*/ 0 h 92"/>
                  <a:gd name="T24" fmla="*/ 0 w 56"/>
                  <a:gd name="T25" fmla="*/ 0 h 92"/>
                  <a:gd name="T26" fmla="*/ 0 w 56"/>
                  <a:gd name="T27" fmla="*/ 0 h 92"/>
                  <a:gd name="T28" fmla="*/ 0 w 56"/>
                  <a:gd name="T29" fmla="*/ 0 h 92"/>
                  <a:gd name="T30" fmla="*/ 0 w 56"/>
                  <a:gd name="T31" fmla="*/ 0 h 92"/>
                  <a:gd name="T32" fmla="*/ 0 w 56"/>
                  <a:gd name="T33" fmla="*/ 0 h 92"/>
                  <a:gd name="T34" fmla="*/ 0 w 56"/>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92"/>
                  <a:gd name="T56" fmla="*/ 56 w 56"/>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92">
                    <a:moveTo>
                      <a:pt x="0" y="81"/>
                    </a:moveTo>
                    <a:lnTo>
                      <a:pt x="1" y="60"/>
                    </a:lnTo>
                    <a:lnTo>
                      <a:pt x="7" y="47"/>
                    </a:lnTo>
                    <a:lnTo>
                      <a:pt x="30" y="11"/>
                    </a:lnTo>
                    <a:lnTo>
                      <a:pt x="43" y="0"/>
                    </a:lnTo>
                    <a:lnTo>
                      <a:pt x="49" y="6"/>
                    </a:lnTo>
                    <a:lnTo>
                      <a:pt x="50" y="11"/>
                    </a:lnTo>
                    <a:lnTo>
                      <a:pt x="54" y="15"/>
                    </a:lnTo>
                    <a:lnTo>
                      <a:pt x="56" y="29"/>
                    </a:lnTo>
                    <a:lnTo>
                      <a:pt x="56" y="43"/>
                    </a:lnTo>
                    <a:lnTo>
                      <a:pt x="53" y="49"/>
                    </a:lnTo>
                    <a:lnTo>
                      <a:pt x="49" y="54"/>
                    </a:lnTo>
                    <a:lnTo>
                      <a:pt x="41" y="65"/>
                    </a:lnTo>
                    <a:lnTo>
                      <a:pt x="30" y="74"/>
                    </a:lnTo>
                    <a:lnTo>
                      <a:pt x="21" y="82"/>
                    </a:lnTo>
                    <a:lnTo>
                      <a:pt x="5" y="92"/>
                    </a:lnTo>
                    <a:lnTo>
                      <a:pt x="1" y="88"/>
                    </a:lnTo>
                    <a:lnTo>
                      <a:pt x="0" y="81"/>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14" name="Freeform 250"/>
              <p:cNvSpPr>
                <a:spLocks/>
              </p:cNvSpPr>
              <p:nvPr/>
            </p:nvSpPr>
            <p:spPr bwMode="auto">
              <a:xfrm>
                <a:off x="2990" y="1511"/>
                <a:ext cx="115" cy="94"/>
              </a:xfrm>
              <a:custGeom>
                <a:avLst/>
                <a:gdLst>
                  <a:gd name="T0" fmla="*/ 0 w 345"/>
                  <a:gd name="T1" fmla="*/ 0 h 284"/>
                  <a:gd name="T2" fmla="*/ 0 w 345"/>
                  <a:gd name="T3" fmla="*/ 0 h 284"/>
                  <a:gd name="T4" fmla="*/ 0 w 345"/>
                  <a:gd name="T5" fmla="*/ 0 h 284"/>
                  <a:gd name="T6" fmla="*/ 0 w 345"/>
                  <a:gd name="T7" fmla="*/ 0 h 284"/>
                  <a:gd name="T8" fmla="*/ 0 w 345"/>
                  <a:gd name="T9" fmla="*/ 0 h 284"/>
                  <a:gd name="T10" fmla="*/ 0 w 345"/>
                  <a:gd name="T11" fmla="*/ 0 h 284"/>
                  <a:gd name="T12" fmla="*/ 0 w 345"/>
                  <a:gd name="T13" fmla="*/ 0 h 284"/>
                  <a:gd name="T14" fmla="*/ 0 w 345"/>
                  <a:gd name="T15" fmla="*/ 0 h 284"/>
                  <a:gd name="T16" fmla="*/ 0 w 345"/>
                  <a:gd name="T17" fmla="*/ 0 h 284"/>
                  <a:gd name="T18" fmla="*/ 0 w 345"/>
                  <a:gd name="T19" fmla="*/ 0 h 284"/>
                  <a:gd name="T20" fmla="*/ 0 w 345"/>
                  <a:gd name="T21" fmla="*/ 0 h 284"/>
                  <a:gd name="T22" fmla="*/ 0 w 345"/>
                  <a:gd name="T23" fmla="*/ 0 h 284"/>
                  <a:gd name="T24" fmla="*/ 0 w 345"/>
                  <a:gd name="T25" fmla="*/ 0 h 284"/>
                  <a:gd name="T26" fmla="*/ 0 w 345"/>
                  <a:gd name="T27" fmla="*/ 0 h 284"/>
                  <a:gd name="T28" fmla="*/ 0 w 345"/>
                  <a:gd name="T29" fmla="*/ 0 h 284"/>
                  <a:gd name="T30" fmla="*/ 0 w 345"/>
                  <a:gd name="T31" fmla="*/ 0 h 284"/>
                  <a:gd name="T32" fmla="*/ 0 w 345"/>
                  <a:gd name="T33" fmla="*/ 0 h 284"/>
                  <a:gd name="T34" fmla="*/ 0 w 345"/>
                  <a:gd name="T35" fmla="*/ 0 h 284"/>
                  <a:gd name="T36" fmla="*/ 0 w 345"/>
                  <a:gd name="T37" fmla="*/ 0 h 284"/>
                  <a:gd name="T38" fmla="*/ 0 w 345"/>
                  <a:gd name="T39" fmla="*/ 0 h 284"/>
                  <a:gd name="T40" fmla="*/ 0 w 345"/>
                  <a:gd name="T41" fmla="*/ 0 h 284"/>
                  <a:gd name="T42" fmla="*/ 0 w 345"/>
                  <a:gd name="T43" fmla="*/ 0 h 284"/>
                  <a:gd name="T44" fmla="*/ 0 w 345"/>
                  <a:gd name="T45" fmla="*/ 0 h 284"/>
                  <a:gd name="T46" fmla="*/ 0 w 345"/>
                  <a:gd name="T47" fmla="*/ 0 h 284"/>
                  <a:gd name="T48" fmla="*/ 0 w 345"/>
                  <a:gd name="T49" fmla="*/ 0 h 284"/>
                  <a:gd name="T50" fmla="*/ 0 w 345"/>
                  <a:gd name="T51" fmla="*/ 0 h 284"/>
                  <a:gd name="T52" fmla="*/ 0 w 345"/>
                  <a:gd name="T53" fmla="*/ 0 h 284"/>
                  <a:gd name="T54" fmla="*/ 0 w 345"/>
                  <a:gd name="T55" fmla="*/ 0 h 284"/>
                  <a:gd name="T56" fmla="*/ 0 w 345"/>
                  <a:gd name="T57" fmla="*/ 0 h 284"/>
                  <a:gd name="T58" fmla="*/ 0 w 345"/>
                  <a:gd name="T59" fmla="*/ 0 h 284"/>
                  <a:gd name="T60" fmla="*/ 0 w 345"/>
                  <a:gd name="T61" fmla="*/ 0 h 284"/>
                  <a:gd name="T62" fmla="*/ 0 w 345"/>
                  <a:gd name="T63" fmla="*/ 0 h 284"/>
                  <a:gd name="T64" fmla="*/ 0 w 345"/>
                  <a:gd name="T65" fmla="*/ 0 h 284"/>
                  <a:gd name="T66" fmla="*/ 0 w 345"/>
                  <a:gd name="T67" fmla="*/ 0 h 284"/>
                  <a:gd name="T68" fmla="*/ 0 w 345"/>
                  <a:gd name="T69" fmla="*/ 0 h 284"/>
                  <a:gd name="T70" fmla="*/ 0 w 345"/>
                  <a:gd name="T71" fmla="*/ 0 h 284"/>
                  <a:gd name="T72" fmla="*/ 0 w 345"/>
                  <a:gd name="T73" fmla="*/ 0 h 284"/>
                  <a:gd name="T74" fmla="*/ 0 w 345"/>
                  <a:gd name="T75" fmla="*/ 0 h 284"/>
                  <a:gd name="T76" fmla="*/ 0 w 345"/>
                  <a:gd name="T77" fmla="*/ 0 h 284"/>
                  <a:gd name="T78" fmla="*/ 0 w 345"/>
                  <a:gd name="T79" fmla="*/ 0 h 284"/>
                  <a:gd name="T80" fmla="*/ 0 w 345"/>
                  <a:gd name="T81" fmla="*/ 0 h 284"/>
                  <a:gd name="T82" fmla="*/ 0 w 345"/>
                  <a:gd name="T83" fmla="*/ 0 h 284"/>
                  <a:gd name="T84" fmla="*/ 0 w 345"/>
                  <a:gd name="T85" fmla="*/ 0 h 284"/>
                  <a:gd name="T86" fmla="*/ 0 w 345"/>
                  <a:gd name="T87" fmla="*/ 0 h 284"/>
                  <a:gd name="T88" fmla="*/ 0 w 345"/>
                  <a:gd name="T89" fmla="*/ 0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5"/>
                  <a:gd name="T136" fmla="*/ 0 h 284"/>
                  <a:gd name="T137" fmla="*/ 345 w 345"/>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5" h="284">
                    <a:moveTo>
                      <a:pt x="189" y="48"/>
                    </a:moveTo>
                    <a:lnTo>
                      <a:pt x="196" y="43"/>
                    </a:lnTo>
                    <a:lnTo>
                      <a:pt x="198" y="46"/>
                    </a:lnTo>
                    <a:lnTo>
                      <a:pt x="206" y="42"/>
                    </a:lnTo>
                    <a:lnTo>
                      <a:pt x="212" y="42"/>
                    </a:lnTo>
                    <a:lnTo>
                      <a:pt x="214" y="53"/>
                    </a:lnTo>
                    <a:lnTo>
                      <a:pt x="228" y="45"/>
                    </a:lnTo>
                    <a:lnTo>
                      <a:pt x="234" y="46"/>
                    </a:lnTo>
                    <a:lnTo>
                      <a:pt x="235" y="56"/>
                    </a:lnTo>
                    <a:lnTo>
                      <a:pt x="245" y="66"/>
                    </a:lnTo>
                    <a:lnTo>
                      <a:pt x="268" y="80"/>
                    </a:lnTo>
                    <a:lnTo>
                      <a:pt x="270" y="85"/>
                    </a:lnTo>
                    <a:lnTo>
                      <a:pt x="274" y="88"/>
                    </a:lnTo>
                    <a:lnTo>
                      <a:pt x="276" y="103"/>
                    </a:lnTo>
                    <a:lnTo>
                      <a:pt x="271" y="114"/>
                    </a:lnTo>
                    <a:lnTo>
                      <a:pt x="257" y="118"/>
                    </a:lnTo>
                    <a:lnTo>
                      <a:pt x="244" y="124"/>
                    </a:lnTo>
                    <a:lnTo>
                      <a:pt x="232" y="139"/>
                    </a:lnTo>
                    <a:lnTo>
                      <a:pt x="247" y="139"/>
                    </a:lnTo>
                    <a:lnTo>
                      <a:pt x="248" y="146"/>
                    </a:lnTo>
                    <a:lnTo>
                      <a:pt x="240" y="148"/>
                    </a:lnTo>
                    <a:lnTo>
                      <a:pt x="250" y="163"/>
                    </a:lnTo>
                    <a:lnTo>
                      <a:pt x="254" y="175"/>
                    </a:lnTo>
                    <a:lnTo>
                      <a:pt x="266" y="173"/>
                    </a:lnTo>
                    <a:lnTo>
                      <a:pt x="279" y="164"/>
                    </a:lnTo>
                    <a:lnTo>
                      <a:pt x="286" y="164"/>
                    </a:lnTo>
                    <a:lnTo>
                      <a:pt x="290" y="159"/>
                    </a:lnTo>
                    <a:lnTo>
                      <a:pt x="304" y="161"/>
                    </a:lnTo>
                    <a:lnTo>
                      <a:pt x="309" y="156"/>
                    </a:lnTo>
                    <a:lnTo>
                      <a:pt x="320" y="148"/>
                    </a:lnTo>
                    <a:lnTo>
                      <a:pt x="326" y="148"/>
                    </a:lnTo>
                    <a:lnTo>
                      <a:pt x="332" y="152"/>
                    </a:lnTo>
                    <a:lnTo>
                      <a:pt x="338" y="163"/>
                    </a:lnTo>
                    <a:lnTo>
                      <a:pt x="345" y="164"/>
                    </a:lnTo>
                    <a:lnTo>
                      <a:pt x="328" y="199"/>
                    </a:lnTo>
                    <a:lnTo>
                      <a:pt x="320" y="199"/>
                    </a:lnTo>
                    <a:lnTo>
                      <a:pt x="315" y="203"/>
                    </a:lnTo>
                    <a:lnTo>
                      <a:pt x="307" y="206"/>
                    </a:lnTo>
                    <a:lnTo>
                      <a:pt x="307" y="211"/>
                    </a:lnTo>
                    <a:lnTo>
                      <a:pt x="291" y="211"/>
                    </a:lnTo>
                    <a:lnTo>
                      <a:pt x="293" y="228"/>
                    </a:lnTo>
                    <a:lnTo>
                      <a:pt x="270" y="225"/>
                    </a:lnTo>
                    <a:lnTo>
                      <a:pt x="255" y="231"/>
                    </a:lnTo>
                    <a:lnTo>
                      <a:pt x="245" y="238"/>
                    </a:lnTo>
                    <a:lnTo>
                      <a:pt x="232" y="238"/>
                    </a:lnTo>
                    <a:lnTo>
                      <a:pt x="221" y="242"/>
                    </a:lnTo>
                    <a:lnTo>
                      <a:pt x="215" y="252"/>
                    </a:lnTo>
                    <a:lnTo>
                      <a:pt x="212" y="257"/>
                    </a:lnTo>
                    <a:lnTo>
                      <a:pt x="196" y="270"/>
                    </a:lnTo>
                    <a:lnTo>
                      <a:pt x="189" y="273"/>
                    </a:lnTo>
                    <a:lnTo>
                      <a:pt x="191" y="261"/>
                    </a:lnTo>
                    <a:lnTo>
                      <a:pt x="186" y="266"/>
                    </a:lnTo>
                    <a:lnTo>
                      <a:pt x="185" y="271"/>
                    </a:lnTo>
                    <a:lnTo>
                      <a:pt x="179" y="275"/>
                    </a:lnTo>
                    <a:lnTo>
                      <a:pt x="179" y="273"/>
                    </a:lnTo>
                    <a:lnTo>
                      <a:pt x="167" y="280"/>
                    </a:lnTo>
                    <a:lnTo>
                      <a:pt x="153" y="284"/>
                    </a:lnTo>
                    <a:lnTo>
                      <a:pt x="114" y="273"/>
                    </a:lnTo>
                    <a:lnTo>
                      <a:pt x="95" y="261"/>
                    </a:lnTo>
                    <a:lnTo>
                      <a:pt x="68" y="252"/>
                    </a:lnTo>
                    <a:lnTo>
                      <a:pt x="58" y="236"/>
                    </a:lnTo>
                    <a:lnTo>
                      <a:pt x="51" y="235"/>
                    </a:lnTo>
                    <a:lnTo>
                      <a:pt x="46" y="231"/>
                    </a:lnTo>
                    <a:lnTo>
                      <a:pt x="26" y="225"/>
                    </a:lnTo>
                    <a:lnTo>
                      <a:pt x="16" y="217"/>
                    </a:lnTo>
                    <a:lnTo>
                      <a:pt x="4" y="196"/>
                    </a:lnTo>
                    <a:lnTo>
                      <a:pt x="7" y="182"/>
                    </a:lnTo>
                    <a:lnTo>
                      <a:pt x="0" y="184"/>
                    </a:lnTo>
                    <a:lnTo>
                      <a:pt x="2" y="156"/>
                    </a:lnTo>
                    <a:lnTo>
                      <a:pt x="9" y="153"/>
                    </a:lnTo>
                    <a:lnTo>
                      <a:pt x="22" y="157"/>
                    </a:lnTo>
                    <a:lnTo>
                      <a:pt x="36" y="146"/>
                    </a:lnTo>
                    <a:lnTo>
                      <a:pt x="38" y="143"/>
                    </a:lnTo>
                    <a:lnTo>
                      <a:pt x="43" y="138"/>
                    </a:lnTo>
                    <a:lnTo>
                      <a:pt x="58" y="123"/>
                    </a:lnTo>
                    <a:lnTo>
                      <a:pt x="81" y="96"/>
                    </a:lnTo>
                    <a:lnTo>
                      <a:pt x="85" y="92"/>
                    </a:lnTo>
                    <a:lnTo>
                      <a:pt x="110" y="63"/>
                    </a:lnTo>
                    <a:lnTo>
                      <a:pt x="113" y="59"/>
                    </a:lnTo>
                    <a:lnTo>
                      <a:pt x="129" y="32"/>
                    </a:lnTo>
                    <a:lnTo>
                      <a:pt x="144" y="0"/>
                    </a:lnTo>
                    <a:lnTo>
                      <a:pt x="165" y="11"/>
                    </a:lnTo>
                    <a:lnTo>
                      <a:pt x="172" y="9"/>
                    </a:lnTo>
                    <a:lnTo>
                      <a:pt x="178" y="11"/>
                    </a:lnTo>
                    <a:lnTo>
                      <a:pt x="172" y="25"/>
                    </a:lnTo>
                    <a:lnTo>
                      <a:pt x="166" y="31"/>
                    </a:lnTo>
                    <a:lnTo>
                      <a:pt x="165" y="45"/>
                    </a:lnTo>
                    <a:lnTo>
                      <a:pt x="160" y="46"/>
                    </a:lnTo>
                    <a:lnTo>
                      <a:pt x="163" y="50"/>
                    </a:lnTo>
                    <a:lnTo>
                      <a:pt x="176" y="50"/>
                    </a:lnTo>
                    <a:lnTo>
                      <a:pt x="189" y="48"/>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15" name="Freeform 251"/>
              <p:cNvSpPr>
                <a:spLocks/>
              </p:cNvSpPr>
              <p:nvPr/>
            </p:nvSpPr>
            <p:spPr bwMode="auto">
              <a:xfrm>
                <a:off x="2975" y="1583"/>
                <a:ext cx="49" cy="28"/>
              </a:xfrm>
              <a:custGeom>
                <a:avLst/>
                <a:gdLst>
                  <a:gd name="T0" fmla="*/ 0 w 146"/>
                  <a:gd name="T1" fmla="*/ 0 h 85"/>
                  <a:gd name="T2" fmla="*/ 0 w 146"/>
                  <a:gd name="T3" fmla="*/ 0 h 85"/>
                  <a:gd name="T4" fmla="*/ 0 w 146"/>
                  <a:gd name="T5" fmla="*/ 0 h 85"/>
                  <a:gd name="T6" fmla="*/ 0 w 146"/>
                  <a:gd name="T7" fmla="*/ 0 h 85"/>
                  <a:gd name="T8" fmla="*/ 0 w 146"/>
                  <a:gd name="T9" fmla="*/ 0 h 85"/>
                  <a:gd name="T10" fmla="*/ 0 w 146"/>
                  <a:gd name="T11" fmla="*/ 0 h 85"/>
                  <a:gd name="T12" fmla="*/ 0 w 146"/>
                  <a:gd name="T13" fmla="*/ 0 h 85"/>
                  <a:gd name="T14" fmla="*/ 0 w 146"/>
                  <a:gd name="T15" fmla="*/ 0 h 85"/>
                  <a:gd name="T16" fmla="*/ 0 w 146"/>
                  <a:gd name="T17" fmla="*/ 0 h 85"/>
                  <a:gd name="T18" fmla="*/ 0 w 146"/>
                  <a:gd name="T19" fmla="*/ 0 h 85"/>
                  <a:gd name="T20" fmla="*/ 0 w 146"/>
                  <a:gd name="T21" fmla="*/ 0 h 85"/>
                  <a:gd name="T22" fmla="*/ 0 w 146"/>
                  <a:gd name="T23" fmla="*/ 0 h 85"/>
                  <a:gd name="T24" fmla="*/ 0 w 146"/>
                  <a:gd name="T25" fmla="*/ 0 h 85"/>
                  <a:gd name="T26" fmla="*/ 0 w 146"/>
                  <a:gd name="T27" fmla="*/ 0 h 85"/>
                  <a:gd name="T28" fmla="*/ 0 w 146"/>
                  <a:gd name="T29" fmla="*/ 0 h 85"/>
                  <a:gd name="T30" fmla="*/ 0 w 146"/>
                  <a:gd name="T31" fmla="*/ 0 h 85"/>
                  <a:gd name="T32" fmla="*/ 0 w 146"/>
                  <a:gd name="T33" fmla="*/ 0 h 85"/>
                  <a:gd name="T34" fmla="*/ 0 w 146"/>
                  <a:gd name="T35" fmla="*/ 0 h 85"/>
                  <a:gd name="T36" fmla="*/ 0 w 146"/>
                  <a:gd name="T37" fmla="*/ 0 h 85"/>
                  <a:gd name="T38" fmla="*/ 0 w 146"/>
                  <a:gd name="T39" fmla="*/ 0 h 85"/>
                  <a:gd name="T40" fmla="*/ 0 w 146"/>
                  <a:gd name="T41" fmla="*/ 0 h 85"/>
                  <a:gd name="T42" fmla="*/ 0 w 146"/>
                  <a:gd name="T43" fmla="*/ 0 h 85"/>
                  <a:gd name="T44" fmla="*/ 0 w 146"/>
                  <a:gd name="T45" fmla="*/ 0 h 85"/>
                  <a:gd name="T46" fmla="*/ 0 w 146"/>
                  <a:gd name="T47" fmla="*/ 0 h 85"/>
                  <a:gd name="T48" fmla="*/ 0 w 146"/>
                  <a:gd name="T49" fmla="*/ 0 h 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6"/>
                  <a:gd name="T76" fmla="*/ 0 h 85"/>
                  <a:gd name="T77" fmla="*/ 146 w 146"/>
                  <a:gd name="T78" fmla="*/ 85 h 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6" h="85">
                    <a:moveTo>
                      <a:pt x="0" y="29"/>
                    </a:moveTo>
                    <a:lnTo>
                      <a:pt x="6" y="29"/>
                    </a:lnTo>
                    <a:lnTo>
                      <a:pt x="9" y="22"/>
                    </a:lnTo>
                    <a:lnTo>
                      <a:pt x="25" y="18"/>
                    </a:lnTo>
                    <a:lnTo>
                      <a:pt x="42" y="19"/>
                    </a:lnTo>
                    <a:lnTo>
                      <a:pt x="47" y="26"/>
                    </a:lnTo>
                    <a:lnTo>
                      <a:pt x="55" y="60"/>
                    </a:lnTo>
                    <a:lnTo>
                      <a:pt x="74" y="61"/>
                    </a:lnTo>
                    <a:lnTo>
                      <a:pt x="84" y="65"/>
                    </a:lnTo>
                    <a:lnTo>
                      <a:pt x="84" y="74"/>
                    </a:lnTo>
                    <a:lnTo>
                      <a:pt x="94" y="71"/>
                    </a:lnTo>
                    <a:lnTo>
                      <a:pt x="117" y="85"/>
                    </a:lnTo>
                    <a:lnTo>
                      <a:pt x="132" y="83"/>
                    </a:lnTo>
                    <a:lnTo>
                      <a:pt x="145" y="76"/>
                    </a:lnTo>
                    <a:lnTo>
                      <a:pt x="145" y="71"/>
                    </a:lnTo>
                    <a:lnTo>
                      <a:pt x="146" y="64"/>
                    </a:lnTo>
                    <a:lnTo>
                      <a:pt x="136" y="64"/>
                    </a:lnTo>
                    <a:lnTo>
                      <a:pt x="120" y="54"/>
                    </a:lnTo>
                    <a:lnTo>
                      <a:pt x="97" y="32"/>
                    </a:lnTo>
                    <a:lnTo>
                      <a:pt x="60" y="14"/>
                    </a:lnTo>
                    <a:lnTo>
                      <a:pt x="47" y="7"/>
                    </a:lnTo>
                    <a:lnTo>
                      <a:pt x="42" y="0"/>
                    </a:lnTo>
                    <a:lnTo>
                      <a:pt x="35" y="0"/>
                    </a:lnTo>
                    <a:lnTo>
                      <a:pt x="3" y="8"/>
                    </a:lnTo>
                    <a:lnTo>
                      <a:pt x="0" y="29"/>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16" name="Freeform 252"/>
              <p:cNvSpPr>
                <a:spLocks/>
              </p:cNvSpPr>
              <p:nvPr/>
            </p:nvSpPr>
            <p:spPr bwMode="auto">
              <a:xfrm>
                <a:off x="3014" y="1596"/>
                <a:ext cx="9" cy="5"/>
              </a:xfrm>
              <a:custGeom>
                <a:avLst/>
                <a:gdLst>
                  <a:gd name="T0" fmla="*/ 0 w 28"/>
                  <a:gd name="T1" fmla="*/ 0 h 13"/>
                  <a:gd name="T2" fmla="*/ 0 w 28"/>
                  <a:gd name="T3" fmla="*/ 0 h 13"/>
                  <a:gd name="T4" fmla="*/ 0 w 28"/>
                  <a:gd name="T5" fmla="*/ 0 h 13"/>
                  <a:gd name="T6" fmla="*/ 0 w 28"/>
                  <a:gd name="T7" fmla="*/ 0 h 13"/>
                  <a:gd name="T8" fmla="*/ 0 w 28"/>
                  <a:gd name="T9" fmla="*/ 0 h 13"/>
                  <a:gd name="T10" fmla="*/ 0 w 28"/>
                  <a:gd name="T11" fmla="*/ 0 h 13"/>
                  <a:gd name="T12" fmla="*/ 0 60000 65536"/>
                  <a:gd name="T13" fmla="*/ 0 60000 65536"/>
                  <a:gd name="T14" fmla="*/ 0 60000 65536"/>
                  <a:gd name="T15" fmla="*/ 0 60000 65536"/>
                  <a:gd name="T16" fmla="*/ 0 60000 65536"/>
                  <a:gd name="T17" fmla="*/ 0 60000 65536"/>
                  <a:gd name="T18" fmla="*/ 0 w 28"/>
                  <a:gd name="T19" fmla="*/ 0 h 13"/>
                  <a:gd name="T20" fmla="*/ 28 w 2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8" h="13">
                    <a:moveTo>
                      <a:pt x="0" y="4"/>
                    </a:moveTo>
                    <a:lnTo>
                      <a:pt x="3" y="0"/>
                    </a:lnTo>
                    <a:lnTo>
                      <a:pt x="23" y="7"/>
                    </a:lnTo>
                    <a:lnTo>
                      <a:pt x="28" y="11"/>
                    </a:lnTo>
                    <a:lnTo>
                      <a:pt x="19" y="13"/>
                    </a:lnTo>
                    <a:lnTo>
                      <a:pt x="0" y="4"/>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17" name="Freeform 253"/>
              <p:cNvSpPr>
                <a:spLocks/>
              </p:cNvSpPr>
              <p:nvPr/>
            </p:nvSpPr>
            <p:spPr bwMode="auto">
              <a:xfrm>
                <a:off x="3005" y="1634"/>
                <a:ext cx="109" cy="77"/>
              </a:xfrm>
              <a:custGeom>
                <a:avLst/>
                <a:gdLst>
                  <a:gd name="T0" fmla="*/ 0 w 326"/>
                  <a:gd name="T1" fmla="*/ 0 h 231"/>
                  <a:gd name="T2" fmla="*/ 0 w 326"/>
                  <a:gd name="T3" fmla="*/ 0 h 231"/>
                  <a:gd name="T4" fmla="*/ 0 w 326"/>
                  <a:gd name="T5" fmla="*/ 0 h 231"/>
                  <a:gd name="T6" fmla="*/ 0 w 326"/>
                  <a:gd name="T7" fmla="*/ 0 h 231"/>
                  <a:gd name="T8" fmla="*/ 0 w 326"/>
                  <a:gd name="T9" fmla="*/ 0 h 231"/>
                  <a:gd name="T10" fmla="*/ 0 w 326"/>
                  <a:gd name="T11" fmla="*/ 0 h 231"/>
                  <a:gd name="T12" fmla="*/ 0 w 326"/>
                  <a:gd name="T13" fmla="*/ 0 h 231"/>
                  <a:gd name="T14" fmla="*/ 0 w 326"/>
                  <a:gd name="T15" fmla="*/ 0 h 231"/>
                  <a:gd name="T16" fmla="*/ 0 w 326"/>
                  <a:gd name="T17" fmla="*/ 0 h 231"/>
                  <a:gd name="T18" fmla="*/ 0 w 326"/>
                  <a:gd name="T19" fmla="*/ 0 h 231"/>
                  <a:gd name="T20" fmla="*/ 0 w 326"/>
                  <a:gd name="T21" fmla="*/ 0 h 231"/>
                  <a:gd name="T22" fmla="*/ 0 w 326"/>
                  <a:gd name="T23" fmla="*/ 0 h 231"/>
                  <a:gd name="T24" fmla="*/ 0 w 326"/>
                  <a:gd name="T25" fmla="*/ 0 h 231"/>
                  <a:gd name="T26" fmla="*/ 0 w 326"/>
                  <a:gd name="T27" fmla="*/ 0 h 231"/>
                  <a:gd name="T28" fmla="*/ 0 w 326"/>
                  <a:gd name="T29" fmla="*/ 0 h 231"/>
                  <a:gd name="T30" fmla="*/ 0 w 326"/>
                  <a:gd name="T31" fmla="*/ 0 h 231"/>
                  <a:gd name="T32" fmla="*/ 0 w 326"/>
                  <a:gd name="T33" fmla="*/ 0 h 231"/>
                  <a:gd name="T34" fmla="*/ 0 w 326"/>
                  <a:gd name="T35" fmla="*/ 0 h 231"/>
                  <a:gd name="T36" fmla="*/ 0 w 326"/>
                  <a:gd name="T37" fmla="*/ 0 h 231"/>
                  <a:gd name="T38" fmla="*/ 0 w 326"/>
                  <a:gd name="T39" fmla="*/ 0 h 231"/>
                  <a:gd name="T40" fmla="*/ 0 w 326"/>
                  <a:gd name="T41" fmla="*/ 0 h 231"/>
                  <a:gd name="T42" fmla="*/ 0 w 326"/>
                  <a:gd name="T43" fmla="*/ 0 h 231"/>
                  <a:gd name="T44" fmla="*/ 0 w 326"/>
                  <a:gd name="T45" fmla="*/ 0 h 231"/>
                  <a:gd name="T46" fmla="*/ 0 w 326"/>
                  <a:gd name="T47" fmla="*/ 0 h 231"/>
                  <a:gd name="T48" fmla="*/ 0 w 326"/>
                  <a:gd name="T49" fmla="*/ 0 h 231"/>
                  <a:gd name="T50" fmla="*/ 0 w 326"/>
                  <a:gd name="T51" fmla="*/ 0 h 231"/>
                  <a:gd name="T52" fmla="*/ 0 w 326"/>
                  <a:gd name="T53" fmla="*/ 0 h 231"/>
                  <a:gd name="T54" fmla="*/ 0 w 326"/>
                  <a:gd name="T55" fmla="*/ 0 h 231"/>
                  <a:gd name="T56" fmla="*/ 0 w 326"/>
                  <a:gd name="T57" fmla="*/ 0 h 231"/>
                  <a:gd name="T58" fmla="*/ 0 w 326"/>
                  <a:gd name="T59" fmla="*/ 0 h 231"/>
                  <a:gd name="T60" fmla="*/ 0 w 326"/>
                  <a:gd name="T61" fmla="*/ 0 h 231"/>
                  <a:gd name="T62" fmla="*/ 0 w 326"/>
                  <a:gd name="T63" fmla="*/ 0 h 231"/>
                  <a:gd name="T64" fmla="*/ 0 w 326"/>
                  <a:gd name="T65" fmla="*/ 0 h 231"/>
                  <a:gd name="T66" fmla="*/ 0 w 326"/>
                  <a:gd name="T67" fmla="*/ 0 h 231"/>
                  <a:gd name="T68" fmla="*/ 0 w 326"/>
                  <a:gd name="T69" fmla="*/ 0 h 231"/>
                  <a:gd name="T70" fmla="*/ 0 w 326"/>
                  <a:gd name="T71" fmla="*/ 0 h 231"/>
                  <a:gd name="T72" fmla="*/ 0 w 326"/>
                  <a:gd name="T73" fmla="*/ 0 h 231"/>
                  <a:gd name="T74" fmla="*/ 0 w 326"/>
                  <a:gd name="T75" fmla="*/ 0 h 231"/>
                  <a:gd name="T76" fmla="*/ 0 w 326"/>
                  <a:gd name="T77" fmla="*/ 0 h 231"/>
                  <a:gd name="T78" fmla="*/ 0 w 326"/>
                  <a:gd name="T79" fmla="*/ 0 h 231"/>
                  <a:gd name="T80" fmla="*/ 0 w 326"/>
                  <a:gd name="T81" fmla="*/ 0 h 231"/>
                  <a:gd name="T82" fmla="*/ 0 w 326"/>
                  <a:gd name="T83" fmla="*/ 0 h 231"/>
                  <a:gd name="T84" fmla="*/ 0 w 326"/>
                  <a:gd name="T85" fmla="*/ 0 h 231"/>
                  <a:gd name="T86" fmla="*/ 0 w 326"/>
                  <a:gd name="T87" fmla="*/ 0 h 231"/>
                  <a:gd name="T88" fmla="*/ 0 w 326"/>
                  <a:gd name="T89" fmla="*/ 0 h 231"/>
                  <a:gd name="T90" fmla="*/ 0 w 326"/>
                  <a:gd name="T91" fmla="*/ 0 h 231"/>
                  <a:gd name="T92" fmla="*/ 0 w 326"/>
                  <a:gd name="T93" fmla="*/ 0 h 231"/>
                  <a:gd name="T94" fmla="*/ 0 w 326"/>
                  <a:gd name="T95" fmla="*/ 0 h 231"/>
                  <a:gd name="T96" fmla="*/ 0 w 326"/>
                  <a:gd name="T97" fmla="*/ 0 h 231"/>
                  <a:gd name="T98" fmla="*/ 0 w 326"/>
                  <a:gd name="T99" fmla="*/ 0 h 231"/>
                  <a:gd name="T100" fmla="*/ 0 w 326"/>
                  <a:gd name="T101" fmla="*/ 0 h 231"/>
                  <a:gd name="T102" fmla="*/ 0 w 326"/>
                  <a:gd name="T103" fmla="*/ 0 h 231"/>
                  <a:gd name="T104" fmla="*/ 0 w 326"/>
                  <a:gd name="T105" fmla="*/ 0 h 231"/>
                  <a:gd name="T106" fmla="*/ 0 w 326"/>
                  <a:gd name="T107" fmla="*/ 0 h 231"/>
                  <a:gd name="T108" fmla="*/ 0 w 326"/>
                  <a:gd name="T109" fmla="*/ 0 h 231"/>
                  <a:gd name="T110" fmla="*/ 0 w 326"/>
                  <a:gd name="T111" fmla="*/ 0 h 231"/>
                  <a:gd name="T112" fmla="*/ 0 w 326"/>
                  <a:gd name="T113" fmla="*/ 0 h 231"/>
                  <a:gd name="T114" fmla="*/ 0 w 326"/>
                  <a:gd name="T115" fmla="*/ 0 h 231"/>
                  <a:gd name="T116" fmla="*/ 0 w 326"/>
                  <a:gd name="T117" fmla="*/ 0 h 231"/>
                  <a:gd name="T118" fmla="*/ 0 w 326"/>
                  <a:gd name="T119" fmla="*/ 0 h 231"/>
                  <a:gd name="T120" fmla="*/ 0 w 326"/>
                  <a:gd name="T121" fmla="*/ 0 h 2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6"/>
                  <a:gd name="T184" fmla="*/ 0 h 231"/>
                  <a:gd name="T185" fmla="*/ 326 w 326"/>
                  <a:gd name="T186" fmla="*/ 231 h 2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6" h="231">
                    <a:moveTo>
                      <a:pt x="40" y="171"/>
                    </a:moveTo>
                    <a:lnTo>
                      <a:pt x="30" y="171"/>
                    </a:lnTo>
                    <a:lnTo>
                      <a:pt x="27" y="174"/>
                    </a:lnTo>
                    <a:lnTo>
                      <a:pt x="14" y="171"/>
                    </a:lnTo>
                    <a:lnTo>
                      <a:pt x="1" y="181"/>
                    </a:lnTo>
                    <a:lnTo>
                      <a:pt x="0" y="185"/>
                    </a:lnTo>
                    <a:lnTo>
                      <a:pt x="4" y="190"/>
                    </a:lnTo>
                    <a:lnTo>
                      <a:pt x="4" y="200"/>
                    </a:lnTo>
                    <a:lnTo>
                      <a:pt x="8" y="200"/>
                    </a:lnTo>
                    <a:lnTo>
                      <a:pt x="6" y="208"/>
                    </a:lnTo>
                    <a:lnTo>
                      <a:pt x="14" y="213"/>
                    </a:lnTo>
                    <a:lnTo>
                      <a:pt x="17" y="208"/>
                    </a:lnTo>
                    <a:lnTo>
                      <a:pt x="21" y="211"/>
                    </a:lnTo>
                    <a:lnTo>
                      <a:pt x="34" y="208"/>
                    </a:lnTo>
                    <a:lnTo>
                      <a:pt x="42" y="211"/>
                    </a:lnTo>
                    <a:lnTo>
                      <a:pt x="47" y="215"/>
                    </a:lnTo>
                    <a:lnTo>
                      <a:pt x="55" y="215"/>
                    </a:lnTo>
                    <a:lnTo>
                      <a:pt x="58" y="220"/>
                    </a:lnTo>
                    <a:lnTo>
                      <a:pt x="60" y="214"/>
                    </a:lnTo>
                    <a:lnTo>
                      <a:pt x="63" y="217"/>
                    </a:lnTo>
                    <a:lnTo>
                      <a:pt x="62" y="222"/>
                    </a:lnTo>
                    <a:lnTo>
                      <a:pt x="68" y="227"/>
                    </a:lnTo>
                    <a:lnTo>
                      <a:pt x="78" y="228"/>
                    </a:lnTo>
                    <a:lnTo>
                      <a:pt x="85" y="225"/>
                    </a:lnTo>
                    <a:lnTo>
                      <a:pt x="89" y="229"/>
                    </a:lnTo>
                    <a:lnTo>
                      <a:pt x="96" y="229"/>
                    </a:lnTo>
                    <a:lnTo>
                      <a:pt x="96" y="224"/>
                    </a:lnTo>
                    <a:lnTo>
                      <a:pt x="108" y="231"/>
                    </a:lnTo>
                    <a:lnTo>
                      <a:pt x="117" y="229"/>
                    </a:lnTo>
                    <a:lnTo>
                      <a:pt x="131" y="231"/>
                    </a:lnTo>
                    <a:lnTo>
                      <a:pt x="133" y="224"/>
                    </a:lnTo>
                    <a:lnTo>
                      <a:pt x="146" y="220"/>
                    </a:lnTo>
                    <a:lnTo>
                      <a:pt x="160" y="221"/>
                    </a:lnTo>
                    <a:lnTo>
                      <a:pt x="160" y="227"/>
                    </a:lnTo>
                    <a:lnTo>
                      <a:pt x="186" y="211"/>
                    </a:lnTo>
                    <a:lnTo>
                      <a:pt x="192" y="222"/>
                    </a:lnTo>
                    <a:lnTo>
                      <a:pt x="199" y="224"/>
                    </a:lnTo>
                    <a:lnTo>
                      <a:pt x="219" y="217"/>
                    </a:lnTo>
                    <a:lnTo>
                      <a:pt x="223" y="211"/>
                    </a:lnTo>
                    <a:lnTo>
                      <a:pt x="238" y="208"/>
                    </a:lnTo>
                    <a:lnTo>
                      <a:pt x="244" y="211"/>
                    </a:lnTo>
                    <a:lnTo>
                      <a:pt x="251" y="202"/>
                    </a:lnTo>
                    <a:lnTo>
                      <a:pt x="252" y="195"/>
                    </a:lnTo>
                    <a:lnTo>
                      <a:pt x="272" y="190"/>
                    </a:lnTo>
                    <a:lnTo>
                      <a:pt x="285" y="177"/>
                    </a:lnTo>
                    <a:lnTo>
                      <a:pt x="300" y="178"/>
                    </a:lnTo>
                    <a:lnTo>
                      <a:pt x="306" y="175"/>
                    </a:lnTo>
                    <a:lnTo>
                      <a:pt x="309" y="168"/>
                    </a:lnTo>
                    <a:lnTo>
                      <a:pt x="320" y="170"/>
                    </a:lnTo>
                    <a:lnTo>
                      <a:pt x="324" y="164"/>
                    </a:lnTo>
                    <a:lnTo>
                      <a:pt x="326" y="152"/>
                    </a:lnTo>
                    <a:lnTo>
                      <a:pt x="323" y="145"/>
                    </a:lnTo>
                    <a:lnTo>
                      <a:pt x="313" y="136"/>
                    </a:lnTo>
                    <a:lnTo>
                      <a:pt x="311" y="124"/>
                    </a:lnTo>
                    <a:lnTo>
                      <a:pt x="317" y="114"/>
                    </a:lnTo>
                    <a:lnTo>
                      <a:pt x="313" y="110"/>
                    </a:lnTo>
                    <a:lnTo>
                      <a:pt x="317" y="90"/>
                    </a:lnTo>
                    <a:lnTo>
                      <a:pt x="313" y="86"/>
                    </a:lnTo>
                    <a:lnTo>
                      <a:pt x="306" y="82"/>
                    </a:lnTo>
                    <a:lnTo>
                      <a:pt x="293" y="88"/>
                    </a:lnTo>
                    <a:lnTo>
                      <a:pt x="285" y="86"/>
                    </a:lnTo>
                    <a:lnTo>
                      <a:pt x="284" y="74"/>
                    </a:lnTo>
                    <a:lnTo>
                      <a:pt x="280" y="65"/>
                    </a:lnTo>
                    <a:lnTo>
                      <a:pt x="270" y="58"/>
                    </a:lnTo>
                    <a:lnTo>
                      <a:pt x="267" y="53"/>
                    </a:lnTo>
                    <a:lnTo>
                      <a:pt x="272" y="32"/>
                    </a:lnTo>
                    <a:lnTo>
                      <a:pt x="268" y="18"/>
                    </a:lnTo>
                    <a:lnTo>
                      <a:pt x="257" y="17"/>
                    </a:lnTo>
                    <a:lnTo>
                      <a:pt x="255" y="11"/>
                    </a:lnTo>
                    <a:lnTo>
                      <a:pt x="246" y="21"/>
                    </a:lnTo>
                    <a:lnTo>
                      <a:pt x="246" y="28"/>
                    </a:lnTo>
                    <a:lnTo>
                      <a:pt x="223" y="50"/>
                    </a:lnTo>
                    <a:lnTo>
                      <a:pt x="218" y="47"/>
                    </a:lnTo>
                    <a:lnTo>
                      <a:pt x="216" y="43"/>
                    </a:lnTo>
                    <a:lnTo>
                      <a:pt x="180" y="45"/>
                    </a:lnTo>
                    <a:lnTo>
                      <a:pt x="174" y="40"/>
                    </a:lnTo>
                    <a:lnTo>
                      <a:pt x="174" y="35"/>
                    </a:lnTo>
                    <a:lnTo>
                      <a:pt x="180" y="35"/>
                    </a:lnTo>
                    <a:lnTo>
                      <a:pt x="195" y="39"/>
                    </a:lnTo>
                    <a:lnTo>
                      <a:pt x="190" y="28"/>
                    </a:lnTo>
                    <a:lnTo>
                      <a:pt x="195" y="22"/>
                    </a:lnTo>
                    <a:lnTo>
                      <a:pt x="196" y="13"/>
                    </a:lnTo>
                    <a:lnTo>
                      <a:pt x="190" y="11"/>
                    </a:lnTo>
                    <a:lnTo>
                      <a:pt x="189" y="6"/>
                    </a:lnTo>
                    <a:lnTo>
                      <a:pt x="176" y="0"/>
                    </a:lnTo>
                    <a:lnTo>
                      <a:pt x="170" y="2"/>
                    </a:lnTo>
                    <a:lnTo>
                      <a:pt x="167" y="7"/>
                    </a:lnTo>
                    <a:lnTo>
                      <a:pt x="156" y="17"/>
                    </a:lnTo>
                    <a:lnTo>
                      <a:pt x="153" y="25"/>
                    </a:lnTo>
                    <a:lnTo>
                      <a:pt x="144" y="28"/>
                    </a:lnTo>
                    <a:lnTo>
                      <a:pt x="146" y="36"/>
                    </a:lnTo>
                    <a:lnTo>
                      <a:pt x="137" y="39"/>
                    </a:lnTo>
                    <a:lnTo>
                      <a:pt x="117" y="33"/>
                    </a:lnTo>
                    <a:lnTo>
                      <a:pt x="105" y="39"/>
                    </a:lnTo>
                    <a:lnTo>
                      <a:pt x="104" y="25"/>
                    </a:lnTo>
                    <a:lnTo>
                      <a:pt x="109" y="14"/>
                    </a:lnTo>
                    <a:lnTo>
                      <a:pt x="107" y="10"/>
                    </a:lnTo>
                    <a:lnTo>
                      <a:pt x="88" y="11"/>
                    </a:lnTo>
                    <a:lnTo>
                      <a:pt x="62" y="25"/>
                    </a:lnTo>
                    <a:lnTo>
                      <a:pt x="60" y="28"/>
                    </a:lnTo>
                    <a:lnTo>
                      <a:pt x="63" y="28"/>
                    </a:lnTo>
                    <a:lnTo>
                      <a:pt x="63" y="43"/>
                    </a:lnTo>
                    <a:lnTo>
                      <a:pt x="73" y="57"/>
                    </a:lnTo>
                    <a:lnTo>
                      <a:pt x="73" y="61"/>
                    </a:lnTo>
                    <a:lnTo>
                      <a:pt x="59" y="67"/>
                    </a:lnTo>
                    <a:lnTo>
                      <a:pt x="46" y="65"/>
                    </a:lnTo>
                    <a:lnTo>
                      <a:pt x="45" y="57"/>
                    </a:lnTo>
                    <a:lnTo>
                      <a:pt x="17" y="58"/>
                    </a:lnTo>
                    <a:lnTo>
                      <a:pt x="19" y="68"/>
                    </a:lnTo>
                    <a:lnTo>
                      <a:pt x="27" y="79"/>
                    </a:lnTo>
                    <a:lnTo>
                      <a:pt x="29" y="86"/>
                    </a:lnTo>
                    <a:lnTo>
                      <a:pt x="32" y="90"/>
                    </a:lnTo>
                    <a:lnTo>
                      <a:pt x="40" y="93"/>
                    </a:lnTo>
                    <a:lnTo>
                      <a:pt x="45" y="99"/>
                    </a:lnTo>
                    <a:lnTo>
                      <a:pt x="39" y="110"/>
                    </a:lnTo>
                    <a:lnTo>
                      <a:pt x="36" y="108"/>
                    </a:lnTo>
                    <a:lnTo>
                      <a:pt x="34" y="118"/>
                    </a:lnTo>
                    <a:lnTo>
                      <a:pt x="37" y="131"/>
                    </a:lnTo>
                    <a:lnTo>
                      <a:pt x="42" y="135"/>
                    </a:lnTo>
                    <a:lnTo>
                      <a:pt x="42" y="140"/>
                    </a:lnTo>
                    <a:lnTo>
                      <a:pt x="46" y="145"/>
                    </a:lnTo>
                    <a:lnTo>
                      <a:pt x="45" y="165"/>
                    </a:lnTo>
                    <a:lnTo>
                      <a:pt x="40" y="171"/>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18" name="Freeform 254"/>
              <p:cNvSpPr>
                <a:spLocks/>
              </p:cNvSpPr>
              <p:nvPr/>
            </p:nvSpPr>
            <p:spPr bwMode="auto">
              <a:xfrm>
                <a:off x="3079" y="1644"/>
                <a:ext cx="1" cy="2"/>
              </a:xfrm>
              <a:custGeom>
                <a:avLst/>
                <a:gdLst>
                  <a:gd name="T0" fmla="*/ 0 w 5"/>
                  <a:gd name="T1" fmla="*/ 0 h 7"/>
                  <a:gd name="T2" fmla="*/ 0 w 5"/>
                  <a:gd name="T3" fmla="*/ 0 h 7"/>
                  <a:gd name="T4" fmla="*/ 0 w 5"/>
                  <a:gd name="T5" fmla="*/ 0 h 7"/>
                  <a:gd name="T6" fmla="*/ 0 w 5"/>
                  <a:gd name="T7" fmla="*/ 0 h 7"/>
                  <a:gd name="T8" fmla="*/ 0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4"/>
                    </a:moveTo>
                    <a:lnTo>
                      <a:pt x="4" y="0"/>
                    </a:lnTo>
                    <a:lnTo>
                      <a:pt x="5" y="5"/>
                    </a:lnTo>
                    <a:lnTo>
                      <a:pt x="2" y="7"/>
                    </a:lnTo>
                    <a:lnTo>
                      <a:pt x="0" y="4"/>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19" name="Freeform 255"/>
              <p:cNvSpPr>
                <a:spLocks/>
              </p:cNvSpPr>
              <p:nvPr/>
            </p:nvSpPr>
            <p:spPr bwMode="auto">
              <a:xfrm>
                <a:off x="3079" y="1649"/>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2" y="3"/>
                    </a:lnTo>
                    <a:lnTo>
                      <a:pt x="0" y="0"/>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20" name="Freeform 256"/>
              <p:cNvSpPr>
                <a:spLocks/>
              </p:cNvSpPr>
              <p:nvPr/>
            </p:nvSpPr>
            <p:spPr bwMode="auto">
              <a:xfrm>
                <a:off x="3075" y="1646"/>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2" y="3"/>
                    </a:lnTo>
                    <a:lnTo>
                      <a:pt x="3" y="0"/>
                    </a:lnTo>
                    <a:lnTo>
                      <a:pt x="0" y="0"/>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21" name="Freeform 257"/>
              <p:cNvSpPr>
                <a:spLocks/>
              </p:cNvSpPr>
              <p:nvPr/>
            </p:nvSpPr>
            <p:spPr bwMode="auto">
              <a:xfrm>
                <a:off x="3086" y="1667"/>
                <a:ext cx="87" cy="89"/>
              </a:xfrm>
              <a:custGeom>
                <a:avLst/>
                <a:gdLst>
                  <a:gd name="T0" fmla="*/ 0 w 259"/>
                  <a:gd name="T1" fmla="*/ 0 h 267"/>
                  <a:gd name="T2" fmla="*/ 0 w 259"/>
                  <a:gd name="T3" fmla="*/ 0 h 267"/>
                  <a:gd name="T4" fmla="*/ 0 w 259"/>
                  <a:gd name="T5" fmla="*/ 0 h 267"/>
                  <a:gd name="T6" fmla="*/ 0 w 259"/>
                  <a:gd name="T7" fmla="*/ 0 h 267"/>
                  <a:gd name="T8" fmla="*/ 0 w 259"/>
                  <a:gd name="T9" fmla="*/ 0 h 267"/>
                  <a:gd name="T10" fmla="*/ 0 w 259"/>
                  <a:gd name="T11" fmla="*/ 0 h 267"/>
                  <a:gd name="T12" fmla="*/ 0 w 259"/>
                  <a:gd name="T13" fmla="*/ 0 h 267"/>
                  <a:gd name="T14" fmla="*/ 0 w 259"/>
                  <a:gd name="T15" fmla="*/ 0 h 267"/>
                  <a:gd name="T16" fmla="*/ 0 w 259"/>
                  <a:gd name="T17" fmla="*/ 0 h 267"/>
                  <a:gd name="T18" fmla="*/ 0 w 259"/>
                  <a:gd name="T19" fmla="*/ 0 h 267"/>
                  <a:gd name="T20" fmla="*/ 0 w 259"/>
                  <a:gd name="T21" fmla="*/ 0 h 267"/>
                  <a:gd name="T22" fmla="*/ 0 w 259"/>
                  <a:gd name="T23" fmla="*/ 0 h 267"/>
                  <a:gd name="T24" fmla="*/ 0 w 259"/>
                  <a:gd name="T25" fmla="*/ 0 h 267"/>
                  <a:gd name="T26" fmla="*/ 0 w 259"/>
                  <a:gd name="T27" fmla="*/ 0 h 267"/>
                  <a:gd name="T28" fmla="*/ 0 w 259"/>
                  <a:gd name="T29" fmla="*/ 0 h 267"/>
                  <a:gd name="T30" fmla="*/ 0 w 259"/>
                  <a:gd name="T31" fmla="*/ 0 h 267"/>
                  <a:gd name="T32" fmla="*/ 0 w 259"/>
                  <a:gd name="T33" fmla="*/ 0 h 267"/>
                  <a:gd name="T34" fmla="*/ 0 w 259"/>
                  <a:gd name="T35" fmla="*/ 0 h 267"/>
                  <a:gd name="T36" fmla="*/ 0 w 259"/>
                  <a:gd name="T37" fmla="*/ 0 h 267"/>
                  <a:gd name="T38" fmla="*/ 0 w 259"/>
                  <a:gd name="T39" fmla="*/ 0 h 267"/>
                  <a:gd name="T40" fmla="*/ 0 w 259"/>
                  <a:gd name="T41" fmla="*/ 0 h 267"/>
                  <a:gd name="T42" fmla="*/ 0 w 259"/>
                  <a:gd name="T43" fmla="*/ 0 h 267"/>
                  <a:gd name="T44" fmla="*/ 0 w 259"/>
                  <a:gd name="T45" fmla="*/ 0 h 267"/>
                  <a:gd name="T46" fmla="*/ 0 w 259"/>
                  <a:gd name="T47" fmla="*/ 0 h 267"/>
                  <a:gd name="T48" fmla="*/ 0 w 259"/>
                  <a:gd name="T49" fmla="*/ 0 h 267"/>
                  <a:gd name="T50" fmla="*/ 0 w 259"/>
                  <a:gd name="T51" fmla="*/ 0 h 267"/>
                  <a:gd name="T52" fmla="*/ 0 w 259"/>
                  <a:gd name="T53" fmla="*/ 0 h 267"/>
                  <a:gd name="T54" fmla="*/ 0 w 259"/>
                  <a:gd name="T55" fmla="*/ 0 h 267"/>
                  <a:gd name="T56" fmla="*/ 0 w 259"/>
                  <a:gd name="T57" fmla="*/ 0 h 267"/>
                  <a:gd name="T58" fmla="*/ 0 w 259"/>
                  <a:gd name="T59" fmla="*/ 0 h 267"/>
                  <a:gd name="T60" fmla="*/ 0 w 259"/>
                  <a:gd name="T61" fmla="*/ 0 h 267"/>
                  <a:gd name="T62" fmla="*/ 0 w 259"/>
                  <a:gd name="T63" fmla="*/ 0 h 267"/>
                  <a:gd name="T64" fmla="*/ 0 w 259"/>
                  <a:gd name="T65" fmla="*/ 0 h 267"/>
                  <a:gd name="T66" fmla="*/ 0 w 259"/>
                  <a:gd name="T67" fmla="*/ 0 h 267"/>
                  <a:gd name="T68" fmla="*/ 0 w 259"/>
                  <a:gd name="T69" fmla="*/ 0 h 267"/>
                  <a:gd name="T70" fmla="*/ 0 w 259"/>
                  <a:gd name="T71" fmla="*/ 0 h 267"/>
                  <a:gd name="T72" fmla="*/ 0 w 259"/>
                  <a:gd name="T73" fmla="*/ 0 h 267"/>
                  <a:gd name="T74" fmla="*/ 0 w 259"/>
                  <a:gd name="T75" fmla="*/ 0 h 267"/>
                  <a:gd name="T76" fmla="*/ 0 w 259"/>
                  <a:gd name="T77" fmla="*/ 0 h 267"/>
                  <a:gd name="T78" fmla="*/ 0 w 259"/>
                  <a:gd name="T79" fmla="*/ 0 h 267"/>
                  <a:gd name="T80" fmla="*/ 0 w 259"/>
                  <a:gd name="T81" fmla="*/ 0 h 267"/>
                  <a:gd name="T82" fmla="*/ 0 w 259"/>
                  <a:gd name="T83" fmla="*/ 0 h 267"/>
                  <a:gd name="T84" fmla="*/ 0 w 259"/>
                  <a:gd name="T85" fmla="*/ 0 h 267"/>
                  <a:gd name="T86" fmla="*/ 0 w 259"/>
                  <a:gd name="T87" fmla="*/ 0 h 267"/>
                  <a:gd name="T88" fmla="*/ 0 w 259"/>
                  <a:gd name="T89" fmla="*/ 0 h 267"/>
                  <a:gd name="T90" fmla="*/ 0 w 259"/>
                  <a:gd name="T91" fmla="*/ 0 h 267"/>
                  <a:gd name="T92" fmla="*/ 0 w 259"/>
                  <a:gd name="T93" fmla="*/ 0 h 267"/>
                  <a:gd name="T94" fmla="*/ 0 w 259"/>
                  <a:gd name="T95" fmla="*/ 0 h 267"/>
                  <a:gd name="T96" fmla="*/ 0 w 259"/>
                  <a:gd name="T97" fmla="*/ 0 h 267"/>
                  <a:gd name="T98" fmla="*/ 0 w 259"/>
                  <a:gd name="T99" fmla="*/ 0 h 267"/>
                  <a:gd name="T100" fmla="*/ 0 w 259"/>
                  <a:gd name="T101" fmla="*/ 0 h 267"/>
                  <a:gd name="T102" fmla="*/ 0 w 259"/>
                  <a:gd name="T103" fmla="*/ 0 h 267"/>
                  <a:gd name="T104" fmla="*/ 0 w 259"/>
                  <a:gd name="T105" fmla="*/ 0 h 2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9"/>
                  <a:gd name="T160" fmla="*/ 0 h 267"/>
                  <a:gd name="T161" fmla="*/ 259 w 259"/>
                  <a:gd name="T162" fmla="*/ 267 h 2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9" h="267">
                    <a:moveTo>
                      <a:pt x="76" y="255"/>
                    </a:moveTo>
                    <a:lnTo>
                      <a:pt x="80" y="259"/>
                    </a:lnTo>
                    <a:lnTo>
                      <a:pt x="92" y="255"/>
                    </a:lnTo>
                    <a:lnTo>
                      <a:pt x="98" y="257"/>
                    </a:lnTo>
                    <a:lnTo>
                      <a:pt x="101" y="252"/>
                    </a:lnTo>
                    <a:lnTo>
                      <a:pt x="112" y="245"/>
                    </a:lnTo>
                    <a:lnTo>
                      <a:pt x="118" y="246"/>
                    </a:lnTo>
                    <a:lnTo>
                      <a:pt x="125" y="253"/>
                    </a:lnTo>
                    <a:lnTo>
                      <a:pt x="132" y="255"/>
                    </a:lnTo>
                    <a:lnTo>
                      <a:pt x="140" y="256"/>
                    </a:lnTo>
                    <a:lnTo>
                      <a:pt x="142" y="250"/>
                    </a:lnTo>
                    <a:lnTo>
                      <a:pt x="151" y="252"/>
                    </a:lnTo>
                    <a:lnTo>
                      <a:pt x="157" y="248"/>
                    </a:lnTo>
                    <a:lnTo>
                      <a:pt x="163" y="238"/>
                    </a:lnTo>
                    <a:lnTo>
                      <a:pt x="193" y="225"/>
                    </a:lnTo>
                    <a:lnTo>
                      <a:pt x="197" y="220"/>
                    </a:lnTo>
                    <a:lnTo>
                      <a:pt x="209" y="213"/>
                    </a:lnTo>
                    <a:lnTo>
                      <a:pt x="203" y="211"/>
                    </a:lnTo>
                    <a:lnTo>
                      <a:pt x="196" y="199"/>
                    </a:lnTo>
                    <a:lnTo>
                      <a:pt x="200" y="185"/>
                    </a:lnTo>
                    <a:lnTo>
                      <a:pt x="210" y="177"/>
                    </a:lnTo>
                    <a:lnTo>
                      <a:pt x="215" y="171"/>
                    </a:lnTo>
                    <a:lnTo>
                      <a:pt x="220" y="168"/>
                    </a:lnTo>
                    <a:lnTo>
                      <a:pt x="222" y="161"/>
                    </a:lnTo>
                    <a:lnTo>
                      <a:pt x="230" y="150"/>
                    </a:lnTo>
                    <a:lnTo>
                      <a:pt x="220" y="146"/>
                    </a:lnTo>
                    <a:lnTo>
                      <a:pt x="229" y="135"/>
                    </a:lnTo>
                    <a:lnTo>
                      <a:pt x="233" y="125"/>
                    </a:lnTo>
                    <a:lnTo>
                      <a:pt x="236" y="118"/>
                    </a:lnTo>
                    <a:lnTo>
                      <a:pt x="230" y="114"/>
                    </a:lnTo>
                    <a:lnTo>
                      <a:pt x="235" y="102"/>
                    </a:lnTo>
                    <a:lnTo>
                      <a:pt x="242" y="102"/>
                    </a:lnTo>
                    <a:lnTo>
                      <a:pt x="242" y="95"/>
                    </a:lnTo>
                    <a:lnTo>
                      <a:pt x="248" y="86"/>
                    </a:lnTo>
                    <a:lnTo>
                      <a:pt x="252" y="86"/>
                    </a:lnTo>
                    <a:lnTo>
                      <a:pt x="251" y="81"/>
                    </a:lnTo>
                    <a:lnTo>
                      <a:pt x="245" y="77"/>
                    </a:lnTo>
                    <a:lnTo>
                      <a:pt x="249" y="71"/>
                    </a:lnTo>
                    <a:lnTo>
                      <a:pt x="255" y="68"/>
                    </a:lnTo>
                    <a:lnTo>
                      <a:pt x="259" y="64"/>
                    </a:lnTo>
                    <a:lnTo>
                      <a:pt x="248" y="56"/>
                    </a:lnTo>
                    <a:lnTo>
                      <a:pt x="238" y="60"/>
                    </a:lnTo>
                    <a:lnTo>
                      <a:pt x="236" y="50"/>
                    </a:lnTo>
                    <a:lnTo>
                      <a:pt x="230" y="46"/>
                    </a:lnTo>
                    <a:lnTo>
                      <a:pt x="204" y="46"/>
                    </a:lnTo>
                    <a:lnTo>
                      <a:pt x="180" y="32"/>
                    </a:lnTo>
                    <a:lnTo>
                      <a:pt x="171" y="34"/>
                    </a:lnTo>
                    <a:lnTo>
                      <a:pt x="168" y="9"/>
                    </a:lnTo>
                    <a:lnTo>
                      <a:pt x="158" y="2"/>
                    </a:lnTo>
                    <a:lnTo>
                      <a:pt x="150" y="0"/>
                    </a:lnTo>
                    <a:lnTo>
                      <a:pt x="128" y="16"/>
                    </a:lnTo>
                    <a:lnTo>
                      <a:pt x="109" y="11"/>
                    </a:lnTo>
                    <a:lnTo>
                      <a:pt x="105" y="16"/>
                    </a:lnTo>
                    <a:lnTo>
                      <a:pt x="90" y="17"/>
                    </a:lnTo>
                    <a:lnTo>
                      <a:pt x="83" y="16"/>
                    </a:lnTo>
                    <a:lnTo>
                      <a:pt x="73" y="17"/>
                    </a:lnTo>
                    <a:lnTo>
                      <a:pt x="67" y="27"/>
                    </a:lnTo>
                    <a:lnTo>
                      <a:pt x="69" y="39"/>
                    </a:lnTo>
                    <a:lnTo>
                      <a:pt x="79" y="48"/>
                    </a:lnTo>
                    <a:lnTo>
                      <a:pt x="82" y="55"/>
                    </a:lnTo>
                    <a:lnTo>
                      <a:pt x="80" y="67"/>
                    </a:lnTo>
                    <a:lnTo>
                      <a:pt x="76" y="73"/>
                    </a:lnTo>
                    <a:lnTo>
                      <a:pt x="65" y="71"/>
                    </a:lnTo>
                    <a:lnTo>
                      <a:pt x="62" y="78"/>
                    </a:lnTo>
                    <a:lnTo>
                      <a:pt x="56" y="81"/>
                    </a:lnTo>
                    <a:lnTo>
                      <a:pt x="41" y="80"/>
                    </a:lnTo>
                    <a:lnTo>
                      <a:pt x="28" y="93"/>
                    </a:lnTo>
                    <a:lnTo>
                      <a:pt x="8" y="98"/>
                    </a:lnTo>
                    <a:lnTo>
                      <a:pt x="7" y="105"/>
                    </a:lnTo>
                    <a:lnTo>
                      <a:pt x="0" y="114"/>
                    </a:lnTo>
                    <a:lnTo>
                      <a:pt x="7" y="116"/>
                    </a:lnTo>
                    <a:lnTo>
                      <a:pt x="11" y="121"/>
                    </a:lnTo>
                    <a:lnTo>
                      <a:pt x="24" y="123"/>
                    </a:lnTo>
                    <a:lnTo>
                      <a:pt x="28" y="117"/>
                    </a:lnTo>
                    <a:lnTo>
                      <a:pt x="27" y="110"/>
                    </a:lnTo>
                    <a:lnTo>
                      <a:pt x="34" y="107"/>
                    </a:lnTo>
                    <a:lnTo>
                      <a:pt x="41" y="110"/>
                    </a:lnTo>
                    <a:lnTo>
                      <a:pt x="52" y="120"/>
                    </a:lnTo>
                    <a:lnTo>
                      <a:pt x="46" y="124"/>
                    </a:lnTo>
                    <a:lnTo>
                      <a:pt x="40" y="123"/>
                    </a:lnTo>
                    <a:lnTo>
                      <a:pt x="40" y="130"/>
                    </a:lnTo>
                    <a:lnTo>
                      <a:pt x="30" y="136"/>
                    </a:lnTo>
                    <a:lnTo>
                      <a:pt x="27" y="149"/>
                    </a:lnTo>
                    <a:lnTo>
                      <a:pt x="21" y="152"/>
                    </a:lnTo>
                    <a:lnTo>
                      <a:pt x="17" y="157"/>
                    </a:lnTo>
                    <a:lnTo>
                      <a:pt x="20" y="164"/>
                    </a:lnTo>
                    <a:lnTo>
                      <a:pt x="31" y="170"/>
                    </a:lnTo>
                    <a:lnTo>
                      <a:pt x="44" y="167"/>
                    </a:lnTo>
                    <a:lnTo>
                      <a:pt x="57" y="171"/>
                    </a:lnTo>
                    <a:lnTo>
                      <a:pt x="62" y="177"/>
                    </a:lnTo>
                    <a:lnTo>
                      <a:pt x="60" y="184"/>
                    </a:lnTo>
                    <a:lnTo>
                      <a:pt x="56" y="188"/>
                    </a:lnTo>
                    <a:lnTo>
                      <a:pt x="50" y="188"/>
                    </a:lnTo>
                    <a:lnTo>
                      <a:pt x="46" y="209"/>
                    </a:lnTo>
                    <a:lnTo>
                      <a:pt x="49" y="221"/>
                    </a:lnTo>
                    <a:lnTo>
                      <a:pt x="39" y="228"/>
                    </a:lnTo>
                    <a:lnTo>
                      <a:pt x="40" y="235"/>
                    </a:lnTo>
                    <a:lnTo>
                      <a:pt x="37" y="242"/>
                    </a:lnTo>
                    <a:lnTo>
                      <a:pt x="40" y="253"/>
                    </a:lnTo>
                    <a:lnTo>
                      <a:pt x="37" y="261"/>
                    </a:lnTo>
                    <a:lnTo>
                      <a:pt x="44" y="263"/>
                    </a:lnTo>
                    <a:lnTo>
                      <a:pt x="49" y="267"/>
                    </a:lnTo>
                    <a:lnTo>
                      <a:pt x="56" y="267"/>
                    </a:lnTo>
                    <a:lnTo>
                      <a:pt x="60" y="261"/>
                    </a:lnTo>
                    <a:lnTo>
                      <a:pt x="56" y="257"/>
                    </a:lnTo>
                    <a:lnTo>
                      <a:pt x="76" y="255"/>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22" name="Freeform 258"/>
              <p:cNvSpPr>
                <a:spLocks/>
              </p:cNvSpPr>
              <p:nvPr/>
            </p:nvSpPr>
            <p:spPr bwMode="auto">
              <a:xfrm>
                <a:off x="3155" y="1742"/>
                <a:ext cx="23" cy="11"/>
              </a:xfrm>
              <a:custGeom>
                <a:avLst/>
                <a:gdLst>
                  <a:gd name="T0" fmla="*/ 0 w 67"/>
                  <a:gd name="T1" fmla="*/ 0 h 33"/>
                  <a:gd name="T2" fmla="*/ 0 w 67"/>
                  <a:gd name="T3" fmla="*/ 0 h 33"/>
                  <a:gd name="T4" fmla="*/ 0 w 67"/>
                  <a:gd name="T5" fmla="*/ 0 h 33"/>
                  <a:gd name="T6" fmla="*/ 0 w 67"/>
                  <a:gd name="T7" fmla="*/ 0 h 33"/>
                  <a:gd name="T8" fmla="*/ 0 w 67"/>
                  <a:gd name="T9" fmla="*/ 0 h 33"/>
                  <a:gd name="T10" fmla="*/ 0 w 67"/>
                  <a:gd name="T11" fmla="*/ 0 h 33"/>
                  <a:gd name="T12" fmla="*/ 0 w 67"/>
                  <a:gd name="T13" fmla="*/ 0 h 33"/>
                  <a:gd name="T14" fmla="*/ 0 w 67"/>
                  <a:gd name="T15" fmla="*/ 0 h 33"/>
                  <a:gd name="T16" fmla="*/ 0 w 67"/>
                  <a:gd name="T17" fmla="*/ 0 h 33"/>
                  <a:gd name="T18" fmla="*/ 0 w 67"/>
                  <a:gd name="T19" fmla="*/ 0 h 33"/>
                  <a:gd name="T20" fmla="*/ 0 w 67"/>
                  <a:gd name="T21" fmla="*/ 0 h 33"/>
                  <a:gd name="T22" fmla="*/ 0 w 67"/>
                  <a:gd name="T23" fmla="*/ 0 h 33"/>
                  <a:gd name="T24" fmla="*/ 0 w 67"/>
                  <a:gd name="T25" fmla="*/ 0 h 33"/>
                  <a:gd name="T26" fmla="*/ 0 w 67"/>
                  <a:gd name="T27" fmla="*/ 0 h 33"/>
                  <a:gd name="T28" fmla="*/ 0 w 67"/>
                  <a:gd name="T29" fmla="*/ 0 h 33"/>
                  <a:gd name="T30" fmla="*/ 0 w 67"/>
                  <a:gd name="T31" fmla="*/ 0 h 33"/>
                  <a:gd name="T32" fmla="*/ 0 w 67"/>
                  <a:gd name="T33" fmla="*/ 0 h 33"/>
                  <a:gd name="T34" fmla="*/ 0 w 67"/>
                  <a:gd name="T35" fmla="*/ 0 h 33"/>
                  <a:gd name="T36" fmla="*/ 0 w 67"/>
                  <a:gd name="T37" fmla="*/ 0 h 33"/>
                  <a:gd name="T38" fmla="*/ 0 w 67"/>
                  <a:gd name="T39" fmla="*/ 0 h 33"/>
                  <a:gd name="T40" fmla="*/ 0 w 67"/>
                  <a:gd name="T41" fmla="*/ 0 h 33"/>
                  <a:gd name="T42" fmla="*/ 0 w 67"/>
                  <a:gd name="T43" fmla="*/ 0 h 33"/>
                  <a:gd name="T44" fmla="*/ 0 w 6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33"/>
                  <a:gd name="T71" fmla="*/ 67 w 6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33">
                    <a:moveTo>
                      <a:pt x="0" y="11"/>
                    </a:moveTo>
                    <a:lnTo>
                      <a:pt x="18" y="9"/>
                    </a:lnTo>
                    <a:lnTo>
                      <a:pt x="28" y="0"/>
                    </a:lnTo>
                    <a:lnTo>
                      <a:pt x="31" y="5"/>
                    </a:lnTo>
                    <a:lnTo>
                      <a:pt x="35" y="7"/>
                    </a:lnTo>
                    <a:lnTo>
                      <a:pt x="39" y="12"/>
                    </a:lnTo>
                    <a:lnTo>
                      <a:pt x="46" y="9"/>
                    </a:lnTo>
                    <a:lnTo>
                      <a:pt x="49" y="12"/>
                    </a:lnTo>
                    <a:lnTo>
                      <a:pt x="61" y="5"/>
                    </a:lnTo>
                    <a:lnTo>
                      <a:pt x="62" y="12"/>
                    </a:lnTo>
                    <a:lnTo>
                      <a:pt x="62" y="16"/>
                    </a:lnTo>
                    <a:lnTo>
                      <a:pt x="67" y="18"/>
                    </a:lnTo>
                    <a:lnTo>
                      <a:pt x="67" y="23"/>
                    </a:lnTo>
                    <a:lnTo>
                      <a:pt x="59" y="33"/>
                    </a:lnTo>
                    <a:lnTo>
                      <a:pt x="54" y="30"/>
                    </a:lnTo>
                    <a:lnTo>
                      <a:pt x="39" y="30"/>
                    </a:lnTo>
                    <a:lnTo>
                      <a:pt x="33" y="21"/>
                    </a:lnTo>
                    <a:lnTo>
                      <a:pt x="29" y="15"/>
                    </a:lnTo>
                    <a:lnTo>
                      <a:pt x="22" y="18"/>
                    </a:lnTo>
                    <a:lnTo>
                      <a:pt x="18" y="14"/>
                    </a:lnTo>
                    <a:lnTo>
                      <a:pt x="12" y="16"/>
                    </a:lnTo>
                    <a:lnTo>
                      <a:pt x="5" y="16"/>
                    </a:lnTo>
                    <a:lnTo>
                      <a:pt x="0" y="11"/>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23" name="Freeform 259"/>
              <p:cNvSpPr>
                <a:spLocks/>
              </p:cNvSpPr>
              <p:nvPr/>
            </p:nvSpPr>
            <p:spPr bwMode="auto">
              <a:xfrm>
                <a:off x="3087" y="1738"/>
                <a:ext cx="140" cy="103"/>
              </a:xfrm>
              <a:custGeom>
                <a:avLst/>
                <a:gdLst>
                  <a:gd name="T0" fmla="*/ 0 w 420"/>
                  <a:gd name="T1" fmla="*/ 0 h 311"/>
                  <a:gd name="T2" fmla="*/ 0 w 420"/>
                  <a:gd name="T3" fmla="*/ 0 h 311"/>
                  <a:gd name="T4" fmla="*/ 0 w 420"/>
                  <a:gd name="T5" fmla="*/ 0 h 311"/>
                  <a:gd name="T6" fmla="*/ 0 w 420"/>
                  <a:gd name="T7" fmla="*/ 0 h 311"/>
                  <a:gd name="T8" fmla="*/ 0 w 420"/>
                  <a:gd name="T9" fmla="*/ 0 h 311"/>
                  <a:gd name="T10" fmla="*/ 0 w 420"/>
                  <a:gd name="T11" fmla="*/ 0 h 311"/>
                  <a:gd name="T12" fmla="*/ 0 w 420"/>
                  <a:gd name="T13" fmla="*/ 0 h 311"/>
                  <a:gd name="T14" fmla="*/ 0 w 420"/>
                  <a:gd name="T15" fmla="*/ 0 h 311"/>
                  <a:gd name="T16" fmla="*/ 0 w 420"/>
                  <a:gd name="T17" fmla="*/ 0 h 311"/>
                  <a:gd name="T18" fmla="*/ 0 w 420"/>
                  <a:gd name="T19" fmla="*/ 0 h 311"/>
                  <a:gd name="T20" fmla="*/ 0 w 420"/>
                  <a:gd name="T21" fmla="*/ 0 h 311"/>
                  <a:gd name="T22" fmla="*/ 0 w 420"/>
                  <a:gd name="T23" fmla="*/ 0 h 311"/>
                  <a:gd name="T24" fmla="*/ 0 w 420"/>
                  <a:gd name="T25" fmla="*/ 0 h 311"/>
                  <a:gd name="T26" fmla="*/ 0 w 420"/>
                  <a:gd name="T27" fmla="*/ 0 h 311"/>
                  <a:gd name="T28" fmla="*/ 0 w 420"/>
                  <a:gd name="T29" fmla="*/ 0 h 311"/>
                  <a:gd name="T30" fmla="*/ 0 w 420"/>
                  <a:gd name="T31" fmla="*/ 0 h 311"/>
                  <a:gd name="T32" fmla="*/ 0 w 420"/>
                  <a:gd name="T33" fmla="*/ 0 h 311"/>
                  <a:gd name="T34" fmla="*/ 0 w 420"/>
                  <a:gd name="T35" fmla="*/ 0 h 311"/>
                  <a:gd name="T36" fmla="*/ 0 w 420"/>
                  <a:gd name="T37" fmla="*/ 0 h 311"/>
                  <a:gd name="T38" fmla="*/ 0 w 420"/>
                  <a:gd name="T39" fmla="*/ 0 h 311"/>
                  <a:gd name="T40" fmla="*/ 0 w 420"/>
                  <a:gd name="T41" fmla="*/ 0 h 311"/>
                  <a:gd name="T42" fmla="*/ 0 w 420"/>
                  <a:gd name="T43" fmla="*/ 0 h 311"/>
                  <a:gd name="T44" fmla="*/ 0 w 420"/>
                  <a:gd name="T45" fmla="*/ 0 h 311"/>
                  <a:gd name="T46" fmla="*/ 0 w 420"/>
                  <a:gd name="T47" fmla="*/ 0 h 311"/>
                  <a:gd name="T48" fmla="*/ 0 w 420"/>
                  <a:gd name="T49" fmla="*/ 0 h 311"/>
                  <a:gd name="T50" fmla="*/ 0 w 420"/>
                  <a:gd name="T51" fmla="*/ 0 h 311"/>
                  <a:gd name="T52" fmla="*/ 0 w 420"/>
                  <a:gd name="T53" fmla="*/ 0 h 311"/>
                  <a:gd name="T54" fmla="*/ 0 w 420"/>
                  <a:gd name="T55" fmla="*/ 0 h 311"/>
                  <a:gd name="T56" fmla="*/ 0 w 420"/>
                  <a:gd name="T57" fmla="*/ 0 h 311"/>
                  <a:gd name="T58" fmla="*/ 0 w 420"/>
                  <a:gd name="T59" fmla="*/ 0 h 311"/>
                  <a:gd name="T60" fmla="*/ 0 w 420"/>
                  <a:gd name="T61" fmla="*/ 0 h 311"/>
                  <a:gd name="T62" fmla="*/ 0 w 420"/>
                  <a:gd name="T63" fmla="*/ 0 h 311"/>
                  <a:gd name="T64" fmla="*/ 0 w 420"/>
                  <a:gd name="T65" fmla="*/ 0 h 311"/>
                  <a:gd name="T66" fmla="*/ 0 w 420"/>
                  <a:gd name="T67" fmla="*/ 0 h 311"/>
                  <a:gd name="T68" fmla="*/ 0 w 420"/>
                  <a:gd name="T69" fmla="*/ 0 h 311"/>
                  <a:gd name="T70" fmla="*/ 0 w 420"/>
                  <a:gd name="T71" fmla="*/ 0 h 311"/>
                  <a:gd name="T72" fmla="*/ 0 w 420"/>
                  <a:gd name="T73" fmla="*/ 0 h 311"/>
                  <a:gd name="T74" fmla="*/ 0 w 420"/>
                  <a:gd name="T75" fmla="*/ 0 h 311"/>
                  <a:gd name="T76" fmla="*/ 0 w 420"/>
                  <a:gd name="T77" fmla="*/ 0 h 311"/>
                  <a:gd name="T78" fmla="*/ 0 w 420"/>
                  <a:gd name="T79" fmla="*/ 0 h 311"/>
                  <a:gd name="T80" fmla="*/ 0 w 420"/>
                  <a:gd name="T81" fmla="*/ 0 h 311"/>
                  <a:gd name="T82" fmla="*/ 0 w 420"/>
                  <a:gd name="T83" fmla="*/ 0 h 311"/>
                  <a:gd name="T84" fmla="*/ 0 w 420"/>
                  <a:gd name="T85" fmla="*/ 0 h 311"/>
                  <a:gd name="T86" fmla="*/ 0 w 420"/>
                  <a:gd name="T87" fmla="*/ 0 h 311"/>
                  <a:gd name="T88" fmla="*/ 0 w 420"/>
                  <a:gd name="T89" fmla="*/ 0 h 311"/>
                  <a:gd name="T90" fmla="*/ 0 w 420"/>
                  <a:gd name="T91" fmla="*/ 0 h 311"/>
                  <a:gd name="T92" fmla="*/ 0 w 420"/>
                  <a:gd name="T93" fmla="*/ 0 h 311"/>
                  <a:gd name="T94" fmla="*/ 0 w 420"/>
                  <a:gd name="T95" fmla="*/ 0 h 311"/>
                  <a:gd name="T96" fmla="*/ 0 w 420"/>
                  <a:gd name="T97" fmla="*/ 0 h 311"/>
                  <a:gd name="T98" fmla="*/ 0 w 420"/>
                  <a:gd name="T99" fmla="*/ 0 h 311"/>
                  <a:gd name="T100" fmla="*/ 0 w 420"/>
                  <a:gd name="T101" fmla="*/ 0 h 311"/>
                  <a:gd name="T102" fmla="*/ 0 w 420"/>
                  <a:gd name="T103" fmla="*/ 0 h 311"/>
                  <a:gd name="T104" fmla="*/ 0 w 420"/>
                  <a:gd name="T105" fmla="*/ 0 h 311"/>
                  <a:gd name="T106" fmla="*/ 0 w 420"/>
                  <a:gd name="T107" fmla="*/ 0 h 3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20"/>
                  <a:gd name="T163" fmla="*/ 0 h 311"/>
                  <a:gd name="T164" fmla="*/ 420 w 420"/>
                  <a:gd name="T165" fmla="*/ 311 h 3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20" h="311">
                    <a:moveTo>
                      <a:pt x="13" y="104"/>
                    </a:moveTo>
                    <a:lnTo>
                      <a:pt x="4" y="97"/>
                    </a:lnTo>
                    <a:lnTo>
                      <a:pt x="0" y="86"/>
                    </a:lnTo>
                    <a:lnTo>
                      <a:pt x="0" y="79"/>
                    </a:lnTo>
                    <a:lnTo>
                      <a:pt x="4" y="67"/>
                    </a:lnTo>
                    <a:lnTo>
                      <a:pt x="4" y="60"/>
                    </a:lnTo>
                    <a:lnTo>
                      <a:pt x="9" y="50"/>
                    </a:lnTo>
                    <a:lnTo>
                      <a:pt x="3" y="44"/>
                    </a:lnTo>
                    <a:lnTo>
                      <a:pt x="10" y="30"/>
                    </a:lnTo>
                    <a:lnTo>
                      <a:pt x="17" y="33"/>
                    </a:lnTo>
                    <a:lnTo>
                      <a:pt x="19" y="40"/>
                    </a:lnTo>
                    <a:lnTo>
                      <a:pt x="25" y="50"/>
                    </a:lnTo>
                    <a:lnTo>
                      <a:pt x="36" y="48"/>
                    </a:lnTo>
                    <a:lnTo>
                      <a:pt x="43" y="50"/>
                    </a:lnTo>
                    <a:lnTo>
                      <a:pt x="48" y="54"/>
                    </a:lnTo>
                    <a:lnTo>
                      <a:pt x="55" y="54"/>
                    </a:lnTo>
                    <a:lnTo>
                      <a:pt x="59" y="48"/>
                    </a:lnTo>
                    <a:lnTo>
                      <a:pt x="55" y="44"/>
                    </a:lnTo>
                    <a:lnTo>
                      <a:pt x="75" y="42"/>
                    </a:lnTo>
                    <a:lnTo>
                      <a:pt x="79" y="46"/>
                    </a:lnTo>
                    <a:lnTo>
                      <a:pt x="91" y="42"/>
                    </a:lnTo>
                    <a:lnTo>
                      <a:pt x="97" y="44"/>
                    </a:lnTo>
                    <a:lnTo>
                      <a:pt x="100" y="39"/>
                    </a:lnTo>
                    <a:lnTo>
                      <a:pt x="111" y="32"/>
                    </a:lnTo>
                    <a:lnTo>
                      <a:pt x="117" y="33"/>
                    </a:lnTo>
                    <a:lnTo>
                      <a:pt x="124" y="40"/>
                    </a:lnTo>
                    <a:lnTo>
                      <a:pt x="131" y="42"/>
                    </a:lnTo>
                    <a:lnTo>
                      <a:pt x="139" y="43"/>
                    </a:lnTo>
                    <a:lnTo>
                      <a:pt x="141" y="37"/>
                    </a:lnTo>
                    <a:lnTo>
                      <a:pt x="150" y="39"/>
                    </a:lnTo>
                    <a:lnTo>
                      <a:pt x="156" y="35"/>
                    </a:lnTo>
                    <a:lnTo>
                      <a:pt x="162" y="25"/>
                    </a:lnTo>
                    <a:lnTo>
                      <a:pt x="192" y="12"/>
                    </a:lnTo>
                    <a:lnTo>
                      <a:pt x="196" y="7"/>
                    </a:lnTo>
                    <a:lnTo>
                      <a:pt x="208" y="0"/>
                    </a:lnTo>
                    <a:lnTo>
                      <a:pt x="212" y="12"/>
                    </a:lnTo>
                    <a:lnTo>
                      <a:pt x="211" y="19"/>
                    </a:lnTo>
                    <a:lnTo>
                      <a:pt x="206" y="25"/>
                    </a:lnTo>
                    <a:lnTo>
                      <a:pt x="211" y="30"/>
                    </a:lnTo>
                    <a:lnTo>
                      <a:pt x="218" y="30"/>
                    </a:lnTo>
                    <a:lnTo>
                      <a:pt x="224" y="28"/>
                    </a:lnTo>
                    <a:lnTo>
                      <a:pt x="228" y="32"/>
                    </a:lnTo>
                    <a:lnTo>
                      <a:pt x="235" y="29"/>
                    </a:lnTo>
                    <a:lnTo>
                      <a:pt x="239" y="35"/>
                    </a:lnTo>
                    <a:lnTo>
                      <a:pt x="245" y="44"/>
                    </a:lnTo>
                    <a:lnTo>
                      <a:pt x="260" y="44"/>
                    </a:lnTo>
                    <a:lnTo>
                      <a:pt x="265" y="47"/>
                    </a:lnTo>
                    <a:lnTo>
                      <a:pt x="273" y="37"/>
                    </a:lnTo>
                    <a:lnTo>
                      <a:pt x="273" y="32"/>
                    </a:lnTo>
                    <a:lnTo>
                      <a:pt x="268" y="30"/>
                    </a:lnTo>
                    <a:lnTo>
                      <a:pt x="268" y="26"/>
                    </a:lnTo>
                    <a:lnTo>
                      <a:pt x="276" y="26"/>
                    </a:lnTo>
                    <a:lnTo>
                      <a:pt x="276" y="29"/>
                    </a:lnTo>
                    <a:lnTo>
                      <a:pt x="287" y="23"/>
                    </a:lnTo>
                    <a:lnTo>
                      <a:pt x="293" y="25"/>
                    </a:lnTo>
                    <a:lnTo>
                      <a:pt x="293" y="26"/>
                    </a:lnTo>
                    <a:lnTo>
                      <a:pt x="307" y="26"/>
                    </a:lnTo>
                    <a:lnTo>
                      <a:pt x="312" y="30"/>
                    </a:lnTo>
                    <a:lnTo>
                      <a:pt x="310" y="44"/>
                    </a:lnTo>
                    <a:lnTo>
                      <a:pt x="313" y="40"/>
                    </a:lnTo>
                    <a:lnTo>
                      <a:pt x="323" y="43"/>
                    </a:lnTo>
                    <a:lnTo>
                      <a:pt x="333" y="42"/>
                    </a:lnTo>
                    <a:lnTo>
                      <a:pt x="342" y="61"/>
                    </a:lnTo>
                    <a:lnTo>
                      <a:pt x="346" y="62"/>
                    </a:lnTo>
                    <a:lnTo>
                      <a:pt x="348" y="69"/>
                    </a:lnTo>
                    <a:lnTo>
                      <a:pt x="353" y="73"/>
                    </a:lnTo>
                    <a:lnTo>
                      <a:pt x="353" y="78"/>
                    </a:lnTo>
                    <a:lnTo>
                      <a:pt x="349" y="78"/>
                    </a:lnTo>
                    <a:lnTo>
                      <a:pt x="353" y="83"/>
                    </a:lnTo>
                    <a:lnTo>
                      <a:pt x="362" y="82"/>
                    </a:lnTo>
                    <a:lnTo>
                      <a:pt x="368" y="86"/>
                    </a:lnTo>
                    <a:lnTo>
                      <a:pt x="377" y="85"/>
                    </a:lnTo>
                    <a:lnTo>
                      <a:pt x="379" y="90"/>
                    </a:lnTo>
                    <a:lnTo>
                      <a:pt x="372" y="94"/>
                    </a:lnTo>
                    <a:lnTo>
                      <a:pt x="372" y="101"/>
                    </a:lnTo>
                    <a:lnTo>
                      <a:pt x="366" y="101"/>
                    </a:lnTo>
                    <a:lnTo>
                      <a:pt x="364" y="107"/>
                    </a:lnTo>
                    <a:lnTo>
                      <a:pt x="352" y="115"/>
                    </a:lnTo>
                    <a:lnTo>
                      <a:pt x="352" y="122"/>
                    </a:lnTo>
                    <a:lnTo>
                      <a:pt x="358" y="125"/>
                    </a:lnTo>
                    <a:lnTo>
                      <a:pt x="358" y="129"/>
                    </a:lnTo>
                    <a:lnTo>
                      <a:pt x="355" y="129"/>
                    </a:lnTo>
                    <a:lnTo>
                      <a:pt x="356" y="133"/>
                    </a:lnTo>
                    <a:lnTo>
                      <a:pt x="359" y="133"/>
                    </a:lnTo>
                    <a:lnTo>
                      <a:pt x="365" y="144"/>
                    </a:lnTo>
                    <a:lnTo>
                      <a:pt x="374" y="140"/>
                    </a:lnTo>
                    <a:lnTo>
                      <a:pt x="378" y="143"/>
                    </a:lnTo>
                    <a:lnTo>
                      <a:pt x="379" y="140"/>
                    </a:lnTo>
                    <a:lnTo>
                      <a:pt x="388" y="144"/>
                    </a:lnTo>
                    <a:lnTo>
                      <a:pt x="391" y="142"/>
                    </a:lnTo>
                    <a:lnTo>
                      <a:pt x="402" y="148"/>
                    </a:lnTo>
                    <a:lnTo>
                      <a:pt x="400" y="154"/>
                    </a:lnTo>
                    <a:lnTo>
                      <a:pt x="401" y="155"/>
                    </a:lnTo>
                    <a:lnTo>
                      <a:pt x="401" y="160"/>
                    </a:lnTo>
                    <a:lnTo>
                      <a:pt x="410" y="162"/>
                    </a:lnTo>
                    <a:lnTo>
                      <a:pt x="411" y="172"/>
                    </a:lnTo>
                    <a:lnTo>
                      <a:pt x="408" y="179"/>
                    </a:lnTo>
                    <a:lnTo>
                      <a:pt x="408" y="185"/>
                    </a:lnTo>
                    <a:lnTo>
                      <a:pt x="405" y="192"/>
                    </a:lnTo>
                    <a:lnTo>
                      <a:pt x="401" y="196"/>
                    </a:lnTo>
                    <a:lnTo>
                      <a:pt x="407" y="203"/>
                    </a:lnTo>
                    <a:lnTo>
                      <a:pt x="407" y="205"/>
                    </a:lnTo>
                    <a:lnTo>
                      <a:pt x="417" y="212"/>
                    </a:lnTo>
                    <a:lnTo>
                      <a:pt x="417" y="215"/>
                    </a:lnTo>
                    <a:lnTo>
                      <a:pt x="420" y="216"/>
                    </a:lnTo>
                    <a:lnTo>
                      <a:pt x="418" y="222"/>
                    </a:lnTo>
                    <a:lnTo>
                      <a:pt x="411" y="223"/>
                    </a:lnTo>
                    <a:lnTo>
                      <a:pt x="410" y="228"/>
                    </a:lnTo>
                    <a:lnTo>
                      <a:pt x="405" y="226"/>
                    </a:lnTo>
                    <a:lnTo>
                      <a:pt x="407" y="229"/>
                    </a:lnTo>
                    <a:lnTo>
                      <a:pt x="397" y="222"/>
                    </a:lnTo>
                    <a:lnTo>
                      <a:pt x="390" y="223"/>
                    </a:lnTo>
                    <a:lnTo>
                      <a:pt x="390" y="228"/>
                    </a:lnTo>
                    <a:lnTo>
                      <a:pt x="384" y="235"/>
                    </a:lnTo>
                    <a:lnTo>
                      <a:pt x="384" y="240"/>
                    </a:lnTo>
                    <a:lnTo>
                      <a:pt x="387" y="241"/>
                    </a:lnTo>
                    <a:lnTo>
                      <a:pt x="382" y="247"/>
                    </a:lnTo>
                    <a:lnTo>
                      <a:pt x="375" y="248"/>
                    </a:lnTo>
                    <a:lnTo>
                      <a:pt x="361" y="254"/>
                    </a:lnTo>
                    <a:lnTo>
                      <a:pt x="356" y="261"/>
                    </a:lnTo>
                    <a:lnTo>
                      <a:pt x="352" y="261"/>
                    </a:lnTo>
                    <a:lnTo>
                      <a:pt x="352" y="266"/>
                    </a:lnTo>
                    <a:lnTo>
                      <a:pt x="348" y="268"/>
                    </a:lnTo>
                    <a:lnTo>
                      <a:pt x="349" y="269"/>
                    </a:lnTo>
                    <a:lnTo>
                      <a:pt x="352" y="269"/>
                    </a:lnTo>
                    <a:lnTo>
                      <a:pt x="352" y="273"/>
                    </a:lnTo>
                    <a:lnTo>
                      <a:pt x="355" y="276"/>
                    </a:lnTo>
                    <a:lnTo>
                      <a:pt x="353" y="283"/>
                    </a:lnTo>
                    <a:lnTo>
                      <a:pt x="356" y="287"/>
                    </a:lnTo>
                    <a:lnTo>
                      <a:pt x="348" y="287"/>
                    </a:lnTo>
                    <a:lnTo>
                      <a:pt x="346" y="291"/>
                    </a:lnTo>
                    <a:lnTo>
                      <a:pt x="342" y="289"/>
                    </a:lnTo>
                    <a:lnTo>
                      <a:pt x="340" y="293"/>
                    </a:lnTo>
                    <a:lnTo>
                      <a:pt x="342" y="298"/>
                    </a:lnTo>
                    <a:lnTo>
                      <a:pt x="338" y="298"/>
                    </a:lnTo>
                    <a:lnTo>
                      <a:pt x="340" y="303"/>
                    </a:lnTo>
                    <a:lnTo>
                      <a:pt x="343" y="301"/>
                    </a:lnTo>
                    <a:lnTo>
                      <a:pt x="345" y="305"/>
                    </a:lnTo>
                    <a:lnTo>
                      <a:pt x="339" y="311"/>
                    </a:lnTo>
                    <a:lnTo>
                      <a:pt x="333" y="308"/>
                    </a:lnTo>
                    <a:lnTo>
                      <a:pt x="333" y="296"/>
                    </a:lnTo>
                    <a:lnTo>
                      <a:pt x="329" y="291"/>
                    </a:lnTo>
                    <a:lnTo>
                      <a:pt x="323" y="291"/>
                    </a:lnTo>
                    <a:lnTo>
                      <a:pt x="325" y="297"/>
                    </a:lnTo>
                    <a:lnTo>
                      <a:pt x="317" y="300"/>
                    </a:lnTo>
                    <a:lnTo>
                      <a:pt x="307" y="294"/>
                    </a:lnTo>
                    <a:lnTo>
                      <a:pt x="306" y="286"/>
                    </a:lnTo>
                    <a:lnTo>
                      <a:pt x="306" y="282"/>
                    </a:lnTo>
                    <a:lnTo>
                      <a:pt x="309" y="278"/>
                    </a:lnTo>
                    <a:lnTo>
                      <a:pt x="309" y="275"/>
                    </a:lnTo>
                    <a:lnTo>
                      <a:pt x="303" y="275"/>
                    </a:lnTo>
                    <a:lnTo>
                      <a:pt x="303" y="260"/>
                    </a:lnTo>
                    <a:lnTo>
                      <a:pt x="304" y="255"/>
                    </a:lnTo>
                    <a:lnTo>
                      <a:pt x="303" y="243"/>
                    </a:lnTo>
                    <a:lnTo>
                      <a:pt x="304" y="233"/>
                    </a:lnTo>
                    <a:lnTo>
                      <a:pt x="303" y="226"/>
                    </a:lnTo>
                    <a:lnTo>
                      <a:pt x="293" y="222"/>
                    </a:lnTo>
                    <a:lnTo>
                      <a:pt x="294" y="219"/>
                    </a:lnTo>
                    <a:lnTo>
                      <a:pt x="287" y="219"/>
                    </a:lnTo>
                    <a:lnTo>
                      <a:pt x="283" y="216"/>
                    </a:lnTo>
                    <a:lnTo>
                      <a:pt x="277" y="218"/>
                    </a:lnTo>
                    <a:lnTo>
                      <a:pt x="258" y="211"/>
                    </a:lnTo>
                    <a:lnTo>
                      <a:pt x="255" y="221"/>
                    </a:lnTo>
                    <a:lnTo>
                      <a:pt x="260" y="222"/>
                    </a:lnTo>
                    <a:lnTo>
                      <a:pt x="258" y="230"/>
                    </a:lnTo>
                    <a:lnTo>
                      <a:pt x="255" y="232"/>
                    </a:lnTo>
                    <a:lnTo>
                      <a:pt x="254" y="241"/>
                    </a:lnTo>
                    <a:lnTo>
                      <a:pt x="263" y="241"/>
                    </a:lnTo>
                    <a:lnTo>
                      <a:pt x="260" y="247"/>
                    </a:lnTo>
                    <a:lnTo>
                      <a:pt x="244" y="250"/>
                    </a:lnTo>
                    <a:lnTo>
                      <a:pt x="242" y="254"/>
                    </a:lnTo>
                    <a:lnTo>
                      <a:pt x="241" y="248"/>
                    </a:lnTo>
                    <a:lnTo>
                      <a:pt x="235" y="250"/>
                    </a:lnTo>
                    <a:lnTo>
                      <a:pt x="231" y="247"/>
                    </a:lnTo>
                    <a:lnTo>
                      <a:pt x="224" y="251"/>
                    </a:lnTo>
                    <a:lnTo>
                      <a:pt x="218" y="250"/>
                    </a:lnTo>
                    <a:lnTo>
                      <a:pt x="221" y="237"/>
                    </a:lnTo>
                    <a:lnTo>
                      <a:pt x="225" y="232"/>
                    </a:lnTo>
                    <a:lnTo>
                      <a:pt x="215" y="229"/>
                    </a:lnTo>
                    <a:lnTo>
                      <a:pt x="212" y="222"/>
                    </a:lnTo>
                    <a:lnTo>
                      <a:pt x="214" y="215"/>
                    </a:lnTo>
                    <a:lnTo>
                      <a:pt x="218" y="210"/>
                    </a:lnTo>
                    <a:lnTo>
                      <a:pt x="218" y="207"/>
                    </a:lnTo>
                    <a:lnTo>
                      <a:pt x="211" y="207"/>
                    </a:lnTo>
                    <a:lnTo>
                      <a:pt x="203" y="203"/>
                    </a:lnTo>
                    <a:lnTo>
                      <a:pt x="196" y="204"/>
                    </a:lnTo>
                    <a:lnTo>
                      <a:pt x="180" y="190"/>
                    </a:lnTo>
                    <a:lnTo>
                      <a:pt x="175" y="189"/>
                    </a:lnTo>
                    <a:lnTo>
                      <a:pt x="169" y="193"/>
                    </a:lnTo>
                    <a:lnTo>
                      <a:pt x="162" y="190"/>
                    </a:lnTo>
                    <a:lnTo>
                      <a:pt x="154" y="182"/>
                    </a:lnTo>
                    <a:lnTo>
                      <a:pt x="154" y="176"/>
                    </a:lnTo>
                    <a:lnTo>
                      <a:pt x="143" y="185"/>
                    </a:lnTo>
                    <a:lnTo>
                      <a:pt x="127" y="175"/>
                    </a:lnTo>
                    <a:lnTo>
                      <a:pt x="124" y="179"/>
                    </a:lnTo>
                    <a:lnTo>
                      <a:pt x="128" y="183"/>
                    </a:lnTo>
                    <a:lnTo>
                      <a:pt x="128" y="189"/>
                    </a:lnTo>
                    <a:lnTo>
                      <a:pt x="121" y="196"/>
                    </a:lnTo>
                    <a:lnTo>
                      <a:pt x="110" y="193"/>
                    </a:lnTo>
                    <a:lnTo>
                      <a:pt x="92" y="204"/>
                    </a:lnTo>
                    <a:lnTo>
                      <a:pt x="88" y="198"/>
                    </a:lnTo>
                    <a:lnTo>
                      <a:pt x="88" y="192"/>
                    </a:lnTo>
                    <a:lnTo>
                      <a:pt x="77" y="187"/>
                    </a:lnTo>
                    <a:lnTo>
                      <a:pt x="69" y="180"/>
                    </a:lnTo>
                    <a:lnTo>
                      <a:pt x="74" y="175"/>
                    </a:lnTo>
                    <a:lnTo>
                      <a:pt x="72" y="169"/>
                    </a:lnTo>
                    <a:lnTo>
                      <a:pt x="62" y="154"/>
                    </a:lnTo>
                    <a:lnTo>
                      <a:pt x="55" y="157"/>
                    </a:lnTo>
                    <a:lnTo>
                      <a:pt x="51" y="154"/>
                    </a:lnTo>
                    <a:lnTo>
                      <a:pt x="51" y="148"/>
                    </a:lnTo>
                    <a:lnTo>
                      <a:pt x="45" y="147"/>
                    </a:lnTo>
                    <a:lnTo>
                      <a:pt x="45" y="140"/>
                    </a:lnTo>
                    <a:lnTo>
                      <a:pt x="38" y="142"/>
                    </a:lnTo>
                    <a:lnTo>
                      <a:pt x="33" y="136"/>
                    </a:lnTo>
                    <a:lnTo>
                      <a:pt x="33" y="129"/>
                    </a:lnTo>
                    <a:lnTo>
                      <a:pt x="13" y="133"/>
                    </a:lnTo>
                    <a:lnTo>
                      <a:pt x="20" y="122"/>
                    </a:lnTo>
                    <a:lnTo>
                      <a:pt x="19" y="115"/>
                    </a:lnTo>
                    <a:lnTo>
                      <a:pt x="13" y="10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24" name="Freeform 260"/>
              <p:cNvSpPr>
                <a:spLocks/>
              </p:cNvSpPr>
              <p:nvPr/>
            </p:nvSpPr>
            <p:spPr bwMode="auto">
              <a:xfrm>
                <a:off x="3017" y="1764"/>
                <a:ext cx="111" cy="128"/>
              </a:xfrm>
              <a:custGeom>
                <a:avLst/>
                <a:gdLst>
                  <a:gd name="T0" fmla="*/ 0 w 331"/>
                  <a:gd name="T1" fmla="*/ 0 h 384"/>
                  <a:gd name="T2" fmla="*/ 0 w 331"/>
                  <a:gd name="T3" fmla="*/ 0 h 384"/>
                  <a:gd name="T4" fmla="*/ 0 w 331"/>
                  <a:gd name="T5" fmla="*/ 0 h 384"/>
                  <a:gd name="T6" fmla="*/ 0 w 331"/>
                  <a:gd name="T7" fmla="*/ 0 h 384"/>
                  <a:gd name="T8" fmla="*/ 0 w 331"/>
                  <a:gd name="T9" fmla="*/ 0 h 384"/>
                  <a:gd name="T10" fmla="*/ 0 w 331"/>
                  <a:gd name="T11" fmla="*/ 0 h 384"/>
                  <a:gd name="T12" fmla="*/ 0 w 331"/>
                  <a:gd name="T13" fmla="*/ 0 h 384"/>
                  <a:gd name="T14" fmla="*/ 0 w 331"/>
                  <a:gd name="T15" fmla="*/ 0 h 384"/>
                  <a:gd name="T16" fmla="*/ 0 w 331"/>
                  <a:gd name="T17" fmla="*/ 0 h 384"/>
                  <a:gd name="T18" fmla="*/ 0 w 331"/>
                  <a:gd name="T19" fmla="*/ 0 h 384"/>
                  <a:gd name="T20" fmla="*/ 0 w 331"/>
                  <a:gd name="T21" fmla="*/ 0 h 384"/>
                  <a:gd name="T22" fmla="*/ 0 w 331"/>
                  <a:gd name="T23" fmla="*/ 0 h 384"/>
                  <a:gd name="T24" fmla="*/ 0 w 331"/>
                  <a:gd name="T25" fmla="*/ 0 h 384"/>
                  <a:gd name="T26" fmla="*/ 0 w 331"/>
                  <a:gd name="T27" fmla="*/ 0 h 384"/>
                  <a:gd name="T28" fmla="*/ 0 w 331"/>
                  <a:gd name="T29" fmla="*/ 0 h 384"/>
                  <a:gd name="T30" fmla="*/ 0 w 331"/>
                  <a:gd name="T31" fmla="*/ 0 h 384"/>
                  <a:gd name="T32" fmla="*/ 0 w 331"/>
                  <a:gd name="T33" fmla="*/ 0 h 384"/>
                  <a:gd name="T34" fmla="*/ 0 w 331"/>
                  <a:gd name="T35" fmla="*/ 0 h 384"/>
                  <a:gd name="T36" fmla="*/ 0 w 331"/>
                  <a:gd name="T37" fmla="*/ 0 h 384"/>
                  <a:gd name="T38" fmla="*/ 0 w 331"/>
                  <a:gd name="T39" fmla="*/ 0 h 384"/>
                  <a:gd name="T40" fmla="*/ 0 w 331"/>
                  <a:gd name="T41" fmla="*/ 0 h 384"/>
                  <a:gd name="T42" fmla="*/ 0 w 331"/>
                  <a:gd name="T43" fmla="*/ 0 h 384"/>
                  <a:gd name="T44" fmla="*/ 0 w 331"/>
                  <a:gd name="T45" fmla="*/ 0 h 384"/>
                  <a:gd name="T46" fmla="*/ 0 w 331"/>
                  <a:gd name="T47" fmla="*/ 0 h 384"/>
                  <a:gd name="T48" fmla="*/ 0 w 331"/>
                  <a:gd name="T49" fmla="*/ 0 h 384"/>
                  <a:gd name="T50" fmla="*/ 0 w 331"/>
                  <a:gd name="T51" fmla="*/ 0 h 384"/>
                  <a:gd name="T52" fmla="*/ 0 w 331"/>
                  <a:gd name="T53" fmla="*/ 0 h 384"/>
                  <a:gd name="T54" fmla="*/ 0 w 331"/>
                  <a:gd name="T55" fmla="*/ 0 h 384"/>
                  <a:gd name="T56" fmla="*/ 0 w 331"/>
                  <a:gd name="T57" fmla="*/ 0 h 384"/>
                  <a:gd name="T58" fmla="*/ 0 w 331"/>
                  <a:gd name="T59" fmla="*/ 0 h 384"/>
                  <a:gd name="T60" fmla="*/ 0 w 331"/>
                  <a:gd name="T61" fmla="*/ 0 h 384"/>
                  <a:gd name="T62" fmla="*/ 0 w 331"/>
                  <a:gd name="T63" fmla="*/ 0 h 384"/>
                  <a:gd name="T64" fmla="*/ 0 w 331"/>
                  <a:gd name="T65" fmla="*/ 0 h 384"/>
                  <a:gd name="T66" fmla="*/ 0 w 331"/>
                  <a:gd name="T67" fmla="*/ 0 h 384"/>
                  <a:gd name="T68" fmla="*/ 0 w 331"/>
                  <a:gd name="T69" fmla="*/ 0 h 384"/>
                  <a:gd name="T70" fmla="*/ 0 w 331"/>
                  <a:gd name="T71" fmla="*/ 0 h 384"/>
                  <a:gd name="T72" fmla="*/ 0 w 331"/>
                  <a:gd name="T73" fmla="*/ 0 h 384"/>
                  <a:gd name="T74" fmla="*/ 0 w 331"/>
                  <a:gd name="T75" fmla="*/ 0 h 384"/>
                  <a:gd name="T76" fmla="*/ 0 w 331"/>
                  <a:gd name="T77" fmla="*/ 0 h 384"/>
                  <a:gd name="T78" fmla="*/ 0 w 331"/>
                  <a:gd name="T79" fmla="*/ 0 h 384"/>
                  <a:gd name="T80" fmla="*/ 0 w 331"/>
                  <a:gd name="T81" fmla="*/ 0 h 384"/>
                  <a:gd name="T82" fmla="*/ 0 w 331"/>
                  <a:gd name="T83" fmla="*/ 0 h 384"/>
                  <a:gd name="T84" fmla="*/ 0 w 331"/>
                  <a:gd name="T85" fmla="*/ 0 h 384"/>
                  <a:gd name="T86" fmla="*/ 0 w 331"/>
                  <a:gd name="T87" fmla="*/ 0 h 384"/>
                  <a:gd name="T88" fmla="*/ 0 w 331"/>
                  <a:gd name="T89" fmla="*/ 0 h 384"/>
                  <a:gd name="T90" fmla="*/ 0 w 331"/>
                  <a:gd name="T91" fmla="*/ 0 h 384"/>
                  <a:gd name="T92" fmla="*/ 0 w 331"/>
                  <a:gd name="T93" fmla="*/ 0 h 384"/>
                  <a:gd name="T94" fmla="*/ 0 w 331"/>
                  <a:gd name="T95" fmla="*/ 0 h 384"/>
                  <a:gd name="T96" fmla="*/ 0 w 331"/>
                  <a:gd name="T97" fmla="*/ 0 h 384"/>
                  <a:gd name="T98" fmla="*/ 0 w 331"/>
                  <a:gd name="T99" fmla="*/ 0 h 384"/>
                  <a:gd name="T100" fmla="*/ 0 w 331"/>
                  <a:gd name="T101" fmla="*/ 0 h 384"/>
                  <a:gd name="T102" fmla="*/ 0 w 331"/>
                  <a:gd name="T103" fmla="*/ 0 h 384"/>
                  <a:gd name="T104" fmla="*/ 0 w 331"/>
                  <a:gd name="T105" fmla="*/ 0 h 384"/>
                  <a:gd name="T106" fmla="*/ 0 w 331"/>
                  <a:gd name="T107" fmla="*/ 0 h 384"/>
                  <a:gd name="T108" fmla="*/ 0 w 331"/>
                  <a:gd name="T109" fmla="*/ 0 h 384"/>
                  <a:gd name="T110" fmla="*/ 0 w 331"/>
                  <a:gd name="T111" fmla="*/ 0 h 384"/>
                  <a:gd name="T112" fmla="*/ 0 w 331"/>
                  <a:gd name="T113" fmla="*/ 0 h 384"/>
                  <a:gd name="T114" fmla="*/ 0 w 331"/>
                  <a:gd name="T115" fmla="*/ 0 h 384"/>
                  <a:gd name="T116" fmla="*/ 0 w 331"/>
                  <a:gd name="T117" fmla="*/ 0 h 384"/>
                  <a:gd name="T118" fmla="*/ 0 w 331"/>
                  <a:gd name="T119" fmla="*/ 0 h 384"/>
                  <a:gd name="T120" fmla="*/ 0 w 331"/>
                  <a:gd name="T121" fmla="*/ 0 h 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1"/>
                  <a:gd name="T184" fmla="*/ 0 h 384"/>
                  <a:gd name="T185" fmla="*/ 331 w 331"/>
                  <a:gd name="T186" fmla="*/ 384 h 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1" h="384">
                    <a:moveTo>
                      <a:pt x="149" y="222"/>
                    </a:moveTo>
                    <a:lnTo>
                      <a:pt x="139" y="230"/>
                    </a:lnTo>
                    <a:lnTo>
                      <a:pt x="137" y="237"/>
                    </a:lnTo>
                    <a:lnTo>
                      <a:pt x="126" y="241"/>
                    </a:lnTo>
                    <a:lnTo>
                      <a:pt x="124" y="248"/>
                    </a:lnTo>
                    <a:lnTo>
                      <a:pt x="122" y="269"/>
                    </a:lnTo>
                    <a:lnTo>
                      <a:pt x="117" y="277"/>
                    </a:lnTo>
                    <a:lnTo>
                      <a:pt x="119" y="288"/>
                    </a:lnTo>
                    <a:lnTo>
                      <a:pt x="111" y="288"/>
                    </a:lnTo>
                    <a:lnTo>
                      <a:pt x="104" y="291"/>
                    </a:lnTo>
                    <a:lnTo>
                      <a:pt x="94" y="293"/>
                    </a:lnTo>
                    <a:lnTo>
                      <a:pt x="51" y="313"/>
                    </a:lnTo>
                    <a:lnTo>
                      <a:pt x="44" y="312"/>
                    </a:lnTo>
                    <a:lnTo>
                      <a:pt x="48" y="309"/>
                    </a:lnTo>
                    <a:lnTo>
                      <a:pt x="39" y="291"/>
                    </a:lnTo>
                    <a:lnTo>
                      <a:pt x="38" y="270"/>
                    </a:lnTo>
                    <a:lnTo>
                      <a:pt x="32" y="268"/>
                    </a:lnTo>
                    <a:lnTo>
                      <a:pt x="31" y="240"/>
                    </a:lnTo>
                    <a:lnTo>
                      <a:pt x="34" y="234"/>
                    </a:lnTo>
                    <a:lnTo>
                      <a:pt x="31" y="229"/>
                    </a:lnTo>
                    <a:lnTo>
                      <a:pt x="29" y="223"/>
                    </a:lnTo>
                    <a:lnTo>
                      <a:pt x="23" y="219"/>
                    </a:lnTo>
                    <a:lnTo>
                      <a:pt x="25" y="213"/>
                    </a:lnTo>
                    <a:lnTo>
                      <a:pt x="32" y="211"/>
                    </a:lnTo>
                    <a:lnTo>
                      <a:pt x="34" y="205"/>
                    </a:lnTo>
                    <a:lnTo>
                      <a:pt x="32" y="186"/>
                    </a:lnTo>
                    <a:lnTo>
                      <a:pt x="26" y="182"/>
                    </a:lnTo>
                    <a:lnTo>
                      <a:pt x="16" y="187"/>
                    </a:lnTo>
                    <a:lnTo>
                      <a:pt x="0" y="175"/>
                    </a:lnTo>
                    <a:lnTo>
                      <a:pt x="12" y="166"/>
                    </a:lnTo>
                    <a:lnTo>
                      <a:pt x="19" y="166"/>
                    </a:lnTo>
                    <a:lnTo>
                      <a:pt x="34" y="157"/>
                    </a:lnTo>
                    <a:lnTo>
                      <a:pt x="36" y="151"/>
                    </a:lnTo>
                    <a:lnTo>
                      <a:pt x="49" y="154"/>
                    </a:lnTo>
                    <a:lnTo>
                      <a:pt x="57" y="144"/>
                    </a:lnTo>
                    <a:lnTo>
                      <a:pt x="64" y="143"/>
                    </a:lnTo>
                    <a:lnTo>
                      <a:pt x="68" y="148"/>
                    </a:lnTo>
                    <a:lnTo>
                      <a:pt x="90" y="145"/>
                    </a:lnTo>
                    <a:lnTo>
                      <a:pt x="93" y="138"/>
                    </a:lnTo>
                    <a:lnTo>
                      <a:pt x="90" y="127"/>
                    </a:lnTo>
                    <a:lnTo>
                      <a:pt x="96" y="118"/>
                    </a:lnTo>
                    <a:lnTo>
                      <a:pt x="91" y="114"/>
                    </a:lnTo>
                    <a:lnTo>
                      <a:pt x="94" y="109"/>
                    </a:lnTo>
                    <a:lnTo>
                      <a:pt x="98" y="98"/>
                    </a:lnTo>
                    <a:lnTo>
                      <a:pt x="93" y="98"/>
                    </a:lnTo>
                    <a:lnTo>
                      <a:pt x="87" y="94"/>
                    </a:lnTo>
                    <a:lnTo>
                      <a:pt x="87" y="87"/>
                    </a:lnTo>
                    <a:lnTo>
                      <a:pt x="94" y="76"/>
                    </a:lnTo>
                    <a:lnTo>
                      <a:pt x="90" y="66"/>
                    </a:lnTo>
                    <a:lnTo>
                      <a:pt x="84" y="69"/>
                    </a:lnTo>
                    <a:lnTo>
                      <a:pt x="83" y="64"/>
                    </a:lnTo>
                    <a:lnTo>
                      <a:pt x="88" y="45"/>
                    </a:lnTo>
                    <a:lnTo>
                      <a:pt x="87" y="39"/>
                    </a:lnTo>
                    <a:lnTo>
                      <a:pt x="91" y="34"/>
                    </a:lnTo>
                    <a:lnTo>
                      <a:pt x="113" y="36"/>
                    </a:lnTo>
                    <a:lnTo>
                      <a:pt x="114" y="32"/>
                    </a:lnTo>
                    <a:lnTo>
                      <a:pt x="111" y="26"/>
                    </a:lnTo>
                    <a:lnTo>
                      <a:pt x="111" y="19"/>
                    </a:lnTo>
                    <a:lnTo>
                      <a:pt x="117" y="18"/>
                    </a:lnTo>
                    <a:lnTo>
                      <a:pt x="124" y="22"/>
                    </a:lnTo>
                    <a:lnTo>
                      <a:pt x="132" y="15"/>
                    </a:lnTo>
                    <a:lnTo>
                      <a:pt x="137" y="19"/>
                    </a:lnTo>
                    <a:lnTo>
                      <a:pt x="139" y="23"/>
                    </a:lnTo>
                    <a:lnTo>
                      <a:pt x="145" y="19"/>
                    </a:lnTo>
                    <a:lnTo>
                      <a:pt x="150" y="23"/>
                    </a:lnTo>
                    <a:lnTo>
                      <a:pt x="150" y="19"/>
                    </a:lnTo>
                    <a:lnTo>
                      <a:pt x="194" y="7"/>
                    </a:lnTo>
                    <a:lnTo>
                      <a:pt x="197" y="0"/>
                    </a:lnTo>
                    <a:lnTo>
                      <a:pt x="208" y="1"/>
                    </a:lnTo>
                    <a:lnTo>
                      <a:pt x="208" y="8"/>
                    </a:lnTo>
                    <a:lnTo>
                      <a:pt x="212" y="19"/>
                    </a:lnTo>
                    <a:lnTo>
                      <a:pt x="221" y="26"/>
                    </a:lnTo>
                    <a:lnTo>
                      <a:pt x="227" y="37"/>
                    </a:lnTo>
                    <a:lnTo>
                      <a:pt x="228" y="44"/>
                    </a:lnTo>
                    <a:lnTo>
                      <a:pt x="221" y="55"/>
                    </a:lnTo>
                    <a:lnTo>
                      <a:pt x="241" y="51"/>
                    </a:lnTo>
                    <a:lnTo>
                      <a:pt x="241" y="58"/>
                    </a:lnTo>
                    <a:lnTo>
                      <a:pt x="246" y="64"/>
                    </a:lnTo>
                    <a:lnTo>
                      <a:pt x="253" y="62"/>
                    </a:lnTo>
                    <a:lnTo>
                      <a:pt x="253" y="69"/>
                    </a:lnTo>
                    <a:lnTo>
                      <a:pt x="259" y="70"/>
                    </a:lnTo>
                    <a:lnTo>
                      <a:pt x="259" y="76"/>
                    </a:lnTo>
                    <a:lnTo>
                      <a:pt x="263" y="79"/>
                    </a:lnTo>
                    <a:lnTo>
                      <a:pt x="270" y="76"/>
                    </a:lnTo>
                    <a:lnTo>
                      <a:pt x="280" y="91"/>
                    </a:lnTo>
                    <a:lnTo>
                      <a:pt x="282" y="97"/>
                    </a:lnTo>
                    <a:lnTo>
                      <a:pt x="277" y="102"/>
                    </a:lnTo>
                    <a:lnTo>
                      <a:pt x="285" y="109"/>
                    </a:lnTo>
                    <a:lnTo>
                      <a:pt x="296" y="114"/>
                    </a:lnTo>
                    <a:lnTo>
                      <a:pt x="296" y="120"/>
                    </a:lnTo>
                    <a:lnTo>
                      <a:pt x="300" y="126"/>
                    </a:lnTo>
                    <a:lnTo>
                      <a:pt x="318" y="115"/>
                    </a:lnTo>
                    <a:lnTo>
                      <a:pt x="329" y="118"/>
                    </a:lnTo>
                    <a:lnTo>
                      <a:pt x="331" y="123"/>
                    </a:lnTo>
                    <a:lnTo>
                      <a:pt x="326" y="129"/>
                    </a:lnTo>
                    <a:lnTo>
                      <a:pt x="326" y="140"/>
                    </a:lnTo>
                    <a:lnTo>
                      <a:pt x="315" y="147"/>
                    </a:lnTo>
                    <a:lnTo>
                      <a:pt x="310" y="152"/>
                    </a:lnTo>
                    <a:lnTo>
                      <a:pt x="315" y="155"/>
                    </a:lnTo>
                    <a:lnTo>
                      <a:pt x="319" y="150"/>
                    </a:lnTo>
                    <a:lnTo>
                      <a:pt x="329" y="152"/>
                    </a:lnTo>
                    <a:lnTo>
                      <a:pt x="329" y="159"/>
                    </a:lnTo>
                    <a:lnTo>
                      <a:pt x="325" y="165"/>
                    </a:lnTo>
                    <a:lnTo>
                      <a:pt x="319" y="166"/>
                    </a:lnTo>
                    <a:lnTo>
                      <a:pt x="303" y="180"/>
                    </a:lnTo>
                    <a:lnTo>
                      <a:pt x="297" y="179"/>
                    </a:lnTo>
                    <a:lnTo>
                      <a:pt x="292" y="182"/>
                    </a:lnTo>
                    <a:lnTo>
                      <a:pt x="286" y="190"/>
                    </a:lnTo>
                    <a:lnTo>
                      <a:pt x="280" y="188"/>
                    </a:lnTo>
                    <a:lnTo>
                      <a:pt x="273" y="193"/>
                    </a:lnTo>
                    <a:lnTo>
                      <a:pt x="279" y="194"/>
                    </a:lnTo>
                    <a:lnTo>
                      <a:pt x="286" y="202"/>
                    </a:lnTo>
                    <a:lnTo>
                      <a:pt x="290" y="215"/>
                    </a:lnTo>
                    <a:lnTo>
                      <a:pt x="295" y="220"/>
                    </a:lnTo>
                    <a:lnTo>
                      <a:pt x="295" y="226"/>
                    </a:lnTo>
                    <a:lnTo>
                      <a:pt x="285" y="232"/>
                    </a:lnTo>
                    <a:lnTo>
                      <a:pt x="290" y="236"/>
                    </a:lnTo>
                    <a:lnTo>
                      <a:pt x="290" y="243"/>
                    </a:lnTo>
                    <a:lnTo>
                      <a:pt x="282" y="243"/>
                    </a:lnTo>
                    <a:lnTo>
                      <a:pt x="280" y="245"/>
                    </a:lnTo>
                    <a:lnTo>
                      <a:pt x="260" y="247"/>
                    </a:lnTo>
                    <a:lnTo>
                      <a:pt x="257" y="248"/>
                    </a:lnTo>
                    <a:lnTo>
                      <a:pt x="247" y="247"/>
                    </a:lnTo>
                    <a:lnTo>
                      <a:pt x="234" y="250"/>
                    </a:lnTo>
                    <a:lnTo>
                      <a:pt x="231" y="244"/>
                    </a:lnTo>
                    <a:lnTo>
                      <a:pt x="234" y="238"/>
                    </a:lnTo>
                    <a:lnTo>
                      <a:pt x="231" y="237"/>
                    </a:lnTo>
                    <a:lnTo>
                      <a:pt x="230" y="241"/>
                    </a:lnTo>
                    <a:lnTo>
                      <a:pt x="228" y="254"/>
                    </a:lnTo>
                    <a:lnTo>
                      <a:pt x="230" y="257"/>
                    </a:lnTo>
                    <a:lnTo>
                      <a:pt x="227" y="257"/>
                    </a:lnTo>
                    <a:lnTo>
                      <a:pt x="230" y="262"/>
                    </a:lnTo>
                    <a:lnTo>
                      <a:pt x="215" y="273"/>
                    </a:lnTo>
                    <a:lnTo>
                      <a:pt x="212" y="272"/>
                    </a:lnTo>
                    <a:lnTo>
                      <a:pt x="209" y="279"/>
                    </a:lnTo>
                    <a:lnTo>
                      <a:pt x="205" y="279"/>
                    </a:lnTo>
                    <a:lnTo>
                      <a:pt x="211" y="284"/>
                    </a:lnTo>
                    <a:lnTo>
                      <a:pt x="212" y="288"/>
                    </a:lnTo>
                    <a:lnTo>
                      <a:pt x="217" y="293"/>
                    </a:lnTo>
                    <a:lnTo>
                      <a:pt x="215" y="300"/>
                    </a:lnTo>
                    <a:lnTo>
                      <a:pt x="218" y="302"/>
                    </a:lnTo>
                    <a:lnTo>
                      <a:pt x="231" y="298"/>
                    </a:lnTo>
                    <a:lnTo>
                      <a:pt x="233" y="304"/>
                    </a:lnTo>
                    <a:lnTo>
                      <a:pt x="243" y="309"/>
                    </a:lnTo>
                    <a:lnTo>
                      <a:pt x="243" y="322"/>
                    </a:lnTo>
                    <a:lnTo>
                      <a:pt x="247" y="327"/>
                    </a:lnTo>
                    <a:lnTo>
                      <a:pt x="233" y="332"/>
                    </a:lnTo>
                    <a:lnTo>
                      <a:pt x="231" y="338"/>
                    </a:lnTo>
                    <a:lnTo>
                      <a:pt x="227" y="338"/>
                    </a:lnTo>
                    <a:lnTo>
                      <a:pt x="225" y="341"/>
                    </a:lnTo>
                    <a:lnTo>
                      <a:pt x="231" y="344"/>
                    </a:lnTo>
                    <a:lnTo>
                      <a:pt x="227" y="348"/>
                    </a:lnTo>
                    <a:lnTo>
                      <a:pt x="218" y="350"/>
                    </a:lnTo>
                    <a:lnTo>
                      <a:pt x="220" y="354"/>
                    </a:lnTo>
                    <a:lnTo>
                      <a:pt x="207" y="363"/>
                    </a:lnTo>
                    <a:lnTo>
                      <a:pt x="209" y="375"/>
                    </a:lnTo>
                    <a:lnTo>
                      <a:pt x="202" y="377"/>
                    </a:lnTo>
                    <a:lnTo>
                      <a:pt x="195" y="379"/>
                    </a:lnTo>
                    <a:lnTo>
                      <a:pt x="189" y="384"/>
                    </a:lnTo>
                    <a:lnTo>
                      <a:pt x="168" y="382"/>
                    </a:lnTo>
                    <a:lnTo>
                      <a:pt x="173" y="369"/>
                    </a:lnTo>
                    <a:lnTo>
                      <a:pt x="165" y="347"/>
                    </a:lnTo>
                    <a:lnTo>
                      <a:pt x="169" y="347"/>
                    </a:lnTo>
                    <a:lnTo>
                      <a:pt x="176" y="334"/>
                    </a:lnTo>
                    <a:lnTo>
                      <a:pt x="175" y="322"/>
                    </a:lnTo>
                    <a:lnTo>
                      <a:pt x="169" y="318"/>
                    </a:lnTo>
                    <a:lnTo>
                      <a:pt x="165" y="309"/>
                    </a:lnTo>
                    <a:lnTo>
                      <a:pt x="149" y="305"/>
                    </a:lnTo>
                    <a:lnTo>
                      <a:pt x="149" y="295"/>
                    </a:lnTo>
                    <a:lnTo>
                      <a:pt x="155" y="294"/>
                    </a:lnTo>
                    <a:lnTo>
                      <a:pt x="158" y="275"/>
                    </a:lnTo>
                    <a:lnTo>
                      <a:pt x="165" y="268"/>
                    </a:lnTo>
                    <a:lnTo>
                      <a:pt x="158" y="258"/>
                    </a:lnTo>
                    <a:lnTo>
                      <a:pt x="163" y="257"/>
                    </a:lnTo>
                    <a:lnTo>
                      <a:pt x="163" y="244"/>
                    </a:lnTo>
                    <a:lnTo>
                      <a:pt x="168" y="241"/>
                    </a:lnTo>
                    <a:lnTo>
                      <a:pt x="171" y="244"/>
                    </a:lnTo>
                    <a:lnTo>
                      <a:pt x="172" y="241"/>
                    </a:lnTo>
                    <a:lnTo>
                      <a:pt x="172" y="234"/>
                    </a:lnTo>
                    <a:lnTo>
                      <a:pt x="179" y="225"/>
                    </a:lnTo>
                    <a:lnTo>
                      <a:pt x="175" y="219"/>
                    </a:lnTo>
                    <a:lnTo>
                      <a:pt x="160" y="213"/>
                    </a:lnTo>
                    <a:lnTo>
                      <a:pt x="149" y="222"/>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25" name="Freeform 261"/>
              <p:cNvSpPr>
                <a:spLocks/>
              </p:cNvSpPr>
              <p:nvPr/>
            </p:nvSpPr>
            <p:spPr bwMode="auto">
              <a:xfrm>
                <a:off x="3194" y="2319"/>
                <a:ext cx="115" cy="112"/>
              </a:xfrm>
              <a:custGeom>
                <a:avLst/>
                <a:gdLst>
                  <a:gd name="T0" fmla="*/ 0 w 346"/>
                  <a:gd name="T1" fmla="*/ 0 h 336"/>
                  <a:gd name="T2" fmla="*/ 0 w 346"/>
                  <a:gd name="T3" fmla="*/ 0 h 336"/>
                  <a:gd name="T4" fmla="*/ 0 w 346"/>
                  <a:gd name="T5" fmla="*/ 0 h 336"/>
                  <a:gd name="T6" fmla="*/ 0 w 346"/>
                  <a:gd name="T7" fmla="*/ 0 h 336"/>
                  <a:gd name="T8" fmla="*/ 0 w 346"/>
                  <a:gd name="T9" fmla="*/ 0 h 336"/>
                  <a:gd name="T10" fmla="*/ 0 w 346"/>
                  <a:gd name="T11" fmla="*/ 0 h 336"/>
                  <a:gd name="T12" fmla="*/ 0 w 346"/>
                  <a:gd name="T13" fmla="*/ 0 h 336"/>
                  <a:gd name="T14" fmla="*/ 0 w 346"/>
                  <a:gd name="T15" fmla="*/ 0 h 336"/>
                  <a:gd name="T16" fmla="*/ 0 w 346"/>
                  <a:gd name="T17" fmla="*/ 0 h 336"/>
                  <a:gd name="T18" fmla="*/ 0 w 346"/>
                  <a:gd name="T19" fmla="*/ 0 h 336"/>
                  <a:gd name="T20" fmla="*/ 0 w 346"/>
                  <a:gd name="T21" fmla="*/ 0 h 336"/>
                  <a:gd name="T22" fmla="*/ 0 w 346"/>
                  <a:gd name="T23" fmla="*/ 0 h 336"/>
                  <a:gd name="T24" fmla="*/ 0 w 346"/>
                  <a:gd name="T25" fmla="*/ 0 h 336"/>
                  <a:gd name="T26" fmla="*/ 0 w 346"/>
                  <a:gd name="T27" fmla="*/ 0 h 336"/>
                  <a:gd name="T28" fmla="*/ 0 w 346"/>
                  <a:gd name="T29" fmla="*/ 0 h 336"/>
                  <a:gd name="T30" fmla="*/ 0 w 346"/>
                  <a:gd name="T31" fmla="*/ 0 h 336"/>
                  <a:gd name="T32" fmla="*/ 0 w 346"/>
                  <a:gd name="T33" fmla="*/ 0 h 336"/>
                  <a:gd name="T34" fmla="*/ 0 w 346"/>
                  <a:gd name="T35" fmla="*/ 0 h 336"/>
                  <a:gd name="T36" fmla="*/ 0 w 346"/>
                  <a:gd name="T37" fmla="*/ 0 h 336"/>
                  <a:gd name="T38" fmla="*/ 0 w 346"/>
                  <a:gd name="T39" fmla="*/ 0 h 336"/>
                  <a:gd name="T40" fmla="*/ 0 w 346"/>
                  <a:gd name="T41" fmla="*/ 0 h 336"/>
                  <a:gd name="T42" fmla="*/ 0 w 346"/>
                  <a:gd name="T43" fmla="*/ 0 h 336"/>
                  <a:gd name="T44" fmla="*/ 0 w 346"/>
                  <a:gd name="T45" fmla="*/ 0 h 336"/>
                  <a:gd name="T46" fmla="*/ 0 w 346"/>
                  <a:gd name="T47" fmla="*/ 0 h 336"/>
                  <a:gd name="T48" fmla="*/ 0 w 346"/>
                  <a:gd name="T49" fmla="*/ 0 h 336"/>
                  <a:gd name="T50" fmla="*/ 0 w 346"/>
                  <a:gd name="T51" fmla="*/ 0 h 336"/>
                  <a:gd name="T52" fmla="*/ 0 w 346"/>
                  <a:gd name="T53" fmla="*/ 0 h 336"/>
                  <a:gd name="T54" fmla="*/ 0 w 346"/>
                  <a:gd name="T55" fmla="*/ 0 h 336"/>
                  <a:gd name="T56" fmla="*/ 0 w 346"/>
                  <a:gd name="T57" fmla="*/ 0 h 336"/>
                  <a:gd name="T58" fmla="*/ 0 w 346"/>
                  <a:gd name="T59" fmla="*/ 0 h 336"/>
                  <a:gd name="T60" fmla="*/ 0 w 346"/>
                  <a:gd name="T61" fmla="*/ 0 h 336"/>
                  <a:gd name="T62" fmla="*/ 0 w 346"/>
                  <a:gd name="T63" fmla="*/ 0 h 336"/>
                  <a:gd name="T64" fmla="*/ 0 w 346"/>
                  <a:gd name="T65" fmla="*/ 0 h 336"/>
                  <a:gd name="T66" fmla="*/ 0 w 346"/>
                  <a:gd name="T67" fmla="*/ 0 h 336"/>
                  <a:gd name="T68" fmla="*/ 0 w 346"/>
                  <a:gd name="T69" fmla="*/ 0 h 336"/>
                  <a:gd name="T70" fmla="*/ 0 w 346"/>
                  <a:gd name="T71" fmla="*/ 0 h 336"/>
                  <a:gd name="T72" fmla="*/ 0 w 346"/>
                  <a:gd name="T73" fmla="*/ 0 h 336"/>
                  <a:gd name="T74" fmla="*/ 0 w 346"/>
                  <a:gd name="T75" fmla="*/ 0 h 336"/>
                  <a:gd name="T76" fmla="*/ 0 w 346"/>
                  <a:gd name="T77" fmla="*/ 0 h 336"/>
                  <a:gd name="T78" fmla="*/ 0 w 346"/>
                  <a:gd name="T79" fmla="*/ 0 h 336"/>
                  <a:gd name="T80" fmla="*/ 0 w 346"/>
                  <a:gd name="T81" fmla="*/ 0 h 336"/>
                  <a:gd name="T82" fmla="*/ 0 w 346"/>
                  <a:gd name="T83" fmla="*/ 0 h 336"/>
                  <a:gd name="T84" fmla="*/ 0 w 346"/>
                  <a:gd name="T85" fmla="*/ 0 h 336"/>
                  <a:gd name="T86" fmla="*/ 0 w 346"/>
                  <a:gd name="T87" fmla="*/ 0 h 336"/>
                  <a:gd name="T88" fmla="*/ 0 w 346"/>
                  <a:gd name="T89" fmla="*/ 0 h 336"/>
                  <a:gd name="T90" fmla="*/ 0 w 346"/>
                  <a:gd name="T91" fmla="*/ 0 h 336"/>
                  <a:gd name="T92" fmla="*/ 0 w 346"/>
                  <a:gd name="T93" fmla="*/ 0 h 336"/>
                  <a:gd name="T94" fmla="*/ 0 w 346"/>
                  <a:gd name="T95" fmla="*/ 0 h 336"/>
                  <a:gd name="T96" fmla="*/ 0 w 346"/>
                  <a:gd name="T97" fmla="*/ 0 h 336"/>
                  <a:gd name="T98" fmla="*/ 0 w 346"/>
                  <a:gd name="T99" fmla="*/ 0 h 336"/>
                  <a:gd name="T100" fmla="*/ 0 w 346"/>
                  <a:gd name="T101" fmla="*/ 0 h 336"/>
                  <a:gd name="T102" fmla="*/ 0 w 346"/>
                  <a:gd name="T103" fmla="*/ 0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6"/>
                  <a:gd name="T157" fmla="*/ 0 h 336"/>
                  <a:gd name="T158" fmla="*/ 346 w 346"/>
                  <a:gd name="T159" fmla="*/ 336 h 3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6" h="336">
                    <a:moveTo>
                      <a:pt x="0" y="223"/>
                    </a:moveTo>
                    <a:lnTo>
                      <a:pt x="5" y="208"/>
                    </a:lnTo>
                    <a:lnTo>
                      <a:pt x="16" y="187"/>
                    </a:lnTo>
                    <a:lnTo>
                      <a:pt x="18" y="180"/>
                    </a:lnTo>
                    <a:lnTo>
                      <a:pt x="7" y="161"/>
                    </a:lnTo>
                    <a:lnTo>
                      <a:pt x="73" y="96"/>
                    </a:lnTo>
                    <a:lnTo>
                      <a:pt x="108" y="69"/>
                    </a:lnTo>
                    <a:lnTo>
                      <a:pt x="101" y="48"/>
                    </a:lnTo>
                    <a:lnTo>
                      <a:pt x="106" y="30"/>
                    </a:lnTo>
                    <a:lnTo>
                      <a:pt x="115" y="40"/>
                    </a:lnTo>
                    <a:lnTo>
                      <a:pt x="119" y="39"/>
                    </a:lnTo>
                    <a:lnTo>
                      <a:pt x="131" y="33"/>
                    </a:lnTo>
                    <a:lnTo>
                      <a:pt x="132" y="34"/>
                    </a:lnTo>
                    <a:lnTo>
                      <a:pt x="137" y="29"/>
                    </a:lnTo>
                    <a:lnTo>
                      <a:pt x="143" y="26"/>
                    </a:lnTo>
                    <a:lnTo>
                      <a:pt x="144" y="25"/>
                    </a:lnTo>
                    <a:lnTo>
                      <a:pt x="148" y="23"/>
                    </a:lnTo>
                    <a:lnTo>
                      <a:pt x="150" y="23"/>
                    </a:lnTo>
                    <a:lnTo>
                      <a:pt x="151" y="22"/>
                    </a:lnTo>
                    <a:lnTo>
                      <a:pt x="154" y="23"/>
                    </a:lnTo>
                    <a:lnTo>
                      <a:pt x="155" y="21"/>
                    </a:lnTo>
                    <a:lnTo>
                      <a:pt x="158" y="21"/>
                    </a:lnTo>
                    <a:lnTo>
                      <a:pt x="160" y="21"/>
                    </a:lnTo>
                    <a:lnTo>
                      <a:pt x="163" y="19"/>
                    </a:lnTo>
                    <a:lnTo>
                      <a:pt x="166" y="14"/>
                    </a:lnTo>
                    <a:lnTo>
                      <a:pt x="166" y="12"/>
                    </a:lnTo>
                    <a:lnTo>
                      <a:pt x="171" y="7"/>
                    </a:lnTo>
                    <a:lnTo>
                      <a:pt x="173" y="7"/>
                    </a:lnTo>
                    <a:lnTo>
                      <a:pt x="189" y="0"/>
                    </a:lnTo>
                    <a:lnTo>
                      <a:pt x="190" y="1"/>
                    </a:lnTo>
                    <a:lnTo>
                      <a:pt x="189" y="12"/>
                    </a:lnTo>
                    <a:lnTo>
                      <a:pt x="196" y="19"/>
                    </a:lnTo>
                    <a:lnTo>
                      <a:pt x="194" y="21"/>
                    </a:lnTo>
                    <a:lnTo>
                      <a:pt x="193" y="22"/>
                    </a:lnTo>
                    <a:lnTo>
                      <a:pt x="194" y="22"/>
                    </a:lnTo>
                    <a:lnTo>
                      <a:pt x="194" y="25"/>
                    </a:lnTo>
                    <a:lnTo>
                      <a:pt x="194" y="26"/>
                    </a:lnTo>
                    <a:lnTo>
                      <a:pt x="194" y="29"/>
                    </a:lnTo>
                    <a:lnTo>
                      <a:pt x="199" y="29"/>
                    </a:lnTo>
                    <a:lnTo>
                      <a:pt x="199" y="30"/>
                    </a:lnTo>
                    <a:lnTo>
                      <a:pt x="205" y="34"/>
                    </a:lnTo>
                    <a:lnTo>
                      <a:pt x="206" y="37"/>
                    </a:lnTo>
                    <a:lnTo>
                      <a:pt x="196" y="47"/>
                    </a:lnTo>
                    <a:lnTo>
                      <a:pt x="196" y="50"/>
                    </a:lnTo>
                    <a:lnTo>
                      <a:pt x="207" y="59"/>
                    </a:lnTo>
                    <a:lnTo>
                      <a:pt x="207" y="65"/>
                    </a:lnTo>
                    <a:lnTo>
                      <a:pt x="212" y="69"/>
                    </a:lnTo>
                    <a:lnTo>
                      <a:pt x="215" y="68"/>
                    </a:lnTo>
                    <a:lnTo>
                      <a:pt x="218" y="71"/>
                    </a:lnTo>
                    <a:lnTo>
                      <a:pt x="225" y="71"/>
                    </a:lnTo>
                    <a:lnTo>
                      <a:pt x="231" y="66"/>
                    </a:lnTo>
                    <a:lnTo>
                      <a:pt x="235" y="71"/>
                    </a:lnTo>
                    <a:lnTo>
                      <a:pt x="246" y="69"/>
                    </a:lnTo>
                    <a:lnTo>
                      <a:pt x="251" y="58"/>
                    </a:lnTo>
                    <a:lnTo>
                      <a:pt x="243" y="58"/>
                    </a:lnTo>
                    <a:lnTo>
                      <a:pt x="245" y="54"/>
                    </a:lnTo>
                    <a:lnTo>
                      <a:pt x="243" y="50"/>
                    </a:lnTo>
                    <a:lnTo>
                      <a:pt x="245" y="43"/>
                    </a:lnTo>
                    <a:lnTo>
                      <a:pt x="251" y="36"/>
                    </a:lnTo>
                    <a:lnTo>
                      <a:pt x="246" y="32"/>
                    </a:lnTo>
                    <a:lnTo>
                      <a:pt x="242" y="33"/>
                    </a:lnTo>
                    <a:lnTo>
                      <a:pt x="241" y="30"/>
                    </a:lnTo>
                    <a:lnTo>
                      <a:pt x="248" y="29"/>
                    </a:lnTo>
                    <a:lnTo>
                      <a:pt x="246" y="26"/>
                    </a:lnTo>
                    <a:lnTo>
                      <a:pt x="243" y="25"/>
                    </a:lnTo>
                    <a:lnTo>
                      <a:pt x="232" y="11"/>
                    </a:lnTo>
                    <a:lnTo>
                      <a:pt x="236" y="8"/>
                    </a:lnTo>
                    <a:lnTo>
                      <a:pt x="241" y="5"/>
                    </a:lnTo>
                    <a:lnTo>
                      <a:pt x="251" y="15"/>
                    </a:lnTo>
                    <a:lnTo>
                      <a:pt x="249" y="19"/>
                    </a:lnTo>
                    <a:lnTo>
                      <a:pt x="255" y="21"/>
                    </a:lnTo>
                    <a:lnTo>
                      <a:pt x="256" y="26"/>
                    </a:lnTo>
                    <a:lnTo>
                      <a:pt x="262" y="30"/>
                    </a:lnTo>
                    <a:lnTo>
                      <a:pt x="259" y="26"/>
                    </a:lnTo>
                    <a:lnTo>
                      <a:pt x="261" y="23"/>
                    </a:lnTo>
                    <a:lnTo>
                      <a:pt x="264" y="22"/>
                    </a:lnTo>
                    <a:lnTo>
                      <a:pt x="268" y="26"/>
                    </a:lnTo>
                    <a:lnTo>
                      <a:pt x="268" y="29"/>
                    </a:lnTo>
                    <a:lnTo>
                      <a:pt x="265" y="32"/>
                    </a:lnTo>
                    <a:lnTo>
                      <a:pt x="264" y="39"/>
                    </a:lnTo>
                    <a:lnTo>
                      <a:pt x="265" y="40"/>
                    </a:lnTo>
                    <a:lnTo>
                      <a:pt x="268" y="39"/>
                    </a:lnTo>
                    <a:lnTo>
                      <a:pt x="267" y="44"/>
                    </a:lnTo>
                    <a:lnTo>
                      <a:pt x="269" y="47"/>
                    </a:lnTo>
                    <a:lnTo>
                      <a:pt x="268" y="50"/>
                    </a:lnTo>
                    <a:lnTo>
                      <a:pt x="265" y="51"/>
                    </a:lnTo>
                    <a:lnTo>
                      <a:pt x="261" y="48"/>
                    </a:lnTo>
                    <a:lnTo>
                      <a:pt x="259" y="51"/>
                    </a:lnTo>
                    <a:lnTo>
                      <a:pt x="259" y="55"/>
                    </a:lnTo>
                    <a:lnTo>
                      <a:pt x="261" y="58"/>
                    </a:lnTo>
                    <a:lnTo>
                      <a:pt x="261" y="62"/>
                    </a:lnTo>
                    <a:lnTo>
                      <a:pt x="259" y="62"/>
                    </a:lnTo>
                    <a:lnTo>
                      <a:pt x="258" y="68"/>
                    </a:lnTo>
                    <a:lnTo>
                      <a:pt x="254" y="68"/>
                    </a:lnTo>
                    <a:lnTo>
                      <a:pt x="251" y="72"/>
                    </a:lnTo>
                    <a:lnTo>
                      <a:pt x="251" y="76"/>
                    </a:lnTo>
                    <a:lnTo>
                      <a:pt x="248" y="78"/>
                    </a:lnTo>
                    <a:lnTo>
                      <a:pt x="246" y="78"/>
                    </a:lnTo>
                    <a:lnTo>
                      <a:pt x="245" y="80"/>
                    </a:lnTo>
                    <a:lnTo>
                      <a:pt x="251" y="82"/>
                    </a:lnTo>
                    <a:lnTo>
                      <a:pt x="254" y="84"/>
                    </a:lnTo>
                    <a:lnTo>
                      <a:pt x="252" y="91"/>
                    </a:lnTo>
                    <a:lnTo>
                      <a:pt x="249" y="94"/>
                    </a:lnTo>
                    <a:lnTo>
                      <a:pt x="249" y="96"/>
                    </a:lnTo>
                    <a:lnTo>
                      <a:pt x="239" y="104"/>
                    </a:lnTo>
                    <a:lnTo>
                      <a:pt x="241" y="105"/>
                    </a:lnTo>
                    <a:lnTo>
                      <a:pt x="235" y="112"/>
                    </a:lnTo>
                    <a:lnTo>
                      <a:pt x="231" y="115"/>
                    </a:lnTo>
                    <a:lnTo>
                      <a:pt x="233" y="118"/>
                    </a:lnTo>
                    <a:lnTo>
                      <a:pt x="232" y="123"/>
                    </a:lnTo>
                    <a:lnTo>
                      <a:pt x="228" y="126"/>
                    </a:lnTo>
                    <a:lnTo>
                      <a:pt x="225" y="123"/>
                    </a:lnTo>
                    <a:lnTo>
                      <a:pt x="219" y="125"/>
                    </a:lnTo>
                    <a:lnTo>
                      <a:pt x="218" y="129"/>
                    </a:lnTo>
                    <a:lnTo>
                      <a:pt x="212" y="129"/>
                    </a:lnTo>
                    <a:lnTo>
                      <a:pt x="213" y="132"/>
                    </a:lnTo>
                    <a:lnTo>
                      <a:pt x="212" y="134"/>
                    </a:lnTo>
                    <a:lnTo>
                      <a:pt x="213" y="139"/>
                    </a:lnTo>
                    <a:lnTo>
                      <a:pt x="213" y="150"/>
                    </a:lnTo>
                    <a:lnTo>
                      <a:pt x="212" y="151"/>
                    </a:lnTo>
                    <a:lnTo>
                      <a:pt x="213" y="154"/>
                    </a:lnTo>
                    <a:lnTo>
                      <a:pt x="212" y="162"/>
                    </a:lnTo>
                    <a:lnTo>
                      <a:pt x="216" y="161"/>
                    </a:lnTo>
                    <a:lnTo>
                      <a:pt x="218" y="158"/>
                    </a:lnTo>
                    <a:lnTo>
                      <a:pt x="223" y="162"/>
                    </a:lnTo>
                    <a:lnTo>
                      <a:pt x="225" y="158"/>
                    </a:lnTo>
                    <a:lnTo>
                      <a:pt x="232" y="161"/>
                    </a:lnTo>
                    <a:lnTo>
                      <a:pt x="233" y="165"/>
                    </a:lnTo>
                    <a:lnTo>
                      <a:pt x="238" y="166"/>
                    </a:lnTo>
                    <a:lnTo>
                      <a:pt x="242" y="164"/>
                    </a:lnTo>
                    <a:lnTo>
                      <a:pt x="242" y="168"/>
                    </a:lnTo>
                    <a:lnTo>
                      <a:pt x="239" y="169"/>
                    </a:lnTo>
                    <a:lnTo>
                      <a:pt x="232" y="176"/>
                    </a:lnTo>
                    <a:lnTo>
                      <a:pt x="232" y="179"/>
                    </a:lnTo>
                    <a:lnTo>
                      <a:pt x="231" y="180"/>
                    </a:lnTo>
                    <a:lnTo>
                      <a:pt x="228" y="178"/>
                    </a:lnTo>
                    <a:lnTo>
                      <a:pt x="222" y="179"/>
                    </a:lnTo>
                    <a:lnTo>
                      <a:pt x="219" y="178"/>
                    </a:lnTo>
                    <a:lnTo>
                      <a:pt x="216" y="184"/>
                    </a:lnTo>
                    <a:lnTo>
                      <a:pt x="219" y="190"/>
                    </a:lnTo>
                    <a:lnTo>
                      <a:pt x="220" y="190"/>
                    </a:lnTo>
                    <a:lnTo>
                      <a:pt x="222" y="194"/>
                    </a:lnTo>
                    <a:lnTo>
                      <a:pt x="231" y="198"/>
                    </a:lnTo>
                    <a:lnTo>
                      <a:pt x="235" y="191"/>
                    </a:lnTo>
                    <a:lnTo>
                      <a:pt x="241" y="189"/>
                    </a:lnTo>
                    <a:lnTo>
                      <a:pt x="241" y="191"/>
                    </a:lnTo>
                    <a:lnTo>
                      <a:pt x="245" y="190"/>
                    </a:lnTo>
                    <a:lnTo>
                      <a:pt x="252" y="196"/>
                    </a:lnTo>
                    <a:lnTo>
                      <a:pt x="258" y="194"/>
                    </a:lnTo>
                    <a:lnTo>
                      <a:pt x="262" y="200"/>
                    </a:lnTo>
                    <a:lnTo>
                      <a:pt x="265" y="207"/>
                    </a:lnTo>
                    <a:lnTo>
                      <a:pt x="267" y="215"/>
                    </a:lnTo>
                    <a:lnTo>
                      <a:pt x="268" y="218"/>
                    </a:lnTo>
                    <a:lnTo>
                      <a:pt x="267" y="223"/>
                    </a:lnTo>
                    <a:lnTo>
                      <a:pt x="271" y="223"/>
                    </a:lnTo>
                    <a:lnTo>
                      <a:pt x="277" y="219"/>
                    </a:lnTo>
                    <a:lnTo>
                      <a:pt x="278" y="214"/>
                    </a:lnTo>
                    <a:lnTo>
                      <a:pt x="290" y="201"/>
                    </a:lnTo>
                    <a:lnTo>
                      <a:pt x="301" y="201"/>
                    </a:lnTo>
                    <a:lnTo>
                      <a:pt x="304" y="198"/>
                    </a:lnTo>
                    <a:lnTo>
                      <a:pt x="311" y="193"/>
                    </a:lnTo>
                    <a:lnTo>
                      <a:pt x="316" y="183"/>
                    </a:lnTo>
                    <a:lnTo>
                      <a:pt x="320" y="183"/>
                    </a:lnTo>
                    <a:lnTo>
                      <a:pt x="327" y="175"/>
                    </a:lnTo>
                    <a:lnTo>
                      <a:pt x="333" y="180"/>
                    </a:lnTo>
                    <a:lnTo>
                      <a:pt x="334" y="179"/>
                    </a:lnTo>
                    <a:lnTo>
                      <a:pt x="339" y="173"/>
                    </a:lnTo>
                    <a:lnTo>
                      <a:pt x="342" y="172"/>
                    </a:lnTo>
                    <a:lnTo>
                      <a:pt x="346" y="187"/>
                    </a:lnTo>
                    <a:lnTo>
                      <a:pt x="340" y="200"/>
                    </a:lnTo>
                    <a:lnTo>
                      <a:pt x="337" y="202"/>
                    </a:lnTo>
                    <a:lnTo>
                      <a:pt x="340" y="216"/>
                    </a:lnTo>
                    <a:lnTo>
                      <a:pt x="337" y="222"/>
                    </a:lnTo>
                    <a:lnTo>
                      <a:pt x="329" y="222"/>
                    </a:lnTo>
                    <a:lnTo>
                      <a:pt x="329" y="226"/>
                    </a:lnTo>
                    <a:lnTo>
                      <a:pt x="334" y="233"/>
                    </a:lnTo>
                    <a:lnTo>
                      <a:pt x="329" y="248"/>
                    </a:lnTo>
                    <a:lnTo>
                      <a:pt x="333" y="251"/>
                    </a:lnTo>
                    <a:lnTo>
                      <a:pt x="334" y="257"/>
                    </a:lnTo>
                    <a:lnTo>
                      <a:pt x="339" y="257"/>
                    </a:lnTo>
                    <a:lnTo>
                      <a:pt x="337" y="272"/>
                    </a:lnTo>
                    <a:lnTo>
                      <a:pt x="327" y="284"/>
                    </a:lnTo>
                    <a:lnTo>
                      <a:pt x="329" y="290"/>
                    </a:lnTo>
                    <a:lnTo>
                      <a:pt x="327" y="294"/>
                    </a:lnTo>
                    <a:lnTo>
                      <a:pt x="327" y="298"/>
                    </a:lnTo>
                    <a:lnTo>
                      <a:pt x="316" y="308"/>
                    </a:lnTo>
                    <a:lnTo>
                      <a:pt x="316" y="311"/>
                    </a:lnTo>
                    <a:lnTo>
                      <a:pt x="308" y="316"/>
                    </a:lnTo>
                    <a:lnTo>
                      <a:pt x="307" y="321"/>
                    </a:lnTo>
                    <a:lnTo>
                      <a:pt x="298" y="330"/>
                    </a:lnTo>
                    <a:lnTo>
                      <a:pt x="293" y="330"/>
                    </a:lnTo>
                    <a:lnTo>
                      <a:pt x="281" y="336"/>
                    </a:lnTo>
                    <a:lnTo>
                      <a:pt x="275" y="329"/>
                    </a:lnTo>
                    <a:lnTo>
                      <a:pt x="274" y="322"/>
                    </a:lnTo>
                    <a:lnTo>
                      <a:pt x="271" y="321"/>
                    </a:lnTo>
                    <a:lnTo>
                      <a:pt x="272" y="316"/>
                    </a:lnTo>
                    <a:lnTo>
                      <a:pt x="267" y="307"/>
                    </a:lnTo>
                    <a:lnTo>
                      <a:pt x="261" y="300"/>
                    </a:lnTo>
                    <a:lnTo>
                      <a:pt x="259" y="293"/>
                    </a:lnTo>
                    <a:lnTo>
                      <a:pt x="252" y="286"/>
                    </a:lnTo>
                    <a:lnTo>
                      <a:pt x="251" y="275"/>
                    </a:lnTo>
                    <a:lnTo>
                      <a:pt x="248" y="269"/>
                    </a:lnTo>
                    <a:lnTo>
                      <a:pt x="241" y="268"/>
                    </a:lnTo>
                    <a:lnTo>
                      <a:pt x="236" y="261"/>
                    </a:lnTo>
                    <a:lnTo>
                      <a:pt x="238" y="257"/>
                    </a:lnTo>
                    <a:lnTo>
                      <a:pt x="236" y="251"/>
                    </a:lnTo>
                    <a:lnTo>
                      <a:pt x="213" y="227"/>
                    </a:lnTo>
                    <a:lnTo>
                      <a:pt x="189" y="216"/>
                    </a:lnTo>
                    <a:lnTo>
                      <a:pt x="170" y="216"/>
                    </a:lnTo>
                    <a:lnTo>
                      <a:pt x="158" y="212"/>
                    </a:lnTo>
                    <a:lnTo>
                      <a:pt x="125" y="215"/>
                    </a:lnTo>
                    <a:lnTo>
                      <a:pt x="109" y="233"/>
                    </a:lnTo>
                    <a:lnTo>
                      <a:pt x="99" y="236"/>
                    </a:lnTo>
                    <a:lnTo>
                      <a:pt x="92" y="244"/>
                    </a:lnTo>
                    <a:lnTo>
                      <a:pt x="73" y="234"/>
                    </a:lnTo>
                    <a:lnTo>
                      <a:pt x="49" y="257"/>
                    </a:lnTo>
                    <a:lnTo>
                      <a:pt x="44" y="266"/>
                    </a:lnTo>
                    <a:lnTo>
                      <a:pt x="30" y="258"/>
                    </a:lnTo>
                    <a:lnTo>
                      <a:pt x="29" y="257"/>
                    </a:lnTo>
                    <a:lnTo>
                      <a:pt x="27" y="258"/>
                    </a:lnTo>
                    <a:lnTo>
                      <a:pt x="27" y="262"/>
                    </a:lnTo>
                    <a:lnTo>
                      <a:pt x="31" y="264"/>
                    </a:lnTo>
                    <a:lnTo>
                      <a:pt x="34" y="266"/>
                    </a:lnTo>
                    <a:lnTo>
                      <a:pt x="40" y="272"/>
                    </a:lnTo>
                    <a:lnTo>
                      <a:pt x="36" y="282"/>
                    </a:lnTo>
                    <a:lnTo>
                      <a:pt x="52" y="280"/>
                    </a:lnTo>
                    <a:lnTo>
                      <a:pt x="42" y="298"/>
                    </a:lnTo>
                    <a:lnTo>
                      <a:pt x="20" y="286"/>
                    </a:lnTo>
                    <a:lnTo>
                      <a:pt x="16" y="282"/>
                    </a:lnTo>
                    <a:lnTo>
                      <a:pt x="13" y="279"/>
                    </a:lnTo>
                    <a:lnTo>
                      <a:pt x="26" y="255"/>
                    </a:lnTo>
                    <a:lnTo>
                      <a:pt x="17" y="250"/>
                    </a:lnTo>
                    <a:lnTo>
                      <a:pt x="0" y="223"/>
                    </a:lnTo>
                    <a:lnTo>
                      <a:pt x="210" y="94"/>
                    </a:lnTo>
                    <a:lnTo>
                      <a:pt x="210" y="90"/>
                    </a:lnTo>
                    <a:lnTo>
                      <a:pt x="216" y="89"/>
                    </a:lnTo>
                    <a:lnTo>
                      <a:pt x="220" y="82"/>
                    </a:lnTo>
                    <a:lnTo>
                      <a:pt x="225" y="78"/>
                    </a:lnTo>
                    <a:lnTo>
                      <a:pt x="226" y="73"/>
                    </a:lnTo>
                    <a:lnTo>
                      <a:pt x="231" y="76"/>
                    </a:lnTo>
                    <a:lnTo>
                      <a:pt x="231" y="78"/>
                    </a:lnTo>
                    <a:lnTo>
                      <a:pt x="236" y="82"/>
                    </a:lnTo>
                    <a:lnTo>
                      <a:pt x="232" y="90"/>
                    </a:lnTo>
                    <a:lnTo>
                      <a:pt x="231" y="96"/>
                    </a:lnTo>
                    <a:lnTo>
                      <a:pt x="220" y="90"/>
                    </a:lnTo>
                    <a:lnTo>
                      <a:pt x="216" y="94"/>
                    </a:lnTo>
                    <a:lnTo>
                      <a:pt x="210" y="94"/>
                    </a:lnTo>
                    <a:lnTo>
                      <a:pt x="0" y="223"/>
                    </a:lnTo>
                    <a:lnTo>
                      <a:pt x="197" y="90"/>
                    </a:lnTo>
                    <a:lnTo>
                      <a:pt x="205" y="82"/>
                    </a:lnTo>
                    <a:lnTo>
                      <a:pt x="207" y="83"/>
                    </a:lnTo>
                    <a:lnTo>
                      <a:pt x="207" y="90"/>
                    </a:lnTo>
                    <a:lnTo>
                      <a:pt x="203" y="98"/>
                    </a:lnTo>
                    <a:lnTo>
                      <a:pt x="200" y="97"/>
                    </a:lnTo>
                    <a:lnTo>
                      <a:pt x="197" y="90"/>
                    </a:lnTo>
                    <a:lnTo>
                      <a:pt x="0" y="223"/>
                    </a:lnTo>
                    <a:lnTo>
                      <a:pt x="26" y="266"/>
                    </a:lnTo>
                    <a:lnTo>
                      <a:pt x="30" y="265"/>
                    </a:lnTo>
                    <a:lnTo>
                      <a:pt x="29" y="264"/>
                    </a:lnTo>
                    <a:lnTo>
                      <a:pt x="26" y="265"/>
                    </a:lnTo>
                    <a:lnTo>
                      <a:pt x="26" y="266"/>
                    </a:lnTo>
                    <a:lnTo>
                      <a:pt x="0" y="223"/>
                    </a:lnTo>
                    <a:close/>
                  </a:path>
                </a:pathLst>
              </a:custGeom>
              <a:solidFill>
                <a:srgbClr val="FFFFB0"/>
              </a:solidFill>
              <a:ln w="9525">
                <a:solidFill>
                  <a:schemeClr val="tx1"/>
                </a:solidFill>
                <a:round/>
                <a:headEnd/>
                <a:tailEnd/>
              </a:ln>
            </p:spPr>
            <p:txBody>
              <a:bodyPr/>
              <a:lstStyle/>
              <a:p>
                <a:endParaRPr lang="tr-TR">
                  <a:solidFill>
                    <a:srgbClr val="FFFFFF"/>
                  </a:solidFill>
                </a:endParaRPr>
              </a:p>
            </p:txBody>
          </p:sp>
          <p:sp>
            <p:nvSpPr>
              <p:cNvPr id="44326" name="Freeform 262"/>
              <p:cNvSpPr>
                <a:spLocks/>
              </p:cNvSpPr>
              <p:nvPr/>
            </p:nvSpPr>
            <p:spPr bwMode="auto">
              <a:xfrm>
                <a:off x="3194" y="2319"/>
                <a:ext cx="115" cy="112"/>
              </a:xfrm>
              <a:custGeom>
                <a:avLst/>
                <a:gdLst>
                  <a:gd name="T0" fmla="*/ 0 w 346"/>
                  <a:gd name="T1" fmla="*/ 0 h 336"/>
                  <a:gd name="T2" fmla="*/ 0 w 346"/>
                  <a:gd name="T3" fmla="*/ 0 h 336"/>
                  <a:gd name="T4" fmla="*/ 0 w 346"/>
                  <a:gd name="T5" fmla="*/ 0 h 336"/>
                  <a:gd name="T6" fmla="*/ 0 w 346"/>
                  <a:gd name="T7" fmla="*/ 0 h 336"/>
                  <a:gd name="T8" fmla="*/ 0 w 346"/>
                  <a:gd name="T9" fmla="*/ 0 h 336"/>
                  <a:gd name="T10" fmla="*/ 0 w 346"/>
                  <a:gd name="T11" fmla="*/ 0 h 336"/>
                  <a:gd name="T12" fmla="*/ 0 w 346"/>
                  <a:gd name="T13" fmla="*/ 0 h 336"/>
                  <a:gd name="T14" fmla="*/ 0 w 346"/>
                  <a:gd name="T15" fmla="*/ 0 h 336"/>
                  <a:gd name="T16" fmla="*/ 0 w 346"/>
                  <a:gd name="T17" fmla="*/ 0 h 336"/>
                  <a:gd name="T18" fmla="*/ 0 w 346"/>
                  <a:gd name="T19" fmla="*/ 0 h 336"/>
                  <a:gd name="T20" fmla="*/ 0 w 346"/>
                  <a:gd name="T21" fmla="*/ 0 h 336"/>
                  <a:gd name="T22" fmla="*/ 0 w 346"/>
                  <a:gd name="T23" fmla="*/ 0 h 336"/>
                  <a:gd name="T24" fmla="*/ 0 w 346"/>
                  <a:gd name="T25" fmla="*/ 0 h 336"/>
                  <a:gd name="T26" fmla="*/ 0 w 346"/>
                  <a:gd name="T27" fmla="*/ 0 h 336"/>
                  <a:gd name="T28" fmla="*/ 0 w 346"/>
                  <a:gd name="T29" fmla="*/ 0 h 336"/>
                  <a:gd name="T30" fmla="*/ 0 w 346"/>
                  <a:gd name="T31" fmla="*/ 0 h 336"/>
                  <a:gd name="T32" fmla="*/ 0 w 346"/>
                  <a:gd name="T33" fmla="*/ 0 h 336"/>
                  <a:gd name="T34" fmla="*/ 0 w 346"/>
                  <a:gd name="T35" fmla="*/ 0 h 336"/>
                  <a:gd name="T36" fmla="*/ 0 w 346"/>
                  <a:gd name="T37" fmla="*/ 0 h 336"/>
                  <a:gd name="T38" fmla="*/ 0 w 346"/>
                  <a:gd name="T39" fmla="*/ 0 h 336"/>
                  <a:gd name="T40" fmla="*/ 0 w 346"/>
                  <a:gd name="T41" fmla="*/ 0 h 336"/>
                  <a:gd name="T42" fmla="*/ 0 w 346"/>
                  <a:gd name="T43" fmla="*/ 0 h 336"/>
                  <a:gd name="T44" fmla="*/ 0 w 346"/>
                  <a:gd name="T45" fmla="*/ 0 h 336"/>
                  <a:gd name="T46" fmla="*/ 0 w 346"/>
                  <a:gd name="T47" fmla="*/ 0 h 336"/>
                  <a:gd name="T48" fmla="*/ 0 w 346"/>
                  <a:gd name="T49" fmla="*/ 0 h 336"/>
                  <a:gd name="T50" fmla="*/ 0 w 346"/>
                  <a:gd name="T51" fmla="*/ 0 h 336"/>
                  <a:gd name="T52" fmla="*/ 0 w 346"/>
                  <a:gd name="T53" fmla="*/ 0 h 336"/>
                  <a:gd name="T54" fmla="*/ 0 w 346"/>
                  <a:gd name="T55" fmla="*/ 0 h 336"/>
                  <a:gd name="T56" fmla="*/ 0 w 346"/>
                  <a:gd name="T57" fmla="*/ 0 h 336"/>
                  <a:gd name="T58" fmla="*/ 0 w 346"/>
                  <a:gd name="T59" fmla="*/ 0 h 336"/>
                  <a:gd name="T60" fmla="*/ 0 w 346"/>
                  <a:gd name="T61" fmla="*/ 0 h 336"/>
                  <a:gd name="T62" fmla="*/ 0 w 346"/>
                  <a:gd name="T63" fmla="*/ 0 h 336"/>
                  <a:gd name="T64" fmla="*/ 0 w 346"/>
                  <a:gd name="T65" fmla="*/ 0 h 336"/>
                  <a:gd name="T66" fmla="*/ 0 w 346"/>
                  <a:gd name="T67" fmla="*/ 0 h 336"/>
                  <a:gd name="T68" fmla="*/ 0 w 346"/>
                  <a:gd name="T69" fmla="*/ 0 h 336"/>
                  <a:gd name="T70" fmla="*/ 0 w 346"/>
                  <a:gd name="T71" fmla="*/ 0 h 336"/>
                  <a:gd name="T72" fmla="*/ 0 w 346"/>
                  <a:gd name="T73" fmla="*/ 0 h 336"/>
                  <a:gd name="T74" fmla="*/ 0 w 346"/>
                  <a:gd name="T75" fmla="*/ 0 h 336"/>
                  <a:gd name="T76" fmla="*/ 0 w 346"/>
                  <a:gd name="T77" fmla="*/ 0 h 336"/>
                  <a:gd name="T78" fmla="*/ 0 w 346"/>
                  <a:gd name="T79" fmla="*/ 0 h 336"/>
                  <a:gd name="T80" fmla="*/ 0 w 346"/>
                  <a:gd name="T81" fmla="*/ 0 h 336"/>
                  <a:gd name="T82" fmla="*/ 0 w 346"/>
                  <a:gd name="T83" fmla="*/ 0 h 336"/>
                  <a:gd name="T84" fmla="*/ 0 w 346"/>
                  <a:gd name="T85" fmla="*/ 0 h 336"/>
                  <a:gd name="T86" fmla="*/ 0 w 346"/>
                  <a:gd name="T87" fmla="*/ 0 h 336"/>
                  <a:gd name="T88" fmla="*/ 0 w 346"/>
                  <a:gd name="T89" fmla="*/ 0 h 336"/>
                  <a:gd name="T90" fmla="*/ 0 w 346"/>
                  <a:gd name="T91" fmla="*/ 0 h 336"/>
                  <a:gd name="T92" fmla="*/ 0 w 346"/>
                  <a:gd name="T93" fmla="*/ 0 h 336"/>
                  <a:gd name="T94" fmla="*/ 0 w 346"/>
                  <a:gd name="T95" fmla="*/ 0 h 336"/>
                  <a:gd name="T96" fmla="*/ 0 w 346"/>
                  <a:gd name="T97" fmla="*/ 0 h 336"/>
                  <a:gd name="T98" fmla="*/ 0 w 346"/>
                  <a:gd name="T99" fmla="*/ 0 h 336"/>
                  <a:gd name="T100" fmla="*/ 0 w 346"/>
                  <a:gd name="T101" fmla="*/ 0 h 336"/>
                  <a:gd name="T102" fmla="*/ 0 w 346"/>
                  <a:gd name="T103" fmla="*/ 0 h 336"/>
                  <a:gd name="T104" fmla="*/ 0 w 346"/>
                  <a:gd name="T105" fmla="*/ 0 h 336"/>
                  <a:gd name="T106" fmla="*/ 0 w 346"/>
                  <a:gd name="T107" fmla="*/ 0 h 336"/>
                  <a:gd name="T108" fmla="*/ 0 w 346"/>
                  <a:gd name="T109" fmla="*/ 0 h 336"/>
                  <a:gd name="T110" fmla="*/ 0 w 346"/>
                  <a:gd name="T111" fmla="*/ 0 h 336"/>
                  <a:gd name="T112" fmla="*/ 0 w 346"/>
                  <a:gd name="T113" fmla="*/ 0 h 336"/>
                  <a:gd name="T114" fmla="*/ 0 w 346"/>
                  <a:gd name="T115" fmla="*/ 0 h 3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6"/>
                  <a:gd name="T175" fmla="*/ 0 h 336"/>
                  <a:gd name="T176" fmla="*/ 346 w 346"/>
                  <a:gd name="T177" fmla="*/ 336 h 3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6" h="336">
                    <a:moveTo>
                      <a:pt x="0" y="223"/>
                    </a:moveTo>
                    <a:lnTo>
                      <a:pt x="5" y="208"/>
                    </a:lnTo>
                    <a:lnTo>
                      <a:pt x="16" y="187"/>
                    </a:lnTo>
                    <a:lnTo>
                      <a:pt x="18" y="180"/>
                    </a:lnTo>
                    <a:lnTo>
                      <a:pt x="7" y="161"/>
                    </a:lnTo>
                    <a:lnTo>
                      <a:pt x="73" y="96"/>
                    </a:lnTo>
                    <a:lnTo>
                      <a:pt x="108" y="69"/>
                    </a:lnTo>
                    <a:lnTo>
                      <a:pt x="101" y="48"/>
                    </a:lnTo>
                    <a:lnTo>
                      <a:pt x="106" y="30"/>
                    </a:lnTo>
                    <a:lnTo>
                      <a:pt x="115" y="40"/>
                    </a:lnTo>
                    <a:lnTo>
                      <a:pt x="119" y="39"/>
                    </a:lnTo>
                    <a:lnTo>
                      <a:pt x="131" y="33"/>
                    </a:lnTo>
                    <a:lnTo>
                      <a:pt x="132" y="34"/>
                    </a:lnTo>
                    <a:lnTo>
                      <a:pt x="137" y="29"/>
                    </a:lnTo>
                    <a:lnTo>
                      <a:pt x="143" y="26"/>
                    </a:lnTo>
                    <a:lnTo>
                      <a:pt x="144" y="25"/>
                    </a:lnTo>
                    <a:lnTo>
                      <a:pt x="148" y="23"/>
                    </a:lnTo>
                    <a:lnTo>
                      <a:pt x="150" y="23"/>
                    </a:lnTo>
                    <a:lnTo>
                      <a:pt x="151" y="22"/>
                    </a:lnTo>
                    <a:lnTo>
                      <a:pt x="154" y="23"/>
                    </a:lnTo>
                    <a:lnTo>
                      <a:pt x="155" y="21"/>
                    </a:lnTo>
                    <a:lnTo>
                      <a:pt x="158" y="21"/>
                    </a:lnTo>
                    <a:lnTo>
                      <a:pt x="160" y="21"/>
                    </a:lnTo>
                    <a:lnTo>
                      <a:pt x="163" y="19"/>
                    </a:lnTo>
                    <a:lnTo>
                      <a:pt x="166" y="14"/>
                    </a:lnTo>
                    <a:lnTo>
                      <a:pt x="166" y="12"/>
                    </a:lnTo>
                    <a:lnTo>
                      <a:pt x="171" y="7"/>
                    </a:lnTo>
                    <a:lnTo>
                      <a:pt x="173" y="7"/>
                    </a:lnTo>
                    <a:lnTo>
                      <a:pt x="189" y="0"/>
                    </a:lnTo>
                    <a:lnTo>
                      <a:pt x="190" y="1"/>
                    </a:lnTo>
                    <a:lnTo>
                      <a:pt x="189" y="12"/>
                    </a:lnTo>
                    <a:lnTo>
                      <a:pt x="196" y="19"/>
                    </a:lnTo>
                    <a:lnTo>
                      <a:pt x="194" y="21"/>
                    </a:lnTo>
                    <a:lnTo>
                      <a:pt x="193" y="22"/>
                    </a:lnTo>
                    <a:lnTo>
                      <a:pt x="194" y="22"/>
                    </a:lnTo>
                    <a:lnTo>
                      <a:pt x="194" y="25"/>
                    </a:lnTo>
                    <a:lnTo>
                      <a:pt x="194" y="26"/>
                    </a:lnTo>
                    <a:lnTo>
                      <a:pt x="194" y="29"/>
                    </a:lnTo>
                    <a:lnTo>
                      <a:pt x="199" y="29"/>
                    </a:lnTo>
                    <a:lnTo>
                      <a:pt x="199" y="30"/>
                    </a:lnTo>
                    <a:lnTo>
                      <a:pt x="205" y="34"/>
                    </a:lnTo>
                    <a:lnTo>
                      <a:pt x="206" y="37"/>
                    </a:lnTo>
                    <a:lnTo>
                      <a:pt x="196" y="47"/>
                    </a:lnTo>
                    <a:lnTo>
                      <a:pt x="196" y="50"/>
                    </a:lnTo>
                    <a:lnTo>
                      <a:pt x="207" y="59"/>
                    </a:lnTo>
                    <a:lnTo>
                      <a:pt x="207" y="65"/>
                    </a:lnTo>
                    <a:lnTo>
                      <a:pt x="212" y="69"/>
                    </a:lnTo>
                    <a:lnTo>
                      <a:pt x="215" y="68"/>
                    </a:lnTo>
                    <a:lnTo>
                      <a:pt x="218" y="71"/>
                    </a:lnTo>
                    <a:lnTo>
                      <a:pt x="225" y="71"/>
                    </a:lnTo>
                    <a:lnTo>
                      <a:pt x="231" y="66"/>
                    </a:lnTo>
                    <a:lnTo>
                      <a:pt x="235" y="71"/>
                    </a:lnTo>
                    <a:lnTo>
                      <a:pt x="246" y="69"/>
                    </a:lnTo>
                    <a:lnTo>
                      <a:pt x="251" y="58"/>
                    </a:lnTo>
                    <a:lnTo>
                      <a:pt x="243" y="58"/>
                    </a:lnTo>
                    <a:lnTo>
                      <a:pt x="245" y="54"/>
                    </a:lnTo>
                    <a:lnTo>
                      <a:pt x="243" y="50"/>
                    </a:lnTo>
                    <a:lnTo>
                      <a:pt x="245" y="43"/>
                    </a:lnTo>
                    <a:lnTo>
                      <a:pt x="251" y="36"/>
                    </a:lnTo>
                    <a:lnTo>
                      <a:pt x="246" y="32"/>
                    </a:lnTo>
                    <a:lnTo>
                      <a:pt x="242" y="33"/>
                    </a:lnTo>
                    <a:lnTo>
                      <a:pt x="241" y="30"/>
                    </a:lnTo>
                    <a:lnTo>
                      <a:pt x="248" y="29"/>
                    </a:lnTo>
                    <a:lnTo>
                      <a:pt x="246" y="26"/>
                    </a:lnTo>
                    <a:lnTo>
                      <a:pt x="243" y="25"/>
                    </a:lnTo>
                    <a:lnTo>
                      <a:pt x="232" y="11"/>
                    </a:lnTo>
                    <a:lnTo>
                      <a:pt x="236" y="8"/>
                    </a:lnTo>
                    <a:lnTo>
                      <a:pt x="241" y="5"/>
                    </a:lnTo>
                    <a:lnTo>
                      <a:pt x="251" y="15"/>
                    </a:lnTo>
                    <a:lnTo>
                      <a:pt x="249" y="19"/>
                    </a:lnTo>
                    <a:lnTo>
                      <a:pt x="255" y="21"/>
                    </a:lnTo>
                    <a:lnTo>
                      <a:pt x="256" y="26"/>
                    </a:lnTo>
                    <a:lnTo>
                      <a:pt x="262" y="30"/>
                    </a:lnTo>
                    <a:lnTo>
                      <a:pt x="259" y="26"/>
                    </a:lnTo>
                    <a:lnTo>
                      <a:pt x="261" y="23"/>
                    </a:lnTo>
                    <a:lnTo>
                      <a:pt x="264" y="22"/>
                    </a:lnTo>
                    <a:lnTo>
                      <a:pt x="268" y="26"/>
                    </a:lnTo>
                    <a:lnTo>
                      <a:pt x="268" y="29"/>
                    </a:lnTo>
                    <a:lnTo>
                      <a:pt x="265" y="32"/>
                    </a:lnTo>
                    <a:lnTo>
                      <a:pt x="264" y="39"/>
                    </a:lnTo>
                    <a:lnTo>
                      <a:pt x="265" y="40"/>
                    </a:lnTo>
                    <a:lnTo>
                      <a:pt x="268" y="39"/>
                    </a:lnTo>
                    <a:lnTo>
                      <a:pt x="267" y="44"/>
                    </a:lnTo>
                    <a:lnTo>
                      <a:pt x="269" y="47"/>
                    </a:lnTo>
                    <a:lnTo>
                      <a:pt x="268" y="50"/>
                    </a:lnTo>
                    <a:lnTo>
                      <a:pt x="265" y="51"/>
                    </a:lnTo>
                    <a:lnTo>
                      <a:pt x="261" y="48"/>
                    </a:lnTo>
                    <a:lnTo>
                      <a:pt x="259" y="51"/>
                    </a:lnTo>
                    <a:lnTo>
                      <a:pt x="259" y="55"/>
                    </a:lnTo>
                    <a:lnTo>
                      <a:pt x="261" y="58"/>
                    </a:lnTo>
                    <a:lnTo>
                      <a:pt x="261" y="62"/>
                    </a:lnTo>
                    <a:lnTo>
                      <a:pt x="259" y="62"/>
                    </a:lnTo>
                    <a:lnTo>
                      <a:pt x="258" y="68"/>
                    </a:lnTo>
                    <a:lnTo>
                      <a:pt x="254" y="68"/>
                    </a:lnTo>
                    <a:lnTo>
                      <a:pt x="251" y="72"/>
                    </a:lnTo>
                    <a:lnTo>
                      <a:pt x="251" y="76"/>
                    </a:lnTo>
                    <a:lnTo>
                      <a:pt x="248" y="78"/>
                    </a:lnTo>
                    <a:lnTo>
                      <a:pt x="246" y="78"/>
                    </a:lnTo>
                    <a:lnTo>
                      <a:pt x="245" y="80"/>
                    </a:lnTo>
                    <a:lnTo>
                      <a:pt x="251" y="82"/>
                    </a:lnTo>
                    <a:lnTo>
                      <a:pt x="254" y="84"/>
                    </a:lnTo>
                    <a:lnTo>
                      <a:pt x="252" y="91"/>
                    </a:lnTo>
                    <a:lnTo>
                      <a:pt x="249" y="94"/>
                    </a:lnTo>
                    <a:lnTo>
                      <a:pt x="249" y="96"/>
                    </a:lnTo>
                    <a:lnTo>
                      <a:pt x="239" y="104"/>
                    </a:lnTo>
                    <a:lnTo>
                      <a:pt x="241" y="105"/>
                    </a:lnTo>
                    <a:lnTo>
                      <a:pt x="235" y="112"/>
                    </a:lnTo>
                    <a:lnTo>
                      <a:pt x="231" y="115"/>
                    </a:lnTo>
                    <a:lnTo>
                      <a:pt x="233" y="118"/>
                    </a:lnTo>
                    <a:lnTo>
                      <a:pt x="232" y="123"/>
                    </a:lnTo>
                    <a:lnTo>
                      <a:pt x="228" y="126"/>
                    </a:lnTo>
                    <a:lnTo>
                      <a:pt x="225" y="123"/>
                    </a:lnTo>
                    <a:lnTo>
                      <a:pt x="219" y="125"/>
                    </a:lnTo>
                    <a:lnTo>
                      <a:pt x="218" y="129"/>
                    </a:lnTo>
                    <a:lnTo>
                      <a:pt x="212" y="129"/>
                    </a:lnTo>
                    <a:lnTo>
                      <a:pt x="213" y="132"/>
                    </a:lnTo>
                    <a:lnTo>
                      <a:pt x="212" y="134"/>
                    </a:lnTo>
                    <a:lnTo>
                      <a:pt x="213" y="139"/>
                    </a:lnTo>
                    <a:lnTo>
                      <a:pt x="213" y="150"/>
                    </a:lnTo>
                    <a:lnTo>
                      <a:pt x="212" y="151"/>
                    </a:lnTo>
                    <a:lnTo>
                      <a:pt x="213" y="154"/>
                    </a:lnTo>
                    <a:lnTo>
                      <a:pt x="212" y="162"/>
                    </a:lnTo>
                    <a:lnTo>
                      <a:pt x="216" y="161"/>
                    </a:lnTo>
                    <a:lnTo>
                      <a:pt x="218" y="158"/>
                    </a:lnTo>
                    <a:lnTo>
                      <a:pt x="223" y="162"/>
                    </a:lnTo>
                    <a:lnTo>
                      <a:pt x="225" y="158"/>
                    </a:lnTo>
                    <a:lnTo>
                      <a:pt x="232" y="161"/>
                    </a:lnTo>
                    <a:lnTo>
                      <a:pt x="233" y="165"/>
                    </a:lnTo>
                    <a:lnTo>
                      <a:pt x="238" y="166"/>
                    </a:lnTo>
                    <a:lnTo>
                      <a:pt x="242" y="164"/>
                    </a:lnTo>
                    <a:lnTo>
                      <a:pt x="242" y="168"/>
                    </a:lnTo>
                    <a:lnTo>
                      <a:pt x="239" y="169"/>
                    </a:lnTo>
                    <a:lnTo>
                      <a:pt x="232" y="176"/>
                    </a:lnTo>
                    <a:lnTo>
                      <a:pt x="232" y="179"/>
                    </a:lnTo>
                    <a:lnTo>
                      <a:pt x="231" y="180"/>
                    </a:lnTo>
                    <a:lnTo>
                      <a:pt x="228" y="178"/>
                    </a:lnTo>
                    <a:lnTo>
                      <a:pt x="222" y="179"/>
                    </a:lnTo>
                    <a:lnTo>
                      <a:pt x="219" y="178"/>
                    </a:lnTo>
                    <a:lnTo>
                      <a:pt x="216" y="184"/>
                    </a:lnTo>
                    <a:lnTo>
                      <a:pt x="219" y="190"/>
                    </a:lnTo>
                    <a:lnTo>
                      <a:pt x="220" y="190"/>
                    </a:lnTo>
                    <a:lnTo>
                      <a:pt x="222" y="194"/>
                    </a:lnTo>
                    <a:lnTo>
                      <a:pt x="231" y="198"/>
                    </a:lnTo>
                    <a:lnTo>
                      <a:pt x="235" y="191"/>
                    </a:lnTo>
                    <a:lnTo>
                      <a:pt x="241" y="189"/>
                    </a:lnTo>
                    <a:lnTo>
                      <a:pt x="241" y="191"/>
                    </a:lnTo>
                    <a:lnTo>
                      <a:pt x="245" y="190"/>
                    </a:lnTo>
                    <a:lnTo>
                      <a:pt x="252" y="196"/>
                    </a:lnTo>
                    <a:lnTo>
                      <a:pt x="258" y="194"/>
                    </a:lnTo>
                    <a:lnTo>
                      <a:pt x="262" y="200"/>
                    </a:lnTo>
                    <a:lnTo>
                      <a:pt x="265" y="207"/>
                    </a:lnTo>
                    <a:lnTo>
                      <a:pt x="267" y="215"/>
                    </a:lnTo>
                    <a:lnTo>
                      <a:pt x="268" y="218"/>
                    </a:lnTo>
                    <a:lnTo>
                      <a:pt x="267" y="223"/>
                    </a:lnTo>
                    <a:lnTo>
                      <a:pt x="271" y="223"/>
                    </a:lnTo>
                    <a:lnTo>
                      <a:pt x="277" y="219"/>
                    </a:lnTo>
                    <a:lnTo>
                      <a:pt x="278" y="214"/>
                    </a:lnTo>
                    <a:lnTo>
                      <a:pt x="290" y="201"/>
                    </a:lnTo>
                    <a:lnTo>
                      <a:pt x="301" y="201"/>
                    </a:lnTo>
                    <a:lnTo>
                      <a:pt x="304" y="198"/>
                    </a:lnTo>
                    <a:lnTo>
                      <a:pt x="311" y="193"/>
                    </a:lnTo>
                    <a:lnTo>
                      <a:pt x="316" y="183"/>
                    </a:lnTo>
                    <a:lnTo>
                      <a:pt x="320" y="183"/>
                    </a:lnTo>
                    <a:lnTo>
                      <a:pt x="327" y="175"/>
                    </a:lnTo>
                    <a:lnTo>
                      <a:pt x="333" y="180"/>
                    </a:lnTo>
                    <a:lnTo>
                      <a:pt x="334" y="179"/>
                    </a:lnTo>
                    <a:lnTo>
                      <a:pt x="339" y="173"/>
                    </a:lnTo>
                    <a:lnTo>
                      <a:pt x="342" y="172"/>
                    </a:lnTo>
                    <a:lnTo>
                      <a:pt x="346" y="187"/>
                    </a:lnTo>
                    <a:lnTo>
                      <a:pt x="340" y="200"/>
                    </a:lnTo>
                    <a:lnTo>
                      <a:pt x="337" y="202"/>
                    </a:lnTo>
                    <a:lnTo>
                      <a:pt x="340" y="216"/>
                    </a:lnTo>
                    <a:lnTo>
                      <a:pt x="337" y="222"/>
                    </a:lnTo>
                    <a:lnTo>
                      <a:pt x="329" y="222"/>
                    </a:lnTo>
                    <a:lnTo>
                      <a:pt x="329" y="226"/>
                    </a:lnTo>
                    <a:lnTo>
                      <a:pt x="334" y="233"/>
                    </a:lnTo>
                    <a:lnTo>
                      <a:pt x="329" y="248"/>
                    </a:lnTo>
                    <a:lnTo>
                      <a:pt x="333" y="251"/>
                    </a:lnTo>
                    <a:lnTo>
                      <a:pt x="334" y="257"/>
                    </a:lnTo>
                    <a:lnTo>
                      <a:pt x="339" y="257"/>
                    </a:lnTo>
                    <a:lnTo>
                      <a:pt x="337" y="272"/>
                    </a:lnTo>
                    <a:lnTo>
                      <a:pt x="327" y="284"/>
                    </a:lnTo>
                    <a:lnTo>
                      <a:pt x="329" y="290"/>
                    </a:lnTo>
                    <a:lnTo>
                      <a:pt x="327" y="294"/>
                    </a:lnTo>
                    <a:lnTo>
                      <a:pt x="327" y="298"/>
                    </a:lnTo>
                    <a:lnTo>
                      <a:pt x="316" y="308"/>
                    </a:lnTo>
                    <a:lnTo>
                      <a:pt x="316" y="311"/>
                    </a:lnTo>
                    <a:lnTo>
                      <a:pt x="308" y="316"/>
                    </a:lnTo>
                    <a:lnTo>
                      <a:pt x="307" y="321"/>
                    </a:lnTo>
                    <a:lnTo>
                      <a:pt x="298" y="330"/>
                    </a:lnTo>
                    <a:lnTo>
                      <a:pt x="293" y="330"/>
                    </a:lnTo>
                    <a:lnTo>
                      <a:pt x="281" y="336"/>
                    </a:lnTo>
                    <a:lnTo>
                      <a:pt x="275" y="329"/>
                    </a:lnTo>
                    <a:lnTo>
                      <a:pt x="274" y="322"/>
                    </a:lnTo>
                    <a:lnTo>
                      <a:pt x="271" y="321"/>
                    </a:lnTo>
                    <a:lnTo>
                      <a:pt x="272" y="316"/>
                    </a:lnTo>
                    <a:lnTo>
                      <a:pt x="267" y="307"/>
                    </a:lnTo>
                    <a:lnTo>
                      <a:pt x="261" y="300"/>
                    </a:lnTo>
                    <a:lnTo>
                      <a:pt x="259" y="293"/>
                    </a:lnTo>
                    <a:lnTo>
                      <a:pt x="252" y="286"/>
                    </a:lnTo>
                    <a:lnTo>
                      <a:pt x="251" y="275"/>
                    </a:lnTo>
                    <a:lnTo>
                      <a:pt x="248" y="269"/>
                    </a:lnTo>
                    <a:lnTo>
                      <a:pt x="241" y="268"/>
                    </a:lnTo>
                    <a:lnTo>
                      <a:pt x="236" y="261"/>
                    </a:lnTo>
                    <a:lnTo>
                      <a:pt x="238" y="257"/>
                    </a:lnTo>
                    <a:lnTo>
                      <a:pt x="236" y="251"/>
                    </a:lnTo>
                    <a:lnTo>
                      <a:pt x="213" y="227"/>
                    </a:lnTo>
                    <a:lnTo>
                      <a:pt x="189" y="216"/>
                    </a:lnTo>
                    <a:lnTo>
                      <a:pt x="170" y="216"/>
                    </a:lnTo>
                    <a:lnTo>
                      <a:pt x="158" y="212"/>
                    </a:lnTo>
                    <a:lnTo>
                      <a:pt x="125" y="215"/>
                    </a:lnTo>
                    <a:lnTo>
                      <a:pt x="109" y="233"/>
                    </a:lnTo>
                    <a:lnTo>
                      <a:pt x="99" y="236"/>
                    </a:lnTo>
                    <a:lnTo>
                      <a:pt x="92" y="244"/>
                    </a:lnTo>
                    <a:lnTo>
                      <a:pt x="73" y="234"/>
                    </a:lnTo>
                    <a:lnTo>
                      <a:pt x="49" y="257"/>
                    </a:lnTo>
                    <a:lnTo>
                      <a:pt x="44" y="266"/>
                    </a:lnTo>
                    <a:lnTo>
                      <a:pt x="30" y="258"/>
                    </a:lnTo>
                    <a:lnTo>
                      <a:pt x="29" y="257"/>
                    </a:lnTo>
                    <a:lnTo>
                      <a:pt x="27" y="258"/>
                    </a:lnTo>
                    <a:lnTo>
                      <a:pt x="27" y="262"/>
                    </a:lnTo>
                    <a:lnTo>
                      <a:pt x="31" y="264"/>
                    </a:lnTo>
                    <a:lnTo>
                      <a:pt x="34" y="266"/>
                    </a:lnTo>
                    <a:lnTo>
                      <a:pt x="40" y="272"/>
                    </a:lnTo>
                    <a:lnTo>
                      <a:pt x="36" y="282"/>
                    </a:lnTo>
                    <a:lnTo>
                      <a:pt x="52" y="280"/>
                    </a:lnTo>
                    <a:lnTo>
                      <a:pt x="42" y="298"/>
                    </a:lnTo>
                    <a:lnTo>
                      <a:pt x="20" y="286"/>
                    </a:lnTo>
                    <a:lnTo>
                      <a:pt x="16" y="282"/>
                    </a:lnTo>
                    <a:lnTo>
                      <a:pt x="13" y="279"/>
                    </a:lnTo>
                    <a:lnTo>
                      <a:pt x="26" y="255"/>
                    </a:lnTo>
                    <a:lnTo>
                      <a:pt x="17" y="250"/>
                    </a:lnTo>
                    <a:lnTo>
                      <a:pt x="0" y="223"/>
                    </a:lnTo>
                    <a:close/>
                  </a:path>
                </a:pathLst>
              </a:custGeom>
              <a:noFill/>
              <a:ln w="0">
                <a:solidFill>
                  <a:schemeClr val="tx1"/>
                </a:solidFill>
                <a:round/>
                <a:headEnd/>
                <a:tailEnd/>
              </a:ln>
            </p:spPr>
            <p:txBody>
              <a:bodyPr/>
              <a:lstStyle/>
              <a:p>
                <a:endParaRPr lang="tr-TR">
                  <a:solidFill>
                    <a:srgbClr val="FFFFFF"/>
                  </a:solidFill>
                </a:endParaRPr>
              </a:p>
            </p:txBody>
          </p:sp>
          <p:sp>
            <p:nvSpPr>
              <p:cNvPr id="44327" name="Freeform 263"/>
              <p:cNvSpPr>
                <a:spLocks/>
              </p:cNvSpPr>
              <p:nvPr/>
            </p:nvSpPr>
            <p:spPr bwMode="auto">
              <a:xfrm>
                <a:off x="3264" y="2343"/>
                <a:ext cx="9" cy="8"/>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w 26"/>
                  <a:gd name="T13" fmla="*/ 0 h 23"/>
                  <a:gd name="T14" fmla="*/ 0 w 26"/>
                  <a:gd name="T15" fmla="*/ 0 h 23"/>
                  <a:gd name="T16" fmla="*/ 0 w 26"/>
                  <a:gd name="T17" fmla="*/ 0 h 23"/>
                  <a:gd name="T18" fmla="*/ 0 w 26"/>
                  <a:gd name="T19" fmla="*/ 0 h 23"/>
                  <a:gd name="T20" fmla="*/ 0 w 26"/>
                  <a:gd name="T21" fmla="*/ 0 h 23"/>
                  <a:gd name="T22" fmla="*/ 0 w 26"/>
                  <a:gd name="T23" fmla="*/ 0 h 23"/>
                  <a:gd name="T24" fmla="*/ 0 w 26"/>
                  <a:gd name="T25" fmla="*/ 0 h 23"/>
                  <a:gd name="T26" fmla="*/ 0 w 26"/>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3"/>
                  <a:gd name="T44" fmla="*/ 26 w 26"/>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3">
                    <a:moveTo>
                      <a:pt x="0" y="21"/>
                    </a:moveTo>
                    <a:lnTo>
                      <a:pt x="0" y="17"/>
                    </a:lnTo>
                    <a:lnTo>
                      <a:pt x="6" y="16"/>
                    </a:lnTo>
                    <a:lnTo>
                      <a:pt x="10" y="9"/>
                    </a:lnTo>
                    <a:lnTo>
                      <a:pt x="15" y="5"/>
                    </a:lnTo>
                    <a:lnTo>
                      <a:pt x="16" y="0"/>
                    </a:lnTo>
                    <a:lnTo>
                      <a:pt x="21" y="3"/>
                    </a:lnTo>
                    <a:lnTo>
                      <a:pt x="21" y="5"/>
                    </a:lnTo>
                    <a:lnTo>
                      <a:pt x="26" y="9"/>
                    </a:lnTo>
                    <a:lnTo>
                      <a:pt x="22" y="17"/>
                    </a:lnTo>
                    <a:lnTo>
                      <a:pt x="21" y="23"/>
                    </a:lnTo>
                    <a:lnTo>
                      <a:pt x="10" y="17"/>
                    </a:lnTo>
                    <a:lnTo>
                      <a:pt x="6" y="21"/>
                    </a:lnTo>
                    <a:lnTo>
                      <a:pt x="0" y="21"/>
                    </a:lnTo>
                    <a:close/>
                  </a:path>
                </a:pathLst>
              </a:custGeom>
              <a:noFill/>
              <a:ln w="0">
                <a:solidFill>
                  <a:schemeClr val="tx1"/>
                </a:solidFill>
                <a:round/>
                <a:headEnd/>
                <a:tailEnd/>
              </a:ln>
            </p:spPr>
            <p:txBody>
              <a:bodyPr/>
              <a:lstStyle/>
              <a:p>
                <a:endParaRPr lang="tr-TR">
                  <a:solidFill>
                    <a:srgbClr val="FFFFFF"/>
                  </a:solidFill>
                </a:endParaRPr>
              </a:p>
            </p:txBody>
          </p:sp>
          <p:sp>
            <p:nvSpPr>
              <p:cNvPr id="44328" name="Freeform 264"/>
              <p:cNvSpPr>
                <a:spLocks/>
              </p:cNvSpPr>
              <p:nvPr/>
            </p:nvSpPr>
            <p:spPr bwMode="auto">
              <a:xfrm>
                <a:off x="3260" y="2346"/>
                <a:ext cx="3" cy="5"/>
              </a:xfrm>
              <a:custGeom>
                <a:avLst/>
                <a:gdLst>
                  <a:gd name="T0" fmla="*/ 0 w 10"/>
                  <a:gd name="T1" fmla="*/ 0 h 16"/>
                  <a:gd name="T2" fmla="*/ 0 w 10"/>
                  <a:gd name="T3" fmla="*/ 0 h 16"/>
                  <a:gd name="T4" fmla="*/ 0 w 10"/>
                  <a:gd name="T5" fmla="*/ 0 h 16"/>
                  <a:gd name="T6" fmla="*/ 0 w 10"/>
                  <a:gd name="T7" fmla="*/ 0 h 16"/>
                  <a:gd name="T8" fmla="*/ 0 w 10"/>
                  <a:gd name="T9" fmla="*/ 0 h 16"/>
                  <a:gd name="T10" fmla="*/ 0 w 10"/>
                  <a:gd name="T11" fmla="*/ 0 h 16"/>
                  <a:gd name="T12" fmla="*/ 0 w 10"/>
                  <a:gd name="T13" fmla="*/ 0 h 16"/>
                  <a:gd name="T14" fmla="*/ 0 60000 65536"/>
                  <a:gd name="T15" fmla="*/ 0 60000 65536"/>
                  <a:gd name="T16" fmla="*/ 0 60000 65536"/>
                  <a:gd name="T17" fmla="*/ 0 60000 65536"/>
                  <a:gd name="T18" fmla="*/ 0 60000 65536"/>
                  <a:gd name="T19" fmla="*/ 0 60000 65536"/>
                  <a:gd name="T20" fmla="*/ 0 60000 65536"/>
                  <a:gd name="T21" fmla="*/ 0 w 10"/>
                  <a:gd name="T22" fmla="*/ 0 h 16"/>
                  <a:gd name="T23" fmla="*/ 10 w 1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6">
                    <a:moveTo>
                      <a:pt x="0" y="8"/>
                    </a:moveTo>
                    <a:lnTo>
                      <a:pt x="8" y="0"/>
                    </a:lnTo>
                    <a:lnTo>
                      <a:pt x="10" y="1"/>
                    </a:lnTo>
                    <a:lnTo>
                      <a:pt x="10" y="8"/>
                    </a:lnTo>
                    <a:lnTo>
                      <a:pt x="6" y="16"/>
                    </a:lnTo>
                    <a:lnTo>
                      <a:pt x="3" y="15"/>
                    </a:lnTo>
                    <a:lnTo>
                      <a:pt x="0" y="8"/>
                    </a:lnTo>
                    <a:close/>
                  </a:path>
                </a:pathLst>
              </a:custGeom>
              <a:noFill/>
              <a:ln w="0">
                <a:solidFill>
                  <a:schemeClr val="tx1"/>
                </a:solidFill>
                <a:round/>
                <a:headEnd/>
                <a:tailEnd/>
              </a:ln>
            </p:spPr>
            <p:txBody>
              <a:bodyPr/>
              <a:lstStyle/>
              <a:p>
                <a:endParaRPr lang="tr-TR">
                  <a:solidFill>
                    <a:srgbClr val="FFFFFF"/>
                  </a:solidFill>
                </a:endParaRPr>
              </a:p>
            </p:txBody>
          </p:sp>
          <p:sp>
            <p:nvSpPr>
              <p:cNvPr id="44329" name="Freeform 265"/>
              <p:cNvSpPr>
                <a:spLocks/>
              </p:cNvSpPr>
              <p:nvPr/>
            </p:nvSpPr>
            <p:spPr bwMode="auto">
              <a:xfrm>
                <a:off x="3203" y="2407"/>
                <a:ext cx="1" cy="1"/>
              </a:xfrm>
              <a:custGeom>
                <a:avLst/>
                <a:gdLst>
                  <a:gd name="T0" fmla="*/ 0 w 4"/>
                  <a:gd name="T1" fmla="*/ 1 h 2"/>
                  <a:gd name="T2" fmla="*/ 0 w 4"/>
                  <a:gd name="T3" fmla="*/ 1 h 2"/>
                  <a:gd name="T4" fmla="*/ 0 w 4"/>
                  <a:gd name="T5" fmla="*/ 0 h 2"/>
                  <a:gd name="T6" fmla="*/ 0 w 4"/>
                  <a:gd name="T7" fmla="*/ 1 h 2"/>
                  <a:gd name="T8" fmla="*/ 0 w 4"/>
                  <a:gd name="T9" fmla="*/ 1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1"/>
                    </a:lnTo>
                    <a:lnTo>
                      <a:pt x="3" y="0"/>
                    </a:lnTo>
                    <a:lnTo>
                      <a:pt x="0" y="1"/>
                    </a:lnTo>
                    <a:lnTo>
                      <a:pt x="0" y="2"/>
                    </a:lnTo>
                    <a:close/>
                  </a:path>
                </a:pathLst>
              </a:custGeom>
              <a:noFill/>
              <a:ln w="0">
                <a:solidFill>
                  <a:schemeClr val="tx1"/>
                </a:solidFill>
                <a:round/>
                <a:headEnd/>
                <a:tailEnd/>
              </a:ln>
            </p:spPr>
            <p:txBody>
              <a:bodyPr/>
              <a:lstStyle/>
              <a:p>
                <a:endParaRPr lang="tr-TR">
                  <a:solidFill>
                    <a:srgbClr val="FFFFFF"/>
                  </a:solidFill>
                </a:endParaRPr>
              </a:p>
            </p:txBody>
          </p:sp>
          <p:sp>
            <p:nvSpPr>
              <p:cNvPr id="44330" name="Freeform 266"/>
              <p:cNvSpPr>
                <a:spLocks/>
              </p:cNvSpPr>
              <p:nvPr/>
            </p:nvSpPr>
            <p:spPr bwMode="auto">
              <a:xfrm>
                <a:off x="3278" y="2311"/>
                <a:ext cx="15" cy="21"/>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w 47"/>
                  <a:gd name="T15" fmla="*/ 0 h 62"/>
                  <a:gd name="T16" fmla="*/ 0 w 47"/>
                  <a:gd name="T17" fmla="*/ 0 h 62"/>
                  <a:gd name="T18" fmla="*/ 0 w 47"/>
                  <a:gd name="T19" fmla="*/ 0 h 62"/>
                  <a:gd name="T20" fmla="*/ 0 w 47"/>
                  <a:gd name="T21" fmla="*/ 0 h 62"/>
                  <a:gd name="T22" fmla="*/ 0 w 47"/>
                  <a:gd name="T23" fmla="*/ 0 h 62"/>
                  <a:gd name="T24" fmla="*/ 0 w 47"/>
                  <a:gd name="T25" fmla="*/ 0 h 62"/>
                  <a:gd name="T26" fmla="*/ 0 w 47"/>
                  <a:gd name="T27" fmla="*/ 0 h 62"/>
                  <a:gd name="T28" fmla="*/ 0 w 47"/>
                  <a:gd name="T29" fmla="*/ 0 h 62"/>
                  <a:gd name="T30" fmla="*/ 0 w 47"/>
                  <a:gd name="T31" fmla="*/ 0 h 62"/>
                  <a:gd name="T32" fmla="*/ 0 w 47"/>
                  <a:gd name="T33" fmla="*/ 0 h 62"/>
                  <a:gd name="T34" fmla="*/ 0 w 47"/>
                  <a:gd name="T35" fmla="*/ 0 h 62"/>
                  <a:gd name="T36" fmla="*/ 0 w 47"/>
                  <a:gd name="T37" fmla="*/ 0 h 62"/>
                  <a:gd name="T38" fmla="*/ 0 w 47"/>
                  <a:gd name="T39" fmla="*/ 0 h 62"/>
                  <a:gd name="T40" fmla="*/ 0 w 47"/>
                  <a:gd name="T41" fmla="*/ 0 h 62"/>
                  <a:gd name="T42" fmla="*/ 0 w 47"/>
                  <a:gd name="T43" fmla="*/ 0 h 62"/>
                  <a:gd name="T44" fmla="*/ 0 w 47"/>
                  <a:gd name="T45" fmla="*/ 0 h 62"/>
                  <a:gd name="T46" fmla="*/ 0 w 47"/>
                  <a:gd name="T47" fmla="*/ 0 h 62"/>
                  <a:gd name="T48" fmla="*/ 0 w 47"/>
                  <a:gd name="T49" fmla="*/ 0 h 62"/>
                  <a:gd name="T50" fmla="*/ 0 w 47"/>
                  <a:gd name="T51" fmla="*/ 0 h 62"/>
                  <a:gd name="T52" fmla="*/ 0 w 47"/>
                  <a:gd name="T53" fmla="*/ 0 h 62"/>
                  <a:gd name="T54" fmla="*/ 0 w 47"/>
                  <a:gd name="T55" fmla="*/ 0 h 62"/>
                  <a:gd name="T56" fmla="*/ 0 w 47"/>
                  <a:gd name="T57" fmla="*/ 0 h 62"/>
                  <a:gd name="T58" fmla="*/ 0 w 47"/>
                  <a:gd name="T59" fmla="*/ 0 h 62"/>
                  <a:gd name="T60" fmla="*/ 0 w 47"/>
                  <a:gd name="T61" fmla="*/ 0 h 62"/>
                  <a:gd name="T62" fmla="*/ 0 w 47"/>
                  <a:gd name="T63" fmla="*/ 0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62"/>
                  <a:gd name="T98" fmla="*/ 47 w 47"/>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62">
                    <a:moveTo>
                      <a:pt x="0" y="15"/>
                    </a:moveTo>
                    <a:lnTo>
                      <a:pt x="20" y="0"/>
                    </a:lnTo>
                    <a:lnTo>
                      <a:pt x="33" y="1"/>
                    </a:lnTo>
                    <a:lnTo>
                      <a:pt x="34" y="2"/>
                    </a:lnTo>
                    <a:lnTo>
                      <a:pt x="37" y="4"/>
                    </a:lnTo>
                    <a:lnTo>
                      <a:pt x="39" y="5"/>
                    </a:lnTo>
                    <a:lnTo>
                      <a:pt x="39" y="22"/>
                    </a:lnTo>
                    <a:lnTo>
                      <a:pt x="47" y="34"/>
                    </a:lnTo>
                    <a:lnTo>
                      <a:pt x="47" y="36"/>
                    </a:lnTo>
                    <a:lnTo>
                      <a:pt x="46" y="38"/>
                    </a:lnTo>
                    <a:lnTo>
                      <a:pt x="46" y="40"/>
                    </a:lnTo>
                    <a:lnTo>
                      <a:pt x="40" y="44"/>
                    </a:lnTo>
                    <a:lnTo>
                      <a:pt x="39" y="47"/>
                    </a:lnTo>
                    <a:lnTo>
                      <a:pt x="42" y="50"/>
                    </a:lnTo>
                    <a:lnTo>
                      <a:pt x="42" y="52"/>
                    </a:lnTo>
                    <a:lnTo>
                      <a:pt x="37" y="55"/>
                    </a:lnTo>
                    <a:lnTo>
                      <a:pt x="37" y="56"/>
                    </a:lnTo>
                    <a:lnTo>
                      <a:pt x="30" y="62"/>
                    </a:lnTo>
                    <a:lnTo>
                      <a:pt x="30" y="59"/>
                    </a:lnTo>
                    <a:lnTo>
                      <a:pt x="33" y="56"/>
                    </a:lnTo>
                    <a:lnTo>
                      <a:pt x="30" y="54"/>
                    </a:lnTo>
                    <a:lnTo>
                      <a:pt x="30" y="48"/>
                    </a:lnTo>
                    <a:lnTo>
                      <a:pt x="24" y="48"/>
                    </a:lnTo>
                    <a:lnTo>
                      <a:pt x="23" y="50"/>
                    </a:lnTo>
                    <a:lnTo>
                      <a:pt x="20" y="47"/>
                    </a:lnTo>
                    <a:lnTo>
                      <a:pt x="23" y="43"/>
                    </a:lnTo>
                    <a:lnTo>
                      <a:pt x="16" y="36"/>
                    </a:lnTo>
                    <a:lnTo>
                      <a:pt x="16" y="31"/>
                    </a:lnTo>
                    <a:lnTo>
                      <a:pt x="17" y="30"/>
                    </a:lnTo>
                    <a:lnTo>
                      <a:pt x="14" y="27"/>
                    </a:lnTo>
                    <a:lnTo>
                      <a:pt x="11" y="27"/>
                    </a:lnTo>
                    <a:lnTo>
                      <a:pt x="0" y="15"/>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31" name="Freeform 267"/>
              <p:cNvSpPr>
                <a:spLocks/>
              </p:cNvSpPr>
              <p:nvPr/>
            </p:nvSpPr>
            <p:spPr bwMode="auto">
              <a:xfrm>
                <a:off x="3270" y="2236"/>
                <a:ext cx="69" cy="50"/>
              </a:xfrm>
              <a:custGeom>
                <a:avLst/>
                <a:gdLst>
                  <a:gd name="T0" fmla="*/ 0 w 207"/>
                  <a:gd name="T1" fmla="*/ 0 h 152"/>
                  <a:gd name="T2" fmla="*/ 0 w 207"/>
                  <a:gd name="T3" fmla="*/ 0 h 152"/>
                  <a:gd name="T4" fmla="*/ 0 w 207"/>
                  <a:gd name="T5" fmla="*/ 0 h 152"/>
                  <a:gd name="T6" fmla="*/ 0 w 207"/>
                  <a:gd name="T7" fmla="*/ 0 h 152"/>
                  <a:gd name="T8" fmla="*/ 0 w 207"/>
                  <a:gd name="T9" fmla="*/ 0 h 152"/>
                  <a:gd name="T10" fmla="*/ 0 w 207"/>
                  <a:gd name="T11" fmla="*/ 0 h 152"/>
                  <a:gd name="T12" fmla="*/ 0 w 207"/>
                  <a:gd name="T13" fmla="*/ 0 h 152"/>
                  <a:gd name="T14" fmla="*/ 0 w 207"/>
                  <a:gd name="T15" fmla="*/ 0 h 152"/>
                  <a:gd name="T16" fmla="*/ 0 w 207"/>
                  <a:gd name="T17" fmla="*/ 0 h 152"/>
                  <a:gd name="T18" fmla="*/ 0 w 207"/>
                  <a:gd name="T19" fmla="*/ 0 h 152"/>
                  <a:gd name="T20" fmla="*/ 0 w 207"/>
                  <a:gd name="T21" fmla="*/ 0 h 152"/>
                  <a:gd name="T22" fmla="*/ 0 w 207"/>
                  <a:gd name="T23" fmla="*/ 0 h 152"/>
                  <a:gd name="T24" fmla="*/ 0 w 207"/>
                  <a:gd name="T25" fmla="*/ 0 h 152"/>
                  <a:gd name="T26" fmla="*/ 0 w 207"/>
                  <a:gd name="T27" fmla="*/ 0 h 152"/>
                  <a:gd name="T28" fmla="*/ 0 w 207"/>
                  <a:gd name="T29" fmla="*/ 0 h 152"/>
                  <a:gd name="T30" fmla="*/ 0 w 207"/>
                  <a:gd name="T31" fmla="*/ 0 h 152"/>
                  <a:gd name="T32" fmla="*/ 0 w 207"/>
                  <a:gd name="T33" fmla="*/ 0 h 152"/>
                  <a:gd name="T34" fmla="*/ 0 w 207"/>
                  <a:gd name="T35" fmla="*/ 0 h 152"/>
                  <a:gd name="T36" fmla="*/ 0 w 207"/>
                  <a:gd name="T37" fmla="*/ 0 h 152"/>
                  <a:gd name="T38" fmla="*/ 0 w 207"/>
                  <a:gd name="T39" fmla="*/ 0 h 152"/>
                  <a:gd name="T40" fmla="*/ 0 w 207"/>
                  <a:gd name="T41" fmla="*/ 0 h 152"/>
                  <a:gd name="T42" fmla="*/ 0 w 207"/>
                  <a:gd name="T43" fmla="*/ 0 h 152"/>
                  <a:gd name="T44" fmla="*/ 0 w 207"/>
                  <a:gd name="T45" fmla="*/ 0 h 152"/>
                  <a:gd name="T46" fmla="*/ 0 w 207"/>
                  <a:gd name="T47" fmla="*/ 0 h 152"/>
                  <a:gd name="T48" fmla="*/ 0 w 207"/>
                  <a:gd name="T49" fmla="*/ 0 h 152"/>
                  <a:gd name="T50" fmla="*/ 0 w 207"/>
                  <a:gd name="T51" fmla="*/ 0 h 152"/>
                  <a:gd name="T52" fmla="*/ 0 w 207"/>
                  <a:gd name="T53" fmla="*/ 0 h 152"/>
                  <a:gd name="T54" fmla="*/ 0 w 207"/>
                  <a:gd name="T55" fmla="*/ 0 h 152"/>
                  <a:gd name="T56" fmla="*/ 0 w 207"/>
                  <a:gd name="T57" fmla="*/ 0 h 152"/>
                  <a:gd name="T58" fmla="*/ 0 w 207"/>
                  <a:gd name="T59" fmla="*/ 0 h 152"/>
                  <a:gd name="T60" fmla="*/ 0 w 207"/>
                  <a:gd name="T61" fmla="*/ 0 h 152"/>
                  <a:gd name="T62" fmla="*/ 0 w 207"/>
                  <a:gd name="T63" fmla="*/ 0 h 152"/>
                  <a:gd name="T64" fmla="*/ 0 w 207"/>
                  <a:gd name="T65" fmla="*/ 0 h 152"/>
                  <a:gd name="T66" fmla="*/ 0 w 207"/>
                  <a:gd name="T67" fmla="*/ 0 h 152"/>
                  <a:gd name="T68" fmla="*/ 0 w 207"/>
                  <a:gd name="T69" fmla="*/ 0 h 152"/>
                  <a:gd name="T70" fmla="*/ 0 w 207"/>
                  <a:gd name="T71" fmla="*/ 0 h 152"/>
                  <a:gd name="T72" fmla="*/ 0 w 207"/>
                  <a:gd name="T73" fmla="*/ 0 h 152"/>
                  <a:gd name="T74" fmla="*/ 0 w 207"/>
                  <a:gd name="T75" fmla="*/ 0 h 152"/>
                  <a:gd name="T76" fmla="*/ 0 w 207"/>
                  <a:gd name="T77" fmla="*/ 0 h 152"/>
                  <a:gd name="T78" fmla="*/ 0 w 207"/>
                  <a:gd name="T79" fmla="*/ 0 h 152"/>
                  <a:gd name="T80" fmla="*/ 0 w 207"/>
                  <a:gd name="T81" fmla="*/ 0 h 152"/>
                  <a:gd name="T82" fmla="*/ 0 w 207"/>
                  <a:gd name="T83" fmla="*/ 0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7"/>
                  <a:gd name="T127" fmla="*/ 0 h 152"/>
                  <a:gd name="T128" fmla="*/ 207 w 207"/>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7" h="152">
                    <a:moveTo>
                      <a:pt x="0" y="139"/>
                    </a:moveTo>
                    <a:lnTo>
                      <a:pt x="5" y="124"/>
                    </a:lnTo>
                    <a:lnTo>
                      <a:pt x="23" y="108"/>
                    </a:lnTo>
                    <a:lnTo>
                      <a:pt x="28" y="100"/>
                    </a:lnTo>
                    <a:lnTo>
                      <a:pt x="27" y="90"/>
                    </a:lnTo>
                    <a:lnTo>
                      <a:pt x="40" y="81"/>
                    </a:lnTo>
                    <a:lnTo>
                      <a:pt x="46" y="68"/>
                    </a:lnTo>
                    <a:lnTo>
                      <a:pt x="59" y="60"/>
                    </a:lnTo>
                    <a:lnTo>
                      <a:pt x="47" y="45"/>
                    </a:lnTo>
                    <a:lnTo>
                      <a:pt x="17" y="60"/>
                    </a:lnTo>
                    <a:lnTo>
                      <a:pt x="4" y="60"/>
                    </a:lnTo>
                    <a:lnTo>
                      <a:pt x="30" y="20"/>
                    </a:lnTo>
                    <a:lnTo>
                      <a:pt x="37" y="10"/>
                    </a:lnTo>
                    <a:lnTo>
                      <a:pt x="37" y="0"/>
                    </a:lnTo>
                    <a:lnTo>
                      <a:pt x="63" y="4"/>
                    </a:lnTo>
                    <a:lnTo>
                      <a:pt x="88" y="3"/>
                    </a:lnTo>
                    <a:lnTo>
                      <a:pt x="99" y="0"/>
                    </a:lnTo>
                    <a:lnTo>
                      <a:pt x="96" y="17"/>
                    </a:lnTo>
                    <a:lnTo>
                      <a:pt x="119" y="31"/>
                    </a:lnTo>
                    <a:lnTo>
                      <a:pt x="137" y="27"/>
                    </a:lnTo>
                    <a:lnTo>
                      <a:pt x="148" y="31"/>
                    </a:lnTo>
                    <a:lnTo>
                      <a:pt x="151" y="33"/>
                    </a:lnTo>
                    <a:lnTo>
                      <a:pt x="151" y="35"/>
                    </a:lnTo>
                    <a:lnTo>
                      <a:pt x="155" y="33"/>
                    </a:lnTo>
                    <a:lnTo>
                      <a:pt x="157" y="35"/>
                    </a:lnTo>
                    <a:lnTo>
                      <a:pt x="158" y="38"/>
                    </a:lnTo>
                    <a:lnTo>
                      <a:pt x="165" y="43"/>
                    </a:lnTo>
                    <a:lnTo>
                      <a:pt x="167" y="49"/>
                    </a:lnTo>
                    <a:lnTo>
                      <a:pt x="173" y="49"/>
                    </a:lnTo>
                    <a:lnTo>
                      <a:pt x="177" y="50"/>
                    </a:lnTo>
                    <a:lnTo>
                      <a:pt x="180" y="54"/>
                    </a:lnTo>
                    <a:lnTo>
                      <a:pt x="186" y="53"/>
                    </a:lnTo>
                    <a:lnTo>
                      <a:pt x="187" y="54"/>
                    </a:lnTo>
                    <a:lnTo>
                      <a:pt x="191" y="53"/>
                    </a:lnTo>
                    <a:lnTo>
                      <a:pt x="197" y="53"/>
                    </a:lnTo>
                    <a:lnTo>
                      <a:pt x="200" y="57"/>
                    </a:lnTo>
                    <a:lnTo>
                      <a:pt x="204" y="58"/>
                    </a:lnTo>
                    <a:lnTo>
                      <a:pt x="203" y="63"/>
                    </a:lnTo>
                    <a:lnTo>
                      <a:pt x="207" y="65"/>
                    </a:lnTo>
                    <a:lnTo>
                      <a:pt x="202" y="71"/>
                    </a:lnTo>
                    <a:lnTo>
                      <a:pt x="200" y="75"/>
                    </a:lnTo>
                    <a:lnTo>
                      <a:pt x="206" y="77"/>
                    </a:lnTo>
                    <a:lnTo>
                      <a:pt x="189" y="85"/>
                    </a:lnTo>
                    <a:lnTo>
                      <a:pt x="184" y="82"/>
                    </a:lnTo>
                    <a:lnTo>
                      <a:pt x="168" y="82"/>
                    </a:lnTo>
                    <a:lnTo>
                      <a:pt x="165" y="79"/>
                    </a:lnTo>
                    <a:lnTo>
                      <a:pt x="155" y="79"/>
                    </a:lnTo>
                    <a:lnTo>
                      <a:pt x="154" y="74"/>
                    </a:lnTo>
                    <a:lnTo>
                      <a:pt x="150" y="78"/>
                    </a:lnTo>
                    <a:lnTo>
                      <a:pt x="147" y="82"/>
                    </a:lnTo>
                    <a:lnTo>
                      <a:pt x="144" y="83"/>
                    </a:lnTo>
                    <a:lnTo>
                      <a:pt x="137" y="90"/>
                    </a:lnTo>
                    <a:lnTo>
                      <a:pt x="128" y="92"/>
                    </a:lnTo>
                    <a:lnTo>
                      <a:pt x="105" y="90"/>
                    </a:lnTo>
                    <a:lnTo>
                      <a:pt x="105" y="88"/>
                    </a:lnTo>
                    <a:lnTo>
                      <a:pt x="93" y="88"/>
                    </a:lnTo>
                    <a:lnTo>
                      <a:pt x="95" y="92"/>
                    </a:lnTo>
                    <a:lnTo>
                      <a:pt x="93" y="97"/>
                    </a:lnTo>
                    <a:lnTo>
                      <a:pt x="86" y="99"/>
                    </a:lnTo>
                    <a:lnTo>
                      <a:pt x="86" y="104"/>
                    </a:lnTo>
                    <a:lnTo>
                      <a:pt x="89" y="107"/>
                    </a:lnTo>
                    <a:lnTo>
                      <a:pt x="88" y="110"/>
                    </a:lnTo>
                    <a:lnTo>
                      <a:pt x="75" y="110"/>
                    </a:lnTo>
                    <a:lnTo>
                      <a:pt x="72" y="114"/>
                    </a:lnTo>
                    <a:lnTo>
                      <a:pt x="70" y="111"/>
                    </a:lnTo>
                    <a:lnTo>
                      <a:pt x="66" y="108"/>
                    </a:lnTo>
                    <a:lnTo>
                      <a:pt x="60" y="111"/>
                    </a:lnTo>
                    <a:lnTo>
                      <a:pt x="62" y="115"/>
                    </a:lnTo>
                    <a:lnTo>
                      <a:pt x="57" y="118"/>
                    </a:lnTo>
                    <a:lnTo>
                      <a:pt x="52" y="131"/>
                    </a:lnTo>
                    <a:lnTo>
                      <a:pt x="44" y="132"/>
                    </a:lnTo>
                    <a:lnTo>
                      <a:pt x="40" y="140"/>
                    </a:lnTo>
                    <a:lnTo>
                      <a:pt x="37" y="140"/>
                    </a:lnTo>
                    <a:lnTo>
                      <a:pt x="34" y="138"/>
                    </a:lnTo>
                    <a:lnTo>
                      <a:pt x="31" y="138"/>
                    </a:lnTo>
                    <a:lnTo>
                      <a:pt x="30" y="136"/>
                    </a:lnTo>
                    <a:lnTo>
                      <a:pt x="27" y="136"/>
                    </a:lnTo>
                    <a:lnTo>
                      <a:pt x="26" y="138"/>
                    </a:lnTo>
                    <a:lnTo>
                      <a:pt x="27" y="139"/>
                    </a:lnTo>
                    <a:lnTo>
                      <a:pt x="26" y="142"/>
                    </a:lnTo>
                    <a:lnTo>
                      <a:pt x="14" y="150"/>
                    </a:lnTo>
                    <a:lnTo>
                      <a:pt x="10" y="152"/>
                    </a:lnTo>
                    <a:lnTo>
                      <a:pt x="7" y="143"/>
                    </a:lnTo>
                    <a:lnTo>
                      <a:pt x="4" y="143"/>
                    </a:lnTo>
                    <a:lnTo>
                      <a:pt x="0" y="139"/>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32" name="Freeform 268"/>
              <p:cNvSpPr>
                <a:spLocks/>
              </p:cNvSpPr>
              <p:nvPr/>
            </p:nvSpPr>
            <p:spPr bwMode="auto">
              <a:xfrm>
                <a:off x="3228" y="2282"/>
                <a:ext cx="65" cy="50"/>
              </a:xfrm>
              <a:custGeom>
                <a:avLst/>
                <a:gdLst>
                  <a:gd name="T0" fmla="*/ 0 w 196"/>
                  <a:gd name="T1" fmla="*/ 0 h 149"/>
                  <a:gd name="T2" fmla="*/ 0 w 196"/>
                  <a:gd name="T3" fmla="*/ 0 h 149"/>
                  <a:gd name="T4" fmla="*/ 0 w 196"/>
                  <a:gd name="T5" fmla="*/ 0 h 149"/>
                  <a:gd name="T6" fmla="*/ 0 w 196"/>
                  <a:gd name="T7" fmla="*/ 0 h 149"/>
                  <a:gd name="T8" fmla="*/ 0 w 196"/>
                  <a:gd name="T9" fmla="*/ 0 h 149"/>
                  <a:gd name="T10" fmla="*/ 0 w 196"/>
                  <a:gd name="T11" fmla="*/ 0 h 149"/>
                  <a:gd name="T12" fmla="*/ 0 w 196"/>
                  <a:gd name="T13" fmla="*/ 0 h 149"/>
                  <a:gd name="T14" fmla="*/ 0 w 196"/>
                  <a:gd name="T15" fmla="*/ 0 h 149"/>
                  <a:gd name="T16" fmla="*/ 0 w 196"/>
                  <a:gd name="T17" fmla="*/ 0 h 149"/>
                  <a:gd name="T18" fmla="*/ 0 w 196"/>
                  <a:gd name="T19" fmla="*/ 0 h 149"/>
                  <a:gd name="T20" fmla="*/ 0 w 196"/>
                  <a:gd name="T21" fmla="*/ 0 h 149"/>
                  <a:gd name="T22" fmla="*/ 0 w 196"/>
                  <a:gd name="T23" fmla="*/ 0 h 149"/>
                  <a:gd name="T24" fmla="*/ 0 w 196"/>
                  <a:gd name="T25" fmla="*/ 0 h 149"/>
                  <a:gd name="T26" fmla="*/ 0 w 196"/>
                  <a:gd name="T27" fmla="*/ 0 h 149"/>
                  <a:gd name="T28" fmla="*/ 0 w 196"/>
                  <a:gd name="T29" fmla="*/ 0 h 149"/>
                  <a:gd name="T30" fmla="*/ 0 w 196"/>
                  <a:gd name="T31" fmla="*/ 0 h 149"/>
                  <a:gd name="T32" fmla="*/ 0 w 196"/>
                  <a:gd name="T33" fmla="*/ 0 h 149"/>
                  <a:gd name="T34" fmla="*/ 0 w 196"/>
                  <a:gd name="T35" fmla="*/ 0 h 149"/>
                  <a:gd name="T36" fmla="*/ 0 w 196"/>
                  <a:gd name="T37" fmla="*/ 0 h 149"/>
                  <a:gd name="T38" fmla="*/ 0 w 196"/>
                  <a:gd name="T39" fmla="*/ 0 h 149"/>
                  <a:gd name="T40" fmla="*/ 0 w 196"/>
                  <a:gd name="T41" fmla="*/ 0 h 149"/>
                  <a:gd name="T42" fmla="*/ 0 w 196"/>
                  <a:gd name="T43" fmla="*/ 0 h 149"/>
                  <a:gd name="T44" fmla="*/ 0 w 196"/>
                  <a:gd name="T45" fmla="*/ 0 h 149"/>
                  <a:gd name="T46" fmla="*/ 0 w 196"/>
                  <a:gd name="T47" fmla="*/ 0 h 149"/>
                  <a:gd name="T48" fmla="*/ 0 w 196"/>
                  <a:gd name="T49" fmla="*/ 0 h 149"/>
                  <a:gd name="T50" fmla="*/ 0 w 196"/>
                  <a:gd name="T51" fmla="*/ 0 h 149"/>
                  <a:gd name="T52" fmla="*/ 0 w 196"/>
                  <a:gd name="T53" fmla="*/ 0 h 149"/>
                  <a:gd name="T54" fmla="*/ 0 w 196"/>
                  <a:gd name="T55" fmla="*/ 0 h 149"/>
                  <a:gd name="T56" fmla="*/ 0 w 196"/>
                  <a:gd name="T57" fmla="*/ 0 h 149"/>
                  <a:gd name="T58" fmla="*/ 0 w 196"/>
                  <a:gd name="T59" fmla="*/ 0 h 149"/>
                  <a:gd name="T60" fmla="*/ 0 w 196"/>
                  <a:gd name="T61" fmla="*/ 0 h 149"/>
                  <a:gd name="T62" fmla="*/ 0 w 196"/>
                  <a:gd name="T63" fmla="*/ 0 h 149"/>
                  <a:gd name="T64" fmla="*/ 0 w 196"/>
                  <a:gd name="T65" fmla="*/ 0 h 149"/>
                  <a:gd name="T66" fmla="*/ 0 w 196"/>
                  <a:gd name="T67" fmla="*/ 0 h 149"/>
                  <a:gd name="T68" fmla="*/ 0 w 196"/>
                  <a:gd name="T69" fmla="*/ 0 h 149"/>
                  <a:gd name="T70" fmla="*/ 0 w 196"/>
                  <a:gd name="T71" fmla="*/ 0 h 149"/>
                  <a:gd name="T72" fmla="*/ 0 w 196"/>
                  <a:gd name="T73" fmla="*/ 0 h 149"/>
                  <a:gd name="T74" fmla="*/ 0 w 196"/>
                  <a:gd name="T75" fmla="*/ 0 h 149"/>
                  <a:gd name="T76" fmla="*/ 0 w 196"/>
                  <a:gd name="T77" fmla="*/ 0 h 149"/>
                  <a:gd name="T78" fmla="*/ 0 w 196"/>
                  <a:gd name="T79" fmla="*/ 0 h 149"/>
                  <a:gd name="T80" fmla="*/ 0 w 196"/>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6"/>
                  <a:gd name="T124" fmla="*/ 0 h 149"/>
                  <a:gd name="T125" fmla="*/ 196 w 196"/>
                  <a:gd name="T126" fmla="*/ 149 h 1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6" h="149">
                    <a:moveTo>
                      <a:pt x="0" y="113"/>
                    </a:moveTo>
                    <a:lnTo>
                      <a:pt x="12" y="98"/>
                    </a:lnTo>
                    <a:lnTo>
                      <a:pt x="53" y="82"/>
                    </a:lnTo>
                    <a:lnTo>
                      <a:pt x="68" y="53"/>
                    </a:lnTo>
                    <a:lnTo>
                      <a:pt x="84" y="45"/>
                    </a:lnTo>
                    <a:lnTo>
                      <a:pt x="92" y="24"/>
                    </a:lnTo>
                    <a:lnTo>
                      <a:pt x="121" y="9"/>
                    </a:lnTo>
                    <a:lnTo>
                      <a:pt x="126" y="0"/>
                    </a:lnTo>
                    <a:lnTo>
                      <a:pt x="136" y="20"/>
                    </a:lnTo>
                    <a:lnTo>
                      <a:pt x="136" y="24"/>
                    </a:lnTo>
                    <a:lnTo>
                      <a:pt x="134" y="31"/>
                    </a:lnTo>
                    <a:lnTo>
                      <a:pt x="131" y="34"/>
                    </a:lnTo>
                    <a:lnTo>
                      <a:pt x="131" y="41"/>
                    </a:lnTo>
                    <a:lnTo>
                      <a:pt x="150" y="30"/>
                    </a:lnTo>
                    <a:lnTo>
                      <a:pt x="152" y="31"/>
                    </a:lnTo>
                    <a:lnTo>
                      <a:pt x="157" y="28"/>
                    </a:lnTo>
                    <a:lnTo>
                      <a:pt x="160" y="28"/>
                    </a:lnTo>
                    <a:lnTo>
                      <a:pt x="172" y="24"/>
                    </a:lnTo>
                    <a:lnTo>
                      <a:pt x="176" y="24"/>
                    </a:lnTo>
                    <a:lnTo>
                      <a:pt x="180" y="23"/>
                    </a:lnTo>
                    <a:lnTo>
                      <a:pt x="182" y="23"/>
                    </a:lnTo>
                    <a:lnTo>
                      <a:pt x="176" y="30"/>
                    </a:lnTo>
                    <a:lnTo>
                      <a:pt x="179" y="32"/>
                    </a:lnTo>
                    <a:lnTo>
                      <a:pt x="183" y="32"/>
                    </a:lnTo>
                    <a:lnTo>
                      <a:pt x="186" y="35"/>
                    </a:lnTo>
                    <a:lnTo>
                      <a:pt x="191" y="35"/>
                    </a:lnTo>
                    <a:lnTo>
                      <a:pt x="196" y="42"/>
                    </a:lnTo>
                    <a:lnTo>
                      <a:pt x="192" y="45"/>
                    </a:lnTo>
                    <a:lnTo>
                      <a:pt x="195" y="53"/>
                    </a:lnTo>
                    <a:lnTo>
                      <a:pt x="189" y="60"/>
                    </a:lnTo>
                    <a:lnTo>
                      <a:pt x="185" y="60"/>
                    </a:lnTo>
                    <a:lnTo>
                      <a:pt x="185" y="63"/>
                    </a:lnTo>
                    <a:lnTo>
                      <a:pt x="180" y="63"/>
                    </a:lnTo>
                    <a:lnTo>
                      <a:pt x="179" y="70"/>
                    </a:lnTo>
                    <a:lnTo>
                      <a:pt x="180" y="71"/>
                    </a:lnTo>
                    <a:lnTo>
                      <a:pt x="178" y="77"/>
                    </a:lnTo>
                    <a:lnTo>
                      <a:pt x="178" y="80"/>
                    </a:lnTo>
                    <a:lnTo>
                      <a:pt x="182" y="88"/>
                    </a:lnTo>
                    <a:lnTo>
                      <a:pt x="169" y="87"/>
                    </a:lnTo>
                    <a:lnTo>
                      <a:pt x="149" y="102"/>
                    </a:lnTo>
                    <a:lnTo>
                      <a:pt x="147" y="103"/>
                    </a:lnTo>
                    <a:lnTo>
                      <a:pt x="144" y="107"/>
                    </a:lnTo>
                    <a:lnTo>
                      <a:pt x="139" y="114"/>
                    </a:lnTo>
                    <a:lnTo>
                      <a:pt x="134" y="117"/>
                    </a:lnTo>
                    <a:lnTo>
                      <a:pt x="130" y="120"/>
                    </a:lnTo>
                    <a:lnTo>
                      <a:pt x="114" y="135"/>
                    </a:lnTo>
                    <a:lnTo>
                      <a:pt x="104" y="146"/>
                    </a:lnTo>
                    <a:lnTo>
                      <a:pt x="103" y="143"/>
                    </a:lnTo>
                    <a:lnTo>
                      <a:pt x="97" y="139"/>
                    </a:lnTo>
                    <a:lnTo>
                      <a:pt x="97" y="138"/>
                    </a:lnTo>
                    <a:lnTo>
                      <a:pt x="92" y="138"/>
                    </a:lnTo>
                    <a:lnTo>
                      <a:pt x="92" y="135"/>
                    </a:lnTo>
                    <a:lnTo>
                      <a:pt x="92" y="134"/>
                    </a:lnTo>
                    <a:lnTo>
                      <a:pt x="92" y="131"/>
                    </a:lnTo>
                    <a:lnTo>
                      <a:pt x="91" y="131"/>
                    </a:lnTo>
                    <a:lnTo>
                      <a:pt x="92" y="130"/>
                    </a:lnTo>
                    <a:lnTo>
                      <a:pt x="94" y="128"/>
                    </a:lnTo>
                    <a:lnTo>
                      <a:pt x="87" y="121"/>
                    </a:lnTo>
                    <a:lnTo>
                      <a:pt x="88" y="110"/>
                    </a:lnTo>
                    <a:lnTo>
                      <a:pt x="87" y="109"/>
                    </a:lnTo>
                    <a:lnTo>
                      <a:pt x="71" y="116"/>
                    </a:lnTo>
                    <a:lnTo>
                      <a:pt x="69" y="116"/>
                    </a:lnTo>
                    <a:lnTo>
                      <a:pt x="64" y="121"/>
                    </a:lnTo>
                    <a:lnTo>
                      <a:pt x="64" y="123"/>
                    </a:lnTo>
                    <a:lnTo>
                      <a:pt x="61" y="128"/>
                    </a:lnTo>
                    <a:lnTo>
                      <a:pt x="58" y="130"/>
                    </a:lnTo>
                    <a:lnTo>
                      <a:pt x="56" y="130"/>
                    </a:lnTo>
                    <a:lnTo>
                      <a:pt x="53" y="130"/>
                    </a:lnTo>
                    <a:lnTo>
                      <a:pt x="52" y="132"/>
                    </a:lnTo>
                    <a:lnTo>
                      <a:pt x="49" y="131"/>
                    </a:lnTo>
                    <a:lnTo>
                      <a:pt x="48" y="132"/>
                    </a:lnTo>
                    <a:lnTo>
                      <a:pt x="46" y="132"/>
                    </a:lnTo>
                    <a:lnTo>
                      <a:pt x="42" y="134"/>
                    </a:lnTo>
                    <a:lnTo>
                      <a:pt x="41" y="135"/>
                    </a:lnTo>
                    <a:lnTo>
                      <a:pt x="35" y="138"/>
                    </a:lnTo>
                    <a:lnTo>
                      <a:pt x="30" y="143"/>
                    </a:lnTo>
                    <a:lnTo>
                      <a:pt x="29" y="142"/>
                    </a:lnTo>
                    <a:lnTo>
                      <a:pt x="17" y="148"/>
                    </a:lnTo>
                    <a:lnTo>
                      <a:pt x="13" y="149"/>
                    </a:lnTo>
                    <a:lnTo>
                      <a:pt x="4" y="139"/>
                    </a:lnTo>
                    <a:lnTo>
                      <a:pt x="6" y="135"/>
                    </a:lnTo>
                    <a:lnTo>
                      <a:pt x="0" y="113"/>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33" name="Freeform 269"/>
              <p:cNvSpPr>
                <a:spLocks/>
              </p:cNvSpPr>
              <p:nvPr/>
            </p:nvSpPr>
            <p:spPr bwMode="auto">
              <a:xfrm>
                <a:off x="3265" y="2308"/>
                <a:ext cx="57" cy="85"/>
              </a:xfrm>
              <a:custGeom>
                <a:avLst/>
                <a:gdLst>
                  <a:gd name="T0" fmla="*/ 0 w 171"/>
                  <a:gd name="T1" fmla="*/ 0 h 254"/>
                  <a:gd name="T2" fmla="*/ 0 w 171"/>
                  <a:gd name="T3" fmla="*/ 0 h 254"/>
                  <a:gd name="T4" fmla="*/ 0 w 171"/>
                  <a:gd name="T5" fmla="*/ 0 h 254"/>
                  <a:gd name="T6" fmla="*/ 0 w 171"/>
                  <a:gd name="T7" fmla="*/ 0 h 254"/>
                  <a:gd name="T8" fmla="*/ 0 w 171"/>
                  <a:gd name="T9" fmla="*/ 0 h 254"/>
                  <a:gd name="T10" fmla="*/ 0 w 171"/>
                  <a:gd name="T11" fmla="*/ 0 h 254"/>
                  <a:gd name="T12" fmla="*/ 0 w 171"/>
                  <a:gd name="T13" fmla="*/ 0 h 254"/>
                  <a:gd name="T14" fmla="*/ 0 w 171"/>
                  <a:gd name="T15" fmla="*/ 0 h 254"/>
                  <a:gd name="T16" fmla="*/ 0 w 171"/>
                  <a:gd name="T17" fmla="*/ 0 h 254"/>
                  <a:gd name="T18" fmla="*/ 0 w 171"/>
                  <a:gd name="T19" fmla="*/ 0 h 254"/>
                  <a:gd name="T20" fmla="*/ 0 w 171"/>
                  <a:gd name="T21" fmla="*/ 0 h 254"/>
                  <a:gd name="T22" fmla="*/ 0 w 171"/>
                  <a:gd name="T23" fmla="*/ 0 h 254"/>
                  <a:gd name="T24" fmla="*/ 0 w 171"/>
                  <a:gd name="T25" fmla="*/ 0 h 254"/>
                  <a:gd name="T26" fmla="*/ 0 w 171"/>
                  <a:gd name="T27" fmla="*/ 0 h 254"/>
                  <a:gd name="T28" fmla="*/ 0 w 171"/>
                  <a:gd name="T29" fmla="*/ 0 h 254"/>
                  <a:gd name="T30" fmla="*/ 0 w 171"/>
                  <a:gd name="T31" fmla="*/ 0 h 254"/>
                  <a:gd name="T32" fmla="*/ 0 w 171"/>
                  <a:gd name="T33" fmla="*/ 0 h 254"/>
                  <a:gd name="T34" fmla="*/ 0 w 171"/>
                  <a:gd name="T35" fmla="*/ 0 h 254"/>
                  <a:gd name="T36" fmla="*/ 0 w 171"/>
                  <a:gd name="T37" fmla="*/ 0 h 254"/>
                  <a:gd name="T38" fmla="*/ 0 w 171"/>
                  <a:gd name="T39" fmla="*/ 0 h 254"/>
                  <a:gd name="T40" fmla="*/ 0 w 171"/>
                  <a:gd name="T41" fmla="*/ 0 h 254"/>
                  <a:gd name="T42" fmla="*/ 0 w 171"/>
                  <a:gd name="T43" fmla="*/ 0 h 254"/>
                  <a:gd name="T44" fmla="*/ 0 w 171"/>
                  <a:gd name="T45" fmla="*/ 0 h 254"/>
                  <a:gd name="T46" fmla="*/ 0 w 171"/>
                  <a:gd name="T47" fmla="*/ 0 h 254"/>
                  <a:gd name="T48" fmla="*/ 0 w 171"/>
                  <a:gd name="T49" fmla="*/ 0 h 254"/>
                  <a:gd name="T50" fmla="*/ 0 w 171"/>
                  <a:gd name="T51" fmla="*/ 0 h 254"/>
                  <a:gd name="T52" fmla="*/ 0 w 171"/>
                  <a:gd name="T53" fmla="*/ 0 h 254"/>
                  <a:gd name="T54" fmla="*/ 0 w 171"/>
                  <a:gd name="T55" fmla="*/ 0 h 254"/>
                  <a:gd name="T56" fmla="*/ 0 w 171"/>
                  <a:gd name="T57" fmla="*/ 0 h 254"/>
                  <a:gd name="T58" fmla="*/ 0 w 171"/>
                  <a:gd name="T59" fmla="*/ 0 h 254"/>
                  <a:gd name="T60" fmla="*/ 0 w 171"/>
                  <a:gd name="T61" fmla="*/ 0 h 254"/>
                  <a:gd name="T62" fmla="*/ 0 w 171"/>
                  <a:gd name="T63" fmla="*/ 0 h 254"/>
                  <a:gd name="T64" fmla="*/ 0 w 171"/>
                  <a:gd name="T65" fmla="*/ 0 h 254"/>
                  <a:gd name="T66" fmla="*/ 0 w 171"/>
                  <a:gd name="T67" fmla="*/ 0 h 254"/>
                  <a:gd name="T68" fmla="*/ 0 w 171"/>
                  <a:gd name="T69" fmla="*/ 0 h 254"/>
                  <a:gd name="T70" fmla="*/ 0 w 171"/>
                  <a:gd name="T71" fmla="*/ 0 h 254"/>
                  <a:gd name="T72" fmla="*/ 0 w 171"/>
                  <a:gd name="T73" fmla="*/ 0 h 254"/>
                  <a:gd name="T74" fmla="*/ 0 w 171"/>
                  <a:gd name="T75" fmla="*/ 0 h 254"/>
                  <a:gd name="T76" fmla="*/ 0 w 171"/>
                  <a:gd name="T77" fmla="*/ 0 h 254"/>
                  <a:gd name="T78" fmla="*/ 0 w 171"/>
                  <a:gd name="T79" fmla="*/ 0 h 254"/>
                  <a:gd name="T80" fmla="*/ 0 w 171"/>
                  <a:gd name="T81" fmla="*/ 0 h 254"/>
                  <a:gd name="T82" fmla="*/ 0 w 171"/>
                  <a:gd name="T83" fmla="*/ 0 h 254"/>
                  <a:gd name="T84" fmla="*/ 0 w 171"/>
                  <a:gd name="T85" fmla="*/ 0 h 254"/>
                  <a:gd name="T86" fmla="*/ 0 w 171"/>
                  <a:gd name="T87" fmla="*/ 0 h 254"/>
                  <a:gd name="T88" fmla="*/ 0 w 171"/>
                  <a:gd name="T89" fmla="*/ 0 h 254"/>
                  <a:gd name="T90" fmla="*/ 0 w 171"/>
                  <a:gd name="T91" fmla="*/ 0 h 254"/>
                  <a:gd name="T92" fmla="*/ 0 w 171"/>
                  <a:gd name="T93" fmla="*/ 0 h 254"/>
                  <a:gd name="T94" fmla="*/ 0 w 171"/>
                  <a:gd name="T95" fmla="*/ 0 h 254"/>
                  <a:gd name="T96" fmla="*/ 0 w 171"/>
                  <a:gd name="T97" fmla="*/ 0 h 254"/>
                  <a:gd name="T98" fmla="*/ 0 w 171"/>
                  <a:gd name="T99" fmla="*/ 0 h 254"/>
                  <a:gd name="T100" fmla="*/ 0 w 171"/>
                  <a:gd name="T101" fmla="*/ 0 h 2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1"/>
                  <a:gd name="T154" fmla="*/ 0 h 254"/>
                  <a:gd name="T155" fmla="*/ 171 w 171"/>
                  <a:gd name="T156" fmla="*/ 254 h 2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1" h="254">
                    <a:moveTo>
                      <a:pt x="0" y="193"/>
                    </a:moveTo>
                    <a:lnTo>
                      <a:pt x="4" y="192"/>
                    </a:lnTo>
                    <a:lnTo>
                      <a:pt x="6" y="189"/>
                    </a:lnTo>
                    <a:lnTo>
                      <a:pt x="11" y="193"/>
                    </a:lnTo>
                    <a:lnTo>
                      <a:pt x="13" y="189"/>
                    </a:lnTo>
                    <a:lnTo>
                      <a:pt x="20" y="192"/>
                    </a:lnTo>
                    <a:lnTo>
                      <a:pt x="21" y="196"/>
                    </a:lnTo>
                    <a:lnTo>
                      <a:pt x="26" y="197"/>
                    </a:lnTo>
                    <a:lnTo>
                      <a:pt x="30" y="195"/>
                    </a:lnTo>
                    <a:lnTo>
                      <a:pt x="30" y="199"/>
                    </a:lnTo>
                    <a:lnTo>
                      <a:pt x="27" y="200"/>
                    </a:lnTo>
                    <a:lnTo>
                      <a:pt x="20" y="207"/>
                    </a:lnTo>
                    <a:lnTo>
                      <a:pt x="20" y="210"/>
                    </a:lnTo>
                    <a:lnTo>
                      <a:pt x="19" y="211"/>
                    </a:lnTo>
                    <a:lnTo>
                      <a:pt x="16" y="209"/>
                    </a:lnTo>
                    <a:lnTo>
                      <a:pt x="10" y="210"/>
                    </a:lnTo>
                    <a:lnTo>
                      <a:pt x="7" y="209"/>
                    </a:lnTo>
                    <a:lnTo>
                      <a:pt x="4" y="215"/>
                    </a:lnTo>
                    <a:lnTo>
                      <a:pt x="7" y="221"/>
                    </a:lnTo>
                    <a:lnTo>
                      <a:pt x="8" y="221"/>
                    </a:lnTo>
                    <a:lnTo>
                      <a:pt x="10" y="225"/>
                    </a:lnTo>
                    <a:lnTo>
                      <a:pt x="19" y="229"/>
                    </a:lnTo>
                    <a:lnTo>
                      <a:pt x="23" y="222"/>
                    </a:lnTo>
                    <a:lnTo>
                      <a:pt x="29" y="220"/>
                    </a:lnTo>
                    <a:lnTo>
                      <a:pt x="29" y="222"/>
                    </a:lnTo>
                    <a:lnTo>
                      <a:pt x="33" y="221"/>
                    </a:lnTo>
                    <a:lnTo>
                      <a:pt x="40" y="227"/>
                    </a:lnTo>
                    <a:lnTo>
                      <a:pt x="46" y="225"/>
                    </a:lnTo>
                    <a:lnTo>
                      <a:pt x="50" y="231"/>
                    </a:lnTo>
                    <a:lnTo>
                      <a:pt x="53" y="238"/>
                    </a:lnTo>
                    <a:lnTo>
                      <a:pt x="55" y="246"/>
                    </a:lnTo>
                    <a:lnTo>
                      <a:pt x="56" y="249"/>
                    </a:lnTo>
                    <a:lnTo>
                      <a:pt x="55" y="254"/>
                    </a:lnTo>
                    <a:lnTo>
                      <a:pt x="59" y="254"/>
                    </a:lnTo>
                    <a:lnTo>
                      <a:pt x="65" y="250"/>
                    </a:lnTo>
                    <a:lnTo>
                      <a:pt x="66" y="245"/>
                    </a:lnTo>
                    <a:lnTo>
                      <a:pt x="78" y="232"/>
                    </a:lnTo>
                    <a:lnTo>
                      <a:pt x="89" y="232"/>
                    </a:lnTo>
                    <a:lnTo>
                      <a:pt x="92" y="229"/>
                    </a:lnTo>
                    <a:lnTo>
                      <a:pt x="99" y="224"/>
                    </a:lnTo>
                    <a:lnTo>
                      <a:pt x="104" y="214"/>
                    </a:lnTo>
                    <a:lnTo>
                      <a:pt x="108" y="214"/>
                    </a:lnTo>
                    <a:lnTo>
                      <a:pt x="115" y="206"/>
                    </a:lnTo>
                    <a:lnTo>
                      <a:pt x="121" y="211"/>
                    </a:lnTo>
                    <a:lnTo>
                      <a:pt x="122" y="210"/>
                    </a:lnTo>
                    <a:lnTo>
                      <a:pt x="127" y="204"/>
                    </a:lnTo>
                    <a:lnTo>
                      <a:pt x="130" y="203"/>
                    </a:lnTo>
                    <a:lnTo>
                      <a:pt x="134" y="200"/>
                    </a:lnTo>
                    <a:lnTo>
                      <a:pt x="143" y="189"/>
                    </a:lnTo>
                    <a:lnTo>
                      <a:pt x="150" y="190"/>
                    </a:lnTo>
                    <a:lnTo>
                      <a:pt x="154" y="185"/>
                    </a:lnTo>
                    <a:lnTo>
                      <a:pt x="153" y="182"/>
                    </a:lnTo>
                    <a:lnTo>
                      <a:pt x="153" y="175"/>
                    </a:lnTo>
                    <a:lnTo>
                      <a:pt x="151" y="167"/>
                    </a:lnTo>
                    <a:lnTo>
                      <a:pt x="156" y="164"/>
                    </a:lnTo>
                    <a:lnTo>
                      <a:pt x="154" y="160"/>
                    </a:lnTo>
                    <a:lnTo>
                      <a:pt x="161" y="157"/>
                    </a:lnTo>
                    <a:lnTo>
                      <a:pt x="164" y="163"/>
                    </a:lnTo>
                    <a:lnTo>
                      <a:pt x="170" y="157"/>
                    </a:lnTo>
                    <a:lnTo>
                      <a:pt x="169" y="152"/>
                    </a:lnTo>
                    <a:lnTo>
                      <a:pt x="170" y="149"/>
                    </a:lnTo>
                    <a:lnTo>
                      <a:pt x="170" y="145"/>
                    </a:lnTo>
                    <a:lnTo>
                      <a:pt x="171" y="142"/>
                    </a:lnTo>
                    <a:lnTo>
                      <a:pt x="166" y="138"/>
                    </a:lnTo>
                    <a:lnTo>
                      <a:pt x="161" y="136"/>
                    </a:lnTo>
                    <a:lnTo>
                      <a:pt x="161" y="131"/>
                    </a:lnTo>
                    <a:lnTo>
                      <a:pt x="151" y="129"/>
                    </a:lnTo>
                    <a:lnTo>
                      <a:pt x="147" y="124"/>
                    </a:lnTo>
                    <a:lnTo>
                      <a:pt x="148" y="110"/>
                    </a:lnTo>
                    <a:lnTo>
                      <a:pt x="147" y="107"/>
                    </a:lnTo>
                    <a:lnTo>
                      <a:pt x="145" y="103"/>
                    </a:lnTo>
                    <a:lnTo>
                      <a:pt x="150" y="97"/>
                    </a:lnTo>
                    <a:lnTo>
                      <a:pt x="148" y="95"/>
                    </a:lnTo>
                    <a:lnTo>
                      <a:pt x="150" y="88"/>
                    </a:lnTo>
                    <a:lnTo>
                      <a:pt x="154" y="85"/>
                    </a:lnTo>
                    <a:lnTo>
                      <a:pt x="154" y="81"/>
                    </a:lnTo>
                    <a:lnTo>
                      <a:pt x="157" y="78"/>
                    </a:lnTo>
                    <a:lnTo>
                      <a:pt x="157" y="75"/>
                    </a:lnTo>
                    <a:lnTo>
                      <a:pt x="150" y="70"/>
                    </a:lnTo>
                    <a:lnTo>
                      <a:pt x="153" y="64"/>
                    </a:lnTo>
                    <a:lnTo>
                      <a:pt x="154" y="64"/>
                    </a:lnTo>
                    <a:lnTo>
                      <a:pt x="157" y="68"/>
                    </a:lnTo>
                    <a:lnTo>
                      <a:pt x="160" y="70"/>
                    </a:lnTo>
                    <a:lnTo>
                      <a:pt x="166" y="64"/>
                    </a:lnTo>
                    <a:lnTo>
                      <a:pt x="163" y="59"/>
                    </a:lnTo>
                    <a:lnTo>
                      <a:pt x="164" y="52"/>
                    </a:lnTo>
                    <a:lnTo>
                      <a:pt x="156" y="49"/>
                    </a:lnTo>
                    <a:lnTo>
                      <a:pt x="144" y="49"/>
                    </a:lnTo>
                    <a:lnTo>
                      <a:pt x="141" y="52"/>
                    </a:lnTo>
                    <a:lnTo>
                      <a:pt x="135" y="47"/>
                    </a:lnTo>
                    <a:lnTo>
                      <a:pt x="130" y="47"/>
                    </a:lnTo>
                    <a:lnTo>
                      <a:pt x="125" y="46"/>
                    </a:lnTo>
                    <a:lnTo>
                      <a:pt x="124" y="47"/>
                    </a:lnTo>
                    <a:lnTo>
                      <a:pt x="119" y="46"/>
                    </a:lnTo>
                    <a:lnTo>
                      <a:pt x="117" y="47"/>
                    </a:lnTo>
                    <a:lnTo>
                      <a:pt x="115" y="46"/>
                    </a:lnTo>
                    <a:lnTo>
                      <a:pt x="121" y="42"/>
                    </a:lnTo>
                    <a:lnTo>
                      <a:pt x="119" y="36"/>
                    </a:lnTo>
                    <a:lnTo>
                      <a:pt x="122" y="35"/>
                    </a:lnTo>
                    <a:lnTo>
                      <a:pt x="119" y="29"/>
                    </a:lnTo>
                    <a:lnTo>
                      <a:pt x="122" y="27"/>
                    </a:lnTo>
                    <a:lnTo>
                      <a:pt x="121" y="20"/>
                    </a:lnTo>
                    <a:lnTo>
                      <a:pt x="118" y="20"/>
                    </a:lnTo>
                    <a:lnTo>
                      <a:pt x="118" y="18"/>
                    </a:lnTo>
                    <a:lnTo>
                      <a:pt x="122" y="17"/>
                    </a:lnTo>
                    <a:lnTo>
                      <a:pt x="128" y="10"/>
                    </a:lnTo>
                    <a:lnTo>
                      <a:pt x="127" y="6"/>
                    </a:lnTo>
                    <a:lnTo>
                      <a:pt x="124" y="0"/>
                    </a:lnTo>
                    <a:lnTo>
                      <a:pt x="119" y="0"/>
                    </a:lnTo>
                    <a:lnTo>
                      <a:pt x="105" y="9"/>
                    </a:lnTo>
                    <a:lnTo>
                      <a:pt x="85" y="13"/>
                    </a:lnTo>
                    <a:lnTo>
                      <a:pt x="76" y="13"/>
                    </a:lnTo>
                    <a:lnTo>
                      <a:pt x="78" y="14"/>
                    </a:lnTo>
                    <a:lnTo>
                      <a:pt x="78" y="31"/>
                    </a:lnTo>
                    <a:lnTo>
                      <a:pt x="86" y="43"/>
                    </a:lnTo>
                    <a:lnTo>
                      <a:pt x="86" y="45"/>
                    </a:lnTo>
                    <a:lnTo>
                      <a:pt x="89" y="47"/>
                    </a:lnTo>
                    <a:lnTo>
                      <a:pt x="85" y="50"/>
                    </a:lnTo>
                    <a:lnTo>
                      <a:pt x="85" y="49"/>
                    </a:lnTo>
                    <a:lnTo>
                      <a:pt x="79" y="53"/>
                    </a:lnTo>
                    <a:lnTo>
                      <a:pt x="78" y="56"/>
                    </a:lnTo>
                    <a:lnTo>
                      <a:pt x="81" y="59"/>
                    </a:lnTo>
                    <a:lnTo>
                      <a:pt x="81" y="61"/>
                    </a:lnTo>
                    <a:lnTo>
                      <a:pt x="76" y="64"/>
                    </a:lnTo>
                    <a:lnTo>
                      <a:pt x="76" y="65"/>
                    </a:lnTo>
                    <a:lnTo>
                      <a:pt x="69" y="71"/>
                    </a:lnTo>
                    <a:lnTo>
                      <a:pt x="69" y="68"/>
                    </a:lnTo>
                    <a:lnTo>
                      <a:pt x="72" y="65"/>
                    </a:lnTo>
                    <a:lnTo>
                      <a:pt x="69" y="63"/>
                    </a:lnTo>
                    <a:lnTo>
                      <a:pt x="69" y="57"/>
                    </a:lnTo>
                    <a:lnTo>
                      <a:pt x="63" y="57"/>
                    </a:lnTo>
                    <a:lnTo>
                      <a:pt x="62" y="59"/>
                    </a:lnTo>
                    <a:lnTo>
                      <a:pt x="59" y="56"/>
                    </a:lnTo>
                    <a:lnTo>
                      <a:pt x="62" y="52"/>
                    </a:lnTo>
                    <a:lnTo>
                      <a:pt x="55" y="45"/>
                    </a:lnTo>
                    <a:lnTo>
                      <a:pt x="55" y="40"/>
                    </a:lnTo>
                    <a:lnTo>
                      <a:pt x="56" y="39"/>
                    </a:lnTo>
                    <a:lnTo>
                      <a:pt x="53" y="36"/>
                    </a:lnTo>
                    <a:lnTo>
                      <a:pt x="50" y="36"/>
                    </a:lnTo>
                    <a:lnTo>
                      <a:pt x="39" y="24"/>
                    </a:lnTo>
                    <a:lnTo>
                      <a:pt x="37" y="25"/>
                    </a:lnTo>
                    <a:lnTo>
                      <a:pt x="34" y="29"/>
                    </a:lnTo>
                    <a:lnTo>
                      <a:pt x="29" y="36"/>
                    </a:lnTo>
                    <a:lnTo>
                      <a:pt x="39" y="46"/>
                    </a:lnTo>
                    <a:lnTo>
                      <a:pt x="37" y="50"/>
                    </a:lnTo>
                    <a:lnTo>
                      <a:pt x="43" y="52"/>
                    </a:lnTo>
                    <a:lnTo>
                      <a:pt x="44" y="57"/>
                    </a:lnTo>
                    <a:lnTo>
                      <a:pt x="50" y="61"/>
                    </a:lnTo>
                    <a:lnTo>
                      <a:pt x="47" y="57"/>
                    </a:lnTo>
                    <a:lnTo>
                      <a:pt x="49" y="54"/>
                    </a:lnTo>
                    <a:lnTo>
                      <a:pt x="52" y="53"/>
                    </a:lnTo>
                    <a:lnTo>
                      <a:pt x="56" y="57"/>
                    </a:lnTo>
                    <a:lnTo>
                      <a:pt x="56" y="60"/>
                    </a:lnTo>
                    <a:lnTo>
                      <a:pt x="53" y="63"/>
                    </a:lnTo>
                    <a:lnTo>
                      <a:pt x="52" y="70"/>
                    </a:lnTo>
                    <a:lnTo>
                      <a:pt x="53" y="71"/>
                    </a:lnTo>
                    <a:lnTo>
                      <a:pt x="56" y="70"/>
                    </a:lnTo>
                    <a:lnTo>
                      <a:pt x="55" y="75"/>
                    </a:lnTo>
                    <a:lnTo>
                      <a:pt x="57" y="78"/>
                    </a:lnTo>
                    <a:lnTo>
                      <a:pt x="56" y="81"/>
                    </a:lnTo>
                    <a:lnTo>
                      <a:pt x="53" y="82"/>
                    </a:lnTo>
                    <a:lnTo>
                      <a:pt x="49" y="79"/>
                    </a:lnTo>
                    <a:lnTo>
                      <a:pt x="47" y="82"/>
                    </a:lnTo>
                    <a:lnTo>
                      <a:pt x="47" y="86"/>
                    </a:lnTo>
                    <a:lnTo>
                      <a:pt x="49" y="89"/>
                    </a:lnTo>
                    <a:lnTo>
                      <a:pt x="49" y="93"/>
                    </a:lnTo>
                    <a:lnTo>
                      <a:pt x="47" y="93"/>
                    </a:lnTo>
                    <a:lnTo>
                      <a:pt x="46" y="99"/>
                    </a:lnTo>
                    <a:lnTo>
                      <a:pt x="42" y="99"/>
                    </a:lnTo>
                    <a:lnTo>
                      <a:pt x="39" y="103"/>
                    </a:lnTo>
                    <a:lnTo>
                      <a:pt x="39" y="107"/>
                    </a:lnTo>
                    <a:lnTo>
                      <a:pt x="36" y="109"/>
                    </a:lnTo>
                    <a:lnTo>
                      <a:pt x="34" y="109"/>
                    </a:lnTo>
                    <a:lnTo>
                      <a:pt x="33" y="111"/>
                    </a:lnTo>
                    <a:lnTo>
                      <a:pt x="39" y="113"/>
                    </a:lnTo>
                    <a:lnTo>
                      <a:pt x="42" y="115"/>
                    </a:lnTo>
                    <a:lnTo>
                      <a:pt x="40" y="122"/>
                    </a:lnTo>
                    <a:lnTo>
                      <a:pt x="37" y="125"/>
                    </a:lnTo>
                    <a:lnTo>
                      <a:pt x="37" y="127"/>
                    </a:lnTo>
                    <a:lnTo>
                      <a:pt x="27" y="135"/>
                    </a:lnTo>
                    <a:lnTo>
                      <a:pt x="29" y="136"/>
                    </a:lnTo>
                    <a:lnTo>
                      <a:pt x="23" y="143"/>
                    </a:lnTo>
                    <a:lnTo>
                      <a:pt x="19" y="146"/>
                    </a:lnTo>
                    <a:lnTo>
                      <a:pt x="21" y="149"/>
                    </a:lnTo>
                    <a:lnTo>
                      <a:pt x="20" y="154"/>
                    </a:lnTo>
                    <a:lnTo>
                      <a:pt x="16" y="157"/>
                    </a:lnTo>
                    <a:lnTo>
                      <a:pt x="13" y="154"/>
                    </a:lnTo>
                    <a:lnTo>
                      <a:pt x="7" y="156"/>
                    </a:lnTo>
                    <a:lnTo>
                      <a:pt x="6" y="160"/>
                    </a:lnTo>
                    <a:lnTo>
                      <a:pt x="0" y="160"/>
                    </a:lnTo>
                    <a:lnTo>
                      <a:pt x="1" y="163"/>
                    </a:lnTo>
                    <a:lnTo>
                      <a:pt x="0" y="165"/>
                    </a:lnTo>
                    <a:lnTo>
                      <a:pt x="1" y="170"/>
                    </a:lnTo>
                    <a:lnTo>
                      <a:pt x="1" y="181"/>
                    </a:lnTo>
                    <a:lnTo>
                      <a:pt x="0" y="182"/>
                    </a:lnTo>
                    <a:lnTo>
                      <a:pt x="1" y="185"/>
                    </a:lnTo>
                    <a:lnTo>
                      <a:pt x="0" y="193"/>
                    </a:lnTo>
                    <a:lnTo>
                      <a:pt x="94" y="43"/>
                    </a:lnTo>
                    <a:lnTo>
                      <a:pt x="95" y="46"/>
                    </a:lnTo>
                    <a:lnTo>
                      <a:pt x="101" y="43"/>
                    </a:lnTo>
                    <a:lnTo>
                      <a:pt x="99" y="39"/>
                    </a:lnTo>
                    <a:lnTo>
                      <a:pt x="96" y="38"/>
                    </a:lnTo>
                    <a:lnTo>
                      <a:pt x="94" y="39"/>
                    </a:lnTo>
                    <a:lnTo>
                      <a:pt x="94" y="43"/>
                    </a:lnTo>
                    <a:lnTo>
                      <a:pt x="0" y="193"/>
                    </a:lnTo>
                    <a:close/>
                  </a:path>
                </a:pathLst>
              </a:custGeom>
              <a:solidFill>
                <a:srgbClr val="FFFFB0"/>
              </a:solidFill>
              <a:ln w="9525">
                <a:solidFill>
                  <a:schemeClr val="tx1"/>
                </a:solidFill>
                <a:round/>
                <a:headEnd/>
                <a:tailEnd/>
              </a:ln>
            </p:spPr>
            <p:txBody>
              <a:bodyPr/>
              <a:lstStyle/>
              <a:p>
                <a:endParaRPr lang="tr-TR">
                  <a:solidFill>
                    <a:srgbClr val="FFFFFF"/>
                  </a:solidFill>
                </a:endParaRPr>
              </a:p>
            </p:txBody>
          </p:sp>
          <p:sp>
            <p:nvSpPr>
              <p:cNvPr id="44334" name="Freeform 270"/>
              <p:cNvSpPr>
                <a:spLocks/>
              </p:cNvSpPr>
              <p:nvPr/>
            </p:nvSpPr>
            <p:spPr bwMode="auto">
              <a:xfrm>
                <a:off x="3265" y="2308"/>
                <a:ext cx="57" cy="85"/>
              </a:xfrm>
              <a:custGeom>
                <a:avLst/>
                <a:gdLst>
                  <a:gd name="T0" fmla="*/ 0 w 171"/>
                  <a:gd name="T1" fmla="*/ 0 h 254"/>
                  <a:gd name="T2" fmla="*/ 0 w 171"/>
                  <a:gd name="T3" fmla="*/ 0 h 254"/>
                  <a:gd name="T4" fmla="*/ 0 w 171"/>
                  <a:gd name="T5" fmla="*/ 0 h 254"/>
                  <a:gd name="T6" fmla="*/ 0 w 171"/>
                  <a:gd name="T7" fmla="*/ 0 h 254"/>
                  <a:gd name="T8" fmla="*/ 0 w 171"/>
                  <a:gd name="T9" fmla="*/ 0 h 254"/>
                  <a:gd name="T10" fmla="*/ 0 w 171"/>
                  <a:gd name="T11" fmla="*/ 0 h 254"/>
                  <a:gd name="T12" fmla="*/ 0 w 171"/>
                  <a:gd name="T13" fmla="*/ 0 h 254"/>
                  <a:gd name="T14" fmla="*/ 0 w 171"/>
                  <a:gd name="T15" fmla="*/ 0 h 254"/>
                  <a:gd name="T16" fmla="*/ 0 w 171"/>
                  <a:gd name="T17" fmla="*/ 0 h 254"/>
                  <a:gd name="T18" fmla="*/ 0 w 171"/>
                  <a:gd name="T19" fmla="*/ 0 h 254"/>
                  <a:gd name="T20" fmla="*/ 0 w 171"/>
                  <a:gd name="T21" fmla="*/ 0 h 254"/>
                  <a:gd name="T22" fmla="*/ 0 w 171"/>
                  <a:gd name="T23" fmla="*/ 0 h 254"/>
                  <a:gd name="T24" fmla="*/ 0 w 171"/>
                  <a:gd name="T25" fmla="*/ 0 h 254"/>
                  <a:gd name="T26" fmla="*/ 0 w 171"/>
                  <a:gd name="T27" fmla="*/ 0 h 254"/>
                  <a:gd name="T28" fmla="*/ 0 w 171"/>
                  <a:gd name="T29" fmla="*/ 0 h 254"/>
                  <a:gd name="T30" fmla="*/ 0 w 171"/>
                  <a:gd name="T31" fmla="*/ 0 h 254"/>
                  <a:gd name="T32" fmla="*/ 0 w 171"/>
                  <a:gd name="T33" fmla="*/ 0 h 254"/>
                  <a:gd name="T34" fmla="*/ 0 w 171"/>
                  <a:gd name="T35" fmla="*/ 0 h 254"/>
                  <a:gd name="T36" fmla="*/ 0 w 171"/>
                  <a:gd name="T37" fmla="*/ 0 h 254"/>
                  <a:gd name="T38" fmla="*/ 0 w 171"/>
                  <a:gd name="T39" fmla="*/ 0 h 254"/>
                  <a:gd name="T40" fmla="*/ 0 w 171"/>
                  <a:gd name="T41" fmla="*/ 0 h 254"/>
                  <a:gd name="T42" fmla="*/ 0 w 171"/>
                  <a:gd name="T43" fmla="*/ 0 h 254"/>
                  <a:gd name="T44" fmla="*/ 0 w 171"/>
                  <a:gd name="T45" fmla="*/ 0 h 254"/>
                  <a:gd name="T46" fmla="*/ 0 w 171"/>
                  <a:gd name="T47" fmla="*/ 0 h 254"/>
                  <a:gd name="T48" fmla="*/ 0 w 171"/>
                  <a:gd name="T49" fmla="*/ 0 h 254"/>
                  <a:gd name="T50" fmla="*/ 0 w 171"/>
                  <a:gd name="T51" fmla="*/ 0 h 254"/>
                  <a:gd name="T52" fmla="*/ 0 w 171"/>
                  <a:gd name="T53" fmla="*/ 0 h 254"/>
                  <a:gd name="T54" fmla="*/ 0 w 171"/>
                  <a:gd name="T55" fmla="*/ 0 h 254"/>
                  <a:gd name="T56" fmla="*/ 0 w 171"/>
                  <a:gd name="T57" fmla="*/ 0 h 254"/>
                  <a:gd name="T58" fmla="*/ 0 w 171"/>
                  <a:gd name="T59" fmla="*/ 0 h 254"/>
                  <a:gd name="T60" fmla="*/ 0 w 171"/>
                  <a:gd name="T61" fmla="*/ 0 h 254"/>
                  <a:gd name="T62" fmla="*/ 0 w 171"/>
                  <a:gd name="T63" fmla="*/ 0 h 254"/>
                  <a:gd name="T64" fmla="*/ 0 w 171"/>
                  <a:gd name="T65" fmla="*/ 0 h 254"/>
                  <a:gd name="T66" fmla="*/ 0 w 171"/>
                  <a:gd name="T67" fmla="*/ 0 h 254"/>
                  <a:gd name="T68" fmla="*/ 0 w 171"/>
                  <a:gd name="T69" fmla="*/ 0 h 254"/>
                  <a:gd name="T70" fmla="*/ 0 w 171"/>
                  <a:gd name="T71" fmla="*/ 0 h 254"/>
                  <a:gd name="T72" fmla="*/ 0 w 171"/>
                  <a:gd name="T73" fmla="*/ 0 h 254"/>
                  <a:gd name="T74" fmla="*/ 0 w 171"/>
                  <a:gd name="T75" fmla="*/ 0 h 254"/>
                  <a:gd name="T76" fmla="*/ 0 w 171"/>
                  <a:gd name="T77" fmla="*/ 0 h 254"/>
                  <a:gd name="T78" fmla="*/ 0 w 171"/>
                  <a:gd name="T79" fmla="*/ 0 h 254"/>
                  <a:gd name="T80" fmla="*/ 0 w 171"/>
                  <a:gd name="T81" fmla="*/ 0 h 254"/>
                  <a:gd name="T82" fmla="*/ 0 w 171"/>
                  <a:gd name="T83" fmla="*/ 0 h 254"/>
                  <a:gd name="T84" fmla="*/ 0 w 171"/>
                  <a:gd name="T85" fmla="*/ 0 h 254"/>
                  <a:gd name="T86" fmla="*/ 0 w 171"/>
                  <a:gd name="T87" fmla="*/ 0 h 254"/>
                  <a:gd name="T88" fmla="*/ 0 w 171"/>
                  <a:gd name="T89" fmla="*/ 0 h 254"/>
                  <a:gd name="T90" fmla="*/ 0 w 171"/>
                  <a:gd name="T91" fmla="*/ 0 h 254"/>
                  <a:gd name="T92" fmla="*/ 0 w 171"/>
                  <a:gd name="T93" fmla="*/ 0 h 254"/>
                  <a:gd name="T94" fmla="*/ 0 w 171"/>
                  <a:gd name="T95" fmla="*/ 0 h 254"/>
                  <a:gd name="T96" fmla="*/ 0 w 171"/>
                  <a:gd name="T97" fmla="*/ 0 h 2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
                  <a:gd name="T148" fmla="*/ 0 h 254"/>
                  <a:gd name="T149" fmla="*/ 171 w 171"/>
                  <a:gd name="T150" fmla="*/ 254 h 2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 h="254">
                    <a:moveTo>
                      <a:pt x="0" y="193"/>
                    </a:moveTo>
                    <a:lnTo>
                      <a:pt x="4" y="192"/>
                    </a:lnTo>
                    <a:lnTo>
                      <a:pt x="6" y="189"/>
                    </a:lnTo>
                    <a:lnTo>
                      <a:pt x="11" y="193"/>
                    </a:lnTo>
                    <a:lnTo>
                      <a:pt x="13" y="189"/>
                    </a:lnTo>
                    <a:lnTo>
                      <a:pt x="20" y="192"/>
                    </a:lnTo>
                    <a:lnTo>
                      <a:pt x="21" y="196"/>
                    </a:lnTo>
                    <a:lnTo>
                      <a:pt x="26" y="197"/>
                    </a:lnTo>
                    <a:lnTo>
                      <a:pt x="30" y="195"/>
                    </a:lnTo>
                    <a:lnTo>
                      <a:pt x="30" y="199"/>
                    </a:lnTo>
                    <a:lnTo>
                      <a:pt x="27" y="200"/>
                    </a:lnTo>
                    <a:lnTo>
                      <a:pt x="20" y="207"/>
                    </a:lnTo>
                    <a:lnTo>
                      <a:pt x="20" y="210"/>
                    </a:lnTo>
                    <a:lnTo>
                      <a:pt x="19" y="211"/>
                    </a:lnTo>
                    <a:lnTo>
                      <a:pt x="16" y="209"/>
                    </a:lnTo>
                    <a:lnTo>
                      <a:pt x="10" y="210"/>
                    </a:lnTo>
                    <a:lnTo>
                      <a:pt x="7" y="209"/>
                    </a:lnTo>
                    <a:lnTo>
                      <a:pt x="4" y="215"/>
                    </a:lnTo>
                    <a:lnTo>
                      <a:pt x="7" y="221"/>
                    </a:lnTo>
                    <a:lnTo>
                      <a:pt x="8" y="221"/>
                    </a:lnTo>
                    <a:lnTo>
                      <a:pt x="10" y="225"/>
                    </a:lnTo>
                    <a:lnTo>
                      <a:pt x="19" y="229"/>
                    </a:lnTo>
                    <a:lnTo>
                      <a:pt x="23" y="222"/>
                    </a:lnTo>
                    <a:lnTo>
                      <a:pt x="29" y="220"/>
                    </a:lnTo>
                    <a:lnTo>
                      <a:pt x="29" y="222"/>
                    </a:lnTo>
                    <a:lnTo>
                      <a:pt x="33" y="221"/>
                    </a:lnTo>
                    <a:lnTo>
                      <a:pt x="40" y="227"/>
                    </a:lnTo>
                    <a:lnTo>
                      <a:pt x="46" y="225"/>
                    </a:lnTo>
                    <a:lnTo>
                      <a:pt x="50" y="231"/>
                    </a:lnTo>
                    <a:lnTo>
                      <a:pt x="53" y="238"/>
                    </a:lnTo>
                    <a:lnTo>
                      <a:pt x="55" y="246"/>
                    </a:lnTo>
                    <a:lnTo>
                      <a:pt x="56" y="249"/>
                    </a:lnTo>
                    <a:lnTo>
                      <a:pt x="55" y="254"/>
                    </a:lnTo>
                    <a:lnTo>
                      <a:pt x="59" y="254"/>
                    </a:lnTo>
                    <a:lnTo>
                      <a:pt x="65" y="250"/>
                    </a:lnTo>
                    <a:lnTo>
                      <a:pt x="66" y="245"/>
                    </a:lnTo>
                    <a:lnTo>
                      <a:pt x="78" y="232"/>
                    </a:lnTo>
                    <a:lnTo>
                      <a:pt x="89" y="232"/>
                    </a:lnTo>
                    <a:lnTo>
                      <a:pt x="92" y="229"/>
                    </a:lnTo>
                    <a:lnTo>
                      <a:pt x="99" y="224"/>
                    </a:lnTo>
                    <a:lnTo>
                      <a:pt x="104" y="214"/>
                    </a:lnTo>
                    <a:lnTo>
                      <a:pt x="108" y="214"/>
                    </a:lnTo>
                    <a:lnTo>
                      <a:pt x="115" y="206"/>
                    </a:lnTo>
                    <a:lnTo>
                      <a:pt x="121" y="211"/>
                    </a:lnTo>
                    <a:lnTo>
                      <a:pt x="122" y="210"/>
                    </a:lnTo>
                    <a:lnTo>
                      <a:pt x="127" y="204"/>
                    </a:lnTo>
                    <a:lnTo>
                      <a:pt x="130" y="203"/>
                    </a:lnTo>
                    <a:lnTo>
                      <a:pt x="134" y="200"/>
                    </a:lnTo>
                    <a:lnTo>
                      <a:pt x="143" y="189"/>
                    </a:lnTo>
                    <a:lnTo>
                      <a:pt x="150" y="190"/>
                    </a:lnTo>
                    <a:lnTo>
                      <a:pt x="154" y="185"/>
                    </a:lnTo>
                    <a:lnTo>
                      <a:pt x="153" y="182"/>
                    </a:lnTo>
                    <a:lnTo>
                      <a:pt x="153" y="175"/>
                    </a:lnTo>
                    <a:lnTo>
                      <a:pt x="151" y="167"/>
                    </a:lnTo>
                    <a:lnTo>
                      <a:pt x="156" y="164"/>
                    </a:lnTo>
                    <a:lnTo>
                      <a:pt x="154" y="160"/>
                    </a:lnTo>
                    <a:lnTo>
                      <a:pt x="161" y="157"/>
                    </a:lnTo>
                    <a:lnTo>
                      <a:pt x="164" y="163"/>
                    </a:lnTo>
                    <a:lnTo>
                      <a:pt x="170" y="157"/>
                    </a:lnTo>
                    <a:lnTo>
                      <a:pt x="169" y="152"/>
                    </a:lnTo>
                    <a:lnTo>
                      <a:pt x="170" y="149"/>
                    </a:lnTo>
                    <a:lnTo>
                      <a:pt x="170" y="145"/>
                    </a:lnTo>
                    <a:lnTo>
                      <a:pt x="171" y="142"/>
                    </a:lnTo>
                    <a:lnTo>
                      <a:pt x="166" y="138"/>
                    </a:lnTo>
                    <a:lnTo>
                      <a:pt x="161" y="136"/>
                    </a:lnTo>
                    <a:lnTo>
                      <a:pt x="161" y="131"/>
                    </a:lnTo>
                    <a:lnTo>
                      <a:pt x="151" y="129"/>
                    </a:lnTo>
                    <a:lnTo>
                      <a:pt x="147" y="124"/>
                    </a:lnTo>
                    <a:lnTo>
                      <a:pt x="148" y="110"/>
                    </a:lnTo>
                    <a:lnTo>
                      <a:pt x="147" y="107"/>
                    </a:lnTo>
                    <a:lnTo>
                      <a:pt x="145" y="103"/>
                    </a:lnTo>
                    <a:lnTo>
                      <a:pt x="150" y="97"/>
                    </a:lnTo>
                    <a:lnTo>
                      <a:pt x="148" y="95"/>
                    </a:lnTo>
                    <a:lnTo>
                      <a:pt x="150" y="88"/>
                    </a:lnTo>
                    <a:lnTo>
                      <a:pt x="154" y="85"/>
                    </a:lnTo>
                    <a:lnTo>
                      <a:pt x="154" y="81"/>
                    </a:lnTo>
                    <a:lnTo>
                      <a:pt x="157" y="78"/>
                    </a:lnTo>
                    <a:lnTo>
                      <a:pt x="157" y="75"/>
                    </a:lnTo>
                    <a:lnTo>
                      <a:pt x="150" y="70"/>
                    </a:lnTo>
                    <a:lnTo>
                      <a:pt x="153" y="64"/>
                    </a:lnTo>
                    <a:lnTo>
                      <a:pt x="154" y="64"/>
                    </a:lnTo>
                    <a:lnTo>
                      <a:pt x="157" y="68"/>
                    </a:lnTo>
                    <a:lnTo>
                      <a:pt x="160" y="70"/>
                    </a:lnTo>
                    <a:lnTo>
                      <a:pt x="166" y="64"/>
                    </a:lnTo>
                    <a:lnTo>
                      <a:pt x="163" y="59"/>
                    </a:lnTo>
                    <a:lnTo>
                      <a:pt x="164" y="52"/>
                    </a:lnTo>
                    <a:lnTo>
                      <a:pt x="156" y="49"/>
                    </a:lnTo>
                    <a:lnTo>
                      <a:pt x="144" y="49"/>
                    </a:lnTo>
                    <a:lnTo>
                      <a:pt x="141" y="52"/>
                    </a:lnTo>
                    <a:lnTo>
                      <a:pt x="135" y="47"/>
                    </a:lnTo>
                    <a:lnTo>
                      <a:pt x="130" y="47"/>
                    </a:lnTo>
                    <a:lnTo>
                      <a:pt x="125" y="46"/>
                    </a:lnTo>
                    <a:lnTo>
                      <a:pt x="124" y="47"/>
                    </a:lnTo>
                    <a:lnTo>
                      <a:pt x="119" y="46"/>
                    </a:lnTo>
                    <a:lnTo>
                      <a:pt x="117" y="47"/>
                    </a:lnTo>
                    <a:lnTo>
                      <a:pt x="115" y="46"/>
                    </a:lnTo>
                    <a:lnTo>
                      <a:pt x="121" y="42"/>
                    </a:lnTo>
                    <a:lnTo>
                      <a:pt x="119" y="36"/>
                    </a:lnTo>
                    <a:lnTo>
                      <a:pt x="122" y="35"/>
                    </a:lnTo>
                    <a:lnTo>
                      <a:pt x="119" y="29"/>
                    </a:lnTo>
                    <a:lnTo>
                      <a:pt x="122" y="27"/>
                    </a:lnTo>
                    <a:lnTo>
                      <a:pt x="121" y="20"/>
                    </a:lnTo>
                    <a:lnTo>
                      <a:pt x="118" y="20"/>
                    </a:lnTo>
                    <a:lnTo>
                      <a:pt x="118" y="18"/>
                    </a:lnTo>
                    <a:lnTo>
                      <a:pt x="122" y="17"/>
                    </a:lnTo>
                    <a:lnTo>
                      <a:pt x="128" y="10"/>
                    </a:lnTo>
                    <a:lnTo>
                      <a:pt x="127" y="6"/>
                    </a:lnTo>
                    <a:lnTo>
                      <a:pt x="124" y="0"/>
                    </a:lnTo>
                    <a:lnTo>
                      <a:pt x="119" y="0"/>
                    </a:lnTo>
                    <a:lnTo>
                      <a:pt x="105" y="9"/>
                    </a:lnTo>
                    <a:lnTo>
                      <a:pt x="85" y="13"/>
                    </a:lnTo>
                    <a:lnTo>
                      <a:pt x="76" y="13"/>
                    </a:lnTo>
                    <a:lnTo>
                      <a:pt x="78" y="14"/>
                    </a:lnTo>
                    <a:lnTo>
                      <a:pt x="78" y="31"/>
                    </a:lnTo>
                    <a:lnTo>
                      <a:pt x="86" y="43"/>
                    </a:lnTo>
                    <a:lnTo>
                      <a:pt x="86" y="45"/>
                    </a:lnTo>
                    <a:lnTo>
                      <a:pt x="89" y="47"/>
                    </a:lnTo>
                    <a:lnTo>
                      <a:pt x="85" y="50"/>
                    </a:lnTo>
                    <a:lnTo>
                      <a:pt x="85" y="49"/>
                    </a:lnTo>
                    <a:lnTo>
                      <a:pt x="79" y="53"/>
                    </a:lnTo>
                    <a:lnTo>
                      <a:pt x="78" y="56"/>
                    </a:lnTo>
                    <a:lnTo>
                      <a:pt x="81" y="59"/>
                    </a:lnTo>
                    <a:lnTo>
                      <a:pt x="81" y="61"/>
                    </a:lnTo>
                    <a:lnTo>
                      <a:pt x="76" y="64"/>
                    </a:lnTo>
                    <a:lnTo>
                      <a:pt x="76" y="65"/>
                    </a:lnTo>
                    <a:lnTo>
                      <a:pt x="69" y="71"/>
                    </a:lnTo>
                    <a:lnTo>
                      <a:pt x="69" y="68"/>
                    </a:lnTo>
                    <a:lnTo>
                      <a:pt x="72" y="65"/>
                    </a:lnTo>
                    <a:lnTo>
                      <a:pt x="69" y="63"/>
                    </a:lnTo>
                    <a:lnTo>
                      <a:pt x="69" y="57"/>
                    </a:lnTo>
                    <a:lnTo>
                      <a:pt x="63" y="57"/>
                    </a:lnTo>
                    <a:lnTo>
                      <a:pt x="62" y="59"/>
                    </a:lnTo>
                    <a:lnTo>
                      <a:pt x="59" y="56"/>
                    </a:lnTo>
                    <a:lnTo>
                      <a:pt x="62" y="52"/>
                    </a:lnTo>
                    <a:lnTo>
                      <a:pt x="55" y="45"/>
                    </a:lnTo>
                    <a:lnTo>
                      <a:pt x="55" y="40"/>
                    </a:lnTo>
                    <a:lnTo>
                      <a:pt x="56" y="39"/>
                    </a:lnTo>
                    <a:lnTo>
                      <a:pt x="53" y="36"/>
                    </a:lnTo>
                    <a:lnTo>
                      <a:pt x="50" y="36"/>
                    </a:lnTo>
                    <a:lnTo>
                      <a:pt x="39" y="24"/>
                    </a:lnTo>
                    <a:lnTo>
                      <a:pt x="37" y="25"/>
                    </a:lnTo>
                    <a:lnTo>
                      <a:pt x="34" y="29"/>
                    </a:lnTo>
                    <a:lnTo>
                      <a:pt x="29" y="36"/>
                    </a:lnTo>
                    <a:lnTo>
                      <a:pt x="39" y="46"/>
                    </a:lnTo>
                    <a:lnTo>
                      <a:pt x="37" y="50"/>
                    </a:lnTo>
                    <a:lnTo>
                      <a:pt x="43" y="52"/>
                    </a:lnTo>
                    <a:lnTo>
                      <a:pt x="44" y="57"/>
                    </a:lnTo>
                    <a:lnTo>
                      <a:pt x="50" y="61"/>
                    </a:lnTo>
                    <a:lnTo>
                      <a:pt x="47" y="57"/>
                    </a:lnTo>
                    <a:lnTo>
                      <a:pt x="49" y="54"/>
                    </a:lnTo>
                    <a:lnTo>
                      <a:pt x="52" y="53"/>
                    </a:lnTo>
                    <a:lnTo>
                      <a:pt x="56" y="57"/>
                    </a:lnTo>
                    <a:lnTo>
                      <a:pt x="56" y="60"/>
                    </a:lnTo>
                    <a:lnTo>
                      <a:pt x="53" y="63"/>
                    </a:lnTo>
                    <a:lnTo>
                      <a:pt x="52" y="70"/>
                    </a:lnTo>
                    <a:lnTo>
                      <a:pt x="53" y="71"/>
                    </a:lnTo>
                    <a:lnTo>
                      <a:pt x="56" y="70"/>
                    </a:lnTo>
                    <a:lnTo>
                      <a:pt x="55" y="75"/>
                    </a:lnTo>
                    <a:lnTo>
                      <a:pt x="57" y="78"/>
                    </a:lnTo>
                    <a:lnTo>
                      <a:pt x="56" y="81"/>
                    </a:lnTo>
                    <a:lnTo>
                      <a:pt x="53" y="82"/>
                    </a:lnTo>
                    <a:lnTo>
                      <a:pt x="49" y="79"/>
                    </a:lnTo>
                    <a:lnTo>
                      <a:pt x="47" y="82"/>
                    </a:lnTo>
                    <a:lnTo>
                      <a:pt x="47" y="86"/>
                    </a:lnTo>
                    <a:lnTo>
                      <a:pt x="49" y="89"/>
                    </a:lnTo>
                    <a:lnTo>
                      <a:pt x="49" y="93"/>
                    </a:lnTo>
                    <a:lnTo>
                      <a:pt x="47" y="93"/>
                    </a:lnTo>
                    <a:lnTo>
                      <a:pt x="46" y="99"/>
                    </a:lnTo>
                    <a:lnTo>
                      <a:pt x="42" y="99"/>
                    </a:lnTo>
                    <a:lnTo>
                      <a:pt x="39" y="103"/>
                    </a:lnTo>
                    <a:lnTo>
                      <a:pt x="39" y="107"/>
                    </a:lnTo>
                    <a:lnTo>
                      <a:pt x="36" y="109"/>
                    </a:lnTo>
                    <a:lnTo>
                      <a:pt x="34" y="109"/>
                    </a:lnTo>
                    <a:lnTo>
                      <a:pt x="33" y="111"/>
                    </a:lnTo>
                    <a:lnTo>
                      <a:pt x="39" y="113"/>
                    </a:lnTo>
                    <a:lnTo>
                      <a:pt x="42" y="115"/>
                    </a:lnTo>
                    <a:lnTo>
                      <a:pt x="40" y="122"/>
                    </a:lnTo>
                    <a:lnTo>
                      <a:pt x="37" y="125"/>
                    </a:lnTo>
                    <a:lnTo>
                      <a:pt x="37" y="127"/>
                    </a:lnTo>
                    <a:lnTo>
                      <a:pt x="27" y="135"/>
                    </a:lnTo>
                    <a:lnTo>
                      <a:pt x="29" y="136"/>
                    </a:lnTo>
                    <a:lnTo>
                      <a:pt x="23" y="143"/>
                    </a:lnTo>
                    <a:lnTo>
                      <a:pt x="19" y="146"/>
                    </a:lnTo>
                    <a:lnTo>
                      <a:pt x="21" y="149"/>
                    </a:lnTo>
                    <a:lnTo>
                      <a:pt x="20" y="154"/>
                    </a:lnTo>
                    <a:lnTo>
                      <a:pt x="16" y="157"/>
                    </a:lnTo>
                    <a:lnTo>
                      <a:pt x="13" y="154"/>
                    </a:lnTo>
                    <a:lnTo>
                      <a:pt x="7" y="156"/>
                    </a:lnTo>
                    <a:lnTo>
                      <a:pt x="6" y="160"/>
                    </a:lnTo>
                    <a:lnTo>
                      <a:pt x="0" y="160"/>
                    </a:lnTo>
                    <a:lnTo>
                      <a:pt x="1" y="163"/>
                    </a:lnTo>
                    <a:lnTo>
                      <a:pt x="0" y="165"/>
                    </a:lnTo>
                    <a:lnTo>
                      <a:pt x="1" y="170"/>
                    </a:lnTo>
                    <a:lnTo>
                      <a:pt x="1" y="181"/>
                    </a:lnTo>
                    <a:lnTo>
                      <a:pt x="0" y="182"/>
                    </a:lnTo>
                    <a:lnTo>
                      <a:pt x="1" y="185"/>
                    </a:lnTo>
                    <a:lnTo>
                      <a:pt x="0" y="193"/>
                    </a:lnTo>
                    <a:close/>
                  </a:path>
                </a:pathLst>
              </a:custGeom>
              <a:noFill/>
              <a:ln w="0">
                <a:solidFill>
                  <a:schemeClr val="tx1"/>
                </a:solidFill>
                <a:round/>
                <a:headEnd/>
                <a:tailEnd/>
              </a:ln>
            </p:spPr>
            <p:txBody>
              <a:bodyPr/>
              <a:lstStyle/>
              <a:p>
                <a:endParaRPr lang="tr-TR">
                  <a:solidFill>
                    <a:srgbClr val="FFFFFF"/>
                  </a:solidFill>
                </a:endParaRPr>
              </a:p>
            </p:txBody>
          </p:sp>
          <p:sp>
            <p:nvSpPr>
              <p:cNvPr id="44335" name="Freeform 271"/>
              <p:cNvSpPr>
                <a:spLocks/>
              </p:cNvSpPr>
              <p:nvPr/>
            </p:nvSpPr>
            <p:spPr bwMode="auto">
              <a:xfrm>
                <a:off x="3296" y="2321"/>
                <a:ext cx="2"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0" y="5"/>
                    </a:moveTo>
                    <a:lnTo>
                      <a:pt x="1" y="8"/>
                    </a:lnTo>
                    <a:lnTo>
                      <a:pt x="7" y="5"/>
                    </a:lnTo>
                    <a:lnTo>
                      <a:pt x="5" y="1"/>
                    </a:lnTo>
                    <a:lnTo>
                      <a:pt x="2" y="0"/>
                    </a:lnTo>
                    <a:lnTo>
                      <a:pt x="0" y="1"/>
                    </a:lnTo>
                    <a:lnTo>
                      <a:pt x="0" y="5"/>
                    </a:lnTo>
                    <a:close/>
                  </a:path>
                </a:pathLst>
              </a:custGeom>
              <a:noFill/>
              <a:ln w="0">
                <a:solidFill>
                  <a:schemeClr val="tx1"/>
                </a:solidFill>
                <a:round/>
                <a:headEnd/>
                <a:tailEnd/>
              </a:ln>
            </p:spPr>
            <p:txBody>
              <a:bodyPr/>
              <a:lstStyle/>
              <a:p>
                <a:endParaRPr lang="tr-TR">
                  <a:solidFill>
                    <a:srgbClr val="FFFFFF"/>
                  </a:solidFill>
                </a:endParaRPr>
              </a:p>
            </p:txBody>
          </p:sp>
          <p:sp>
            <p:nvSpPr>
              <p:cNvPr id="44336" name="Freeform 272"/>
              <p:cNvSpPr>
                <a:spLocks/>
              </p:cNvSpPr>
              <p:nvPr/>
            </p:nvSpPr>
            <p:spPr bwMode="auto">
              <a:xfrm>
                <a:off x="3259" y="2322"/>
                <a:ext cx="19" cy="20"/>
              </a:xfrm>
              <a:custGeom>
                <a:avLst/>
                <a:gdLst>
                  <a:gd name="T0" fmla="*/ 0 w 55"/>
                  <a:gd name="T1" fmla="*/ 0 h 60"/>
                  <a:gd name="T2" fmla="*/ 0 w 55"/>
                  <a:gd name="T3" fmla="*/ 0 h 60"/>
                  <a:gd name="T4" fmla="*/ 0 w 55"/>
                  <a:gd name="T5" fmla="*/ 0 h 60"/>
                  <a:gd name="T6" fmla="*/ 0 w 55"/>
                  <a:gd name="T7" fmla="*/ 0 h 60"/>
                  <a:gd name="T8" fmla="*/ 0 w 55"/>
                  <a:gd name="T9" fmla="*/ 0 h 60"/>
                  <a:gd name="T10" fmla="*/ 0 w 55"/>
                  <a:gd name="T11" fmla="*/ 0 h 60"/>
                  <a:gd name="T12" fmla="*/ 0 w 55"/>
                  <a:gd name="T13" fmla="*/ 0 h 60"/>
                  <a:gd name="T14" fmla="*/ 0 w 55"/>
                  <a:gd name="T15" fmla="*/ 0 h 60"/>
                  <a:gd name="T16" fmla="*/ 0 w 55"/>
                  <a:gd name="T17" fmla="*/ 0 h 60"/>
                  <a:gd name="T18" fmla="*/ 0 w 55"/>
                  <a:gd name="T19" fmla="*/ 0 h 60"/>
                  <a:gd name="T20" fmla="*/ 0 w 55"/>
                  <a:gd name="T21" fmla="*/ 0 h 60"/>
                  <a:gd name="T22" fmla="*/ 0 w 55"/>
                  <a:gd name="T23" fmla="*/ 0 h 60"/>
                  <a:gd name="T24" fmla="*/ 0 w 55"/>
                  <a:gd name="T25" fmla="*/ 0 h 60"/>
                  <a:gd name="T26" fmla="*/ 0 w 55"/>
                  <a:gd name="T27" fmla="*/ 0 h 60"/>
                  <a:gd name="T28" fmla="*/ 0 w 55"/>
                  <a:gd name="T29" fmla="*/ 0 h 60"/>
                  <a:gd name="T30" fmla="*/ 0 w 55"/>
                  <a:gd name="T31" fmla="*/ 0 h 60"/>
                  <a:gd name="T32" fmla="*/ 0 w 55"/>
                  <a:gd name="T33" fmla="*/ 0 h 60"/>
                  <a:gd name="T34" fmla="*/ 0 w 55"/>
                  <a:gd name="T35" fmla="*/ 0 h 60"/>
                  <a:gd name="T36" fmla="*/ 0 w 55"/>
                  <a:gd name="T37" fmla="*/ 0 h 60"/>
                  <a:gd name="T38" fmla="*/ 0 w 55"/>
                  <a:gd name="T39" fmla="*/ 0 h 60"/>
                  <a:gd name="T40" fmla="*/ 0 w 55"/>
                  <a:gd name="T41" fmla="*/ 0 h 60"/>
                  <a:gd name="T42" fmla="*/ 0 w 55"/>
                  <a:gd name="T43" fmla="*/ 0 h 60"/>
                  <a:gd name="T44" fmla="*/ 0 w 55"/>
                  <a:gd name="T45" fmla="*/ 0 h 60"/>
                  <a:gd name="T46" fmla="*/ 0 w 55"/>
                  <a:gd name="T47" fmla="*/ 0 h 60"/>
                  <a:gd name="T48" fmla="*/ 0 w 55"/>
                  <a:gd name="T49" fmla="*/ 0 h 60"/>
                  <a:gd name="T50" fmla="*/ 0 w 55"/>
                  <a:gd name="T51" fmla="*/ 0 h 60"/>
                  <a:gd name="T52" fmla="*/ 0 w 55"/>
                  <a:gd name="T53" fmla="*/ 0 h 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
                  <a:gd name="T82" fmla="*/ 0 h 60"/>
                  <a:gd name="T83" fmla="*/ 55 w 55"/>
                  <a:gd name="T84" fmla="*/ 60 h 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 h="60">
                    <a:moveTo>
                      <a:pt x="0" y="36"/>
                    </a:moveTo>
                    <a:lnTo>
                      <a:pt x="0" y="39"/>
                    </a:lnTo>
                    <a:lnTo>
                      <a:pt x="11" y="48"/>
                    </a:lnTo>
                    <a:lnTo>
                      <a:pt x="11" y="54"/>
                    </a:lnTo>
                    <a:lnTo>
                      <a:pt x="16" y="58"/>
                    </a:lnTo>
                    <a:lnTo>
                      <a:pt x="19" y="57"/>
                    </a:lnTo>
                    <a:lnTo>
                      <a:pt x="22" y="60"/>
                    </a:lnTo>
                    <a:lnTo>
                      <a:pt x="29" y="60"/>
                    </a:lnTo>
                    <a:lnTo>
                      <a:pt x="35" y="55"/>
                    </a:lnTo>
                    <a:lnTo>
                      <a:pt x="39" y="60"/>
                    </a:lnTo>
                    <a:lnTo>
                      <a:pt x="50" y="58"/>
                    </a:lnTo>
                    <a:lnTo>
                      <a:pt x="55" y="47"/>
                    </a:lnTo>
                    <a:lnTo>
                      <a:pt x="47" y="47"/>
                    </a:lnTo>
                    <a:lnTo>
                      <a:pt x="49" y="43"/>
                    </a:lnTo>
                    <a:lnTo>
                      <a:pt x="47" y="39"/>
                    </a:lnTo>
                    <a:lnTo>
                      <a:pt x="49" y="32"/>
                    </a:lnTo>
                    <a:lnTo>
                      <a:pt x="55" y="25"/>
                    </a:lnTo>
                    <a:lnTo>
                      <a:pt x="50" y="21"/>
                    </a:lnTo>
                    <a:lnTo>
                      <a:pt x="46" y="22"/>
                    </a:lnTo>
                    <a:lnTo>
                      <a:pt x="45" y="19"/>
                    </a:lnTo>
                    <a:lnTo>
                      <a:pt x="52" y="18"/>
                    </a:lnTo>
                    <a:lnTo>
                      <a:pt x="50" y="15"/>
                    </a:lnTo>
                    <a:lnTo>
                      <a:pt x="47" y="14"/>
                    </a:lnTo>
                    <a:lnTo>
                      <a:pt x="36" y="0"/>
                    </a:lnTo>
                    <a:lnTo>
                      <a:pt x="20" y="15"/>
                    </a:lnTo>
                    <a:lnTo>
                      <a:pt x="10" y="26"/>
                    </a:lnTo>
                    <a:lnTo>
                      <a:pt x="0" y="36"/>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37" name="Freeform 273"/>
              <p:cNvSpPr>
                <a:spLocks/>
              </p:cNvSpPr>
              <p:nvPr/>
            </p:nvSpPr>
            <p:spPr bwMode="auto">
              <a:xfrm>
                <a:off x="3264" y="2343"/>
                <a:ext cx="9" cy="8"/>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w 26"/>
                  <a:gd name="T13" fmla="*/ 0 h 23"/>
                  <a:gd name="T14" fmla="*/ 0 w 26"/>
                  <a:gd name="T15" fmla="*/ 0 h 23"/>
                  <a:gd name="T16" fmla="*/ 0 w 26"/>
                  <a:gd name="T17" fmla="*/ 0 h 23"/>
                  <a:gd name="T18" fmla="*/ 0 w 26"/>
                  <a:gd name="T19" fmla="*/ 0 h 23"/>
                  <a:gd name="T20" fmla="*/ 0 w 26"/>
                  <a:gd name="T21" fmla="*/ 0 h 23"/>
                  <a:gd name="T22" fmla="*/ 0 w 26"/>
                  <a:gd name="T23" fmla="*/ 0 h 23"/>
                  <a:gd name="T24" fmla="*/ 0 w 26"/>
                  <a:gd name="T25" fmla="*/ 0 h 23"/>
                  <a:gd name="T26" fmla="*/ 0 w 26"/>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3"/>
                  <a:gd name="T44" fmla="*/ 26 w 26"/>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3">
                    <a:moveTo>
                      <a:pt x="0" y="21"/>
                    </a:moveTo>
                    <a:lnTo>
                      <a:pt x="0" y="17"/>
                    </a:lnTo>
                    <a:lnTo>
                      <a:pt x="6" y="16"/>
                    </a:lnTo>
                    <a:lnTo>
                      <a:pt x="10" y="9"/>
                    </a:lnTo>
                    <a:lnTo>
                      <a:pt x="15" y="5"/>
                    </a:lnTo>
                    <a:lnTo>
                      <a:pt x="16" y="0"/>
                    </a:lnTo>
                    <a:lnTo>
                      <a:pt x="21" y="3"/>
                    </a:lnTo>
                    <a:lnTo>
                      <a:pt x="21" y="5"/>
                    </a:lnTo>
                    <a:lnTo>
                      <a:pt x="26" y="9"/>
                    </a:lnTo>
                    <a:lnTo>
                      <a:pt x="22" y="17"/>
                    </a:lnTo>
                    <a:lnTo>
                      <a:pt x="21" y="23"/>
                    </a:lnTo>
                    <a:lnTo>
                      <a:pt x="10" y="17"/>
                    </a:lnTo>
                    <a:lnTo>
                      <a:pt x="6" y="21"/>
                    </a:lnTo>
                    <a:lnTo>
                      <a:pt x="0" y="2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38" name="Freeform 274"/>
              <p:cNvSpPr>
                <a:spLocks/>
              </p:cNvSpPr>
              <p:nvPr/>
            </p:nvSpPr>
            <p:spPr bwMode="auto">
              <a:xfrm>
                <a:off x="3260" y="2346"/>
                <a:ext cx="3" cy="5"/>
              </a:xfrm>
              <a:custGeom>
                <a:avLst/>
                <a:gdLst>
                  <a:gd name="T0" fmla="*/ 0 w 10"/>
                  <a:gd name="T1" fmla="*/ 0 h 16"/>
                  <a:gd name="T2" fmla="*/ 0 w 10"/>
                  <a:gd name="T3" fmla="*/ 0 h 16"/>
                  <a:gd name="T4" fmla="*/ 0 w 10"/>
                  <a:gd name="T5" fmla="*/ 0 h 16"/>
                  <a:gd name="T6" fmla="*/ 0 w 10"/>
                  <a:gd name="T7" fmla="*/ 0 h 16"/>
                  <a:gd name="T8" fmla="*/ 0 w 10"/>
                  <a:gd name="T9" fmla="*/ 0 h 16"/>
                  <a:gd name="T10" fmla="*/ 0 w 10"/>
                  <a:gd name="T11" fmla="*/ 0 h 16"/>
                  <a:gd name="T12" fmla="*/ 0 w 10"/>
                  <a:gd name="T13" fmla="*/ 0 h 16"/>
                  <a:gd name="T14" fmla="*/ 0 60000 65536"/>
                  <a:gd name="T15" fmla="*/ 0 60000 65536"/>
                  <a:gd name="T16" fmla="*/ 0 60000 65536"/>
                  <a:gd name="T17" fmla="*/ 0 60000 65536"/>
                  <a:gd name="T18" fmla="*/ 0 60000 65536"/>
                  <a:gd name="T19" fmla="*/ 0 60000 65536"/>
                  <a:gd name="T20" fmla="*/ 0 60000 65536"/>
                  <a:gd name="T21" fmla="*/ 0 w 10"/>
                  <a:gd name="T22" fmla="*/ 0 h 16"/>
                  <a:gd name="T23" fmla="*/ 10 w 1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6">
                    <a:moveTo>
                      <a:pt x="0" y="8"/>
                    </a:moveTo>
                    <a:lnTo>
                      <a:pt x="8" y="0"/>
                    </a:lnTo>
                    <a:lnTo>
                      <a:pt x="10" y="1"/>
                    </a:lnTo>
                    <a:lnTo>
                      <a:pt x="10" y="8"/>
                    </a:lnTo>
                    <a:lnTo>
                      <a:pt x="6" y="16"/>
                    </a:lnTo>
                    <a:lnTo>
                      <a:pt x="3" y="15"/>
                    </a:lnTo>
                    <a:lnTo>
                      <a:pt x="0" y="8"/>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39" name="Freeform 275"/>
              <p:cNvSpPr>
                <a:spLocks/>
              </p:cNvSpPr>
              <p:nvPr/>
            </p:nvSpPr>
            <p:spPr bwMode="auto">
              <a:xfrm>
                <a:off x="3306" y="2318"/>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0" y="6"/>
                    </a:moveTo>
                    <a:lnTo>
                      <a:pt x="0" y="3"/>
                    </a:lnTo>
                    <a:lnTo>
                      <a:pt x="3" y="0"/>
                    </a:lnTo>
                    <a:lnTo>
                      <a:pt x="6" y="3"/>
                    </a:lnTo>
                    <a:lnTo>
                      <a:pt x="4" y="5"/>
                    </a:lnTo>
                    <a:lnTo>
                      <a:pt x="1" y="7"/>
                    </a:lnTo>
                    <a:lnTo>
                      <a:pt x="0" y="6"/>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40" name="Freeform 276"/>
              <p:cNvSpPr>
                <a:spLocks/>
              </p:cNvSpPr>
              <p:nvPr/>
            </p:nvSpPr>
            <p:spPr bwMode="auto">
              <a:xfrm>
                <a:off x="3182" y="2412"/>
                <a:ext cx="30" cy="25"/>
              </a:xfrm>
              <a:custGeom>
                <a:avLst/>
                <a:gdLst>
                  <a:gd name="T0" fmla="*/ 0 w 91"/>
                  <a:gd name="T1" fmla="*/ 0 h 76"/>
                  <a:gd name="T2" fmla="*/ 0 w 91"/>
                  <a:gd name="T3" fmla="*/ 0 h 76"/>
                  <a:gd name="T4" fmla="*/ 0 w 91"/>
                  <a:gd name="T5" fmla="*/ 0 h 76"/>
                  <a:gd name="T6" fmla="*/ 0 w 91"/>
                  <a:gd name="T7" fmla="*/ 0 h 76"/>
                  <a:gd name="T8" fmla="*/ 0 w 91"/>
                  <a:gd name="T9" fmla="*/ 0 h 76"/>
                  <a:gd name="T10" fmla="*/ 0 w 91"/>
                  <a:gd name="T11" fmla="*/ 0 h 76"/>
                  <a:gd name="T12" fmla="*/ 0 w 91"/>
                  <a:gd name="T13" fmla="*/ 0 h 76"/>
                  <a:gd name="T14" fmla="*/ 0 w 91"/>
                  <a:gd name="T15" fmla="*/ 0 h 76"/>
                  <a:gd name="T16" fmla="*/ 0 w 91"/>
                  <a:gd name="T17" fmla="*/ 0 h 76"/>
                  <a:gd name="T18" fmla="*/ 0 w 91"/>
                  <a:gd name="T19" fmla="*/ 0 h 76"/>
                  <a:gd name="T20" fmla="*/ 0 w 91"/>
                  <a:gd name="T21" fmla="*/ 0 h 76"/>
                  <a:gd name="T22" fmla="*/ 0 w 91"/>
                  <a:gd name="T23" fmla="*/ 0 h 76"/>
                  <a:gd name="T24" fmla="*/ 0 w 91"/>
                  <a:gd name="T25" fmla="*/ 0 h 76"/>
                  <a:gd name="T26" fmla="*/ 0 w 91"/>
                  <a:gd name="T27" fmla="*/ 0 h 76"/>
                  <a:gd name="T28" fmla="*/ 0 w 9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
                  <a:gd name="T46" fmla="*/ 0 h 76"/>
                  <a:gd name="T47" fmla="*/ 91 w 9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 h="76">
                    <a:moveTo>
                      <a:pt x="0" y="72"/>
                    </a:moveTo>
                    <a:lnTo>
                      <a:pt x="23" y="76"/>
                    </a:lnTo>
                    <a:lnTo>
                      <a:pt x="40" y="68"/>
                    </a:lnTo>
                    <a:lnTo>
                      <a:pt x="53" y="69"/>
                    </a:lnTo>
                    <a:lnTo>
                      <a:pt x="66" y="67"/>
                    </a:lnTo>
                    <a:lnTo>
                      <a:pt x="91" y="23"/>
                    </a:lnTo>
                    <a:lnTo>
                      <a:pt x="78" y="19"/>
                    </a:lnTo>
                    <a:lnTo>
                      <a:pt x="56" y="7"/>
                    </a:lnTo>
                    <a:lnTo>
                      <a:pt x="52" y="3"/>
                    </a:lnTo>
                    <a:lnTo>
                      <a:pt x="49" y="0"/>
                    </a:lnTo>
                    <a:lnTo>
                      <a:pt x="39" y="18"/>
                    </a:lnTo>
                    <a:lnTo>
                      <a:pt x="41" y="33"/>
                    </a:lnTo>
                    <a:lnTo>
                      <a:pt x="34" y="40"/>
                    </a:lnTo>
                    <a:lnTo>
                      <a:pt x="3" y="47"/>
                    </a:lnTo>
                    <a:lnTo>
                      <a:pt x="0" y="72"/>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41" name="Freeform 277"/>
              <p:cNvSpPr>
                <a:spLocks/>
              </p:cNvSpPr>
              <p:nvPr/>
            </p:nvSpPr>
            <p:spPr bwMode="auto">
              <a:xfrm>
                <a:off x="3203" y="2404"/>
                <a:ext cx="6" cy="5"/>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w 17"/>
                  <a:gd name="T13" fmla="*/ 0 h 15"/>
                  <a:gd name="T14" fmla="*/ 0 w 17"/>
                  <a:gd name="T15" fmla="*/ 0 h 15"/>
                  <a:gd name="T16" fmla="*/ 0 w 17"/>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5"/>
                  <a:gd name="T29" fmla="*/ 17 w 1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5">
                    <a:moveTo>
                      <a:pt x="0" y="1"/>
                    </a:moveTo>
                    <a:lnTo>
                      <a:pt x="2" y="0"/>
                    </a:lnTo>
                    <a:lnTo>
                      <a:pt x="3" y="1"/>
                    </a:lnTo>
                    <a:lnTo>
                      <a:pt x="17" y="9"/>
                    </a:lnTo>
                    <a:lnTo>
                      <a:pt x="13" y="15"/>
                    </a:lnTo>
                    <a:lnTo>
                      <a:pt x="7" y="9"/>
                    </a:lnTo>
                    <a:lnTo>
                      <a:pt x="4" y="7"/>
                    </a:lnTo>
                    <a:lnTo>
                      <a:pt x="0" y="5"/>
                    </a:lnTo>
                    <a:lnTo>
                      <a:pt x="0" y="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42" name="Freeform 278"/>
              <p:cNvSpPr>
                <a:spLocks/>
              </p:cNvSpPr>
              <p:nvPr/>
            </p:nvSpPr>
            <p:spPr bwMode="auto">
              <a:xfrm>
                <a:off x="3203" y="2407"/>
                <a:ext cx="1" cy="1"/>
              </a:xfrm>
              <a:custGeom>
                <a:avLst/>
                <a:gdLst>
                  <a:gd name="T0" fmla="*/ 0 w 4"/>
                  <a:gd name="T1" fmla="*/ 1 h 2"/>
                  <a:gd name="T2" fmla="*/ 0 w 4"/>
                  <a:gd name="T3" fmla="*/ 1 h 2"/>
                  <a:gd name="T4" fmla="*/ 0 w 4"/>
                  <a:gd name="T5" fmla="*/ 0 h 2"/>
                  <a:gd name="T6" fmla="*/ 0 w 4"/>
                  <a:gd name="T7" fmla="*/ 1 h 2"/>
                  <a:gd name="T8" fmla="*/ 0 w 4"/>
                  <a:gd name="T9" fmla="*/ 1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1"/>
                    </a:lnTo>
                    <a:lnTo>
                      <a:pt x="3" y="0"/>
                    </a:lnTo>
                    <a:lnTo>
                      <a:pt x="0" y="1"/>
                    </a:lnTo>
                    <a:lnTo>
                      <a:pt x="0" y="2"/>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43" name="Freeform 279"/>
              <p:cNvSpPr>
                <a:spLocks/>
              </p:cNvSpPr>
              <p:nvPr/>
            </p:nvSpPr>
            <p:spPr bwMode="auto">
              <a:xfrm>
                <a:off x="3078" y="1919"/>
                <a:ext cx="275" cy="268"/>
              </a:xfrm>
              <a:custGeom>
                <a:avLst/>
                <a:gdLst>
                  <a:gd name="T0" fmla="*/ 0 w 824"/>
                  <a:gd name="T1" fmla="*/ 0 h 804"/>
                  <a:gd name="T2" fmla="*/ 0 w 824"/>
                  <a:gd name="T3" fmla="*/ 0 h 804"/>
                  <a:gd name="T4" fmla="*/ 0 w 824"/>
                  <a:gd name="T5" fmla="*/ 0 h 804"/>
                  <a:gd name="T6" fmla="*/ 0 w 824"/>
                  <a:gd name="T7" fmla="*/ 0 h 804"/>
                  <a:gd name="T8" fmla="*/ 0 w 824"/>
                  <a:gd name="T9" fmla="*/ 0 h 804"/>
                  <a:gd name="T10" fmla="*/ 0 w 824"/>
                  <a:gd name="T11" fmla="*/ 0 h 804"/>
                  <a:gd name="T12" fmla="*/ 0 w 824"/>
                  <a:gd name="T13" fmla="*/ 0 h 804"/>
                  <a:gd name="T14" fmla="*/ 0 w 824"/>
                  <a:gd name="T15" fmla="*/ 0 h 804"/>
                  <a:gd name="T16" fmla="*/ 0 w 824"/>
                  <a:gd name="T17" fmla="*/ 0 h 804"/>
                  <a:gd name="T18" fmla="*/ 0 w 824"/>
                  <a:gd name="T19" fmla="*/ 0 h 804"/>
                  <a:gd name="T20" fmla="*/ 0 w 824"/>
                  <a:gd name="T21" fmla="*/ 0 h 804"/>
                  <a:gd name="T22" fmla="*/ 0 w 824"/>
                  <a:gd name="T23" fmla="*/ 0 h 804"/>
                  <a:gd name="T24" fmla="*/ 0 w 824"/>
                  <a:gd name="T25" fmla="*/ 0 h 804"/>
                  <a:gd name="T26" fmla="*/ 0 w 824"/>
                  <a:gd name="T27" fmla="*/ 0 h 804"/>
                  <a:gd name="T28" fmla="*/ 0 w 824"/>
                  <a:gd name="T29" fmla="*/ 0 h 804"/>
                  <a:gd name="T30" fmla="*/ 0 w 824"/>
                  <a:gd name="T31" fmla="*/ 0 h 804"/>
                  <a:gd name="T32" fmla="*/ 0 w 824"/>
                  <a:gd name="T33" fmla="*/ 0 h 804"/>
                  <a:gd name="T34" fmla="*/ 0 w 824"/>
                  <a:gd name="T35" fmla="*/ 0 h 804"/>
                  <a:gd name="T36" fmla="*/ 0 w 824"/>
                  <a:gd name="T37" fmla="*/ 0 h 804"/>
                  <a:gd name="T38" fmla="*/ 0 w 824"/>
                  <a:gd name="T39" fmla="*/ 0 h 804"/>
                  <a:gd name="T40" fmla="*/ 0 w 824"/>
                  <a:gd name="T41" fmla="*/ 0 h 804"/>
                  <a:gd name="T42" fmla="*/ 0 w 824"/>
                  <a:gd name="T43" fmla="*/ 0 h 804"/>
                  <a:gd name="T44" fmla="*/ 0 w 824"/>
                  <a:gd name="T45" fmla="*/ 0 h 804"/>
                  <a:gd name="T46" fmla="*/ 0 w 824"/>
                  <a:gd name="T47" fmla="*/ 0 h 804"/>
                  <a:gd name="T48" fmla="*/ 0 w 824"/>
                  <a:gd name="T49" fmla="*/ 0 h 804"/>
                  <a:gd name="T50" fmla="*/ 0 w 824"/>
                  <a:gd name="T51" fmla="*/ 0 h 804"/>
                  <a:gd name="T52" fmla="*/ 0 w 824"/>
                  <a:gd name="T53" fmla="*/ 0 h 804"/>
                  <a:gd name="T54" fmla="*/ 0 w 824"/>
                  <a:gd name="T55" fmla="*/ 0 h 804"/>
                  <a:gd name="T56" fmla="*/ 0 w 824"/>
                  <a:gd name="T57" fmla="*/ 0 h 804"/>
                  <a:gd name="T58" fmla="*/ 0 w 824"/>
                  <a:gd name="T59" fmla="*/ 0 h 804"/>
                  <a:gd name="T60" fmla="*/ 0 w 824"/>
                  <a:gd name="T61" fmla="*/ 0 h 804"/>
                  <a:gd name="T62" fmla="*/ 0 w 824"/>
                  <a:gd name="T63" fmla="*/ 0 h 804"/>
                  <a:gd name="T64" fmla="*/ 0 w 824"/>
                  <a:gd name="T65" fmla="*/ 0 h 804"/>
                  <a:gd name="T66" fmla="*/ 0 w 824"/>
                  <a:gd name="T67" fmla="*/ 0 h 804"/>
                  <a:gd name="T68" fmla="*/ 0 w 824"/>
                  <a:gd name="T69" fmla="*/ 0 h 804"/>
                  <a:gd name="T70" fmla="*/ 0 w 824"/>
                  <a:gd name="T71" fmla="*/ 0 h 804"/>
                  <a:gd name="T72" fmla="*/ 0 w 824"/>
                  <a:gd name="T73" fmla="*/ 0 h 804"/>
                  <a:gd name="T74" fmla="*/ 0 w 824"/>
                  <a:gd name="T75" fmla="*/ 0 h 804"/>
                  <a:gd name="T76" fmla="*/ 0 w 824"/>
                  <a:gd name="T77" fmla="*/ 0 h 804"/>
                  <a:gd name="T78" fmla="*/ 0 w 824"/>
                  <a:gd name="T79" fmla="*/ 0 h 804"/>
                  <a:gd name="T80" fmla="*/ 0 w 824"/>
                  <a:gd name="T81" fmla="*/ 0 h 804"/>
                  <a:gd name="T82" fmla="*/ 0 w 824"/>
                  <a:gd name="T83" fmla="*/ 0 h 804"/>
                  <a:gd name="T84" fmla="*/ 0 w 824"/>
                  <a:gd name="T85" fmla="*/ 0 h 804"/>
                  <a:gd name="T86" fmla="*/ 0 w 824"/>
                  <a:gd name="T87" fmla="*/ 0 h 804"/>
                  <a:gd name="T88" fmla="*/ 0 w 824"/>
                  <a:gd name="T89" fmla="*/ 0 h 804"/>
                  <a:gd name="T90" fmla="*/ 0 w 824"/>
                  <a:gd name="T91" fmla="*/ 0 h 804"/>
                  <a:gd name="T92" fmla="*/ 0 w 824"/>
                  <a:gd name="T93" fmla="*/ 0 h 804"/>
                  <a:gd name="T94" fmla="*/ 0 w 824"/>
                  <a:gd name="T95" fmla="*/ 0 h 804"/>
                  <a:gd name="T96" fmla="*/ 0 w 824"/>
                  <a:gd name="T97" fmla="*/ 0 h 804"/>
                  <a:gd name="T98" fmla="*/ 0 w 824"/>
                  <a:gd name="T99" fmla="*/ 0 h 804"/>
                  <a:gd name="T100" fmla="*/ 0 w 824"/>
                  <a:gd name="T101" fmla="*/ 0 h 804"/>
                  <a:gd name="T102" fmla="*/ 0 w 824"/>
                  <a:gd name="T103" fmla="*/ 0 h 804"/>
                  <a:gd name="T104" fmla="*/ 0 w 824"/>
                  <a:gd name="T105" fmla="*/ 0 h 804"/>
                  <a:gd name="T106" fmla="*/ 0 w 824"/>
                  <a:gd name="T107" fmla="*/ 0 h 8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4"/>
                  <a:gd name="T163" fmla="*/ 0 h 804"/>
                  <a:gd name="T164" fmla="*/ 824 w 824"/>
                  <a:gd name="T165" fmla="*/ 804 h 8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4" h="804">
                    <a:moveTo>
                      <a:pt x="160" y="50"/>
                    </a:moveTo>
                    <a:lnTo>
                      <a:pt x="163" y="37"/>
                    </a:lnTo>
                    <a:lnTo>
                      <a:pt x="157" y="33"/>
                    </a:lnTo>
                    <a:lnTo>
                      <a:pt x="162" y="25"/>
                    </a:lnTo>
                    <a:lnTo>
                      <a:pt x="157" y="23"/>
                    </a:lnTo>
                    <a:lnTo>
                      <a:pt x="154" y="11"/>
                    </a:lnTo>
                    <a:lnTo>
                      <a:pt x="143" y="0"/>
                    </a:lnTo>
                    <a:lnTo>
                      <a:pt x="131" y="1"/>
                    </a:lnTo>
                    <a:lnTo>
                      <a:pt x="124" y="25"/>
                    </a:lnTo>
                    <a:lnTo>
                      <a:pt x="110" y="26"/>
                    </a:lnTo>
                    <a:lnTo>
                      <a:pt x="78" y="8"/>
                    </a:lnTo>
                    <a:lnTo>
                      <a:pt x="62" y="57"/>
                    </a:lnTo>
                    <a:lnTo>
                      <a:pt x="65" y="100"/>
                    </a:lnTo>
                    <a:lnTo>
                      <a:pt x="53" y="118"/>
                    </a:lnTo>
                    <a:lnTo>
                      <a:pt x="52" y="130"/>
                    </a:lnTo>
                    <a:lnTo>
                      <a:pt x="53" y="146"/>
                    </a:lnTo>
                    <a:lnTo>
                      <a:pt x="38" y="155"/>
                    </a:lnTo>
                    <a:lnTo>
                      <a:pt x="27" y="165"/>
                    </a:lnTo>
                    <a:lnTo>
                      <a:pt x="30" y="182"/>
                    </a:lnTo>
                    <a:lnTo>
                      <a:pt x="16" y="197"/>
                    </a:lnTo>
                    <a:lnTo>
                      <a:pt x="27" y="217"/>
                    </a:lnTo>
                    <a:lnTo>
                      <a:pt x="40" y="262"/>
                    </a:lnTo>
                    <a:lnTo>
                      <a:pt x="40" y="282"/>
                    </a:lnTo>
                    <a:lnTo>
                      <a:pt x="27" y="280"/>
                    </a:lnTo>
                    <a:lnTo>
                      <a:pt x="25" y="303"/>
                    </a:lnTo>
                    <a:lnTo>
                      <a:pt x="10" y="314"/>
                    </a:lnTo>
                    <a:lnTo>
                      <a:pt x="2" y="335"/>
                    </a:lnTo>
                    <a:lnTo>
                      <a:pt x="0" y="362"/>
                    </a:lnTo>
                    <a:lnTo>
                      <a:pt x="30" y="389"/>
                    </a:lnTo>
                    <a:lnTo>
                      <a:pt x="35" y="415"/>
                    </a:lnTo>
                    <a:lnTo>
                      <a:pt x="38" y="444"/>
                    </a:lnTo>
                    <a:lnTo>
                      <a:pt x="108" y="496"/>
                    </a:lnTo>
                    <a:lnTo>
                      <a:pt x="139" y="507"/>
                    </a:lnTo>
                    <a:lnTo>
                      <a:pt x="169" y="543"/>
                    </a:lnTo>
                    <a:lnTo>
                      <a:pt x="153" y="555"/>
                    </a:lnTo>
                    <a:lnTo>
                      <a:pt x="159" y="572"/>
                    </a:lnTo>
                    <a:lnTo>
                      <a:pt x="193" y="587"/>
                    </a:lnTo>
                    <a:lnTo>
                      <a:pt x="221" y="619"/>
                    </a:lnTo>
                    <a:lnTo>
                      <a:pt x="242" y="632"/>
                    </a:lnTo>
                    <a:lnTo>
                      <a:pt x="245" y="644"/>
                    </a:lnTo>
                    <a:lnTo>
                      <a:pt x="234" y="658"/>
                    </a:lnTo>
                    <a:lnTo>
                      <a:pt x="224" y="687"/>
                    </a:lnTo>
                    <a:lnTo>
                      <a:pt x="263" y="715"/>
                    </a:lnTo>
                    <a:lnTo>
                      <a:pt x="263" y="743"/>
                    </a:lnTo>
                    <a:lnTo>
                      <a:pt x="273" y="748"/>
                    </a:lnTo>
                    <a:lnTo>
                      <a:pt x="296" y="746"/>
                    </a:lnTo>
                    <a:lnTo>
                      <a:pt x="303" y="739"/>
                    </a:lnTo>
                    <a:lnTo>
                      <a:pt x="330" y="744"/>
                    </a:lnTo>
                    <a:lnTo>
                      <a:pt x="339" y="723"/>
                    </a:lnTo>
                    <a:lnTo>
                      <a:pt x="356" y="719"/>
                    </a:lnTo>
                    <a:lnTo>
                      <a:pt x="366" y="722"/>
                    </a:lnTo>
                    <a:lnTo>
                      <a:pt x="379" y="750"/>
                    </a:lnTo>
                    <a:lnTo>
                      <a:pt x="394" y="754"/>
                    </a:lnTo>
                    <a:lnTo>
                      <a:pt x="405" y="751"/>
                    </a:lnTo>
                    <a:lnTo>
                      <a:pt x="417" y="746"/>
                    </a:lnTo>
                    <a:lnTo>
                      <a:pt x="447" y="755"/>
                    </a:lnTo>
                    <a:lnTo>
                      <a:pt x="467" y="775"/>
                    </a:lnTo>
                    <a:lnTo>
                      <a:pt x="480" y="779"/>
                    </a:lnTo>
                    <a:lnTo>
                      <a:pt x="498" y="757"/>
                    </a:lnTo>
                    <a:lnTo>
                      <a:pt x="514" y="773"/>
                    </a:lnTo>
                    <a:lnTo>
                      <a:pt x="571" y="804"/>
                    </a:lnTo>
                    <a:lnTo>
                      <a:pt x="594" y="789"/>
                    </a:lnTo>
                    <a:lnTo>
                      <a:pt x="610" y="722"/>
                    </a:lnTo>
                    <a:lnTo>
                      <a:pt x="633" y="704"/>
                    </a:lnTo>
                    <a:lnTo>
                      <a:pt x="646" y="672"/>
                    </a:lnTo>
                    <a:lnTo>
                      <a:pt x="638" y="660"/>
                    </a:lnTo>
                    <a:lnTo>
                      <a:pt x="662" y="618"/>
                    </a:lnTo>
                    <a:lnTo>
                      <a:pt x="679" y="596"/>
                    </a:lnTo>
                    <a:lnTo>
                      <a:pt x="681" y="585"/>
                    </a:lnTo>
                    <a:lnTo>
                      <a:pt x="668" y="575"/>
                    </a:lnTo>
                    <a:lnTo>
                      <a:pt x="656" y="578"/>
                    </a:lnTo>
                    <a:lnTo>
                      <a:pt x="642" y="575"/>
                    </a:lnTo>
                    <a:lnTo>
                      <a:pt x="643" y="554"/>
                    </a:lnTo>
                    <a:lnTo>
                      <a:pt x="655" y="530"/>
                    </a:lnTo>
                    <a:lnTo>
                      <a:pt x="651" y="522"/>
                    </a:lnTo>
                    <a:lnTo>
                      <a:pt x="655" y="512"/>
                    </a:lnTo>
                    <a:lnTo>
                      <a:pt x="662" y="505"/>
                    </a:lnTo>
                    <a:lnTo>
                      <a:pt x="664" y="487"/>
                    </a:lnTo>
                    <a:lnTo>
                      <a:pt x="682" y="478"/>
                    </a:lnTo>
                    <a:lnTo>
                      <a:pt x="684" y="423"/>
                    </a:lnTo>
                    <a:lnTo>
                      <a:pt x="700" y="391"/>
                    </a:lnTo>
                    <a:lnTo>
                      <a:pt x="698" y="376"/>
                    </a:lnTo>
                    <a:lnTo>
                      <a:pt x="688" y="364"/>
                    </a:lnTo>
                    <a:lnTo>
                      <a:pt x="671" y="358"/>
                    </a:lnTo>
                    <a:lnTo>
                      <a:pt x="659" y="360"/>
                    </a:lnTo>
                    <a:lnTo>
                      <a:pt x="641" y="376"/>
                    </a:lnTo>
                    <a:lnTo>
                      <a:pt x="635" y="371"/>
                    </a:lnTo>
                    <a:lnTo>
                      <a:pt x="632" y="346"/>
                    </a:lnTo>
                    <a:lnTo>
                      <a:pt x="612" y="332"/>
                    </a:lnTo>
                    <a:lnTo>
                      <a:pt x="607" y="326"/>
                    </a:lnTo>
                    <a:lnTo>
                      <a:pt x="615" y="308"/>
                    </a:lnTo>
                    <a:lnTo>
                      <a:pt x="619" y="266"/>
                    </a:lnTo>
                    <a:lnTo>
                      <a:pt x="636" y="257"/>
                    </a:lnTo>
                    <a:lnTo>
                      <a:pt x="648" y="272"/>
                    </a:lnTo>
                    <a:lnTo>
                      <a:pt x="661" y="283"/>
                    </a:lnTo>
                    <a:lnTo>
                      <a:pt x="690" y="291"/>
                    </a:lnTo>
                    <a:lnTo>
                      <a:pt x="708" y="307"/>
                    </a:lnTo>
                    <a:lnTo>
                      <a:pt x="759" y="296"/>
                    </a:lnTo>
                    <a:lnTo>
                      <a:pt x="786" y="308"/>
                    </a:lnTo>
                    <a:lnTo>
                      <a:pt x="824" y="251"/>
                    </a:lnTo>
                    <a:lnTo>
                      <a:pt x="815" y="247"/>
                    </a:lnTo>
                    <a:lnTo>
                      <a:pt x="780" y="241"/>
                    </a:lnTo>
                    <a:lnTo>
                      <a:pt x="772" y="235"/>
                    </a:lnTo>
                    <a:lnTo>
                      <a:pt x="770" y="223"/>
                    </a:lnTo>
                    <a:lnTo>
                      <a:pt x="766" y="219"/>
                    </a:lnTo>
                    <a:lnTo>
                      <a:pt x="767" y="208"/>
                    </a:lnTo>
                    <a:lnTo>
                      <a:pt x="754" y="211"/>
                    </a:lnTo>
                    <a:lnTo>
                      <a:pt x="750" y="203"/>
                    </a:lnTo>
                    <a:lnTo>
                      <a:pt x="716" y="211"/>
                    </a:lnTo>
                    <a:lnTo>
                      <a:pt x="701" y="221"/>
                    </a:lnTo>
                    <a:lnTo>
                      <a:pt x="688" y="217"/>
                    </a:lnTo>
                    <a:lnTo>
                      <a:pt x="672" y="221"/>
                    </a:lnTo>
                    <a:lnTo>
                      <a:pt x="664" y="214"/>
                    </a:lnTo>
                    <a:lnTo>
                      <a:pt x="649" y="215"/>
                    </a:lnTo>
                    <a:lnTo>
                      <a:pt x="645" y="210"/>
                    </a:lnTo>
                    <a:lnTo>
                      <a:pt x="633" y="221"/>
                    </a:lnTo>
                    <a:lnTo>
                      <a:pt x="626" y="219"/>
                    </a:lnTo>
                    <a:lnTo>
                      <a:pt x="620" y="207"/>
                    </a:lnTo>
                    <a:lnTo>
                      <a:pt x="600" y="196"/>
                    </a:lnTo>
                    <a:lnTo>
                      <a:pt x="589" y="194"/>
                    </a:lnTo>
                    <a:lnTo>
                      <a:pt x="579" y="198"/>
                    </a:lnTo>
                    <a:lnTo>
                      <a:pt x="571" y="190"/>
                    </a:lnTo>
                    <a:lnTo>
                      <a:pt x="567" y="203"/>
                    </a:lnTo>
                    <a:lnTo>
                      <a:pt x="553" y="198"/>
                    </a:lnTo>
                    <a:lnTo>
                      <a:pt x="545" y="200"/>
                    </a:lnTo>
                    <a:lnTo>
                      <a:pt x="537" y="190"/>
                    </a:lnTo>
                    <a:lnTo>
                      <a:pt x="538" y="179"/>
                    </a:lnTo>
                    <a:lnTo>
                      <a:pt x="528" y="171"/>
                    </a:lnTo>
                    <a:lnTo>
                      <a:pt x="525" y="161"/>
                    </a:lnTo>
                    <a:lnTo>
                      <a:pt x="518" y="157"/>
                    </a:lnTo>
                    <a:lnTo>
                      <a:pt x="518" y="148"/>
                    </a:lnTo>
                    <a:lnTo>
                      <a:pt x="508" y="142"/>
                    </a:lnTo>
                    <a:lnTo>
                      <a:pt x="503" y="129"/>
                    </a:lnTo>
                    <a:lnTo>
                      <a:pt x="498" y="126"/>
                    </a:lnTo>
                    <a:lnTo>
                      <a:pt x="479" y="83"/>
                    </a:lnTo>
                    <a:lnTo>
                      <a:pt x="462" y="68"/>
                    </a:lnTo>
                    <a:lnTo>
                      <a:pt x="443" y="60"/>
                    </a:lnTo>
                    <a:lnTo>
                      <a:pt x="428" y="64"/>
                    </a:lnTo>
                    <a:lnTo>
                      <a:pt x="424" y="76"/>
                    </a:lnTo>
                    <a:lnTo>
                      <a:pt x="392" y="55"/>
                    </a:lnTo>
                    <a:lnTo>
                      <a:pt x="366" y="57"/>
                    </a:lnTo>
                    <a:lnTo>
                      <a:pt x="336" y="79"/>
                    </a:lnTo>
                    <a:lnTo>
                      <a:pt x="325" y="75"/>
                    </a:lnTo>
                    <a:lnTo>
                      <a:pt x="323" y="65"/>
                    </a:lnTo>
                    <a:lnTo>
                      <a:pt x="300" y="60"/>
                    </a:lnTo>
                    <a:lnTo>
                      <a:pt x="278" y="50"/>
                    </a:lnTo>
                    <a:lnTo>
                      <a:pt x="274" y="32"/>
                    </a:lnTo>
                    <a:lnTo>
                      <a:pt x="265" y="39"/>
                    </a:lnTo>
                    <a:lnTo>
                      <a:pt x="254" y="32"/>
                    </a:lnTo>
                    <a:lnTo>
                      <a:pt x="250" y="32"/>
                    </a:lnTo>
                    <a:lnTo>
                      <a:pt x="248" y="39"/>
                    </a:lnTo>
                    <a:lnTo>
                      <a:pt x="245" y="40"/>
                    </a:lnTo>
                    <a:lnTo>
                      <a:pt x="241" y="37"/>
                    </a:lnTo>
                    <a:lnTo>
                      <a:pt x="235" y="40"/>
                    </a:lnTo>
                    <a:lnTo>
                      <a:pt x="228" y="37"/>
                    </a:lnTo>
                    <a:lnTo>
                      <a:pt x="209" y="43"/>
                    </a:lnTo>
                    <a:lnTo>
                      <a:pt x="209" y="48"/>
                    </a:lnTo>
                    <a:lnTo>
                      <a:pt x="205" y="54"/>
                    </a:lnTo>
                    <a:lnTo>
                      <a:pt x="201" y="47"/>
                    </a:lnTo>
                    <a:lnTo>
                      <a:pt x="196" y="46"/>
                    </a:lnTo>
                    <a:lnTo>
                      <a:pt x="170" y="53"/>
                    </a:lnTo>
                    <a:lnTo>
                      <a:pt x="167" y="58"/>
                    </a:lnTo>
                    <a:lnTo>
                      <a:pt x="160" y="50"/>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44" name="Freeform 280"/>
              <p:cNvSpPr>
                <a:spLocks/>
              </p:cNvSpPr>
              <p:nvPr/>
            </p:nvSpPr>
            <p:spPr bwMode="auto">
              <a:xfrm>
                <a:off x="3268" y="2000"/>
                <a:ext cx="137" cy="247"/>
              </a:xfrm>
              <a:custGeom>
                <a:avLst/>
                <a:gdLst>
                  <a:gd name="T0" fmla="*/ 0 w 411"/>
                  <a:gd name="T1" fmla="*/ 0 h 743"/>
                  <a:gd name="T2" fmla="*/ 0 w 411"/>
                  <a:gd name="T3" fmla="*/ 0 h 743"/>
                  <a:gd name="T4" fmla="*/ 0 w 411"/>
                  <a:gd name="T5" fmla="*/ 0 h 743"/>
                  <a:gd name="T6" fmla="*/ 0 w 411"/>
                  <a:gd name="T7" fmla="*/ 0 h 743"/>
                  <a:gd name="T8" fmla="*/ 0 w 411"/>
                  <a:gd name="T9" fmla="*/ 0 h 743"/>
                  <a:gd name="T10" fmla="*/ 0 w 411"/>
                  <a:gd name="T11" fmla="*/ 0 h 743"/>
                  <a:gd name="T12" fmla="*/ 0 w 411"/>
                  <a:gd name="T13" fmla="*/ 0 h 743"/>
                  <a:gd name="T14" fmla="*/ 0 w 411"/>
                  <a:gd name="T15" fmla="*/ 0 h 743"/>
                  <a:gd name="T16" fmla="*/ 0 w 411"/>
                  <a:gd name="T17" fmla="*/ 0 h 743"/>
                  <a:gd name="T18" fmla="*/ 0 w 411"/>
                  <a:gd name="T19" fmla="*/ 0 h 743"/>
                  <a:gd name="T20" fmla="*/ 0 w 411"/>
                  <a:gd name="T21" fmla="*/ 0 h 743"/>
                  <a:gd name="T22" fmla="*/ 0 w 411"/>
                  <a:gd name="T23" fmla="*/ 0 h 743"/>
                  <a:gd name="T24" fmla="*/ 0 w 411"/>
                  <a:gd name="T25" fmla="*/ 0 h 743"/>
                  <a:gd name="T26" fmla="*/ 0 w 411"/>
                  <a:gd name="T27" fmla="*/ 0 h 743"/>
                  <a:gd name="T28" fmla="*/ 0 w 411"/>
                  <a:gd name="T29" fmla="*/ 0 h 743"/>
                  <a:gd name="T30" fmla="*/ 0 w 411"/>
                  <a:gd name="T31" fmla="*/ 0 h 743"/>
                  <a:gd name="T32" fmla="*/ 0 w 411"/>
                  <a:gd name="T33" fmla="*/ 0 h 743"/>
                  <a:gd name="T34" fmla="*/ 0 w 411"/>
                  <a:gd name="T35" fmla="*/ 0 h 743"/>
                  <a:gd name="T36" fmla="*/ 0 w 411"/>
                  <a:gd name="T37" fmla="*/ 0 h 743"/>
                  <a:gd name="T38" fmla="*/ 0 w 411"/>
                  <a:gd name="T39" fmla="*/ 0 h 743"/>
                  <a:gd name="T40" fmla="*/ 0 w 411"/>
                  <a:gd name="T41" fmla="*/ 0 h 743"/>
                  <a:gd name="T42" fmla="*/ 0 w 411"/>
                  <a:gd name="T43" fmla="*/ 0 h 743"/>
                  <a:gd name="T44" fmla="*/ 0 w 411"/>
                  <a:gd name="T45" fmla="*/ 0 h 743"/>
                  <a:gd name="T46" fmla="*/ 0 w 411"/>
                  <a:gd name="T47" fmla="*/ 0 h 743"/>
                  <a:gd name="T48" fmla="*/ 0 w 411"/>
                  <a:gd name="T49" fmla="*/ 0 h 743"/>
                  <a:gd name="T50" fmla="*/ 0 w 411"/>
                  <a:gd name="T51" fmla="*/ 0 h 743"/>
                  <a:gd name="T52" fmla="*/ 0 w 411"/>
                  <a:gd name="T53" fmla="*/ 0 h 743"/>
                  <a:gd name="T54" fmla="*/ 0 w 411"/>
                  <a:gd name="T55" fmla="*/ 0 h 743"/>
                  <a:gd name="T56" fmla="*/ 0 w 411"/>
                  <a:gd name="T57" fmla="*/ 0 h 743"/>
                  <a:gd name="T58" fmla="*/ 0 w 411"/>
                  <a:gd name="T59" fmla="*/ 0 h 743"/>
                  <a:gd name="T60" fmla="*/ 0 w 411"/>
                  <a:gd name="T61" fmla="*/ 0 h 743"/>
                  <a:gd name="T62" fmla="*/ 0 w 411"/>
                  <a:gd name="T63" fmla="*/ 0 h 743"/>
                  <a:gd name="T64" fmla="*/ 0 w 411"/>
                  <a:gd name="T65" fmla="*/ 0 h 743"/>
                  <a:gd name="T66" fmla="*/ 0 w 411"/>
                  <a:gd name="T67" fmla="*/ 0 h 743"/>
                  <a:gd name="T68" fmla="*/ 0 w 411"/>
                  <a:gd name="T69" fmla="*/ 0 h 743"/>
                  <a:gd name="T70" fmla="*/ 0 w 411"/>
                  <a:gd name="T71" fmla="*/ 0 h 743"/>
                  <a:gd name="T72" fmla="*/ 0 w 411"/>
                  <a:gd name="T73" fmla="*/ 0 h 743"/>
                  <a:gd name="T74" fmla="*/ 0 w 411"/>
                  <a:gd name="T75" fmla="*/ 0 h 743"/>
                  <a:gd name="T76" fmla="*/ 0 w 411"/>
                  <a:gd name="T77" fmla="*/ 0 h 743"/>
                  <a:gd name="T78" fmla="*/ 0 w 411"/>
                  <a:gd name="T79" fmla="*/ 0 h 743"/>
                  <a:gd name="T80" fmla="*/ 0 w 411"/>
                  <a:gd name="T81" fmla="*/ 0 h 743"/>
                  <a:gd name="T82" fmla="*/ 0 w 411"/>
                  <a:gd name="T83" fmla="*/ 0 h 743"/>
                  <a:gd name="T84" fmla="*/ 0 w 411"/>
                  <a:gd name="T85" fmla="*/ 0 h 743"/>
                  <a:gd name="T86" fmla="*/ 0 w 411"/>
                  <a:gd name="T87" fmla="*/ 0 h 743"/>
                  <a:gd name="T88" fmla="*/ 0 w 411"/>
                  <a:gd name="T89" fmla="*/ 0 h 743"/>
                  <a:gd name="T90" fmla="*/ 0 w 411"/>
                  <a:gd name="T91" fmla="*/ 0 h 743"/>
                  <a:gd name="T92" fmla="*/ 0 w 411"/>
                  <a:gd name="T93" fmla="*/ 0 h 743"/>
                  <a:gd name="T94" fmla="*/ 0 w 411"/>
                  <a:gd name="T95" fmla="*/ 0 h 743"/>
                  <a:gd name="T96" fmla="*/ 0 w 411"/>
                  <a:gd name="T97" fmla="*/ 0 h 743"/>
                  <a:gd name="T98" fmla="*/ 0 w 411"/>
                  <a:gd name="T99" fmla="*/ 0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1"/>
                  <a:gd name="T151" fmla="*/ 0 h 743"/>
                  <a:gd name="T152" fmla="*/ 411 w 41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1" h="743">
                    <a:moveTo>
                      <a:pt x="217" y="429"/>
                    </a:moveTo>
                    <a:lnTo>
                      <a:pt x="212" y="450"/>
                    </a:lnTo>
                    <a:lnTo>
                      <a:pt x="215" y="468"/>
                    </a:lnTo>
                    <a:lnTo>
                      <a:pt x="230" y="483"/>
                    </a:lnTo>
                    <a:lnTo>
                      <a:pt x="231" y="497"/>
                    </a:lnTo>
                    <a:lnTo>
                      <a:pt x="225" y="510"/>
                    </a:lnTo>
                    <a:lnTo>
                      <a:pt x="225" y="522"/>
                    </a:lnTo>
                    <a:lnTo>
                      <a:pt x="220" y="533"/>
                    </a:lnTo>
                    <a:lnTo>
                      <a:pt x="220" y="547"/>
                    </a:lnTo>
                    <a:lnTo>
                      <a:pt x="211" y="565"/>
                    </a:lnTo>
                    <a:lnTo>
                      <a:pt x="214" y="589"/>
                    </a:lnTo>
                    <a:lnTo>
                      <a:pt x="209" y="594"/>
                    </a:lnTo>
                    <a:lnTo>
                      <a:pt x="205" y="615"/>
                    </a:lnTo>
                    <a:lnTo>
                      <a:pt x="204" y="629"/>
                    </a:lnTo>
                    <a:lnTo>
                      <a:pt x="221" y="665"/>
                    </a:lnTo>
                    <a:lnTo>
                      <a:pt x="217" y="682"/>
                    </a:lnTo>
                    <a:lnTo>
                      <a:pt x="204" y="689"/>
                    </a:lnTo>
                    <a:lnTo>
                      <a:pt x="194" y="710"/>
                    </a:lnTo>
                    <a:lnTo>
                      <a:pt x="178" y="714"/>
                    </a:lnTo>
                    <a:lnTo>
                      <a:pt x="175" y="730"/>
                    </a:lnTo>
                    <a:lnTo>
                      <a:pt x="163" y="743"/>
                    </a:lnTo>
                    <a:lnTo>
                      <a:pt x="142" y="735"/>
                    </a:lnTo>
                    <a:lnTo>
                      <a:pt x="124" y="739"/>
                    </a:lnTo>
                    <a:lnTo>
                      <a:pt x="101" y="725"/>
                    </a:lnTo>
                    <a:lnTo>
                      <a:pt x="104" y="708"/>
                    </a:lnTo>
                    <a:lnTo>
                      <a:pt x="93" y="711"/>
                    </a:lnTo>
                    <a:lnTo>
                      <a:pt x="93" y="686"/>
                    </a:lnTo>
                    <a:lnTo>
                      <a:pt x="85" y="673"/>
                    </a:lnTo>
                    <a:lnTo>
                      <a:pt x="74" y="661"/>
                    </a:lnTo>
                    <a:lnTo>
                      <a:pt x="57" y="651"/>
                    </a:lnTo>
                    <a:lnTo>
                      <a:pt x="61" y="618"/>
                    </a:lnTo>
                    <a:lnTo>
                      <a:pt x="59" y="605"/>
                    </a:lnTo>
                    <a:lnTo>
                      <a:pt x="46" y="593"/>
                    </a:lnTo>
                    <a:lnTo>
                      <a:pt x="12" y="573"/>
                    </a:lnTo>
                    <a:lnTo>
                      <a:pt x="0" y="561"/>
                    </a:lnTo>
                    <a:lnTo>
                      <a:pt x="23" y="546"/>
                    </a:lnTo>
                    <a:lnTo>
                      <a:pt x="39" y="479"/>
                    </a:lnTo>
                    <a:lnTo>
                      <a:pt x="62" y="461"/>
                    </a:lnTo>
                    <a:lnTo>
                      <a:pt x="75" y="429"/>
                    </a:lnTo>
                    <a:lnTo>
                      <a:pt x="67" y="417"/>
                    </a:lnTo>
                    <a:lnTo>
                      <a:pt x="91" y="375"/>
                    </a:lnTo>
                    <a:lnTo>
                      <a:pt x="108" y="353"/>
                    </a:lnTo>
                    <a:lnTo>
                      <a:pt x="110" y="342"/>
                    </a:lnTo>
                    <a:lnTo>
                      <a:pt x="97" y="332"/>
                    </a:lnTo>
                    <a:lnTo>
                      <a:pt x="85" y="335"/>
                    </a:lnTo>
                    <a:lnTo>
                      <a:pt x="71" y="332"/>
                    </a:lnTo>
                    <a:lnTo>
                      <a:pt x="72" y="311"/>
                    </a:lnTo>
                    <a:lnTo>
                      <a:pt x="84" y="287"/>
                    </a:lnTo>
                    <a:lnTo>
                      <a:pt x="80" y="279"/>
                    </a:lnTo>
                    <a:lnTo>
                      <a:pt x="84" y="269"/>
                    </a:lnTo>
                    <a:lnTo>
                      <a:pt x="91" y="262"/>
                    </a:lnTo>
                    <a:lnTo>
                      <a:pt x="93" y="244"/>
                    </a:lnTo>
                    <a:lnTo>
                      <a:pt x="111" y="235"/>
                    </a:lnTo>
                    <a:lnTo>
                      <a:pt x="113" y="180"/>
                    </a:lnTo>
                    <a:lnTo>
                      <a:pt x="129" y="148"/>
                    </a:lnTo>
                    <a:lnTo>
                      <a:pt x="127" y="133"/>
                    </a:lnTo>
                    <a:lnTo>
                      <a:pt x="117" y="121"/>
                    </a:lnTo>
                    <a:lnTo>
                      <a:pt x="100" y="115"/>
                    </a:lnTo>
                    <a:lnTo>
                      <a:pt x="88" y="117"/>
                    </a:lnTo>
                    <a:lnTo>
                      <a:pt x="70" y="133"/>
                    </a:lnTo>
                    <a:lnTo>
                      <a:pt x="64" y="128"/>
                    </a:lnTo>
                    <a:lnTo>
                      <a:pt x="61" y="103"/>
                    </a:lnTo>
                    <a:lnTo>
                      <a:pt x="41" y="89"/>
                    </a:lnTo>
                    <a:lnTo>
                      <a:pt x="36" y="83"/>
                    </a:lnTo>
                    <a:lnTo>
                      <a:pt x="44" y="65"/>
                    </a:lnTo>
                    <a:lnTo>
                      <a:pt x="48" y="23"/>
                    </a:lnTo>
                    <a:lnTo>
                      <a:pt x="65" y="14"/>
                    </a:lnTo>
                    <a:lnTo>
                      <a:pt x="77" y="29"/>
                    </a:lnTo>
                    <a:lnTo>
                      <a:pt x="90" y="40"/>
                    </a:lnTo>
                    <a:lnTo>
                      <a:pt x="119" y="48"/>
                    </a:lnTo>
                    <a:lnTo>
                      <a:pt x="137" y="64"/>
                    </a:lnTo>
                    <a:lnTo>
                      <a:pt x="188" y="53"/>
                    </a:lnTo>
                    <a:lnTo>
                      <a:pt x="215" y="65"/>
                    </a:lnTo>
                    <a:lnTo>
                      <a:pt x="253" y="8"/>
                    </a:lnTo>
                    <a:lnTo>
                      <a:pt x="261" y="7"/>
                    </a:lnTo>
                    <a:lnTo>
                      <a:pt x="274" y="11"/>
                    </a:lnTo>
                    <a:lnTo>
                      <a:pt x="292" y="0"/>
                    </a:lnTo>
                    <a:lnTo>
                      <a:pt x="308" y="7"/>
                    </a:lnTo>
                    <a:lnTo>
                      <a:pt x="313" y="5"/>
                    </a:lnTo>
                    <a:lnTo>
                      <a:pt x="323" y="12"/>
                    </a:lnTo>
                    <a:lnTo>
                      <a:pt x="329" y="12"/>
                    </a:lnTo>
                    <a:lnTo>
                      <a:pt x="335" y="18"/>
                    </a:lnTo>
                    <a:lnTo>
                      <a:pt x="387" y="36"/>
                    </a:lnTo>
                    <a:lnTo>
                      <a:pt x="410" y="37"/>
                    </a:lnTo>
                    <a:lnTo>
                      <a:pt x="411" y="42"/>
                    </a:lnTo>
                    <a:lnTo>
                      <a:pt x="403" y="46"/>
                    </a:lnTo>
                    <a:lnTo>
                      <a:pt x="400" y="53"/>
                    </a:lnTo>
                    <a:lnTo>
                      <a:pt x="410" y="57"/>
                    </a:lnTo>
                    <a:lnTo>
                      <a:pt x="391" y="68"/>
                    </a:lnTo>
                    <a:lnTo>
                      <a:pt x="370" y="129"/>
                    </a:lnTo>
                    <a:lnTo>
                      <a:pt x="336" y="144"/>
                    </a:lnTo>
                    <a:lnTo>
                      <a:pt x="328" y="168"/>
                    </a:lnTo>
                    <a:lnTo>
                      <a:pt x="312" y="186"/>
                    </a:lnTo>
                    <a:lnTo>
                      <a:pt x="292" y="194"/>
                    </a:lnTo>
                    <a:lnTo>
                      <a:pt x="283" y="240"/>
                    </a:lnTo>
                    <a:lnTo>
                      <a:pt x="266" y="289"/>
                    </a:lnTo>
                    <a:lnTo>
                      <a:pt x="264" y="337"/>
                    </a:lnTo>
                    <a:lnTo>
                      <a:pt x="253" y="347"/>
                    </a:lnTo>
                    <a:lnTo>
                      <a:pt x="246" y="376"/>
                    </a:lnTo>
                    <a:lnTo>
                      <a:pt x="217" y="429"/>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45" name="Freeform 281"/>
              <p:cNvSpPr>
                <a:spLocks/>
              </p:cNvSpPr>
              <p:nvPr/>
            </p:nvSpPr>
            <p:spPr bwMode="auto">
              <a:xfrm>
                <a:off x="3113" y="2158"/>
                <a:ext cx="186" cy="265"/>
              </a:xfrm>
              <a:custGeom>
                <a:avLst/>
                <a:gdLst>
                  <a:gd name="T0" fmla="*/ 0 w 559"/>
                  <a:gd name="T1" fmla="*/ 0 h 793"/>
                  <a:gd name="T2" fmla="*/ 0 w 559"/>
                  <a:gd name="T3" fmla="*/ 0 h 793"/>
                  <a:gd name="T4" fmla="*/ 0 w 559"/>
                  <a:gd name="T5" fmla="*/ 0 h 793"/>
                  <a:gd name="T6" fmla="*/ 0 w 559"/>
                  <a:gd name="T7" fmla="*/ 0 h 793"/>
                  <a:gd name="T8" fmla="*/ 0 w 559"/>
                  <a:gd name="T9" fmla="*/ 0 h 793"/>
                  <a:gd name="T10" fmla="*/ 0 w 559"/>
                  <a:gd name="T11" fmla="*/ 0 h 793"/>
                  <a:gd name="T12" fmla="*/ 0 w 559"/>
                  <a:gd name="T13" fmla="*/ 0 h 793"/>
                  <a:gd name="T14" fmla="*/ 0 w 559"/>
                  <a:gd name="T15" fmla="*/ 0 h 793"/>
                  <a:gd name="T16" fmla="*/ 0 w 559"/>
                  <a:gd name="T17" fmla="*/ 0 h 793"/>
                  <a:gd name="T18" fmla="*/ 0 w 559"/>
                  <a:gd name="T19" fmla="*/ 0 h 793"/>
                  <a:gd name="T20" fmla="*/ 0 w 559"/>
                  <a:gd name="T21" fmla="*/ 0 h 793"/>
                  <a:gd name="T22" fmla="*/ 0 w 559"/>
                  <a:gd name="T23" fmla="*/ 0 h 793"/>
                  <a:gd name="T24" fmla="*/ 0 w 559"/>
                  <a:gd name="T25" fmla="*/ 0 h 793"/>
                  <a:gd name="T26" fmla="*/ 0 w 559"/>
                  <a:gd name="T27" fmla="*/ 0 h 793"/>
                  <a:gd name="T28" fmla="*/ 0 w 559"/>
                  <a:gd name="T29" fmla="*/ 0 h 793"/>
                  <a:gd name="T30" fmla="*/ 0 w 559"/>
                  <a:gd name="T31" fmla="*/ 0 h 793"/>
                  <a:gd name="T32" fmla="*/ 0 w 559"/>
                  <a:gd name="T33" fmla="*/ 0 h 793"/>
                  <a:gd name="T34" fmla="*/ 0 w 559"/>
                  <a:gd name="T35" fmla="*/ 0 h 793"/>
                  <a:gd name="T36" fmla="*/ 0 w 559"/>
                  <a:gd name="T37" fmla="*/ 0 h 793"/>
                  <a:gd name="T38" fmla="*/ 0 w 559"/>
                  <a:gd name="T39" fmla="*/ 0 h 793"/>
                  <a:gd name="T40" fmla="*/ 0 w 559"/>
                  <a:gd name="T41" fmla="*/ 0 h 793"/>
                  <a:gd name="T42" fmla="*/ 0 w 559"/>
                  <a:gd name="T43" fmla="*/ 0 h 793"/>
                  <a:gd name="T44" fmla="*/ 0 w 559"/>
                  <a:gd name="T45" fmla="*/ 0 h 793"/>
                  <a:gd name="T46" fmla="*/ 0 w 559"/>
                  <a:gd name="T47" fmla="*/ 0 h 793"/>
                  <a:gd name="T48" fmla="*/ 0 w 559"/>
                  <a:gd name="T49" fmla="*/ 0 h 793"/>
                  <a:gd name="T50" fmla="*/ 0 w 559"/>
                  <a:gd name="T51" fmla="*/ 0 h 793"/>
                  <a:gd name="T52" fmla="*/ 0 w 559"/>
                  <a:gd name="T53" fmla="*/ 0 h 793"/>
                  <a:gd name="T54" fmla="*/ 0 w 559"/>
                  <a:gd name="T55" fmla="*/ 0 h 793"/>
                  <a:gd name="T56" fmla="*/ 0 w 559"/>
                  <a:gd name="T57" fmla="*/ 0 h 793"/>
                  <a:gd name="T58" fmla="*/ 0 w 559"/>
                  <a:gd name="T59" fmla="*/ 0 h 793"/>
                  <a:gd name="T60" fmla="*/ 0 w 559"/>
                  <a:gd name="T61" fmla="*/ 0 h 793"/>
                  <a:gd name="T62" fmla="*/ 0 w 559"/>
                  <a:gd name="T63" fmla="*/ 0 h 793"/>
                  <a:gd name="T64" fmla="*/ 0 w 559"/>
                  <a:gd name="T65" fmla="*/ 0 h 793"/>
                  <a:gd name="T66" fmla="*/ 0 w 559"/>
                  <a:gd name="T67" fmla="*/ 0 h 793"/>
                  <a:gd name="T68" fmla="*/ 0 w 559"/>
                  <a:gd name="T69" fmla="*/ 0 h 793"/>
                  <a:gd name="T70" fmla="*/ 0 w 559"/>
                  <a:gd name="T71" fmla="*/ 0 h 793"/>
                  <a:gd name="T72" fmla="*/ 0 w 559"/>
                  <a:gd name="T73" fmla="*/ 0 h 793"/>
                  <a:gd name="T74" fmla="*/ 0 w 559"/>
                  <a:gd name="T75" fmla="*/ 0 h 793"/>
                  <a:gd name="T76" fmla="*/ 0 w 559"/>
                  <a:gd name="T77" fmla="*/ 0 h 793"/>
                  <a:gd name="T78" fmla="*/ 0 w 559"/>
                  <a:gd name="T79" fmla="*/ 0 h 793"/>
                  <a:gd name="T80" fmla="*/ 0 w 559"/>
                  <a:gd name="T81" fmla="*/ 0 h 793"/>
                  <a:gd name="T82" fmla="*/ 0 w 559"/>
                  <a:gd name="T83" fmla="*/ 0 h 793"/>
                  <a:gd name="T84" fmla="*/ 0 w 559"/>
                  <a:gd name="T85" fmla="*/ 0 h 793"/>
                  <a:gd name="T86" fmla="*/ 0 w 559"/>
                  <a:gd name="T87" fmla="*/ 0 h 793"/>
                  <a:gd name="T88" fmla="*/ 0 w 559"/>
                  <a:gd name="T89" fmla="*/ 0 h 793"/>
                  <a:gd name="T90" fmla="*/ 0 w 559"/>
                  <a:gd name="T91" fmla="*/ 0 h 793"/>
                  <a:gd name="T92" fmla="*/ 0 w 559"/>
                  <a:gd name="T93" fmla="*/ 0 h 793"/>
                  <a:gd name="T94" fmla="*/ 0 w 559"/>
                  <a:gd name="T95" fmla="*/ 0 h 793"/>
                  <a:gd name="T96" fmla="*/ 0 w 559"/>
                  <a:gd name="T97" fmla="*/ 0 h 793"/>
                  <a:gd name="T98" fmla="*/ 0 w 559"/>
                  <a:gd name="T99" fmla="*/ 0 h 793"/>
                  <a:gd name="T100" fmla="*/ 0 w 559"/>
                  <a:gd name="T101" fmla="*/ 0 h 793"/>
                  <a:gd name="T102" fmla="*/ 0 w 559"/>
                  <a:gd name="T103" fmla="*/ 0 h 793"/>
                  <a:gd name="T104" fmla="*/ 0 w 559"/>
                  <a:gd name="T105" fmla="*/ 0 h 793"/>
                  <a:gd name="T106" fmla="*/ 0 w 559"/>
                  <a:gd name="T107" fmla="*/ 0 h 793"/>
                  <a:gd name="T108" fmla="*/ 0 w 559"/>
                  <a:gd name="T109" fmla="*/ 0 h 793"/>
                  <a:gd name="T110" fmla="*/ 0 w 559"/>
                  <a:gd name="T111" fmla="*/ 0 h 793"/>
                  <a:gd name="T112" fmla="*/ 0 w 559"/>
                  <a:gd name="T113" fmla="*/ 0 h 793"/>
                  <a:gd name="T114" fmla="*/ 0 w 559"/>
                  <a:gd name="T115" fmla="*/ 0 h 7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9"/>
                  <a:gd name="T175" fmla="*/ 0 h 793"/>
                  <a:gd name="T176" fmla="*/ 559 w 559"/>
                  <a:gd name="T177" fmla="*/ 793 h 7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9" h="793">
                    <a:moveTo>
                      <a:pt x="259" y="668"/>
                    </a:moveTo>
                    <a:lnTo>
                      <a:pt x="248" y="689"/>
                    </a:lnTo>
                    <a:lnTo>
                      <a:pt x="243" y="704"/>
                    </a:lnTo>
                    <a:lnTo>
                      <a:pt x="260" y="731"/>
                    </a:lnTo>
                    <a:lnTo>
                      <a:pt x="224" y="714"/>
                    </a:lnTo>
                    <a:lnTo>
                      <a:pt x="186" y="774"/>
                    </a:lnTo>
                    <a:lnTo>
                      <a:pt x="173" y="786"/>
                    </a:lnTo>
                    <a:lnTo>
                      <a:pt x="158" y="792"/>
                    </a:lnTo>
                    <a:lnTo>
                      <a:pt x="142" y="792"/>
                    </a:lnTo>
                    <a:lnTo>
                      <a:pt x="139" y="768"/>
                    </a:lnTo>
                    <a:lnTo>
                      <a:pt x="114" y="756"/>
                    </a:lnTo>
                    <a:lnTo>
                      <a:pt x="106" y="772"/>
                    </a:lnTo>
                    <a:lnTo>
                      <a:pt x="75" y="793"/>
                    </a:lnTo>
                    <a:lnTo>
                      <a:pt x="65" y="790"/>
                    </a:lnTo>
                    <a:lnTo>
                      <a:pt x="61" y="764"/>
                    </a:lnTo>
                    <a:lnTo>
                      <a:pt x="41" y="763"/>
                    </a:lnTo>
                    <a:lnTo>
                      <a:pt x="34" y="732"/>
                    </a:lnTo>
                    <a:lnTo>
                      <a:pt x="18" y="727"/>
                    </a:lnTo>
                    <a:lnTo>
                      <a:pt x="15" y="710"/>
                    </a:lnTo>
                    <a:lnTo>
                      <a:pt x="48" y="692"/>
                    </a:lnTo>
                    <a:lnTo>
                      <a:pt x="49" y="679"/>
                    </a:lnTo>
                    <a:lnTo>
                      <a:pt x="32" y="667"/>
                    </a:lnTo>
                    <a:lnTo>
                      <a:pt x="38" y="650"/>
                    </a:lnTo>
                    <a:lnTo>
                      <a:pt x="49" y="634"/>
                    </a:lnTo>
                    <a:lnTo>
                      <a:pt x="52" y="613"/>
                    </a:lnTo>
                    <a:lnTo>
                      <a:pt x="36" y="577"/>
                    </a:lnTo>
                    <a:lnTo>
                      <a:pt x="39" y="557"/>
                    </a:lnTo>
                    <a:lnTo>
                      <a:pt x="22" y="540"/>
                    </a:lnTo>
                    <a:lnTo>
                      <a:pt x="61" y="532"/>
                    </a:lnTo>
                    <a:lnTo>
                      <a:pt x="51" y="518"/>
                    </a:lnTo>
                    <a:lnTo>
                      <a:pt x="38" y="509"/>
                    </a:lnTo>
                    <a:lnTo>
                      <a:pt x="19" y="500"/>
                    </a:lnTo>
                    <a:lnTo>
                      <a:pt x="15" y="492"/>
                    </a:lnTo>
                    <a:lnTo>
                      <a:pt x="0" y="486"/>
                    </a:lnTo>
                    <a:lnTo>
                      <a:pt x="0" y="468"/>
                    </a:lnTo>
                    <a:lnTo>
                      <a:pt x="19" y="454"/>
                    </a:lnTo>
                    <a:lnTo>
                      <a:pt x="21" y="432"/>
                    </a:lnTo>
                    <a:lnTo>
                      <a:pt x="38" y="428"/>
                    </a:lnTo>
                    <a:lnTo>
                      <a:pt x="48" y="414"/>
                    </a:lnTo>
                    <a:lnTo>
                      <a:pt x="74" y="324"/>
                    </a:lnTo>
                    <a:lnTo>
                      <a:pt x="67" y="292"/>
                    </a:lnTo>
                    <a:lnTo>
                      <a:pt x="51" y="288"/>
                    </a:lnTo>
                    <a:lnTo>
                      <a:pt x="51" y="270"/>
                    </a:lnTo>
                    <a:lnTo>
                      <a:pt x="42" y="252"/>
                    </a:lnTo>
                    <a:lnTo>
                      <a:pt x="45" y="239"/>
                    </a:lnTo>
                    <a:lnTo>
                      <a:pt x="61" y="236"/>
                    </a:lnTo>
                    <a:lnTo>
                      <a:pt x="67" y="221"/>
                    </a:lnTo>
                    <a:lnTo>
                      <a:pt x="70" y="204"/>
                    </a:lnTo>
                    <a:lnTo>
                      <a:pt x="61" y="188"/>
                    </a:lnTo>
                    <a:lnTo>
                      <a:pt x="44" y="177"/>
                    </a:lnTo>
                    <a:lnTo>
                      <a:pt x="41" y="163"/>
                    </a:lnTo>
                    <a:lnTo>
                      <a:pt x="49" y="152"/>
                    </a:lnTo>
                    <a:lnTo>
                      <a:pt x="75" y="150"/>
                    </a:lnTo>
                    <a:lnTo>
                      <a:pt x="91" y="139"/>
                    </a:lnTo>
                    <a:lnTo>
                      <a:pt x="98" y="153"/>
                    </a:lnTo>
                    <a:lnTo>
                      <a:pt x="117" y="152"/>
                    </a:lnTo>
                    <a:lnTo>
                      <a:pt x="127" y="134"/>
                    </a:lnTo>
                    <a:lnTo>
                      <a:pt x="126" y="89"/>
                    </a:lnTo>
                    <a:lnTo>
                      <a:pt x="142" y="84"/>
                    </a:lnTo>
                    <a:lnTo>
                      <a:pt x="160" y="72"/>
                    </a:lnTo>
                    <a:lnTo>
                      <a:pt x="182" y="53"/>
                    </a:lnTo>
                    <a:lnTo>
                      <a:pt x="169" y="45"/>
                    </a:lnTo>
                    <a:lnTo>
                      <a:pt x="168" y="29"/>
                    </a:lnTo>
                    <a:lnTo>
                      <a:pt x="191" y="27"/>
                    </a:lnTo>
                    <a:lnTo>
                      <a:pt x="198" y="20"/>
                    </a:lnTo>
                    <a:lnTo>
                      <a:pt x="225" y="25"/>
                    </a:lnTo>
                    <a:lnTo>
                      <a:pt x="234" y="4"/>
                    </a:lnTo>
                    <a:lnTo>
                      <a:pt x="251" y="0"/>
                    </a:lnTo>
                    <a:lnTo>
                      <a:pt x="261" y="3"/>
                    </a:lnTo>
                    <a:lnTo>
                      <a:pt x="274" y="31"/>
                    </a:lnTo>
                    <a:lnTo>
                      <a:pt x="289" y="35"/>
                    </a:lnTo>
                    <a:lnTo>
                      <a:pt x="300" y="32"/>
                    </a:lnTo>
                    <a:lnTo>
                      <a:pt x="312" y="27"/>
                    </a:lnTo>
                    <a:lnTo>
                      <a:pt x="342" y="36"/>
                    </a:lnTo>
                    <a:lnTo>
                      <a:pt x="362" y="56"/>
                    </a:lnTo>
                    <a:lnTo>
                      <a:pt x="375" y="60"/>
                    </a:lnTo>
                    <a:lnTo>
                      <a:pt x="393" y="38"/>
                    </a:lnTo>
                    <a:lnTo>
                      <a:pt x="409" y="54"/>
                    </a:lnTo>
                    <a:lnTo>
                      <a:pt x="466" y="85"/>
                    </a:lnTo>
                    <a:lnTo>
                      <a:pt x="478" y="97"/>
                    </a:lnTo>
                    <a:lnTo>
                      <a:pt x="512" y="117"/>
                    </a:lnTo>
                    <a:lnTo>
                      <a:pt x="525" y="129"/>
                    </a:lnTo>
                    <a:lnTo>
                      <a:pt x="527" y="142"/>
                    </a:lnTo>
                    <a:lnTo>
                      <a:pt x="523" y="175"/>
                    </a:lnTo>
                    <a:lnTo>
                      <a:pt x="540" y="185"/>
                    </a:lnTo>
                    <a:lnTo>
                      <a:pt x="551" y="197"/>
                    </a:lnTo>
                    <a:lnTo>
                      <a:pt x="559" y="210"/>
                    </a:lnTo>
                    <a:lnTo>
                      <a:pt x="559" y="235"/>
                    </a:lnTo>
                    <a:lnTo>
                      <a:pt x="534" y="236"/>
                    </a:lnTo>
                    <a:lnTo>
                      <a:pt x="508" y="232"/>
                    </a:lnTo>
                    <a:lnTo>
                      <a:pt x="508" y="242"/>
                    </a:lnTo>
                    <a:lnTo>
                      <a:pt x="501" y="252"/>
                    </a:lnTo>
                    <a:lnTo>
                      <a:pt x="475" y="292"/>
                    </a:lnTo>
                    <a:lnTo>
                      <a:pt x="488" y="292"/>
                    </a:lnTo>
                    <a:lnTo>
                      <a:pt x="518" y="277"/>
                    </a:lnTo>
                    <a:lnTo>
                      <a:pt x="530" y="292"/>
                    </a:lnTo>
                    <a:lnTo>
                      <a:pt x="517" y="300"/>
                    </a:lnTo>
                    <a:lnTo>
                      <a:pt x="511" y="313"/>
                    </a:lnTo>
                    <a:lnTo>
                      <a:pt x="498" y="322"/>
                    </a:lnTo>
                    <a:lnTo>
                      <a:pt x="499" y="332"/>
                    </a:lnTo>
                    <a:lnTo>
                      <a:pt x="494" y="340"/>
                    </a:lnTo>
                    <a:lnTo>
                      <a:pt x="476" y="356"/>
                    </a:lnTo>
                    <a:lnTo>
                      <a:pt x="466" y="381"/>
                    </a:lnTo>
                    <a:lnTo>
                      <a:pt x="437" y="396"/>
                    </a:lnTo>
                    <a:lnTo>
                      <a:pt x="429" y="417"/>
                    </a:lnTo>
                    <a:lnTo>
                      <a:pt x="413" y="425"/>
                    </a:lnTo>
                    <a:lnTo>
                      <a:pt x="398" y="454"/>
                    </a:lnTo>
                    <a:lnTo>
                      <a:pt x="357" y="470"/>
                    </a:lnTo>
                    <a:lnTo>
                      <a:pt x="345" y="485"/>
                    </a:lnTo>
                    <a:lnTo>
                      <a:pt x="351" y="507"/>
                    </a:lnTo>
                    <a:lnTo>
                      <a:pt x="344" y="529"/>
                    </a:lnTo>
                    <a:lnTo>
                      <a:pt x="351" y="550"/>
                    </a:lnTo>
                    <a:lnTo>
                      <a:pt x="316" y="577"/>
                    </a:lnTo>
                    <a:lnTo>
                      <a:pt x="250" y="642"/>
                    </a:lnTo>
                    <a:lnTo>
                      <a:pt x="261" y="661"/>
                    </a:lnTo>
                    <a:lnTo>
                      <a:pt x="259" y="668"/>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46" name="Freeform 282"/>
              <p:cNvSpPr>
                <a:spLocks/>
              </p:cNvSpPr>
              <p:nvPr/>
            </p:nvSpPr>
            <p:spPr bwMode="auto">
              <a:xfrm>
                <a:off x="2959" y="2384"/>
                <a:ext cx="343" cy="359"/>
              </a:xfrm>
              <a:custGeom>
                <a:avLst/>
                <a:gdLst>
                  <a:gd name="T0" fmla="*/ 0 w 1028"/>
                  <a:gd name="T1" fmla="*/ 0 h 1075"/>
                  <a:gd name="T2" fmla="*/ 0 w 1028"/>
                  <a:gd name="T3" fmla="*/ 0 h 1075"/>
                  <a:gd name="T4" fmla="*/ 0 w 1028"/>
                  <a:gd name="T5" fmla="*/ 0 h 1075"/>
                  <a:gd name="T6" fmla="*/ 0 w 1028"/>
                  <a:gd name="T7" fmla="*/ 0 h 1075"/>
                  <a:gd name="T8" fmla="*/ 0 w 1028"/>
                  <a:gd name="T9" fmla="*/ 0 h 1075"/>
                  <a:gd name="T10" fmla="*/ 0 w 1028"/>
                  <a:gd name="T11" fmla="*/ 0 h 1075"/>
                  <a:gd name="T12" fmla="*/ 0 w 1028"/>
                  <a:gd name="T13" fmla="*/ 0 h 1075"/>
                  <a:gd name="T14" fmla="*/ 0 w 1028"/>
                  <a:gd name="T15" fmla="*/ 0 h 1075"/>
                  <a:gd name="T16" fmla="*/ 0 w 1028"/>
                  <a:gd name="T17" fmla="*/ 0 h 1075"/>
                  <a:gd name="T18" fmla="*/ 0 w 1028"/>
                  <a:gd name="T19" fmla="*/ 0 h 1075"/>
                  <a:gd name="T20" fmla="*/ 0 w 1028"/>
                  <a:gd name="T21" fmla="*/ 0 h 1075"/>
                  <a:gd name="T22" fmla="*/ 0 w 1028"/>
                  <a:gd name="T23" fmla="*/ 0 h 1075"/>
                  <a:gd name="T24" fmla="*/ 0 w 1028"/>
                  <a:gd name="T25" fmla="*/ 0 h 1075"/>
                  <a:gd name="T26" fmla="*/ 0 w 1028"/>
                  <a:gd name="T27" fmla="*/ 0 h 1075"/>
                  <a:gd name="T28" fmla="*/ 0 w 1028"/>
                  <a:gd name="T29" fmla="*/ 0 h 1075"/>
                  <a:gd name="T30" fmla="*/ 0 w 1028"/>
                  <a:gd name="T31" fmla="*/ 0 h 1075"/>
                  <a:gd name="T32" fmla="*/ 0 w 1028"/>
                  <a:gd name="T33" fmla="*/ 0 h 1075"/>
                  <a:gd name="T34" fmla="*/ 0 w 1028"/>
                  <a:gd name="T35" fmla="*/ 0 h 1075"/>
                  <a:gd name="T36" fmla="*/ 0 w 1028"/>
                  <a:gd name="T37" fmla="*/ 0 h 1075"/>
                  <a:gd name="T38" fmla="*/ 0 w 1028"/>
                  <a:gd name="T39" fmla="*/ 0 h 1075"/>
                  <a:gd name="T40" fmla="*/ 0 w 1028"/>
                  <a:gd name="T41" fmla="*/ 0 h 1075"/>
                  <a:gd name="T42" fmla="*/ 0 w 1028"/>
                  <a:gd name="T43" fmla="*/ 0 h 1075"/>
                  <a:gd name="T44" fmla="*/ 0 w 1028"/>
                  <a:gd name="T45" fmla="*/ 0 h 1075"/>
                  <a:gd name="T46" fmla="*/ 0 w 1028"/>
                  <a:gd name="T47" fmla="*/ 0 h 1075"/>
                  <a:gd name="T48" fmla="*/ 0 w 1028"/>
                  <a:gd name="T49" fmla="*/ 0 h 1075"/>
                  <a:gd name="T50" fmla="*/ 0 w 1028"/>
                  <a:gd name="T51" fmla="*/ 0 h 1075"/>
                  <a:gd name="T52" fmla="*/ 0 w 1028"/>
                  <a:gd name="T53" fmla="*/ 0 h 1075"/>
                  <a:gd name="T54" fmla="*/ 0 w 1028"/>
                  <a:gd name="T55" fmla="*/ 0 h 1075"/>
                  <a:gd name="T56" fmla="*/ 0 w 1028"/>
                  <a:gd name="T57" fmla="*/ 0 h 1075"/>
                  <a:gd name="T58" fmla="*/ 0 w 1028"/>
                  <a:gd name="T59" fmla="*/ 0 h 1075"/>
                  <a:gd name="T60" fmla="*/ 0 w 1028"/>
                  <a:gd name="T61" fmla="*/ 0 h 1075"/>
                  <a:gd name="T62" fmla="*/ 0 w 1028"/>
                  <a:gd name="T63" fmla="*/ 0 h 1075"/>
                  <a:gd name="T64" fmla="*/ 0 w 1028"/>
                  <a:gd name="T65" fmla="*/ 0 h 1075"/>
                  <a:gd name="T66" fmla="*/ 0 w 1028"/>
                  <a:gd name="T67" fmla="*/ 0 h 1075"/>
                  <a:gd name="T68" fmla="*/ 0 w 1028"/>
                  <a:gd name="T69" fmla="*/ 0 h 1075"/>
                  <a:gd name="T70" fmla="*/ 0 w 1028"/>
                  <a:gd name="T71" fmla="*/ 0 h 1075"/>
                  <a:gd name="T72" fmla="*/ 0 w 1028"/>
                  <a:gd name="T73" fmla="*/ 0 h 1075"/>
                  <a:gd name="T74" fmla="*/ 0 w 1028"/>
                  <a:gd name="T75" fmla="*/ 0 h 1075"/>
                  <a:gd name="T76" fmla="*/ 0 w 1028"/>
                  <a:gd name="T77" fmla="*/ 0 h 1075"/>
                  <a:gd name="T78" fmla="*/ 0 w 1028"/>
                  <a:gd name="T79" fmla="*/ 0 h 1075"/>
                  <a:gd name="T80" fmla="*/ 0 w 1028"/>
                  <a:gd name="T81" fmla="*/ 0 h 1075"/>
                  <a:gd name="T82" fmla="*/ 0 w 1028"/>
                  <a:gd name="T83" fmla="*/ 0 h 1075"/>
                  <a:gd name="T84" fmla="*/ 0 w 1028"/>
                  <a:gd name="T85" fmla="*/ 0 h 1075"/>
                  <a:gd name="T86" fmla="*/ 0 w 1028"/>
                  <a:gd name="T87" fmla="*/ 0 h 1075"/>
                  <a:gd name="T88" fmla="*/ 0 w 1028"/>
                  <a:gd name="T89" fmla="*/ 0 h 1075"/>
                  <a:gd name="T90" fmla="*/ 0 w 1028"/>
                  <a:gd name="T91" fmla="*/ 0 h 1075"/>
                  <a:gd name="T92" fmla="*/ 0 w 1028"/>
                  <a:gd name="T93" fmla="*/ 0 h 1075"/>
                  <a:gd name="T94" fmla="*/ 0 w 1028"/>
                  <a:gd name="T95" fmla="*/ 0 h 1075"/>
                  <a:gd name="T96" fmla="*/ 0 w 1028"/>
                  <a:gd name="T97" fmla="*/ 0 h 1075"/>
                  <a:gd name="T98" fmla="*/ 0 w 1028"/>
                  <a:gd name="T99" fmla="*/ 0 h 1075"/>
                  <a:gd name="T100" fmla="*/ 0 w 1028"/>
                  <a:gd name="T101" fmla="*/ 0 h 1075"/>
                  <a:gd name="T102" fmla="*/ 0 w 1028"/>
                  <a:gd name="T103" fmla="*/ 0 h 1075"/>
                  <a:gd name="T104" fmla="*/ 0 w 1028"/>
                  <a:gd name="T105" fmla="*/ 0 h 1075"/>
                  <a:gd name="T106" fmla="*/ 0 w 1028"/>
                  <a:gd name="T107" fmla="*/ 0 h 1075"/>
                  <a:gd name="T108" fmla="*/ 0 w 1028"/>
                  <a:gd name="T109" fmla="*/ 0 h 1075"/>
                  <a:gd name="T110" fmla="*/ 0 w 1028"/>
                  <a:gd name="T111" fmla="*/ 0 h 1075"/>
                  <a:gd name="T112" fmla="*/ 0 w 1028"/>
                  <a:gd name="T113" fmla="*/ 0 h 1075"/>
                  <a:gd name="T114" fmla="*/ 0 w 1028"/>
                  <a:gd name="T115" fmla="*/ 0 h 1075"/>
                  <a:gd name="T116" fmla="*/ 0 w 1028"/>
                  <a:gd name="T117" fmla="*/ 0 h 1075"/>
                  <a:gd name="T118" fmla="*/ 0 w 1028"/>
                  <a:gd name="T119" fmla="*/ 0 h 1075"/>
                  <a:gd name="T120" fmla="*/ 0 w 1028"/>
                  <a:gd name="T121" fmla="*/ 0 h 10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8"/>
                  <a:gd name="T184" fmla="*/ 0 h 1075"/>
                  <a:gd name="T185" fmla="*/ 1028 w 1028"/>
                  <a:gd name="T186" fmla="*/ 1075 h 10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8" h="1075">
                    <a:moveTo>
                      <a:pt x="330" y="149"/>
                    </a:moveTo>
                    <a:lnTo>
                      <a:pt x="311" y="149"/>
                    </a:lnTo>
                    <a:lnTo>
                      <a:pt x="296" y="144"/>
                    </a:lnTo>
                    <a:lnTo>
                      <a:pt x="296" y="99"/>
                    </a:lnTo>
                    <a:lnTo>
                      <a:pt x="255" y="105"/>
                    </a:lnTo>
                    <a:lnTo>
                      <a:pt x="218" y="99"/>
                    </a:lnTo>
                    <a:lnTo>
                      <a:pt x="208" y="107"/>
                    </a:lnTo>
                    <a:lnTo>
                      <a:pt x="202" y="130"/>
                    </a:lnTo>
                    <a:lnTo>
                      <a:pt x="193" y="149"/>
                    </a:lnTo>
                    <a:lnTo>
                      <a:pt x="179" y="154"/>
                    </a:lnTo>
                    <a:lnTo>
                      <a:pt x="156" y="153"/>
                    </a:lnTo>
                    <a:lnTo>
                      <a:pt x="125" y="146"/>
                    </a:lnTo>
                    <a:lnTo>
                      <a:pt x="108" y="150"/>
                    </a:lnTo>
                    <a:lnTo>
                      <a:pt x="95" y="155"/>
                    </a:lnTo>
                    <a:lnTo>
                      <a:pt x="60" y="132"/>
                    </a:lnTo>
                    <a:lnTo>
                      <a:pt x="65" y="118"/>
                    </a:lnTo>
                    <a:lnTo>
                      <a:pt x="63" y="103"/>
                    </a:lnTo>
                    <a:lnTo>
                      <a:pt x="49" y="112"/>
                    </a:lnTo>
                    <a:lnTo>
                      <a:pt x="29" y="121"/>
                    </a:lnTo>
                    <a:lnTo>
                      <a:pt x="39" y="225"/>
                    </a:lnTo>
                    <a:lnTo>
                      <a:pt x="36" y="237"/>
                    </a:lnTo>
                    <a:lnTo>
                      <a:pt x="24" y="242"/>
                    </a:lnTo>
                    <a:lnTo>
                      <a:pt x="6" y="237"/>
                    </a:lnTo>
                    <a:lnTo>
                      <a:pt x="3" y="249"/>
                    </a:lnTo>
                    <a:lnTo>
                      <a:pt x="0" y="262"/>
                    </a:lnTo>
                    <a:lnTo>
                      <a:pt x="11" y="276"/>
                    </a:lnTo>
                    <a:lnTo>
                      <a:pt x="4" y="322"/>
                    </a:lnTo>
                    <a:lnTo>
                      <a:pt x="27" y="365"/>
                    </a:lnTo>
                    <a:lnTo>
                      <a:pt x="33" y="392"/>
                    </a:lnTo>
                    <a:lnTo>
                      <a:pt x="69" y="421"/>
                    </a:lnTo>
                    <a:lnTo>
                      <a:pt x="69" y="494"/>
                    </a:lnTo>
                    <a:lnTo>
                      <a:pt x="59" y="507"/>
                    </a:lnTo>
                    <a:lnTo>
                      <a:pt x="55" y="519"/>
                    </a:lnTo>
                    <a:lnTo>
                      <a:pt x="79" y="514"/>
                    </a:lnTo>
                    <a:lnTo>
                      <a:pt x="105" y="524"/>
                    </a:lnTo>
                    <a:lnTo>
                      <a:pt x="150" y="508"/>
                    </a:lnTo>
                    <a:lnTo>
                      <a:pt x="163" y="515"/>
                    </a:lnTo>
                    <a:lnTo>
                      <a:pt x="187" y="521"/>
                    </a:lnTo>
                    <a:lnTo>
                      <a:pt x="195" y="528"/>
                    </a:lnTo>
                    <a:lnTo>
                      <a:pt x="203" y="561"/>
                    </a:lnTo>
                    <a:lnTo>
                      <a:pt x="232" y="571"/>
                    </a:lnTo>
                    <a:lnTo>
                      <a:pt x="229" y="600"/>
                    </a:lnTo>
                    <a:lnTo>
                      <a:pt x="203" y="630"/>
                    </a:lnTo>
                    <a:lnTo>
                      <a:pt x="197" y="644"/>
                    </a:lnTo>
                    <a:lnTo>
                      <a:pt x="197" y="667"/>
                    </a:lnTo>
                    <a:lnTo>
                      <a:pt x="182" y="676"/>
                    </a:lnTo>
                    <a:lnTo>
                      <a:pt x="174" y="697"/>
                    </a:lnTo>
                    <a:lnTo>
                      <a:pt x="160" y="703"/>
                    </a:lnTo>
                    <a:lnTo>
                      <a:pt x="140" y="737"/>
                    </a:lnTo>
                    <a:lnTo>
                      <a:pt x="96" y="746"/>
                    </a:lnTo>
                    <a:lnTo>
                      <a:pt x="82" y="758"/>
                    </a:lnTo>
                    <a:lnTo>
                      <a:pt x="69" y="773"/>
                    </a:lnTo>
                    <a:lnTo>
                      <a:pt x="62" y="794"/>
                    </a:lnTo>
                    <a:lnTo>
                      <a:pt x="59" y="818"/>
                    </a:lnTo>
                    <a:lnTo>
                      <a:pt x="60" y="854"/>
                    </a:lnTo>
                    <a:lnTo>
                      <a:pt x="73" y="869"/>
                    </a:lnTo>
                    <a:lnTo>
                      <a:pt x="82" y="894"/>
                    </a:lnTo>
                    <a:lnTo>
                      <a:pt x="88" y="923"/>
                    </a:lnTo>
                    <a:lnTo>
                      <a:pt x="108" y="947"/>
                    </a:lnTo>
                    <a:lnTo>
                      <a:pt x="107" y="986"/>
                    </a:lnTo>
                    <a:lnTo>
                      <a:pt x="121" y="982"/>
                    </a:lnTo>
                    <a:lnTo>
                      <a:pt x="140" y="990"/>
                    </a:lnTo>
                    <a:lnTo>
                      <a:pt x="164" y="1008"/>
                    </a:lnTo>
                    <a:lnTo>
                      <a:pt x="183" y="987"/>
                    </a:lnTo>
                    <a:lnTo>
                      <a:pt x="193" y="980"/>
                    </a:lnTo>
                    <a:lnTo>
                      <a:pt x="203" y="982"/>
                    </a:lnTo>
                    <a:lnTo>
                      <a:pt x="216" y="1000"/>
                    </a:lnTo>
                    <a:lnTo>
                      <a:pt x="238" y="985"/>
                    </a:lnTo>
                    <a:lnTo>
                      <a:pt x="257" y="994"/>
                    </a:lnTo>
                    <a:lnTo>
                      <a:pt x="285" y="1003"/>
                    </a:lnTo>
                    <a:lnTo>
                      <a:pt x="290" y="986"/>
                    </a:lnTo>
                    <a:lnTo>
                      <a:pt x="285" y="973"/>
                    </a:lnTo>
                    <a:lnTo>
                      <a:pt x="304" y="969"/>
                    </a:lnTo>
                    <a:lnTo>
                      <a:pt x="320" y="976"/>
                    </a:lnTo>
                    <a:lnTo>
                      <a:pt x="329" y="1007"/>
                    </a:lnTo>
                    <a:lnTo>
                      <a:pt x="362" y="1007"/>
                    </a:lnTo>
                    <a:lnTo>
                      <a:pt x="395" y="1001"/>
                    </a:lnTo>
                    <a:lnTo>
                      <a:pt x="401" y="994"/>
                    </a:lnTo>
                    <a:lnTo>
                      <a:pt x="407" y="994"/>
                    </a:lnTo>
                    <a:lnTo>
                      <a:pt x="415" y="1004"/>
                    </a:lnTo>
                    <a:lnTo>
                      <a:pt x="422" y="1004"/>
                    </a:lnTo>
                    <a:lnTo>
                      <a:pt x="431" y="996"/>
                    </a:lnTo>
                    <a:lnTo>
                      <a:pt x="438" y="994"/>
                    </a:lnTo>
                    <a:lnTo>
                      <a:pt x="443" y="997"/>
                    </a:lnTo>
                    <a:lnTo>
                      <a:pt x="441" y="1004"/>
                    </a:lnTo>
                    <a:lnTo>
                      <a:pt x="435" y="1007"/>
                    </a:lnTo>
                    <a:lnTo>
                      <a:pt x="431" y="1014"/>
                    </a:lnTo>
                    <a:lnTo>
                      <a:pt x="433" y="1023"/>
                    </a:lnTo>
                    <a:lnTo>
                      <a:pt x="437" y="1029"/>
                    </a:lnTo>
                    <a:lnTo>
                      <a:pt x="464" y="1023"/>
                    </a:lnTo>
                    <a:lnTo>
                      <a:pt x="477" y="1032"/>
                    </a:lnTo>
                    <a:lnTo>
                      <a:pt x="493" y="1023"/>
                    </a:lnTo>
                    <a:lnTo>
                      <a:pt x="502" y="1029"/>
                    </a:lnTo>
                    <a:lnTo>
                      <a:pt x="506" y="1053"/>
                    </a:lnTo>
                    <a:lnTo>
                      <a:pt x="521" y="1073"/>
                    </a:lnTo>
                    <a:lnTo>
                      <a:pt x="539" y="1075"/>
                    </a:lnTo>
                    <a:lnTo>
                      <a:pt x="548" y="1071"/>
                    </a:lnTo>
                    <a:lnTo>
                      <a:pt x="559" y="1046"/>
                    </a:lnTo>
                    <a:lnTo>
                      <a:pt x="580" y="1065"/>
                    </a:lnTo>
                    <a:lnTo>
                      <a:pt x="591" y="1064"/>
                    </a:lnTo>
                    <a:lnTo>
                      <a:pt x="591" y="1037"/>
                    </a:lnTo>
                    <a:lnTo>
                      <a:pt x="585" y="1017"/>
                    </a:lnTo>
                    <a:lnTo>
                      <a:pt x="574" y="1005"/>
                    </a:lnTo>
                    <a:lnTo>
                      <a:pt x="571" y="987"/>
                    </a:lnTo>
                    <a:lnTo>
                      <a:pt x="548" y="982"/>
                    </a:lnTo>
                    <a:lnTo>
                      <a:pt x="532" y="972"/>
                    </a:lnTo>
                    <a:lnTo>
                      <a:pt x="522" y="960"/>
                    </a:lnTo>
                    <a:lnTo>
                      <a:pt x="516" y="942"/>
                    </a:lnTo>
                    <a:lnTo>
                      <a:pt x="529" y="935"/>
                    </a:lnTo>
                    <a:lnTo>
                      <a:pt x="523" y="923"/>
                    </a:lnTo>
                    <a:lnTo>
                      <a:pt x="531" y="912"/>
                    </a:lnTo>
                    <a:lnTo>
                      <a:pt x="554" y="919"/>
                    </a:lnTo>
                    <a:lnTo>
                      <a:pt x="567" y="919"/>
                    </a:lnTo>
                    <a:lnTo>
                      <a:pt x="575" y="905"/>
                    </a:lnTo>
                    <a:lnTo>
                      <a:pt x="564" y="885"/>
                    </a:lnTo>
                    <a:lnTo>
                      <a:pt x="577" y="871"/>
                    </a:lnTo>
                    <a:lnTo>
                      <a:pt x="584" y="844"/>
                    </a:lnTo>
                    <a:lnTo>
                      <a:pt x="609" y="843"/>
                    </a:lnTo>
                    <a:lnTo>
                      <a:pt x="630" y="826"/>
                    </a:lnTo>
                    <a:lnTo>
                      <a:pt x="624" y="811"/>
                    </a:lnTo>
                    <a:lnTo>
                      <a:pt x="637" y="793"/>
                    </a:lnTo>
                    <a:lnTo>
                      <a:pt x="668" y="796"/>
                    </a:lnTo>
                    <a:lnTo>
                      <a:pt x="675" y="772"/>
                    </a:lnTo>
                    <a:lnTo>
                      <a:pt x="689" y="758"/>
                    </a:lnTo>
                    <a:lnTo>
                      <a:pt x="707" y="764"/>
                    </a:lnTo>
                    <a:lnTo>
                      <a:pt x="718" y="750"/>
                    </a:lnTo>
                    <a:lnTo>
                      <a:pt x="733" y="746"/>
                    </a:lnTo>
                    <a:lnTo>
                      <a:pt x="750" y="746"/>
                    </a:lnTo>
                    <a:lnTo>
                      <a:pt x="766" y="742"/>
                    </a:lnTo>
                    <a:lnTo>
                      <a:pt x="789" y="747"/>
                    </a:lnTo>
                    <a:lnTo>
                      <a:pt x="793" y="725"/>
                    </a:lnTo>
                    <a:lnTo>
                      <a:pt x="777" y="697"/>
                    </a:lnTo>
                    <a:lnTo>
                      <a:pt x="776" y="687"/>
                    </a:lnTo>
                    <a:lnTo>
                      <a:pt x="753" y="678"/>
                    </a:lnTo>
                    <a:lnTo>
                      <a:pt x="750" y="658"/>
                    </a:lnTo>
                    <a:lnTo>
                      <a:pt x="763" y="625"/>
                    </a:lnTo>
                    <a:lnTo>
                      <a:pt x="777" y="628"/>
                    </a:lnTo>
                    <a:lnTo>
                      <a:pt x="792" y="635"/>
                    </a:lnTo>
                    <a:lnTo>
                      <a:pt x="800" y="654"/>
                    </a:lnTo>
                    <a:lnTo>
                      <a:pt x="822" y="658"/>
                    </a:lnTo>
                    <a:lnTo>
                      <a:pt x="832" y="640"/>
                    </a:lnTo>
                    <a:lnTo>
                      <a:pt x="867" y="629"/>
                    </a:lnTo>
                    <a:lnTo>
                      <a:pt x="909" y="611"/>
                    </a:lnTo>
                    <a:lnTo>
                      <a:pt x="936" y="622"/>
                    </a:lnTo>
                    <a:lnTo>
                      <a:pt x="947" y="617"/>
                    </a:lnTo>
                    <a:lnTo>
                      <a:pt x="942" y="607"/>
                    </a:lnTo>
                    <a:lnTo>
                      <a:pt x="960" y="598"/>
                    </a:lnTo>
                    <a:lnTo>
                      <a:pt x="966" y="587"/>
                    </a:lnTo>
                    <a:lnTo>
                      <a:pt x="976" y="583"/>
                    </a:lnTo>
                    <a:lnTo>
                      <a:pt x="1001" y="583"/>
                    </a:lnTo>
                    <a:lnTo>
                      <a:pt x="1017" y="558"/>
                    </a:lnTo>
                    <a:lnTo>
                      <a:pt x="1011" y="536"/>
                    </a:lnTo>
                    <a:lnTo>
                      <a:pt x="1028" y="508"/>
                    </a:lnTo>
                    <a:lnTo>
                      <a:pt x="1021" y="489"/>
                    </a:lnTo>
                    <a:lnTo>
                      <a:pt x="997" y="467"/>
                    </a:lnTo>
                    <a:lnTo>
                      <a:pt x="992" y="444"/>
                    </a:lnTo>
                    <a:lnTo>
                      <a:pt x="972" y="436"/>
                    </a:lnTo>
                    <a:lnTo>
                      <a:pt x="976" y="386"/>
                    </a:lnTo>
                    <a:lnTo>
                      <a:pt x="952" y="385"/>
                    </a:lnTo>
                    <a:lnTo>
                      <a:pt x="945" y="372"/>
                    </a:lnTo>
                    <a:lnTo>
                      <a:pt x="929" y="365"/>
                    </a:lnTo>
                    <a:lnTo>
                      <a:pt x="924" y="360"/>
                    </a:lnTo>
                    <a:lnTo>
                      <a:pt x="919" y="326"/>
                    </a:lnTo>
                    <a:lnTo>
                      <a:pt x="920" y="311"/>
                    </a:lnTo>
                    <a:lnTo>
                      <a:pt x="924" y="308"/>
                    </a:lnTo>
                    <a:lnTo>
                      <a:pt x="946" y="305"/>
                    </a:lnTo>
                    <a:lnTo>
                      <a:pt x="949" y="301"/>
                    </a:lnTo>
                    <a:lnTo>
                      <a:pt x="956" y="300"/>
                    </a:lnTo>
                    <a:lnTo>
                      <a:pt x="968" y="289"/>
                    </a:lnTo>
                    <a:lnTo>
                      <a:pt x="986" y="260"/>
                    </a:lnTo>
                    <a:lnTo>
                      <a:pt x="985" y="242"/>
                    </a:lnTo>
                    <a:lnTo>
                      <a:pt x="975" y="226"/>
                    </a:lnTo>
                    <a:lnTo>
                      <a:pt x="950" y="200"/>
                    </a:lnTo>
                    <a:lnTo>
                      <a:pt x="937" y="194"/>
                    </a:lnTo>
                    <a:lnTo>
                      <a:pt x="940" y="158"/>
                    </a:lnTo>
                    <a:lnTo>
                      <a:pt x="911" y="154"/>
                    </a:lnTo>
                    <a:lnTo>
                      <a:pt x="916" y="133"/>
                    </a:lnTo>
                    <a:lnTo>
                      <a:pt x="914" y="114"/>
                    </a:lnTo>
                    <a:lnTo>
                      <a:pt x="927" y="105"/>
                    </a:lnTo>
                    <a:lnTo>
                      <a:pt x="933" y="96"/>
                    </a:lnTo>
                    <a:lnTo>
                      <a:pt x="929" y="80"/>
                    </a:lnTo>
                    <a:lnTo>
                      <a:pt x="920" y="68"/>
                    </a:lnTo>
                    <a:lnTo>
                      <a:pt x="907" y="65"/>
                    </a:lnTo>
                    <a:lnTo>
                      <a:pt x="917" y="30"/>
                    </a:lnTo>
                    <a:lnTo>
                      <a:pt x="893" y="19"/>
                    </a:lnTo>
                    <a:lnTo>
                      <a:pt x="874" y="19"/>
                    </a:lnTo>
                    <a:lnTo>
                      <a:pt x="862" y="15"/>
                    </a:lnTo>
                    <a:lnTo>
                      <a:pt x="829" y="18"/>
                    </a:lnTo>
                    <a:lnTo>
                      <a:pt x="813" y="36"/>
                    </a:lnTo>
                    <a:lnTo>
                      <a:pt x="803" y="39"/>
                    </a:lnTo>
                    <a:lnTo>
                      <a:pt x="796" y="47"/>
                    </a:lnTo>
                    <a:lnTo>
                      <a:pt x="777" y="37"/>
                    </a:lnTo>
                    <a:lnTo>
                      <a:pt x="753" y="60"/>
                    </a:lnTo>
                    <a:lnTo>
                      <a:pt x="740" y="85"/>
                    </a:lnTo>
                    <a:lnTo>
                      <a:pt x="756" y="83"/>
                    </a:lnTo>
                    <a:lnTo>
                      <a:pt x="746" y="101"/>
                    </a:lnTo>
                    <a:lnTo>
                      <a:pt x="759" y="105"/>
                    </a:lnTo>
                    <a:lnTo>
                      <a:pt x="734" y="149"/>
                    </a:lnTo>
                    <a:lnTo>
                      <a:pt x="721" y="151"/>
                    </a:lnTo>
                    <a:lnTo>
                      <a:pt x="708" y="150"/>
                    </a:lnTo>
                    <a:lnTo>
                      <a:pt x="691" y="158"/>
                    </a:lnTo>
                    <a:lnTo>
                      <a:pt x="668" y="154"/>
                    </a:lnTo>
                    <a:lnTo>
                      <a:pt x="671" y="129"/>
                    </a:lnTo>
                    <a:lnTo>
                      <a:pt x="702" y="122"/>
                    </a:lnTo>
                    <a:lnTo>
                      <a:pt x="709" y="115"/>
                    </a:lnTo>
                    <a:lnTo>
                      <a:pt x="707" y="100"/>
                    </a:lnTo>
                    <a:lnTo>
                      <a:pt x="730" y="58"/>
                    </a:lnTo>
                    <a:lnTo>
                      <a:pt x="721" y="53"/>
                    </a:lnTo>
                    <a:lnTo>
                      <a:pt x="685" y="36"/>
                    </a:lnTo>
                    <a:lnTo>
                      <a:pt x="647" y="96"/>
                    </a:lnTo>
                    <a:lnTo>
                      <a:pt x="634" y="108"/>
                    </a:lnTo>
                    <a:lnTo>
                      <a:pt x="619" y="114"/>
                    </a:lnTo>
                    <a:lnTo>
                      <a:pt x="603" y="114"/>
                    </a:lnTo>
                    <a:lnTo>
                      <a:pt x="600" y="90"/>
                    </a:lnTo>
                    <a:lnTo>
                      <a:pt x="575" y="78"/>
                    </a:lnTo>
                    <a:lnTo>
                      <a:pt x="567" y="94"/>
                    </a:lnTo>
                    <a:lnTo>
                      <a:pt x="536" y="115"/>
                    </a:lnTo>
                    <a:lnTo>
                      <a:pt x="526" y="112"/>
                    </a:lnTo>
                    <a:lnTo>
                      <a:pt x="522" y="86"/>
                    </a:lnTo>
                    <a:lnTo>
                      <a:pt x="502" y="85"/>
                    </a:lnTo>
                    <a:lnTo>
                      <a:pt x="495" y="54"/>
                    </a:lnTo>
                    <a:lnTo>
                      <a:pt x="479" y="49"/>
                    </a:lnTo>
                    <a:lnTo>
                      <a:pt x="476" y="32"/>
                    </a:lnTo>
                    <a:lnTo>
                      <a:pt x="456" y="25"/>
                    </a:lnTo>
                    <a:lnTo>
                      <a:pt x="438" y="3"/>
                    </a:lnTo>
                    <a:lnTo>
                      <a:pt x="405" y="12"/>
                    </a:lnTo>
                    <a:lnTo>
                      <a:pt x="372" y="0"/>
                    </a:lnTo>
                    <a:lnTo>
                      <a:pt x="359" y="30"/>
                    </a:lnTo>
                    <a:lnTo>
                      <a:pt x="359" y="53"/>
                    </a:lnTo>
                    <a:lnTo>
                      <a:pt x="346" y="72"/>
                    </a:lnTo>
                    <a:lnTo>
                      <a:pt x="339" y="94"/>
                    </a:lnTo>
                    <a:lnTo>
                      <a:pt x="339" y="119"/>
                    </a:lnTo>
                    <a:lnTo>
                      <a:pt x="330" y="149"/>
                    </a:lnTo>
                    <a:lnTo>
                      <a:pt x="343" y="953"/>
                    </a:lnTo>
                    <a:lnTo>
                      <a:pt x="347" y="942"/>
                    </a:lnTo>
                    <a:lnTo>
                      <a:pt x="362" y="930"/>
                    </a:lnTo>
                    <a:lnTo>
                      <a:pt x="389" y="943"/>
                    </a:lnTo>
                    <a:lnTo>
                      <a:pt x="389" y="964"/>
                    </a:lnTo>
                    <a:lnTo>
                      <a:pt x="383" y="973"/>
                    </a:lnTo>
                    <a:lnTo>
                      <a:pt x="372" y="982"/>
                    </a:lnTo>
                    <a:lnTo>
                      <a:pt x="358" y="982"/>
                    </a:lnTo>
                    <a:lnTo>
                      <a:pt x="352" y="979"/>
                    </a:lnTo>
                    <a:lnTo>
                      <a:pt x="347" y="971"/>
                    </a:lnTo>
                    <a:lnTo>
                      <a:pt x="343" y="953"/>
                    </a:lnTo>
                    <a:lnTo>
                      <a:pt x="330" y="149"/>
                    </a:lnTo>
                    <a:close/>
                  </a:path>
                </a:pathLst>
              </a:custGeom>
              <a:solidFill>
                <a:schemeClr val="folHlink"/>
              </a:solidFill>
              <a:ln w="9525">
                <a:solidFill>
                  <a:schemeClr val="tx1"/>
                </a:solidFill>
                <a:round/>
                <a:headEnd/>
                <a:tailEnd/>
              </a:ln>
            </p:spPr>
            <p:txBody>
              <a:bodyPr/>
              <a:lstStyle/>
              <a:p>
                <a:endParaRPr lang="tr-TR">
                  <a:solidFill>
                    <a:srgbClr val="FFFFFF"/>
                  </a:solidFill>
                </a:endParaRPr>
              </a:p>
            </p:txBody>
          </p:sp>
          <p:sp>
            <p:nvSpPr>
              <p:cNvPr id="44347" name="Freeform 283"/>
              <p:cNvSpPr>
                <a:spLocks/>
              </p:cNvSpPr>
              <p:nvPr/>
            </p:nvSpPr>
            <p:spPr bwMode="auto">
              <a:xfrm>
                <a:off x="2959" y="2384"/>
                <a:ext cx="343" cy="359"/>
              </a:xfrm>
              <a:custGeom>
                <a:avLst/>
                <a:gdLst>
                  <a:gd name="T0" fmla="*/ 0 w 1028"/>
                  <a:gd name="T1" fmla="*/ 0 h 1075"/>
                  <a:gd name="T2" fmla="*/ 0 w 1028"/>
                  <a:gd name="T3" fmla="*/ 0 h 1075"/>
                  <a:gd name="T4" fmla="*/ 0 w 1028"/>
                  <a:gd name="T5" fmla="*/ 0 h 1075"/>
                  <a:gd name="T6" fmla="*/ 0 w 1028"/>
                  <a:gd name="T7" fmla="*/ 0 h 1075"/>
                  <a:gd name="T8" fmla="*/ 0 w 1028"/>
                  <a:gd name="T9" fmla="*/ 0 h 1075"/>
                  <a:gd name="T10" fmla="*/ 0 w 1028"/>
                  <a:gd name="T11" fmla="*/ 0 h 1075"/>
                  <a:gd name="T12" fmla="*/ 0 w 1028"/>
                  <a:gd name="T13" fmla="*/ 0 h 1075"/>
                  <a:gd name="T14" fmla="*/ 0 w 1028"/>
                  <a:gd name="T15" fmla="*/ 0 h 1075"/>
                  <a:gd name="T16" fmla="*/ 0 w 1028"/>
                  <a:gd name="T17" fmla="*/ 0 h 1075"/>
                  <a:gd name="T18" fmla="*/ 0 w 1028"/>
                  <a:gd name="T19" fmla="*/ 0 h 1075"/>
                  <a:gd name="T20" fmla="*/ 0 w 1028"/>
                  <a:gd name="T21" fmla="*/ 0 h 1075"/>
                  <a:gd name="T22" fmla="*/ 0 w 1028"/>
                  <a:gd name="T23" fmla="*/ 0 h 1075"/>
                  <a:gd name="T24" fmla="*/ 0 w 1028"/>
                  <a:gd name="T25" fmla="*/ 0 h 1075"/>
                  <a:gd name="T26" fmla="*/ 0 w 1028"/>
                  <a:gd name="T27" fmla="*/ 0 h 1075"/>
                  <a:gd name="T28" fmla="*/ 0 w 1028"/>
                  <a:gd name="T29" fmla="*/ 0 h 1075"/>
                  <a:gd name="T30" fmla="*/ 0 w 1028"/>
                  <a:gd name="T31" fmla="*/ 0 h 1075"/>
                  <a:gd name="T32" fmla="*/ 0 w 1028"/>
                  <a:gd name="T33" fmla="*/ 0 h 1075"/>
                  <a:gd name="T34" fmla="*/ 0 w 1028"/>
                  <a:gd name="T35" fmla="*/ 0 h 1075"/>
                  <a:gd name="T36" fmla="*/ 0 w 1028"/>
                  <a:gd name="T37" fmla="*/ 0 h 1075"/>
                  <a:gd name="T38" fmla="*/ 0 w 1028"/>
                  <a:gd name="T39" fmla="*/ 0 h 1075"/>
                  <a:gd name="T40" fmla="*/ 0 w 1028"/>
                  <a:gd name="T41" fmla="*/ 0 h 1075"/>
                  <a:gd name="T42" fmla="*/ 0 w 1028"/>
                  <a:gd name="T43" fmla="*/ 0 h 1075"/>
                  <a:gd name="T44" fmla="*/ 0 w 1028"/>
                  <a:gd name="T45" fmla="*/ 0 h 1075"/>
                  <a:gd name="T46" fmla="*/ 0 w 1028"/>
                  <a:gd name="T47" fmla="*/ 0 h 1075"/>
                  <a:gd name="T48" fmla="*/ 0 w 1028"/>
                  <a:gd name="T49" fmla="*/ 0 h 1075"/>
                  <a:gd name="T50" fmla="*/ 0 w 1028"/>
                  <a:gd name="T51" fmla="*/ 0 h 1075"/>
                  <a:gd name="T52" fmla="*/ 0 w 1028"/>
                  <a:gd name="T53" fmla="*/ 0 h 1075"/>
                  <a:gd name="T54" fmla="*/ 0 w 1028"/>
                  <a:gd name="T55" fmla="*/ 0 h 1075"/>
                  <a:gd name="T56" fmla="*/ 0 w 1028"/>
                  <a:gd name="T57" fmla="*/ 0 h 1075"/>
                  <a:gd name="T58" fmla="*/ 0 w 1028"/>
                  <a:gd name="T59" fmla="*/ 0 h 1075"/>
                  <a:gd name="T60" fmla="*/ 0 w 1028"/>
                  <a:gd name="T61" fmla="*/ 0 h 1075"/>
                  <a:gd name="T62" fmla="*/ 0 w 1028"/>
                  <a:gd name="T63" fmla="*/ 0 h 1075"/>
                  <a:gd name="T64" fmla="*/ 0 w 1028"/>
                  <a:gd name="T65" fmla="*/ 0 h 1075"/>
                  <a:gd name="T66" fmla="*/ 0 w 1028"/>
                  <a:gd name="T67" fmla="*/ 0 h 1075"/>
                  <a:gd name="T68" fmla="*/ 0 w 1028"/>
                  <a:gd name="T69" fmla="*/ 0 h 1075"/>
                  <a:gd name="T70" fmla="*/ 0 w 1028"/>
                  <a:gd name="T71" fmla="*/ 0 h 1075"/>
                  <a:gd name="T72" fmla="*/ 0 w 1028"/>
                  <a:gd name="T73" fmla="*/ 0 h 1075"/>
                  <a:gd name="T74" fmla="*/ 0 w 1028"/>
                  <a:gd name="T75" fmla="*/ 0 h 1075"/>
                  <a:gd name="T76" fmla="*/ 0 w 1028"/>
                  <a:gd name="T77" fmla="*/ 0 h 1075"/>
                  <a:gd name="T78" fmla="*/ 0 w 1028"/>
                  <a:gd name="T79" fmla="*/ 0 h 1075"/>
                  <a:gd name="T80" fmla="*/ 0 w 1028"/>
                  <a:gd name="T81" fmla="*/ 0 h 1075"/>
                  <a:gd name="T82" fmla="*/ 0 w 1028"/>
                  <a:gd name="T83" fmla="*/ 0 h 1075"/>
                  <a:gd name="T84" fmla="*/ 0 w 1028"/>
                  <a:gd name="T85" fmla="*/ 0 h 1075"/>
                  <a:gd name="T86" fmla="*/ 0 w 1028"/>
                  <a:gd name="T87" fmla="*/ 0 h 1075"/>
                  <a:gd name="T88" fmla="*/ 0 w 1028"/>
                  <a:gd name="T89" fmla="*/ 0 h 1075"/>
                  <a:gd name="T90" fmla="*/ 0 w 1028"/>
                  <a:gd name="T91" fmla="*/ 0 h 1075"/>
                  <a:gd name="T92" fmla="*/ 0 w 1028"/>
                  <a:gd name="T93" fmla="*/ 0 h 1075"/>
                  <a:gd name="T94" fmla="*/ 0 w 1028"/>
                  <a:gd name="T95" fmla="*/ 0 h 1075"/>
                  <a:gd name="T96" fmla="*/ 0 w 1028"/>
                  <a:gd name="T97" fmla="*/ 0 h 1075"/>
                  <a:gd name="T98" fmla="*/ 0 w 1028"/>
                  <a:gd name="T99" fmla="*/ 0 h 1075"/>
                  <a:gd name="T100" fmla="*/ 0 w 1028"/>
                  <a:gd name="T101" fmla="*/ 0 h 1075"/>
                  <a:gd name="T102" fmla="*/ 0 w 1028"/>
                  <a:gd name="T103" fmla="*/ 0 h 1075"/>
                  <a:gd name="T104" fmla="*/ 0 w 1028"/>
                  <a:gd name="T105" fmla="*/ 0 h 1075"/>
                  <a:gd name="T106" fmla="*/ 0 w 1028"/>
                  <a:gd name="T107" fmla="*/ 0 h 1075"/>
                  <a:gd name="T108" fmla="*/ 0 w 1028"/>
                  <a:gd name="T109" fmla="*/ 0 h 1075"/>
                  <a:gd name="T110" fmla="*/ 0 w 1028"/>
                  <a:gd name="T111" fmla="*/ 0 h 1075"/>
                  <a:gd name="T112" fmla="*/ 0 w 1028"/>
                  <a:gd name="T113" fmla="*/ 0 h 1075"/>
                  <a:gd name="T114" fmla="*/ 0 w 1028"/>
                  <a:gd name="T115" fmla="*/ 0 h 10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28"/>
                  <a:gd name="T175" fmla="*/ 0 h 1075"/>
                  <a:gd name="T176" fmla="*/ 1028 w 1028"/>
                  <a:gd name="T177" fmla="*/ 1075 h 10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28" h="1075">
                    <a:moveTo>
                      <a:pt x="330" y="149"/>
                    </a:moveTo>
                    <a:lnTo>
                      <a:pt x="311" y="149"/>
                    </a:lnTo>
                    <a:lnTo>
                      <a:pt x="296" y="144"/>
                    </a:lnTo>
                    <a:lnTo>
                      <a:pt x="296" y="99"/>
                    </a:lnTo>
                    <a:lnTo>
                      <a:pt x="255" y="105"/>
                    </a:lnTo>
                    <a:lnTo>
                      <a:pt x="218" y="99"/>
                    </a:lnTo>
                    <a:lnTo>
                      <a:pt x="208" y="107"/>
                    </a:lnTo>
                    <a:lnTo>
                      <a:pt x="202" y="130"/>
                    </a:lnTo>
                    <a:lnTo>
                      <a:pt x="193" y="149"/>
                    </a:lnTo>
                    <a:lnTo>
                      <a:pt x="179" y="154"/>
                    </a:lnTo>
                    <a:lnTo>
                      <a:pt x="156" y="153"/>
                    </a:lnTo>
                    <a:lnTo>
                      <a:pt x="125" y="146"/>
                    </a:lnTo>
                    <a:lnTo>
                      <a:pt x="108" y="150"/>
                    </a:lnTo>
                    <a:lnTo>
                      <a:pt x="95" y="155"/>
                    </a:lnTo>
                    <a:lnTo>
                      <a:pt x="60" y="132"/>
                    </a:lnTo>
                    <a:lnTo>
                      <a:pt x="65" y="118"/>
                    </a:lnTo>
                    <a:lnTo>
                      <a:pt x="63" y="103"/>
                    </a:lnTo>
                    <a:lnTo>
                      <a:pt x="49" y="112"/>
                    </a:lnTo>
                    <a:lnTo>
                      <a:pt x="29" y="121"/>
                    </a:lnTo>
                    <a:lnTo>
                      <a:pt x="39" y="225"/>
                    </a:lnTo>
                    <a:lnTo>
                      <a:pt x="36" y="237"/>
                    </a:lnTo>
                    <a:lnTo>
                      <a:pt x="24" y="242"/>
                    </a:lnTo>
                    <a:lnTo>
                      <a:pt x="6" y="237"/>
                    </a:lnTo>
                    <a:lnTo>
                      <a:pt x="3" y="249"/>
                    </a:lnTo>
                    <a:lnTo>
                      <a:pt x="0" y="262"/>
                    </a:lnTo>
                    <a:lnTo>
                      <a:pt x="11" y="276"/>
                    </a:lnTo>
                    <a:lnTo>
                      <a:pt x="4" y="322"/>
                    </a:lnTo>
                    <a:lnTo>
                      <a:pt x="27" y="365"/>
                    </a:lnTo>
                    <a:lnTo>
                      <a:pt x="33" y="392"/>
                    </a:lnTo>
                    <a:lnTo>
                      <a:pt x="69" y="421"/>
                    </a:lnTo>
                    <a:lnTo>
                      <a:pt x="69" y="494"/>
                    </a:lnTo>
                    <a:lnTo>
                      <a:pt x="59" y="507"/>
                    </a:lnTo>
                    <a:lnTo>
                      <a:pt x="55" y="519"/>
                    </a:lnTo>
                    <a:lnTo>
                      <a:pt x="79" y="514"/>
                    </a:lnTo>
                    <a:lnTo>
                      <a:pt x="105" y="524"/>
                    </a:lnTo>
                    <a:lnTo>
                      <a:pt x="150" y="508"/>
                    </a:lnTo>
                    <a:lnTo>
                      <a:pt x="163" y="515"/>
                    </a:lnTo>
                    <a:lnTo>
                      <a:pt x="187" y="521"/>
                    </a:lnTo>
                    <a:lnTo>
                      <a:pt x="195" y="528"/>
                    </a:lnTo>
                    <a:lnTo>
                      <a:pt x="203" y="561"/>
                    </a:lnTo>
                    <a:lnTo>
                      <a:pt x="232" y="571"/>
                    </a:lnTo>
                    <a:lnTo>
                      <a:pt x="229" y="600"/>
                    </a:lnTo>
                    <a:lnTo>
                      <a:pt x="203" y="630"/>
                    </a:lnTo>
                    <a:lnTo>
                      <a:pt x="197" y="644"/>
                    </a:lnTo>
                    <a:lnTo>
                      <a:pt x="197" y="667"/>
                    </a:lnTo>
                    <a:lnTo>
                      <a:pt x="182" y="676"/>
                    </a:lnTo>
                    <a:lnTo>
                      <a:pt x="174" y="697"/>
                    </a:lnTo>
                    <a:lnTo>
                      <a:pt x="160" y="703"/>
                    </a:lnTo>
                    <a:lnTo>
                      <a:pt x="140" y="737"/>
                    </a:lnTo>
                    <a:lnTo>
                      <a:pt x="96" y="746"/>
                    </a:lnTo>
                    <a:lnTo>
                      <a:pt x="82" y="758"/>
                    </a:lnTo>
                    <a:lnTo>
                      <a:pt x="69" y="773"/>
                    </a:lnTo>
                    <a:lnTo>
                      <a:pt x="62" y="794"/>
                    </a:lnTo>
                    <a:lnTo>
                      <a:pt x="59" y="818"/>
                    </a:lnTo>
                    <a:lnTo>
                      <a:pt x="60" y="854"/>
                    </a:lnTo>
                    <a:lnTo>
                      <a:pt x="73" y="869"/>
                    </a:lnTo>
                    <a:lnTo>
                      <a:pt x="82" y="894"/>
                    </a:lnTo>
                    <a:lnTo>
                      <a:pt x="88" y="923"/>
                    </a:lnTo>
                    <a:lnTo>
                      <a:pt x="108" y="947"/>
                    </a:lnTo>
                    <a:lnTo>
                      <a:pt x="107" y="986"/>
                    </a:lnTo>
                    <a:lnTo>
                      <a:pt x="121" y="982"/>
                    </a:lnTo>
                    <a:lnTo>
                      <a:pt x="140" y="990"/>
                    </a:lnTo>
                    <a:lnTo>
                      <a:pt x="164" y="1008"/>
                    </a:lnTo>
                    <a:lnTo>
                      <a:pt x="183" y="987"/>
                    </a:lnTo>
                    <a:lnTo>
                      <a:pt x="193" y="980"/>
                    </a:lnTo>
                    <a:lnTo>
                      <a:pt x="203" y="982"/>
                    </a:lnTo>
                    <a:lnTo>
                      <a:pt x="216" y="1000"/>
                    </a:lnTo>
                    <a:lnTo>
                      <a:pt x="238" y="985"/>
                    </a:lnTo>
                    <a:lnTo>
                      <a:pt x="257" y="994"/>
                    </a:lnTo>
                    <a:lnTo>
                      <a:pt x="285" y="1003"/>
                    </a:lnTo>
                    <a:lnTo>
                      <a:pt x="290" y="986"/>
                    </a:lnTo>
                    <a:lnTo>
                      <a:pt x="285" y="973"/>
                    </a:lnTo>
                    <a:lnTo>
                      <a:pt x="304" y="969"/>
                    </a:lnTo>
                    <a:lnTo>
                      <a:pt x="320" y="976"/>
                    </a:lnTo>
                    <a:lnTo>
                      <a:pt x="329" y="1007"/>
                    </a:lnTo>
                    <a:lnTo>
                      <a:pt x="362" y="1007"/>
                    </a:lnTo>
                    <a:lnTo>
                      <a:pt x="395" y="1001"/>
                    </a:lnTo>
                    <a:lnTo>
                      <a:pt x="401" y="994"/>
                    </a:lnTo>
                    <a:lnTo>
                      <a:pt x="407" y="994"/>
                    </a:lnTo>
                    <a:lnTo>
                      <a:pt x="415" y="1004"/>
                    </a:lnTo>
                    <a:lnTo>
                      <a:pt x="422" y="1004"/>
                    </a:lnTo>
                    <a:lnTo>
                      <a:pt x="431" y="996"/>
                    </a:lnTo>
                    <a:lnTo>
                      <a:pt x="438" y="994"/>
                    </a:lnTo>
                    <a:lnTo>
                      <a:pt x="443" y="997"/>
                    </a:lnTo>
                    <a:lnTo>
                      <a:pt x="441" y="1004"/>
                    </a:lnTo>
                    <a:lnTo>
                      <a:pt x="435" y="1007"/>
                    </a:lnTo>
                    <a:lnTo>
                      <a:pt x="431" y="1014"/>
                    </a:lnTo>
                    <a:lnTo>
                      <a:pt x="433" y="1023"/>
                    </a:lnTo>
                    <a:lnTo>
                      <a:pt x="437" y="1029"/>
                    </a:lnTo>
                    <a:lnTo>
                      <a:pt x="464" y="1023"/>
                    </a:lnTo>
                    <a:lnTo>
                      <a:pt x="477" y="1032"/>
                    </a:lnTo>
                    <a:lnTo>
                      <a:pt x="493" y="1023"/>
                    </a:lnTo>
                    <a:lnTo>
                      <a:pt x="502" y="1029"/>
                    </a:lnTo>
                    <a:lnTo>
                      <a:pt x="506" y="1053"/>
                    </a:lnTo>
                    <a:lnTo>
                      <a:pt x="521" y="1073"/>
                    </a:lnTo>
                    <a:lnTo>
                      <a:pt x="539" y="1075"/>
                    </a:lnTo>
                    <a:lnTo>
                      <a:pt x="548" y="1071"/>
                    </a:lnTo>
                    <a:lnTo>
                      <a:pt x="559" y="1046"/>
                    </a:lnTo>
                    <a:lnTo>
                      <a:pt x="580" y="1065"/>
                    </a:lnTo>
                    <a:lnTo>
                      <a:pt x="591" y="1064"/>
                    </a:lnTo>
                    <a:lnTo>
                      <a:pt x="591" y="1037"/>
                    </a:lnTo>
                    <a:lnTo>
                      <a:pt x="585" y="1017"/>
                    </a:lnTo>
                    <a:lnTo>
                      <a:pt x="574" y="1005"/>
                    </a:lnTo>
                    <a:lnTo>
                      <a:pt x="571" y="987"/>
                    </a:lnTo>
                    <a:lnTo>
                      <a:pt x="548" y="982"/>
                    </a:lnTo>
                    <a:lnTo>
                      <a:pt x="532" y="972"/>
                    </a:lnTo>
                    <a:lnTo>
                      <a:pt x="522" y="960"/>
                    </a:lnTo>
                    <a:lnTo>
                      <a:pt x="516" y="942"/>
                    </a:lnTo>
                    <a:lnTo>
                      <a:pt x="529" y="935"/>
                    </a:lnTo>
                    <a:lnTo>
                      <a:pt x="523" y="923"/>
                    </a:lnTo>
                    <a:lnTo>
                      <a:pt x="531" y="912"/>
                    </a:lnTo>
                    <a:lnTo>
                      <a:pt x="554" y="919"/>
                    </a:lnTo>
                    <a:lnTo>
                      <a:pt x="567" y="919"/>
                    </a:lnTo>
                    <a:lnTo>
                      <a:pt x="575" y="905"/>
                    </a:lnTo>
                    <a:lnTo>
                      <a:pt x="564" y="885"/>
                    </a:lnTo>
                    <a:lnTo>
                      <a:pt x="577" y="871"/>
                    </a:lnTo>
                    <a:lnTo>
                      <a:pt x="584" y="844"/>
                    </a:lnTo>
                    <a:lnTo>
                      <a:pt x="609" y="843"/>
                    </a:lnTo>
                    <a:lnTo>
                      <a:pt x="630" y="826"/>
                    </a:lnTo>
                    <a:lnTo>
                      <a:pt x="624" y="811"/>
                    </a:lnTo>
                    <a:lnTo>
                      <a:pt x="637" y="793"/>
                    </a:lnTo>
                    <a:lnTo>
                      <a:pt x="668" y="796"/>
                    </a:lnTo>
                    <a:lnTo>
                      <a:pt x="675" y="772"/>
                    </a:lnTo>
                    <a:lnTo>
                      <a:pt x="689" y="758"/>
                    </a:lnTo>
                    <a:lnTo>
                      <a:pt x="707" y="764"/>
                    </a:lnTo>
                    <a:lnTo>
                      <a:pt x="718" y="750"/>
                    </a:lnTo>
                    <a:lnTo>
                      <a:pt x="733" y="746"/>
                    </a:lnTo>
                    <a:lnTo>
                      <a:pt x="750" y="746"/>
                    </a:lnTo>
                    <a:lnTo>
                      <a:pt x="766" y="742"/>
                    </a:lnTo>
                    <a:lnTo>
                      <a:pt x="789" y="747"/>
                    </a:lnTo>
                    <a:lnTo>
                      <a:pt x="793" y="725"/>
                    </a:lnTo>
                    <a:lnTo>
                      <a:pt x="777" y="697"/>
                    </a:lnTo>
                    <a:lnTo>
                      <a:pt x="776" y="687"/>
                    </a:lnTo>
                    <a:lnTo>
                      <a:pt x="753" y="678"/>
                    </a:lnTo>
                    <a:lnTo>
                      <a:pt x="750" y="658"/>
                    </a:lnTo>
                    <a:lnTo>
                      <a:pt x="763" y="625"/>
                    </a:lnTo>
                    <a:lnTo>
                      <a:pt x="777" y="628"/>
                    </a:lnTo>
                    <a:lnTo>
                      <a:pt x="792" y="635"/>
                    </a:lnTo>
                    <a:lnTo>
                      <a:pt x="800" y="654"/>
                    </a:lnTo>
                    <a:lnTo>
                      <a:pt x="822" y="658"/>
                    </a:lnTo>
                    <a:lnTo>
                      <a:pt x="832" y="640"/>
                    </a:lnTo>
                    <a:lnTo>
                      <a:pt x="867" y="629"/>
                    </a:lnTo>
                    <a:lnTo>
                      <a:pt x="909" y="611"/>
                    </a:lnTo>
                    <a:lnTo>
                      <a:pt x="936" y="622"/>
                    </a:lnTo>
                    <a:lnTo>
                      <a:pt x="947" y="617"/>
                    </a:lnTo>
                    <a:lnTo>
                      <a:pt x="942" y="607"/>
                    </a:lnTo>
                    <a:lnTo>
                      <a:pt x="960" y="598"/>
                    </a:lnTo>
                    <a:lnTo>
                      <a:pt x="966" y="587"/>
                    </a:lnTo>
                    <a:lnTo>
                      <a:pt x="976" y="583"/>
                    </a:lnTo>
                    <a:lnTo>
                      <a:pt x="1001" y="583"/>
                    </a:lnTo>
                    <a:lnTo>
                      <a:pt x="1017" y="558"/>
                    </a:lnTo>
                    <a:lnTo>
                      <a:pt x="1011" y="536"/>
                    </a:lnTo>
                    <a:lnTo>
                      <a:pt x="1028" y="508"/>
                    </a:lnTo>
                    <a:lnTo>
                      <a:pt x="1021" y="489"/>
                    </a:lnTo>
                    <a:lnTo>
                      <a:pt x="997" y="467"/>
                    </a:lnTo>
                    <a:lnTo>
                      <a:pt x="992" y="444"/>
                    </a:lnTo>
                    <a:lnTo>
                      <a:pt x="972" y="436"/>
                    </a:lnTo>
                    <a:lnTo>
                      <a:pt x="976" y="386"/>
                    </a:lnTo>
                    <a:lnTo>
                      <a:pt x="952" y="385"/>
                    </a:lnTo>
                    <a:lnTo>
                      <a:pt x="945" y="372"/>
                    </a:lnTo>
                    <a:lnTo>
                      <a:pt x="929" y="365"/>
                    </a:lnTo>
                    <a:lnTo>
                      <a:pt x="924" y="360"/>
                    </a:lnTo>
                    <a:lnTo>
                      <a:pt x="919" y="326"/>
                    </a:lnTo>
                    <a:lnTo>
                      <a:pt x="920" y="311"/>
                    </a:lnTo>
                    <a:lnTo>
                      <a:pt x="924" y="308"/>
                    </a:lnTo>
                    <a:lnTo>
                      <a:pt x="946" y="305"/>
                    </a:lnTo>
                    <a:lnTo>
                      <a:pt x="949" y="301"/>
                    </a:lnTo>
                    <a:lnTo>
                      <a:pt x="956" y="300"/>
                    </a:lnTo>
                    <a:lnTo>
                      <a:pt x="968" y="289"/>
                    </a:lnTo>
                    <a:lnTo>
                      <a:pt x="986" y="260"/>
                    </a:lnTo>
                    <a:lnTo>
                      <a:pt x="985" y="242"/>
                    </a:lnTo>
                    <a:lnTo>
                      <a:pt x="975" y="226"/>
                    </a:lnTo>
                    <a:lnTo>
                      <a:pt x="950" y="200"/>
                    </a:lnTo>
                    <a:lnTo>
                      <a:pt x="937" y="194"/>
                    </a:lnTo>
                    <a:lnTo>
                      <a:pt x="940" y="158"/>
                    </a:lnTo>
                    <a:lnTo>
                      <a:pt x="911" y="154"/>
                    </a:lnTo>
                    <a:lnTo>
                      <a:pt x="916" y="133"/>
                    </a:lnTo>
                    <a:lnTo>
                      <a:pt x="914" y="114"/>
                    </a:lnTo>
                    <a:lnTo>
                      <a:pt x="927" y="105"/>
                    </a:lnTo>
                    <a:lnTo>
                      <a:pt x="933" y="96"/>
                    </a:lnTo>
                    <a:lnTo>
                      <a:pt x="929" y="80"/>
                    </a:lnTo>
                    <a:lnTo>
                      <a:pt x="920" y="68"/>
                    </a:lnTo>
                    <a:lnTo>
                      <a:pt x="907" y="65"/>
                    </a:lnTo>
                    <a:lnTo>
                      <a:pt x="917" y="30"/>
                    </a:lnTo>
                    <a:lnTo>
                      <a:pt x="893" y="19"/>
                    </a:lnTo>
                    <a:lnTo>
                      <a:pt x="874" y="19"/>
                    </a:lnTo>
                    <a:lnTo>
                      <a:pt x="862" y="15"/>
                    </a:lnTo>
                    <a:lnTo>
                      <a:pt x="829" y="18"/>
                    </a:lnTo>
                    <a:lnTo>
                      <a:pt x="813" y="36"/>
                    </a:lnTo>
                    <a:lnTo>
                      <a:pt x="803" y="39"/>
                    </a:lnTo>
                    <a:lnTo>
                      <a:pt x="796" y="47"/>
                    </a:lnTo>
                    <a:lnTo>
                      <a:pt x="777" y="37"/>
                    </a:lnTo>
                    <a:lnTo>
                      <a:pt x="753" y="60"/>
                    </a:lnTo>
                    <a:lnTo>
                      <a:pt x="740" y="85"/>
                    </a:lnTo>
                    <a:lnTo>
                      <a:pt x="756" y="83"/>
                    </a:lnTo>
                    <a:lnTo>
                      <a:pt x="746" y="101"/>
                    </a:lnTo>
                    <a:lnTo>
                      <a:pt x="759" y="105"/>
                    </a:lnTo>
                    <a:lnTo>
                      <a:pt x="734" y="149"/>
                    </a:lnTo>
                    <a:lnTo>
                      <a:pt x="721" y="151"/>
                    </a:lnTo>
                    <a:lnTo>
                      <a:pt x="708" y="150"/>
                    </a:lnTo>
                    <a:lnTo>
                      <a:pt x="691" y="158"/>
                    </a:lnTo>
                    <a:lnTo>
                      <a:pt x="668" y="154"/>
                    </a:lnTo>
                    <a:lnTo>
                      <a:pt x="671" y="129"/>
                    </a:lnTo>
                    <a:lnTo>
                      <a:pt x="702" y="122"/>
                    </a:lnTo>
                    <a:lnTo>
                      <a:pt x="709" y="115"/>
                    </a:lnTo>
                    <a:lnTo>
                      <a:pt x="707" y="100"/>
                    </a:lnTo>
                    <a:lnTo>
                      <a:pt x="730" y="58"/>
                    </a:lnTo>
                    <a:lnTo>
                      <a:pt x="721" y="53"/>
                    </a:lnTo>
                    <a:lnTo>
                      <a:pt x="685" y="36"/>
                    </a:lnTo>
                    <a:lnTo>
                      <a:pt x="647" y="96"/>
                    </a:lnTo>
                    <a:lnTo>
                      <a:pt x="634" y="108"/>
                    </a:lnTo>
                    <a:lnTo>
                      <a:pt x="619" y="114"/>
                    </a:lnTo>
                    <a:lnTo>
                      <a:pt x="603" y="114"/>
                    </a:lnTo>
                    <a:lnTo>
                      <a:pt x="600" y="90"/>
                    </a:lnTo>
                    <a:lnTo>
                      <a:pt x="575" y="78"/>
                    </a:lnTo>
                    <a:lnTo>
                      <a:pt x="567" y="94"/>
                    </a:lnTo>
                    <a:lnTo>
                      <a:pt x="536" y="115"/>
                    </a:lnTo>
                    <a:lnTo>
                      <a:pt x="526" y="112"/>
                    </a:lnTo>
                    <a:lnTo>
                      <a:pt x="522" y="86"/>
                    </a:lnTo>
                    <a:lnTo>
                      <a:pt x="502" y="85"/>
                    </a:lnTo>
                    <a:lnTo>
                      <a:pt x="495" y="54"/>
                    </a:lnTo>
                    <a:lnTo>
                      <a:pt x="479" y="49"/>
                    </a:lnTo>
                    <a:lnTo>
                      <a:pt x="476" y="32"/>
                    </a:lnTo>
                    <a:lnTo>
                      <a:pt x="456" y="25"/>
                    </a:lnTo>
                    <a:lnTo>
                      <a:pt x="438" y="3"/>
                    </a:lnTo>
                    <a:lnTo>
                      <a:pt x="405" y="12"/>
                    </a:lnTo>
                    <a:lnTo>
                      <a:pt x="372" y="0"/>
                    </a:lnTo>
                    <a:lnTo>
                      <a:pt x="359" y="30"/>
                    </a:lnTo>
                    <a:lnTo>
                      <a:pt x="359" y="53"/>
                    </a:lnTo>
                    <a:lnTo>
                      <a:pt x="346" y="72"/>
                    </a:lnTo>
                    <a:lnTo>
                      <a:pt x="339" y="94"/>
                    </a:lnTo>
                    <a:lnTo>
                      <a:pt x="339" y="119"/>
                    </a:lnTo>
                    <a:lnTo>
                      <a:pt x="330" y="149"/>
                    </a:lnTo>
                    <a:close/>
                  </a:path>
                </a:pathLst>
              </a:custGeom>
              <a:noFill/>
              <a:ln w="0">
                <a:solidFill>
                  <a:schemeClr val="tx1"/>
                </a:solidFill>
                <a:round/>
                <a:headEnd/>
                <a:tailEnd/>
              </a:ln>
            </p:spPr>
            <p:txBody>
              <a:bodyPr/>
              <a:lstStyle/>
              <a:p>
                <a:endParaRPr lang="tr-TR">
                  <a:solidFill>
                    <a:srgbClr val="FFFFFF"/>
                  </a:solidFill>
                </a:endParaRPr>
              </a:p>
            </p:txBody>
          </p:sp>
          <p:sp>
            <p:nvSpPr>
              <p:cNvPr id="44348" name="Freeform 284"/>
              <p:cNvSpPr>
                <a:spLocks/>
              </p:cNvSpPr>
              <p:nvPr/>
            </p:nvSpPr>
            <p:spPr bwMode="auto">
              <a:xfrm>
                <a:off x="3074" y="2694"/>
                <a:ext cx="15" cy="18"/>
              </a:xfrm>
              <a:custGeom>
                <a:avLst/>
                <a:gdLst>
                  <a:gd name="T0" fmla="*/ 0 w 46"/>
                  <a:gd name="T1" fmla="*/ 0 h 52"/>
                  <a:gd name="T2" fmla="*/ 0 w 46"/>
                  <a:gd name="T3" fmla="*/ 0 h 52"/>
                  <a:gd name="T4" fmla="*/ 0 w 46"/>
                  <a:gd name="T5" fmla="*/ 0 h 52"/>
                  <a:gd name="T6" fmla="*/ 0 w 46"/>
                  <a:gd name="T7" fmla="*/ 0 h 52"/>
                  <a:gd name="T8" fmla="*/ 0 w 46"/>
                  <a:gd name="T9" fmla="*/ 0 h 52"/>
                  <a:gd name="T10" fmla="*/ 0 w 46"/>
                  <a:gd name="T11" fmla="*/ 0 h 52"/>
                  <a:gd name="T12" fmla="*/ 0 w 46"/>
                  <a:gd name="T13" fmla="*/ 0 h 52"/>
                  <a:gd name="T14" fmla="*/ 0 w 46"/>
                  <a:gd name="T15" fmla="*/ 0 h 52"/>
                  <a:gd name="T16" fmla="*/ 0 w 46"/>
                  <a:gd name="T17" fmla="*/ 0 h 52"/>
                  <a:gd name="T18" fmla="*/ 0 w 46"/>
                  <a:gd name="T19" fmla="*/ 0 h 52"/>
                  <a:gd name="T20" fmla="*/ 0 w 46"/>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52"/>
                  <a:gd name="T35" fmla="*/ 46 w 46"/>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52">
                    <a:moveTo>
                      <a:pt x="0" y="23"/>
                    </a:moveTo>
                    <a:lnTo>
                      <a:pt x="4" y="12"/>
                    </a:lnTo>
                    <a:lnTo>
                      <a:pt x="19" y="0"/>
                    </a:lnTo>
                    <a:lnTo>
                      <a:pt x="46" y="13"/>
                    </a:lnTo>
                    <a:lnTo>
                      <a:pt x="46" y="34"/>
                    </a:lnTo>
                    <a:lnTo>
                      <a:pt x="40" y="43"/>
                    </a:lnTo>
                    <a:lnTo>
                      <a:pt x="29" y="52"/>
                    </a:lnTo>
                    <a:lnTo>
                      <a:pt x="15" y="52"/>
                    </a:lnTo>
                    <a:lnTo>
                      <a:pt x="9" y="49"/>
                    </a:lnTo>
                    <a:lnTo>
                      <a:pt x="4" y="41"/>
                    </a:lnTo>
                    <a:lnTo>
                      <a:pt x="0" y="23"/>
                    </a:lnTo>
                    <a:close/>
                  </a:path>
                </a:pathLst>
              </a:custGeom>
              <a:noFill/>
              <a:ln w="0">
                <a:solidFill>
                  <a:schemeClr val="tx1"/>
                </a:solidFill>
                <a:round/>
                <a:headEnd/>
                <a:tailEnd/>
              </a:ln>
            </p:spPr>
            <p:txBody>
              <a:bodyPr/>
              <a:lstStyle/>
              <a:p>
                <a:endParaRPr lang="tr-TR">
                  <a:solidFill>
                    <a:srgbClr val="FFFFFF"/>
                  </a:solidFill>
                </a:endParaRPr>
              </a:p>
            </p:txBody>
          </p:sp>
          <p:sp>
            <p:nvSpPr>
              <p:cNvPr id="44349" name="Freeform 285"/>
              <p:cNvSpPr>
                <a:spLocks/>
              </p:cNvSpPr>
              <p:nvPr/>
            </p:nvSpPr>
            <p:spPr bwMode="auto">
              <a:xfrm>
                <a:off x="3013" y="2593"/>
                <a:ext cx="344" cy="313"/>
              </a:xfrm>
              <a:custGeom>
                <a:avLst/>
                <a:gdLst>
                  <a:gd name="T0" fmla="*/ 0 w 1033"/>
                  <a:gd name="T1" fmla="*/ 0 h 940"/>
                  <a:gd name="T2" fmla="*/ 0 w 1033"/>
                  <a:gd name="T3" fmla="*/ 0 h 940"/>
                  <a:gd name="T4" fmla="*/ 0 w 1033"/>
                  <a:gd name="T5" fmla="*/ 0 h 940"/>
                  <a:gd name="T6" fmla="*/ 0 w 1033"/>
                  <a:gd name="T7" fmla="*/ 0 h 940"/>
                  <a:gd name="T8" fmla="*/ 0 w 1033"/>
                  <a:gd name="T9" fmla="*/ 0 h 940"/>
                  <a:gd name="T10" fmla="*/ 0 w 1033"/>
                  <a:gd name="T11" fmla="*/ 0 h 940"/>
                  <a:gd name="T12" fmla="*/ 0 w 1033"/>
                  <a:gd name="T13" fmla="*/ 0 h 940"/>
                  <a:gd name="T14" fmla="*/ 0 w 1033"/>
                  <a:gd name="T15" fmla="*/ 0 h 940"/>
                  <a:gd name="T16" fmla="*/ 0 w 1033"/>
                  <a:gd name="T17" fmla="*/ 0 h 940"/>
                  <a:gd name="T18" fmla="*/ 0 w 1033"/>
                  <a:gd name="T19" fmla="*/ 0 h 940"/>
                  <a:gd name="T20" fmla="*/ 0 w 1033"/>
                  <a:gd name="T21" fmla="*/ 0 h 940"/>
                  <a:gd name="T22" fmla="*/ 0 w 1033"/>
                  <a:gd name="T23" fmla="*/ 0 h 940"/>
                  <a:gd name="T24" fmla="*/ 0 w 1033"/>
                  <a:gd name="T25" fmla="*/ 0 h 940"/>
                  <a:gd name="T26" fmla="*/ 0 w 1033"/>
                  <a:gd name="T27" fmla="*/ 0 h 940"/>
                  <a:gd name="T28" fmla="*/ 0 w 1033"/>
                  <a:gd name="T29" fmla="*/ 0 h 940"/>
                  <a:gd name="T30" fmla="*/ 0 w 1033"/>
                  <a:gd name="T31" fmla="*/ 0 h 940"/>
                  <a:gd name="T32" fmla="*/ 0 w 1033"/>
                  <a:gd name="T33" fmla="*/ 0 h 940"/>
                  <a:gd name="T34" fmla="*/ 0 w 1033"/>
                  <a:gd name="T35" fmla="*/ 0 h 940"/>
                  <a:gd name="T36" fmla="*/ 0 w 1033"/>
                  <a:gd name="T37" fmla="*/ 0 h 940"/>
                  <a:gd name="T38" fmla="*/ 0 w 1033"/>
                  <a:gd name="T39" fmla="*/ 0 h 940"/>
                  <a:gd name="T40" fmla="*/ 0 w 1033"/>
                  <a:gd name="T41" fmla="*/ 0 h 940"/>
                  <a:gd name="T42" fmla="*/ 0 w 1033"/>
                  <a:gd name="T43" fmla="*/ 0 h 940"/>
                  <a:gd name="T44" fmla="*/ 0 w 1033"/>
                  <a:gd name="T45" fmla="*/ 0 h 940"/>
                  <a:gd name="T46" fmla="*/ 0 w 1033"/>
                  <a:gd name="T47" fmla="*/ 0 h 940"/>
                  <a:gd name="T48" fmla="*/ 0 w 1033"/>
                  <a:gd name="T49" fmla="*/ 0 h 940"/>
                  <a:gd name="T50" fmla="*/ 0 w 1033"/>
                  <a:gd name="T51" fmla="*/ 0 h 940"/>
                  <a:gd name="T52" fmla="*/ 0 w 1033"/>
                  <a:gd name="T53" fmla="*/ 0 h 940"/>
                  <a:gd name="T54" fmla="*/ 0 w 1033"/>
                  <a:gd name="T55" fmla="*/ 0 h 940"/>
                  <a:gd name="T56" fmla="*/ 0 w 1033"/>
                  <a:gd name="T57" fmla="*/ 0 h 940"/>
                  <a:gd name="T58" fmla="*/ 0 w 1033"/>
                  <a:gd name="T59" fmla="*/ 0 h 940"/>
                  <a:gd name="T60" fmla="*/ 0 w 1033"/>
                  <a:gd name="T61" fmla="*/ 0 h 940"/>
                  <a:gd name="T62" fmla="*/ 0 w 1033"/>
                  <a:gd name="T63" fmla="*/ 0 h 940"/>
                  <a:gd name="T64" fmla="*/ 0 w 1033"/>
                  <a:gd name="T65" fmla="*/ 0 h 940"/>
                  <a:gd name="T66" fmla="*/ 0 w 1033"/>
                  <a:gd name="T67" fmla="*/ 0 h 940"/>
                  <a:gd name="T68" fmla="*/ 0 w 1033"/>
                  <a:gd name="T69" fmla="*/ 0 h 940"/>
                  <a:gd name="T70" fmla="*/ 0 w 1033"/>
                  <a:gd name="T71" fmla="*/ 0 h 940"/>
                  <a:gd name="T72" fmla="*/ 0 w 1033"/>
                  <a:gd name="T73" fmla="*/ 0 h 940"/>
                  <a:gd name="T74" fmla="*/ 0 w 1033"/>
                  <a:gd name="T75" fmla="*/ 0 h 940"/>
                  <a:gd name="T76" fmla="*/ 0 w 1033"/>
                  <a:gd name="T77" fmla="*/ 0 h 940"/>
                  <a:gd name="T78" fmla="*/ 0 w 1033"/>
                  <a:gd name="T79" fmla="*/ 0 h 940"/>
                  <a:gd name="T80" fmla="*/ 0 w 1033"/>
                  <a:gd name="T81" fmla="*/ 0 h 940"/>
                  <a:gd name="T82" fmla="*/ 0 w 1033"/>
                  <a:gd name="T83" fmla="*/ 0 h 940"/>
                  <a:gd name="T84" fmla="*/ 0 w 1033"/>
                  <a:gd name="T85" fmla="*/ 0 h 940"/>
                  <a:gd name="T86" fmla="*/ 0 w 1033"/>
                  <a:gd name="T87" fmla="*/ 0 h 940"/>
                  <a:gd name="T88" fmla="*/ 0 w 1033"/>
                  <a:gd name="T89" fmla="*/ 0 h 940"/>
                  <a:gd name="T90" fmla="*/ 0 w 1033"/>
                  <a:gd name="T91" fmla="*/ 0 h 940"/>
                  <a:gd name="T92" fmla="*/ 0 w 1033"/>
                  <a:gd name="T93" fmla="*/ 0 h 940"/>
                  <a:gd name="T94" fmla="*/ 0 w 1033"/>
                  <a:gd name="T95" fmla="*/ 0 h 940"/>
                  <a:gd name="T96" fmla="*/ 0 w 1033"/>
                  <a:gd name="T97" fmla="*/ 0 h 940"/>
                  <a:gd name="T98" fmla="*/ 0 w 1033"/>
                  <a:gd name="T99" fmla="*/ 0 h 940"/>
                  <a:gd name="T100" fmla="*/ 0 w 1033"/>
                  <a:gd name="T101" fmla="*/ 0 h 940"/>
                  <a:gd name="T102" fmla="*/ 0 w 1033"/>
                  <a:gd name="T103" fmla="*/ 0 h 940"/>
                  <a:gd name="T104" fmla="*/ 0 w 1033"/>
                  <a:gd name="T105" fmla="*/ 0 h 940"/>
                  <a:gd name="T106" fmla="*/ 0 w 1033"/>
                  <a:gd name="T107" fmla="*/ 0 h 940"/>
                  <a:gd name="T108" fmla="*/ 0 w 1033"/>
                  <a:gd name="T109" fmla="*/ 0 h 940"/>
                  <a:gd name="T110" fmla="*/ 0 w 1033"/>
                  <a:gd name="T111" fmla="*/ 0 h 940"/>
                  <a:gd name="T112" fmla="*/ 0 w 1033"/>
                  <a:gd name="T113" fmla="*/ 0 h 9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3"/>
                  <a:gd name="T172" fmla="*/ 0 h 940"/>
                  <a:gd name="T173" fmla="*/ 1033 w 1033"/>
                  <a:gd name="T174" fmla="*/ 940 h 9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3" h="940">
                    <a:moveTo>
                      <a:pt x="782" y="342"/>
                    </a:moveTo>
                    <a:lnTo>
                      <a:pt x="811" y="371"/>
                    </a:lnTo>
                    <a:lnTo>
                      <a:pt x="821" y="398"/>
                    </a:lnTo>
                    <a:lnTo>
                      <a:pt x="862" y="414"/>
                    </a:lnTo>
                    <a:lnTo>
                      <a:pt x="865" y="412"/>
                    </a:lnTo>
                    <a:lnTo>
                      <a:pt x="877" y="422"/>
                    </a:lnTo>
                    <a:lnTo>
                      <a:pt x="890" y="419"/>
                    </a:lnTo>
                    <a:lnTo>
                      <a:pt x="909" y="437"/>
                    </a:lnTo>
                    <a:lnTo>
                      <a:pt x="919" y="440"/>
                    </a:lnTo>
                    <a:lnTo>
                      <a:pt x="956" y="432"/>
                    </a:lnTo>
                    <a:lnTo>
                      <a:pt x="989" y="440"/>
                    </a:lnTo>
                    <a:lnTo>
                      <a:pt x="1004" y="425"/>
                    </a:lnTo>
                    <a:lnTo>
                      <a:pt x="1014" y="430"/>
                    </a:lnTo>
                    <a:lnTo>
                      <a:pt x="1011" y="448"/>
                    </a:lnTo>
                    <a:lnTo>
                      <a:pt x="1031" y="469"/>
                    </a:lnTo>
                    <a:lnTo>
                      <a:pt x="1033" y="482"/>
                    </a:lnTo>
                    <a:lnTo>
                      <a:pt x="1028" y="489"/>
                    </a:lnTo>
                    <a:lnTo>
                      <a:pt x="1011" y="490"/>
                    </a:lnTo>
                    <a:lnTo>
                      <a:pt x="1013" y="500"/>
                    </a:lnTo>
                    <a:lnTo>
                      <a:pt x="1001" y="518"/>
                    </a:lnTo>
                    <a:lnTo>
                      <a:pt x="985" y="522"/>
                    </a:lnTo>
                    <a:lnTo>
                      <a:pt x="984" y="548"/>
                    </a:lnTo>
                    <a:lnTo>
                      <a:pt x="965" y="555"/>
                    </a:lnTo>
                    <a:lnTo>
                      <a:pt x="969" y="582"/>
                    </a:lnTo>
                    <a:lnTo>
                      <a:pt x="969" y="607"/>
                    </a:lnTo>
                    <a:lnTo>
                      <a:pt x="943" y="630"/>
                    </a:lnTo>
                    <a:lnTo>
                      <a:pt x="923" y="633"/>
                    </a:lnTo>
                    <a:lnTo>
                      <a:pt x="919" y="648"/>
                    </a:lnTo>
                    <a:lnTo>
                      <a:pt x="912" y="654"/>
                    </a:lnTo>
                    <a:lnTo>
                      <a:pt x="906" y="644"/>
                    </a:lnTo>
                    <a:lnTo>
                      <a:pt x="893" y="644"/>
                    </a:lnTo>
                    <a:lnTo>
                      <a:pt x="886" y="658"/>
                    </a:lnTo>
                    <a:lnTo>
                      <a:pt x="861" y="679"/>
                    </a:lnTo>
                    <a:lnTo>
                      <a:pt x="862" y="704"/>
                    </a:lnTo>
                    <a:lnTo>
                      <a:pt x="858" y="710"/>
                    </a:lnTo>
                    <a:lnTo>
                      <a:pt x="841" y="703"/>
                    </a:lnTo>
                    <a:lnTo>
                      <a:pt x="825" y="707"/>
                    </a:lnTo>
                    <a:lnTo>
                      <a:pt x="800" y="719"/>
                    </a:lnTo>
                    <a:lnTo>
                      <a:pt x="800" y="739"/>
                    </a:lnTo>
                    <a:lnTo>
                      <a:pt x="795" y="750"/>
                    </a:lnTo>
                    <a:lnTo>
                      <a:pt x="783" y="765"/>
                    </a:lnTo>
                    <a:lnTo>
                      <a:pt x="749" y="769"/>
                    </a:lnTo>
                    <a:lnTo>
                      <a:pt x="743" y="765"/>
                    </a:lnTo>
                    <a:lnTo>
                      <a:pt x="730" y="801"/>
                    </a:lnTo>
                    <a:lnTo>
                      <a:pt x="692" y="833"/>
                    </a:lnTo>
                    <a:lnTo>
                      <a:pt x="720" y="837"/>
                    </a:lnTo>
                    <a:lnTo>
                      <a:pt x="720" y="862"/>
                    </a:lnTo>
                    <a:lnTo>
                      <a:pt x="711" y="869"/>
                    </a:lnTo>
                    <a:lnTo>
                      <a:pt x="705" y="879"/>
                    </a:lnTo>
                    <a:lnTo>
                      <a:pt x="692" y="868"/>
                    </a:lnTo>
                    <a:lnTo>
                      <a:pt x="679" y="871"/>
                    </a:lnTo>
                    <a:lnTo>
                      <a:pt x="674" y="883"/>
                    </a:lnTo>
                    <a:lnTo>
                      <a:pt x="629" y="894"/>
                    </a:lnTo>
                    <a:lnTo>
                      <a:pt x="629" y="910"/>
                    </a:lnTo>
                    <a:lnTo>
                      <a:pt x="617" y="911"/>
                    </a:lnTo>
                    <a:lnTo>
                      <a:pt x="603" y="900"/>
                    </a:lnTo>
                    <a:lnTo>
                      <a:pt x="578" y="901"/>
                    </a:lnTo>
                    <a:lnTo>
                      <a:pt x="570" y="921"/>
                    </a:lnTo>
                    <a:lnTo>
                      <a:pt x="568" y="939"/>
                    </a:lnTo>
                    <a:lnTo>
                      <a:pt x="551" y="940"/>
                    </a:lnTo>
                    <a:lnTo>
                      <a:pt x="549" y="935"/>
                    </a:lnTo>
                    <a:lnTo>
                      <a:pt x="555" y="922"/>
                    </a:lnTo>
                    <a:lnTo>
                      <a:pt x="549" y="915"/>
                    </a:lnTo>
                    <a:lnTo>
                      <a:pt x="524" y="915"/>
                    </a:lnTo>
                    <a:lnTo>
                      <a:pt x="525" y="910"/>
                    </a:lnTo>
                    <a:lnTo>
                      <a:pt x="513" y="904"/>
                    </a:lnTo>
                    <a:lnTo>
                      <a:pt x="502" y="907"/>
                    </a:lnTo>
                    <a:lnTo>
                      <a:pt x="490" y="903"/>
                    </a:lnTo>
                    <a:lnTo>
                      <a:pt x="490" y="922"/>
                    </a:lnTo>
                    <a:lnTo>
                      <a:pt x="461" y="918"/>
                    </a:lnTo>
                    <a:lnTo>
                      <a:pt x="459" y="903"/>
                    </a:lnTo>
                    <a:lnTo>
                      <a:pt x="430" y="885"/>
                    </a:lnTo>
                    <a:lnTo>
                      <a:pt x="425" y="873"/>
                    </a:lnTo>
                    <a:lnTo>
                      <a:pt x="407" y="872"/>
                    </a:lnTo>
                    <a:lnTo>
                      <a:pt x="397" y="873"/>
                    </a:lnTo>
                    <a:lnTo>
                      <a:pt x="379" y="858"/>
                    </a:lnTo>
                    <a:lnTo>
                      <a:pt x="368" y="861"/>
                    </a:lnTo>
                    <a:lnTo>
                      <a:pt x="361" y="855"/>
                    </a:lnTo>
                    <a:lnTo>
                      <a:pt x="353" y="864"/>
                    </a:lnTo>
                    <a:lnTo>
                      <a:pt x="339" y="853"/>
                    </a:lnTo>
                    <a:lnTo>
                      <a:pt x="324" y="854"/>
                    </a:lnTo>
                    <a:lnTo>
                      <a:pt x="326" y="841"/>
                    </a:lnTo>
                    <a:lnTo>
                      <a:pt x="335" y="837"/>
                    </a:lnTo>
                    <a:lnTo>
                      <a:pt x="323" y="818"/>
                    </a:lnTo>
                    <a:lnTo>
                      <a:pt x="326" y="804"/>
                    </a:lnTo>
                    <a:lnTo>
                      <a:pt x="316" y="789"/>
                    </a:lnTo>
                    <a:lnTo>
                      <a:pt x="296" y="804"/>
                    </a:lnTo>
                    <a:lnTo>
                      <a:pt x="277" y="803"/>
                    </a:lnTo>
                    <a:lnTo>
                      <a:pt x="251" y="804"/>
                    </a:lnTo>
                    <a:lnTo>
                      <a:pt x="236" y="801"/>
                    </a:lnTo>
                    <a:lnTo>
                      <a:pt x="222" y="790"/>
                    </a:lnTo>
                    <a:lnTo>
                      <a:pt x="205" y="761"/>
                    </a:lnTo>
                    <a:lnTo>
                      <a:pt x="190" y="764"/>
                    </a:lnTo>
                    <a:lnTo>
                      <a:pt x="179" y="757"/>
                    </a:lnTo>
                    <a:lnTo>
                      <a:pt x="179" y="769"/>
                    </a:lnTo>
                    <a:lnTo>
                      <a:pt x="170" y="769"/>
                    </a:lnTo>
                    <a:lnTo>
                      <a:pt x="182" y="780"/>
                    </a:lnTo>
                    <a:lnTo>
                      <a:pt x="174" y="785"/>
                    </a:lnTo>
                    <a:lnTo>
                      <a:pt x="173" y="804"/>
                    </a:lnTo>
                    <a:lnTo>
                      <a:pt x="150" y="796"/>
                    </a:lnTo>
                    <a:lnTo>
                      <a:pt x="110" y="796"/>
                    </a:lnTo>
                    <a:lnTo>
                      <a:pt x="102" y="786"/>
                    </a:lnTo>
                    <a:lnTo>
                      <a:pt x="125" y="782"/>
                    </a:lnTo>
                    <a:lnTo>
                      <a:pt x="125" y="771"/>
                    </a:lnTo>
                    <a:lnTo>
                      <a:pt x="114" y="766"/>
                    </a:lnTo>
                    <a:lnTo>
                      <a:pt x="115" y="776"/>
                    </a:lnTo>
                    <a:lnTo>
                      <a:pt x="111" y="776"/>
                    </a:lnTo>
                    <a:lnTo>
                      <a:pt x="105" y="772"/>
                    </a:lnTo>
                    <a:lnTo>
                      <a:pt x="99" y="751"/>
                    </a:lnTo>
                    <a:lnTo>
                      <a:pt x="61" y="747"/>
                    </a:lnTo>
                    <a:lnTo>
                      <a:pt x="49" y="753"/>
                    </a:lnTo>
                    <a:lnTo>
                      <a:pt x="32" y="747"/>
                    </a:lnTo>
                    <a:lnTo>
                      <a:pt x="0" y="746"/>
                    </a:lnTo>
                    <a:lnTo>
                      <a:pt x="10" y="716"/>
                    </a:lnTo>
                    <a:lnTo>
                      <a:pt x="33" y="694"/>
                    </a:lnTo>
                    <a:lnTo>
                      <a:pt x="55" y="680"/>
                    </a:lnTo>
                    <a:lnTo>
                      <a:pt x="56" y="655"/>
                    </a:lnTo>
                    <a:lnTo>
                      <a:pt x="63" y="639"/>
                    </a:lnTo>
                    <a:lnTo>
                      <a:pt x="75" y="626"/>
                    </a:lnTo>
                    <a:lnTo>
                      <a:pt x="91" y="626"/>
                    </a:lnTo>
                    <a:lnTo>
                      <a:pt x="105" y="635"/>
                    </a:lnTo>
                    <a:lnTo>
                      <a:pt x="118" y="621"/>
                    </a:lnTo>
                    <a:lnTo>
                      <a:pt x="124" y="594"/>
                    </a:lnTo>
                    <a:lnTo>
                      <a:pt x="125" y="569"/>
                    </a:lnTo>
                    <a:lnTo>
                      <a:pt x="156" y="537"/>
                    </a:lnTo>
                    <a:lnTo>
                      <a:pt x="164" y="518"/>
                    </a:lnTo>
                    <a:lnTo>
                      <a:pt x="182" y="503"/>
                    </a:lnTo>
                    <a:lnTo>
                      <a:pt x="157" y="460"/>
                    </a:lnTo>
                    <a:lnTo>
                      <a:pt x="140" y="455"/>
                    </a:lnTo>
                    <a:lnTo>
                      <a:pt x="141" y="425"/>
                    </a:lnTo>
                    <a:lnTo>
                      <a:pt x="136" y="405"/>
                    </a:lnTo>
                    <a:lnTo>
                      <a:pt x="125" y="392"/>
                    </a:lnTo>
                    <a:lnTo>
                      <a:pt x="125" y="378"/>
                    </a:lnTo>
                    <a:lnTo>
                      <a:pt x="130" y="361"/>
                    </a:lnTo>
                    <a:lnTo>
                      <a:pt x="125" y="348"/>
                    </a:lnTo>
                    <a:lnTo>
                      <a:pt x="144" y="344"/>
                    </a:lnTo>
                    <a:lnTo>
                      <a:pt x="160" y="351"/>
                    </a:lnTo>
                    <a:lnTo>
                      <a:pt x="169" y="382"/>
                    </a:lnTo>
                    <a:lnTo>
                      <a:pt x="202" y="382"/>
                    </a:lnTo>
                    <a:lnTo>
                      <a:pt x="235" y="376"/>
                    </a:lnTo>
                    <a:lnTo>
                      <a:pt x="241" y="369"/>
                    </a:lnTo>
                    <a:lnTo>
                      <a:pt x="247" y="369"/>
                    </a:lnTo>
                    <a:lnTo>
                      <a:pt x="255" y="379"/>
                    </a:lnTo>
                    <a:lnTo>
                      <a:pt x="262" y="379"/>
                    </a:lnTo>
                    <a:lnTo>
                      <a:pt x="271" y="371"/>
                    </a:lnTo>
                    <a:lnTo>
                      <a:pt x="278" y="369"/>
                    </a:lnTo>
                    <a:lnTo>
                      <a:pt x="283" y="372"/>
                    </a:lnTo>
                    <a:lnTo>
                      <a:pt x="281" y="379"/>
                    </a:lnTo>
                    <a:lnTo>
                      <a:pt x="275" y="382"/>
                    </a:lnTo>
                    <a:lnTo>
                      <a:pt x="271" y="389"/>
                    </a:lnTo>
                    <a:lnTo>
                      <a:pt x="273" y="398"/>
                    </a:lnTo>
                    <a:lnTo>
                      <a:pt x="277" y="404"/>
                    </a:lnTo>
                    <a:lnTo>
                      <a:pt x="304" y="398"/>
                    </a:lnTo>
                    <a:lnTo>
                      <a:pt x="317" y="407"/>
                    </a:lnTo>
                    <a:lnTo>
                      <a:pt x="333" y="398"/>
                    </a:lnTo>
                    <a:lnTo>
                      <a:pt x="342" y="404"/>
                    </a:lnTo>
                    <a:lnTo>
                      <a:pt x="346" y="428"/>
                    </a:lnTo>
                    <a:lnTo>
                      <a:pt x="361" y="448"/>
                    </a:lnTo>
                    <a:lnTo>
                      <a:pt x="379" y="450"/>
                    </a:lnTo>
                    <a:lnTo>
                      <a:pt x="388" y="446"/>
                    </a:lnTo>
                    <a:lnTo>
                      <a:pt x="399" y="421"/>
                    </a:lnTo>
                    <a:lnTo>
                      <a:pt x="420" y="440"/>
                    </a:lnTo>
                    <a:lnTo>
                      <a:pt x="431" y="439"/>
                    </a:lnTo>
                    <a:lnTo>
                      <a:pt x="431" y="412"/>
                    </a:lnTo>
                    <a:lnTo>
                      <a:pt x="425" y="392"/>
                    </a:lnTo>
                    <a:lnTo>
                      <a:pt x="414" y="380"/>
                    </a:lnTo>
                    <a:lnTo>
                      <a:pt x="411" y="362"/>
                    </a:lnTo>
                    <a:lnTo>
                      <a:pt x="388" y="357"/>
                    </a:lnTo>
                    <a:lnTo>
                      <a:pt x="372" y="347"/>
                    </a:lnTo>
                    <a:lnTo>
                      <a:pt x="362" y="335"/>
                    </a:lnTo>
                    <a:lnTo>
                      <a:pt x="356" y="317"/>
                    </a:lnTo>
                    <a:lnTo>
                      <a:pt x="369" y="310"/>
                    </a:lnTo>
                    <a:lnTo>
                      <a:pt x="363" y="298"/>
                    </a:lnTo>
                    <a:lnTo>
                      <a:pt x="371" y="287"/>
                    </a:lnTo>
                    <a:lnTo>
                      <a:pt x="394" y="294"/>
                    </a:lnTo>
                    <a:lnTo>
                      <a:pt x="407" y="294"/>
                    </a:lnTo>
                    <a:lnTo>
                      <a:pt x="415" y="280"/>
                    </a:lnTo>
                    <a:lnTo>
                      <a:pt x="404" y="260"/>
                    </a:lnTo>
                    <a:lnTo>
                      <a:pt x="417" y="246"/>
                    </a:lnTo>
                    <a:lnTo>
                      <a:pt x="424" y="219"/>
                    </a:lnTo>
                    <a:lnTo>
                      <a:pt x="449" y="218"/>
                    </a:lnTo>
                    <a:lnTo>
                      <a:pt x="470" y="201"/>
                    </a:lnTo>
                    <a:lnTo>
                      <a:pt x="464" y="186"/>
                    </a:lnTo>
                    <a:lnTo>
                      <a:pt x="477" y="168"/>
                    </a:lnTo>
                    <a:lnTo>
                      <a:pt x="508" y="171"/>
                    </a:lnTo>
                    <a:lnTo>
                      <a:pt x="515" y="147"/>
                    </a:lnTo>
                    <a:lnTo>
                      <a:pt x="529" y="133"/>
                    </a:lnTo>
                    <a:lnTo>
                      <a:pt x="547" y="139"/>
                    </a:lnTo>
                    <a:lnTo>
                      <a:pt x="558" y="125"/>
                    </a:lnTo>
                    <a:lnTo>
                      <a:pt x="573" y="121"/>
                    </a:lnTo>
                    <a:lnTo>
                      <a:pt x="590" y="121"/>
                    </a:lnTo>
                    <a:lnTo>
                      <a:pt x="606" y="117"/>
                    </a:lnTo>
                    <a:lnTo>
                      <a:pt x="629" y="122"/>
                    </a:lnTo>
                    <a:lnTo>
                      <a:pt x="633" y="100"/>
                    </a:lnTo>
                    <a:lnTo>
                      <a:pt x="617" y="72"/>
                    </a:lnTo>
                    <a:lnTo>
                      <a:pt x="616" y="62"/>
                    </a:lnTo>
                    <a:lnTo>
                      <a:pt x="593" y="53"/>
                    </a:lnTo>
                    <a:lnTo>
                      <a:pt x="590" y="33"/>
                    </a:lnTo>
                    <a:lnTo>
                      <a:pt x="603" y="0"/>
                    </a:lnTo>
                    <a:lnTo>
                      <a:pt x="617" y="3"/>
                    </a:lnTo>
                    <a:lnTo>
                      <a:pt x="632" y="10"/>
                    </a:lnTo>
                    <a:lnTo>
                      <a:pt x="640" y="29"/>
                    </a:lnTo>
                    <a:lnTo>
                      <a:pt x="662" y="33"/>
                    </a:lnTo>
                    <a:lnTo>
                      <a:pt x="672" y="15"/>
                    </a:lnTo>
                    <a:lnTo>
                      <a:pt x="707" y="4"/>
                    </a:lnTo>
                    <a:lnTo>
                      <a:pt x="715" y="23"/>
                    </a:lnTo>
                    <a:lnTo>
                      <a:pt x="717" y="44"/>
                    </a:lnTo>
                    <a:lnTo>
                      <a:pt x="740" y="48"/>
                    </a:lnTo>
                    <a:lnTo>
                      <a:pt x="740" y="76"/>
                    </a:lnTo>
                    <a:lnTo>
                      <a:pt x="747" y="97"/>
                    </a:lnTo>
                    <a:lnTo>
                      <a:pt x="766" y="117"/>
                    </a:lnTo>
                    <a:lnTo>
                      <a:pt x="803" y="121"/>
                    </a:lnTo>
                    <a:lnTo>
                      <a:pt x="821" y="132"/>
                    </a:lnTo>
                    <a:lnTo>
                      <a:pt x="818" y="146"/>
                    </a:lnTo>
                    <a:lnTo>
                      <a:pt x="822" y="169"/>
                    </a:lnTo>
                    <a:lnTo>
                      <a:pt x="842" y="193"/>
                    </a:lnTo>
                    <a:lnTo>
                      <a:pt x="838" y="201"/>
                    </a:lnTo>
                    <a:lnTo>
                      <a:pt x="824" y="196"/>
                    </a:lnTo>
                    <a:lnTo>
                      <a:pt x="806" y="193"/>
                    </a:lnTo>
                    <a:lnTo>
                      <a:pt x="800" y="207"/>
                    </a:lnTo>
                    <a:lnTo>
                      <a:pt x="799" y="229"/>
                    </a:lnTo>
                    <a:lnTo>
                      <a:pt x="789" y="248"/>
                    </a:lnTo>
                    <a:lnTo>
                      <a:pt x="780" y="253"/>
                    </a:lnTo>
                    <a:lnTo>
                      <a:pt x="775" y="267"/>
                    </a:lnTo>
                    <a:lnTo>
                      <a:pt x="782" y="285"/>
                    </a:lnTo>
                    <a:lnTo>
                      <a:pt x="782" y="287"/>
                    </a:lnTo>
                    <a:lnTo>
                      <a:pt x="792" y="301"/>
                    </a:lnTo>
                    <a:lnTo>
                      <a:pt x="785" y="310"/>
                    </a:lnTo>
                    <a:lnTo>
                      <a:pt x="787" y="322"/>
                    </a:lnTo>
                    <a:lnTo>
                      <a:pt x="782" y="342"/>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50" name="Freeform 286"/>
              <p:cNvSpPr>
                <a:spLocks/>
              </p:cNvSpPr>
              <p:nvPr/>
            </p:nvSpPr>
            <p:spPr bwMode="auto">
              <a:xfrm>
                <a:off x="3074" y="2694"/>
                <a:ext cx="15" cy="18"/>
              </a:xfrm>
              <a:custGeom>
                <a:avLst/>
                <a:gdLst>
                  <a:gd name="T0" fmla="*/ 0 w 46"/>
                  <a:gd name="T1" fmla="*/ 0 h 52"/>
                  <a:gd name="T2" fmla="*/ 0 w 46"/>
                  <a:gd name="T3" fmla="*/ 0 h 52"/>
                  <a:gd name="T4" fmla="*/ 0 w 46"/>
                  <a:gd name="T5" fmla="*/ 0 h 52"/>
                  <a:gd name="T6" fmla="*/ 0 w 46"/>
                  <a:gd name="T7" fmla="*/ 0 h 52"/>
                  <a:gd name="T8" fmla="*/ 0 w 46"/>
                  <a:gd name="T9" fmla="*/ 0 h 52"/>
                  <a:gd name="T10" fmla="*/ 0 w 46"/>
                  <a:gd name="T11" fmla="*/ 0 h 52"/>
                  <a:gd name="T12" fmla="*/ 0 w 46"/>
                  <a:gd name="T13" fmla="*/ 0 h 52"/>
                  <a:gd name="T14" fmla="*/ 0 w 46"/>
                  <a:gd name="T15" fmla="*/ 0 h 52"/>
                  <a:gd name="T16" fmla="*/ 0 w 46"/>
                  <a:gd name="T17" fmla="*/ 0 h 52"/>
                  <a:gd name="T18" fmla="*/ 0 w 46"/>
                  <a:gd name="T19" fmla="*/ 0 h 52"/>
                  <a:gd name="T20" fmla="*/ 0 w 46"/>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52"/>
                  <a:gd name="T35" fmla="*/ 46 w 46"/>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52">
                    <a:moveTo>
                      <a:pt x="0" y="23"/>
                    </a:moveTo>
                    <a:lnTo>
                      <a:pt x="4" y="12"/>
                    </a:lnTo>
                    <a:lnTo>
                      <a:pt x="19" y="0"/>
                    </a:lnTo>
                    <a:lnTo>
                      <a:pt x="46" y="13"/>
                    </a:lnTo>
                    <a:lnTo>
                      <a:pt x="46" y="34"/>
                    </a:lnTo>
                    <a:lnTo>
                      <a:pt x="40" y="43"/>
                    </a:lnTo>
                    <a:lnTo>
                      <a:pt x="29" y="52"/>
                    </a:lnTo>
                    <a:lnTo>
                      <a:pt x="15" y="52"/>
                    </a:lnTo>
                    <a:lnTo>
                      <a:pt x="9" y="49"/>
                    </a:lnTo>
                    <a:lnTo>
                      <a:pt x="4" y="41"/>
                    </a:lnTo>
                    <a:lnTo>
                      <a:pt x="0" y="23"/>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51" name="Freeform 287"/>
              <p:cNvSpPr>
                <a:spLocks/>
              </p:cNvSpPr>
              <p:nvPr/>
            </p:nvSpPr>
            <p:spPr bwMode="auto">
              <a:xfrm>
                <a:off x="3266" y="2463"/>
                <a:ext cx="107" cy="69"/>
              </a:xfrm>
              <a:custGeom>
                <a:avLst/>
                <a:gdLst>
                  <a:gd name="T0" fmla="*/ 0 w 320"/>
                  <a:gd name="T1" fmla="*/ 0 h 207"/>
                  <a:gd name="T2" fmla="*/ 0 w 320"/>
                  <a:gd name="T3" fmla="*/ 0 h 207"/>
                  <a:gd name="T4" fmla="*/ 0 w 320"/>
                  <a:gd name="T5" fmla="*/ 0 h 207"/>
                  <a:gd name="T6" fmla="*/ 0 w 320"/>
                  <a:gd name="T7" fmla="*/ 0 h 207"/>
                  <a:gd name="T8" fmla="*/ 0 w 320"/>
                  <a:gd name="T9" fmla="*/ 0 h 207"/>
                  <a:gd name="T10" fmla="*/ 0 w 320"/>
                  <a:gd name="T11" fmla="*/ 0 h 207"/>
                  <a:gd name="T12" fmla="*/ 0 w 320"/>
                  <a:gd name="T13" fmla="*/ 0 h 207"/>
                  <a:gd name="T14" fmla="*/ 0 w 320"/>
                  <a:gd name="T15" fmla="*/ 0 h 207"/>
                  <a:gd name="T16" fmla="*/ 0 w 320"/>
                  <a:gd name="T17" fmla="*/ 0 h 207"/>
                  <a:gd name="T18" fmla="*/ 0 w 320"/>
                  <a:gd name="T19" fmla="*/ 0 h 207"/>
                  <a:gd name="T20" fmla="*/ 0 w 320"/>
                  <a:gd name="T21" fmla="*/ 0 h 207"/>
                  <a:gd name="T22" fmla="*/ 0 w 320"/>
                  <a:gd name="T23" fmla="*/ 0 h 207"/>
                  <a:gd name="T24" fmla="*/ 0 w 320"/>
                  <a:gd name="T25" fmla="*/ 0 h 207"/>
                  <a:gd name="T26" fmla="*/ 0 w 320"/>
                  <a:gd name="T27" fmla="*/ 0 h 207"/>
                  <a:gd name="T28" fmla="*/ 0 w 320"/>
                  <a:gd name="T29" fmla="*/ 0 h 207"/>
                  <a:gd name="T30" fmla="*/ 0 w 320"/>
                  <a:gd name="T31" fmla="*/ 0 h 207"/>
                  <a:gd name="T32" fmla="*/ 0 w 320"/>
                  <a:gd name="T33" fmla="*/ 0 h 207"/>
                  <a:gd name="T34" fmla="*/ 0 w 320"/>
                  <a:gd name="T35" fmla="*/ 0 h 207"/>
                  <a:gd name="T36" fmla="*/ 0 w 320"/>
                  <a:gd name="T37" fmla="*/ 0 h 207"/>
                  <a:gd name="T38" fmla="*/ 0 w 320"/>
                  <a:gd name="T39" fmla="*/ 0 h 207"/>
                  <a:gd name="T40" fmla="*/ 0 w 320"/>
                  <a:gd name="T41" fmla="*/ 0 h 207"/>
                  <a:gd name="T42" fmla="*/ 0 w 320"/>
                  <a:gd name="T43" fmla="*/ 0 h 207"/>
                  <a:gd name="T44" fmla="*/ 0 w 320"/>
                  <a:gd name="T45" fmla="*/ 0 h 207"/>
                  <a:gd name="T46" fmla="*/ 0 w 320"/>
                  <a:gd name="T47" fmla="*/ 0 h 207"/>
                  <a:gd name="T48" fmla="*/ 0 w 320"/>
                  <a:gd name="T49" fmla="*/ 0 h 207"/>
                  <a:gd name="T50" fmla="*/ 0 w 320"/>
                  <a:gd name="T51" fmla="*/ 0 h 207"/>
                  <a:gd name="T52" fmla="*/ 0 w 320"/>
                  <a:gd name="T53" fmla="*/ 0 h 207"/>
                  <a:gd name="T54" fmla="*/ 0 w 320"/>
                  <a:gd name="T55" fmla="*/ 0 h 207"/>
                  <a:gd name="T56" fmla="*/ 0 w 320"/>
                  <a:gd name="T57" fmla="*/ 0 h 207"/>
                  <a:gd name="T58" fmla="*/ 0 w 320"/>
                  <a:gd name="T59" fmla="*/ 0 h 207"/>
                  <a:gd name="T60" fmla="*/ 0 w 320"/>
                  <a:gd name="T61" fmla="*/ 0 h 207"/>
                  <a:gd name="T62" fmla="*/ 0 w 320"/>
                  <a:gd name="T63" fmla="*/ 0 h 207"/>
                  <a:gd name="T64" fmla="*/ 0 w 320"/>
                  <a:gd name="T65" fmla="*/ 0 h 207"/>
                  <a:gd name="T66" fmla="*/ 0 w 320"/>
                  <a:gd name="T67" fmla="*/ 0 h 207"/>
                  <a:gd name="T68" fmla="*/ 0 w 320"/>
                  <a:gd name="T69" fmla="*/ 0 h 207"/>
                  <a:gd name="T70" fmla="*/ 0 w 320"/>
                  <a:gd name="T71" fmla="*/ 0 h 207"/>
                  <a:gd name="T72" fmla="*/ 0 w 320"/>
                  <a:gd name="T73" fmla="*/ 0 h 207"/>
                  <a:gd name="T74" fmla="*/ 0 w 320"/>
                  <a:gd name="T75" fmla="*/ 0 h 207"/>
                  <a:gd name="T76" fmla="*/ 0 w 320"/>
                  <a:gd name="T77" fmla="*/ 0 h 207"/>
                  <a:gd name="T78" fmla="*/ 0 w 320"/>
                  <a:gd name="T79" fmla="*/ 0 h 207"/>
                  <a:gd name="T80" fmla="*/ 0 w 320"/>
                  <a:gd name="T81" fmla="*/ 0 h 207"/>
                  <a:gd name="T82" fmla="*/ 0 w 320"/>
                  <a:gd name="T83" fmla="*/ 0 h 207"/>
                  <a:gd name="T84" fmla="*/ 0 w 320"/>
                  <a:gd name="T85" fmla="*/ 0 h 207"/>
                  <a:gd name="T86" fmla="*/ 0 w 320"/>
                  <a:gd name="T87" fmla="*/ 0 h 2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0"/>
                  <a:gd name="T133" fmla="*/ 0 h 207"/>
                  <a:gd name="T134" fmla="*/ 320 w 320"/>
                  <a:gd name="T135" fmla="*/ 207 h 2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0" h="207">
                    <a:moveTo>
                      <a:pt x="0" y="74"/>
                    </a:moveTo>
                    <a:lnTo>
                      <a:pt x="4" y="71"/>
                    </a:lnTo>
                    <a:lnTo>
                      <a:pt x="26" y="68"/>
                    </a:lnTo>
                    <a:lnTo>
                      <a:pt x="29" y="64"/>
                    </a:lnTo>
                    <a:lnTo>
                      <a:pt x="36" y="63"/>
                    </a:lnTo>
                    <a:lnTo>
                      <a:pt x="48" y="52"/>
                    </a:lnTo>
                    <a:lnTo>
                      <a:pt x="62" y="30"/>
                    </a:lnTo>
                    <a:lnTo>
                      <a:pt x="74" y="31"/>
                    </a:lnTo>
                    <a:lnTo>
                      <a:pt x="88" y="49"/>
                    </a:lnTo>
                    <a:lnTo>
                      <a:pt x="101" y="53"/>
                    </a:lnTo>
                    <a:lnTo>
                      <a:pt x="117" y="48"/>
                    </a:lnTo>
                    <a:lnTo>
                      <a:pt x="149" y="23"/>
                    </a:lnTo>
                    <a:lnTo>
                      <a:pt x="166" y="25"/>
                    </a:lnTo>
                    <a:lnTo>
                      <a:pt x="189" y="23"/>
                    </a:lnTo>
                    <a:lnTo>
                      <a:pt x="219" y="7"/>
                    </a:lnTo>
                    <a:lnTo>
                      <a:pt x="234" y="12"/>
                    </a:lnTo>
                    <a:lnTo>
                      <a:pt x="250" y="0"/>
                    </a:lnTo>
                    <a:lnTo>
                      <a:pt x="271" y="18"/>
                    </a:lnTo>
                    <a:lnTo>
                      <a:pt x="309" y="27"/>
                    </a:lnTo>
                    <a:lnTo>
                      <a:pt x="310" y="46"/>
                    </a:lnTo>
                    <a:lnTo>
                      <a:pt x="303" y="68"/>
                    </a:lnTo>
                    <a:lnTo>
                      <a:pt x="317" y="102"/>
                    </a:lnTo>
                    <a:lnTo>
                      <a:pt x="313" y="110"/>
                    </a:lnTo>
                    <a:lnTo>
                      <a:pt x="320" y="125"/>
                    </a:lnTo>
                    <a:lnTo>
                      <a:pt x="319" y="155"/>
                    </a:lnTo>
                    <a:lnTo>
                      <a:pt x="290" y="166"/>
                    </a:lnTo>
                    <a:lnTo>
                      <a:pt x="263" y="185"/>
                    </a:lnTo>
                    <a:lnTo>
                      <a:pt x="253" y="189"/>
                    </a:lnTo>
                    <a:lnTo>
                      <a:pt x="228" y="180"/>
                    </a:lnTo>
                    <a:lnTo>
                      <a:pt x="198" y="177"/>
                    </a:lnTo>
                    <a:lnTo>
                      <a:pt x="162" y="188"/>
                    </a:lnTo>
                    <a:lnTo>
                      <a:pt x="147" y="187"/>
                    </a:lnTo>
                    <a:lnTo>
                      <a:pt x="136" y="189"/>
                    </a:lnTo>
                    <a:lnTo>
                      <a:pt x="127" y="198"/>
                    </a:lnTo>
                    <a:lnTo>
                      <a:pt x="102" y="207"/>
                    </a:lnTo>
                    <a:lnTo>
                      <a:pt x="90" y="199"/>
                    </a:lnTo>
                    <a:lnTo>
                      <a:pt x="72" y="207"/>
                    </a:lnTo>
                    <a:lnTo>
                      <a:pt x="52" y="199"/>
                    </a:lnTo>
                    <a:lnTo>
                      <a:pt x="56" y="149"/>
                    </a:lnTo>
                    <a:lnTo>
                      <a:pt x="32" y="148"/>
                    </a:lnTo>
                    <a:lnTo>
                      <a:pt x="25" y="135"/>
                    </a:lnTo>
                    <a:lnTo>
                      <a:pt x="9" y="128"/>
                    </a:lnTo>
                    <a:lnTo>
                      <a:pt x="4" y="123"/>
                    </a:lnTo>
                    <a:lnTo>
                      <a:pt x="0" y="7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52" name="Freeform 288"/>
              <p:cNvSpPr>
                <a:spLocks/>
              </p:cNvSpPr>
              <p:nvPr/>
            </p:nvSpPr>
            <p:spPr bwMode="auto">
              <a:xfrm>
                <a:off x="3143" y="1593"/>
                <a:ext cx="66" cy="154"/>
              </a:xfrm>
              <a:custGeom>
                <a:avLst/>
                <a:gdLst>
                  <a:gd name="T0" fmla="*/ 0 w 198"/>
                  <a:gd name="T1" fmla="*/ 0 h 462"/>
                  <a:gd name="T2" fmla="*/ 0 w 198"/>
                  <a:gd name="T3" fmla="*/ 0 h 462"/>
                  <a:gd name="T4" fmla="*/ 0 w 198"/>
                  <a:gd name="T5" fmla="*/ 0 h 462"/>
                  <a:gd name="T6" fmla="*/ 0 w 198"/>
                  <a:gd name="T7" fmla="*/ 0 h 462"/>
                  <a:gd name="T8" fmla="*/ 0 w 198"/>
                  <a:gd name="T9" fmla="*/ 0 h 462"/>
                  <a:gd name="T10" fmla="*/ 0 w 198"/>
                  <a:gd name="T11" fmla="*/ 0 h 462"/>
                  <a:gd name="T12" fmla="*/ 0 w 198"/>
                  <a:gd name="T13" fmla="*/ 0 h 462"/>
                  <a:gd name="T14" fmla="*/ 0 w 198"/>
                  <a:gd name="T15" fmla="*/ 0 h 462"/>
                  <a:gd name="T16" fmla="*/ 0 w 198"/>
                  <a:gd name="T17" fmla="*/ 0 h 462"/>
                  <a:gd name="T18" fmla="*/ 0 w 198"/>
                  <a:gd name="T19" fmla="*/ 0 h 462"/>
                  <a:gd name="T20" fmla="*/ 0 w 198"/>
                  <a:gd name="T21" fmla="*/ 0 h 462"/>
                  <a:gd name="T22" fmla="*/ 0 w 198"/>
                  <a:gd name="T23" fmla="*/ 0 h 462"/>
                  <a:gd name="T24" fmla="*/ 0 w 198"/>
                  <a:gd name="T25" fmla="*/ 0 h 462"/>
                  <a:gd name="T26" fmla="*/ 0 w 198"/>
                  <a:gd name="T27" fmla="*/ 0 h 462"/>
                  <a:gd name="T28" fmla="*/ 0 w 198"/>
                  <a:gd name="T29" fmla="*/ 0 h 462"/>
                  <a:gd name="T30" fmla="*/ 0 w 198"/>
                  <a:gd name="T31" fmla="*/ 0 h 462"/>
                  <a:gd name="T32" fmla="*/ 0 w 198"/>
                  <a:gd name="T33" fmla="*/ 0 h 462"/>
                  <a:gd name="T34" fmla="*/ 0 w 198"/>
                  <a:gd name="T35" fmla="*/ 0 h 462"/>
                  <a:gd name="T36" fmla="*/ 0 w 198"/>
                  <a:gd name="T37" fmla="*/ 0 h 462"/>
                  <a:gd name="T38" fmla="*/ 0 w 198"/>
                  <a:gd name="T39" fmla="*/ 0 h 462"/>
                  <a:gd name="T40" fmla="*/ 0 w 198"/>
                  <a:gd name="T41" fmla="*/ 0 h 462"/>
                  <a:gd name="T42" fmla="*/ 0 w 198"/>
                  <a:gd name="T43" fmla="*/ 0 h 462"/>
                  <a:gd name="T44" fmla="*/ 0 w 198"/>
                  <a:gd name="T45" fmla="*/ 0 h 462"/>
                  <a:gd name="T46" fmla="*/ 0 w 198"/>
                  <a:gd name="T47" fmla="*/ 0 h 462"/>
                  <a:gd name="T48" fmla="*/ 0 w 198"/>
                  <a:gd name="T49" fmla="*/ 0 h 462"/>
                  <a:gd name="T50" fmla="*/ 0 w 198"/>
                  <a:gd name="T51" fmla="*/ 0 h 462"/>
                  <a:gd name="T52" fmla="*/ 0 w 198"/>
                  <a:gd name="T53" fmla="*/ 0 h 462"/>
                  <a:gd name="T54" fmla="*/ 0 w 198"/>
                  <a:gd name="T55" fmla="*/ 0 h 462"/>
                  <a:gd name="T56" fmla="*/ 0 w 198"/>
                  <a:gd name="T57" fmla="*/ 0 h 462"/>
                  <a:gd name="T58" fmla="*/ 0 w 198"/>
                  <a:gd name="T59" fmla="*/ 0 h 462"/>
                  <a:gd name="T60" fmla="*/ 0 w 198"/>
                  <a:gd name="T61" fmla="*/ 0 h 462"/>
                  <a:gd name="T62" fmla="*/ 0 w 198"/>
                  <a:gd name="T63" fmla="*/ 0 h 462"/>
                  <a:gd name="T64" fmla="*/ 0 w 198"/>
                  <a:gd name="T65" fmla="*/ 0 h 462"/>
                  <a:gd name="T66" fmla="*/ 0 w 198"/>
                  <a:gd name="T67" fmla="*/ 0 h 462"/>
                  <a:gd name="T68" fmla="*/ 0 w 198"/>
                  <a:gd name="T69" fmla="*/ 0 h 462"/>
                  <a:gd name="T70" fmla="*/ 0 w 198"/>
                  <a:gd name="T71" fmla="*/ 0 h 462"/>
                  <a:gd name="T72" fmla="*/ 0 w 198"/>
                  <a:gd name="T73" fmla="*/ 0 h 462"/>
                  <a:gd name="T74" fmla="*/ 0 w 198"/>
                  <a:gd name="T75" fmla="*/ 0 h 462"/>
                  <a:gd name="T76" fmla="*/ 0 w 198"/>
                  <a:gd name="T77" fmla="*/ 0 h 462"/>
                  <a:gd name="T78" fmla="*/ 0 w 198"/>
                  <a:gd name="T79" fmla="*/ 0 h 462"/>
                  <a:gd name="T80" fmla="*/ 0 w 198"/>
                  <a:gd name="T81" fmla="*/ 0 h 462"/>
                  <a:gd name="T82" fmla="*/ 0 w 198"/>
                  <a:gd name="T83" fmla="*/ 0 h 462"/>
                  <a:gd name="T84" fmla="*/ 0 w 198"/>
                  <a:gd name="T85" fmla="*/ 0 h 462"/>
                  <a:gd name="T86" fmla="*/ 0 w 198"/>
                  <a:gd name="T87" fmla="*/ 0 h 4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62"/>
                  <a:gd name="T134" fmla="*/ 198 w 198"/>
                  <a:gd name="T135" fmla="*/ 462 h 4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62">
                    <a:moveTo>
                      <a:pt x="152" y="240"/>
                    </a:moveTo>
                    <a:lnTo>
                      <a:pt x="156" y="247"/>
                    </a:lnTo>
                    <a:lnTo>
                      <a:pt x="152" y="250"/>
                    </a:lnTo>
                    <a:lnTo>
                      <a:pt x="153" y="269"/>
                    </a:lnTo>
                    <a:lnTo>
                      <a:pt x="157" y="273"/>
                    </a:lnTo>
                    <a:lnTo>
                      <a:pt x="176" y="262"/>
                    </a:lnTo>
                    <a:lnTo>
                      <a:pt x="183" y="265"/>
                    </a:lnTo>
                    <a:lnTo>
                      <a:pt x="176" y="269"/>
                    </a:lnTo>
                    <a:lnTo>
                      <a:pt x="173" y="272"/>
                    </a:lnTo>
                    <a:lnTo>
                      <a:pt x="181" y="276"/>
                    </a:lnTo>
                    <a:lnTo>
                      <a:pt x="179" y="280"/>
                    </a:lnTo>
                    <a:lnTo>
                      <a:pt x="160" y="288"/>
                    </a:lnTo>
                    <a:lnTo>
                      <a:pt x="156" y="293"/>
                    </a:lnTo>
                    <a:lnTo>
                      <a:pt x="150" y="297"/>
                    </a:lnTo>
                    <a:lnTo>
                      <a:pt x="140" y="306"/>
                    </a:lnTo>
                    <a:lnTo>
                      <a:pt x="134" y="309"/>
                    </a:lnTo>
                    <a:lnTo>
                      <a:pt x="124" y="318"/>
                    </a:lnTo>
                    <a:lnTo>
                      <a:pt x="119" y="330"/>
                    </a:lnTo>
                    <a:lnTo>
                      <a:pt x="114" y="333"/>
                    </a:lnTo>
                    <a:lnTo>
                      <a:pt x="106" y="319"/>
                    </a:lnTo>
                    <a:lnTo>
                      <a:pt x="100" y="325"/>
                    </a:lnTo>
                    <a:lnTo>
                      <a:pt x="93" y="326"/>
                    </a:lnTo>
                    <a:lnTo>
                      <a:pt x="97" y="343"/>
                    </a:lnTo>
                    <a:lnTo>
                      <a:pt x="101" y="348"/>
                    </a:lnTo>
                    <a:lnTo>
                      <a:pt x="103" y="354"/>
                    </a:lnTo>
                    <a:lnTo>
                      <a:pt x="100" y="359"/>
                    </a:lnTo>
                    <a:lnTo>
                      <a:pt x="106" y="359"/>
                    </a:lnTo>
                    <a:lnTo>
                      <a:pt x="111" y="355"/>
                    </a:lnTo>
                    <a:lnTo>
                      <a:pt x="139" y="356"/>
                    </a:lnTo>
                    <a:lnTo>
                      <a:pt x="133" y="368"/>
                    </a:lnTo>
                    <a:lnTo>
                      <a:pt x="139" y="380"/>
                    </a:lnTo>
                    <a:lnTo>
                      <a:pt x="146" y="380"/>
                    </a:lnTo>
                    <a:lnTo>
                      <a:pt x="149" y="384"/>
                    </a:lnTo>
                    <a:lnTo>
                      <a:pt x="157" y="386"/>
                    </a:lnTo>
                    <a:lnTo>
                      <a:pt x="153" y="397"/>
                    </a:lnTo>
                    <a:lnTo>
                      <a:pt x="156" y="404"/>
                    </a:lnTo>
                    <a:lnTo>
                      <a:pt x="153" y="418"/>
                    </a:lnTo>
                    <a:lnTo>
                      <a:pt x="147" y="413"/>
                    </a:lnTo>
                    <a:lnTo>
                      <a:pt x="136" y="419"/>
                    </a:lnTo>
                    <a:lnTo>
                      <a:pt x="136" y="426"/>
                    </a:lnTo>
                    <a:lnTo>
                      <a:pt x="139" y="430"/>
                    </a:lnTo>
                    <a:lnTo>
                      <a:pt x="132" y="438"/>
                    </a:lnTo>
                    <a:lnTo>
                      <a:pt x="126" y="434"/>
                    </a:lnTo>
                    <a:lnTo>
                      <a:pt x="123" y="440"/>
                    </a:lnTo>
                    <a:lnTo>
                      <a:pt x="139" y="451"/>
                    </a:lnTo>
                    <a:lnTo>
                      <a:pt x="136" y="455"/>
                    </a:lnTo>
                    <a:lnTo>
                      <a:pt x="137" y="459"/>
                    </a:lnTo>
                    <a:lnTo>
                      <a:pt x="123" y="459"/>
                    </a:lnTo>
                    <a:lnTo>
                      <a:pt x="123" y="458"/>
                    </a:lnTo>
                    <a:lnTo>
                      <a:pt x="117" y="456"/>
                    </a:lnTo>
                    <a:lnTo>
                      <a:pt x="106" y="462"/>
                    </a:lnTo>
                    <a:lnTo>
                      <a:pt x="106" y="459"/>
                    </a:lnTo>
                    <a:lnTo>
                      <a:pt x="98" y="459"/>
                    </a:lnTo>
                    <a:lnTo>
                      <a:pt x="97" y="452"/>
                    </a:lnTo>
                    <a:lnTo>
                      <a:pt x="85" y="459"/>
                    </a:lnTo>
                    <a:lnTo>
                      <a:pt x="82" y="456"/>
                    </a:lnTo>
                    <a:lnTo>
                      <a:pt x="75" y="459"/>
                    </a:lnTo>
                    <a:lnTo>
                      <a:pt x="71" y="454"/>
                    </a:lnTo>
                    <a:lnTo>
                      <a:pt x="67" y="452"/>
                    </a:lnTo>
                    <a:lnTo>
                      <a:pt x="64" y="447"/>
                    </a:lnTo>
                    <a:lnTo>
                      <a:pt x="54" y="456"/>
                    </a:lnTo>
                    <a:lnTo>
                      <a:pt x="36" y="458"/>
                    </a:lnTo>
                    <a:lnTo>
                      <a:pt x="42" y="445"/>
                    </a:lnTo>
                    <a:lnTo>
                      <a:pt x="38" y="433"/>
                    </a:lnTo>
                    <a:lnTo>
                      <a:pt x="32" y="431"/>
                    </a:lnTo>
                    <a:lnTo>
                      <a:pt x="25" y="419"/>
                    </a:lnTo>
                    <a:lnTo>
                      <a:pt x="29" y="405"/>
                    </a:lnTo>
                    <a:lnTo>
                      <a:pt x="39" y="397"/>
                    </a:lnTo>
                    <a:lnTo>
                      <a:pt x="44" y="391"/>
                    </a:lnTo>
                    <a:lnTo>
                      <a:pt x="49" y="388"/>
                    </a:lnTo>
                    <a:lnTo>
                      <a:pt x="51" y="381"/>
                    </a:lnTo>
                    <a:lnTo>
                      <a:pt x="59" y="370"/>
                    </a:lnTo>
                    <a:lnTo>
                      <a:pt x="49" y="366"/>
                    </a:lnTo>
                    <a:lnTo>
                      <a:pt x="58" y="355"/>
                    </a:lnTo>
                    <a:lnTo>
                      <a:pt x="65" y="338"/>
                    </a:lnTo>
                    <a:lnTo>
                      <a:pt x="59" y="334"/>
                    </a:lnTo>
                    <a:lnTo>
                      <a:pt x="64" y="322"/>
                    </a:lnTo>
                    <a:lnTo>
                      <a:pt x="71" y="322"/>
                    </a:lnTo>
                    <a:lnTo>
                      <a:pt x="71" y="315"/>
                    </a:lnTo>
                    <a:lnTo>
                      <a:pt x="77" y="306"/>
                    </a:lnTo>
                    <a:lnTo>
                      <a:pt x="81" y="306"/>
                    </a:lnTo>
                    <a:lnTo>
                      <a:pt x="80" y="301"/>
                    </a:lnTo>
                    <a:lnTo>
                      <a:pt x="74" y="297"/>
                    </a:lnTo>
                    <a:lnTo>
                      <a:pt x="78" y="291"/>
                    </a:lnTo>
                    <a:lnTo>
                      <a:pt x="84" y="288"/>
                    </a:lnTo>
                    <a:lnTo>
                      <a:pt x="88" y="284"/>
                    </a:lnTo>
                    <a:lnTo>
                      <a:pt x="77" y="276"/>
                    </a:lnTo>
                    <a:lnTo>
                      <a:pt x="67" y="280"/>
                    </a:lnTo>
                    <a:lnTo>
                      <a:pt x="65" y="270"/>
                    </a:lnTo>
                    <a:lnTo>
                      <a:pt x="59" y="266"/>
                    </a:lnTo>
                    <a:lnTo>
                      <a:pt x="33" y="266"/>
                    </a:lnTo>
                    <a:lnTo>
                      <a:pt x="9" y="252"/>
                    </a:lnTo>
                    <a:lnTo>
                      <a:pt x="0" y="254"/>
                    </a:lnTo>
                    <a:lnTo>
                      <a:pt x="18" y="245"/>
                    </a:lnTo>
                    <a:lnTo>
                      <a:pt x="20" y="226"/>
                    </a:lnTo>
                    <a:lnTo>
                      <a:pt x="33" y="208"/>
                    </a:lnTo>
                    <a:lnTo>
                      <a:pt x="84" y="193"/>
                    </a:lnTo>
                    <a:lnTo>
                      <a:pt x="90" y="191"/>
                    </a:lnTo>
                    <a:lnTo>
                      <a:pt x="108" y="179"/>
                    </a:lnTo>
                    <a:lnTo>
                      <a:pt x="110" y="173"/>
                    </a:lnTo>
                    <a:lnTo>
                      <a:pt x="94" y="150"/>
                    </a:lnTo>
                    <a:lnTo>
                      <a:pt x="82" y="94"/>
                    </a:lnTo>
                    <a:lnTo>
                      <a:pt x="107" y="101"/>
                    </a:lnTo>
                    <a:lnTo>
                      <a:pt x="129" y="94"/>
                    </a:lnTo>
                    <a:lnTo>
                      <a:pt x="142" y="98"/>
                    </a:lnTo>
                    <a:lnTo>
                      <a:pt x="143" y="93"/>
                    </a:lnTo>
                    <a:lnTo>
                      <a:pt x="133" y="66"/>
                    </a:lnTo>
                    <a:lnTo>
                      <a:pt x="123" y="58"/>
                    </a:lnTo>
                    <a:lnTo>
                      <a:pt x="124" y="51"/>
                    </a:lnTo>
                    <a:lnTo>
                      <a:pt x="119" y="48"/>
                    </a:lnTo>
                    <a:lnTo>
                      <a:pt x="116" y="29"/>
                    </a:lnTo>
                    <a:lnTo>
                      <a:pt x="101" y="26"/>
                    </a:lnTo>
                    <a:lnTo>
                      <a:pt x="91" y="9"/>
                    </a:lnTo>
                    <a:lnTo>
                      <a:pt x="95" y="0"/>
                    </a:lnTo>
                    <a:lnTo>
                      <a:pt x="101" y="2"/>
                    </a:lnTo>
                    <a:lnTo>
                      <a:pt x="108" y="13"/>
                    </a:lnTo>
                    <a:lnTo>
                      <a:pt x="114" y="15"/>
                    </a:lnTo>
                    <a:lnTo>
                      <a:pt x="129" y="18"/>
                    </a:lnTo>
                    <a:lnTo>
                      <a:pt x="140" y="25"/>
                    </a:lnTo>
                    <a:lnTo>
                      <a:pt x="142" y="47"/>
                    </a:lnTo>
                    <a:lnTo>
                      <a:pt x="163" y="54"/>
                    </a:lnTo>
                    <a:lnTo>
                      <a:pt x="157" y="77"/>
                    </a:lnTo>
                    <a:lnTo>
                      <a:pt x="178" y="97"/>
                    </a:lnTo>
                    <a:lnTo>
                      <a:pt x="185" y="108"/>
                    </a:lnTo>
                    <a:lnTo>
                      <a:pt x="191" y="112"/>
                    </a:lnTo>
                    <a:lnTo>
                      <a:pt x="196" y="138"/>
                    </a:lnTo>
                    <a:lnTo>
                      <a:pt x="192" y="165"/>
                    </a:lnTo>
                    <a:lnTo>
                      <a:pt x="196" y="170"/>
                    </a:lnTo>
                    <a:lnTo>
                      <a:pt x="198" y="187"/>
                    </a:lnTo>
                    <a:lnTo>
                      <a:pt x="179" y="202"/>
                    </a:lnTo>
                    <a:lnTo>
                      <a:pt x="166" y="227"/>
                    </a:lnTo>
                    <a:lnTo>
                      <a:pt x="152" y="24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53" name="Freeform 289"/>
              <p:cNvSpPr>
                <a:spLocks/>
              </p:cNvSpPr>
              <p:nvPr/>
            </p:nvSpPr>
            <p:spPr bwMode="auto">
              <a:xfrm>
                <a:off x="3202" y="1340"/>
                <a:ext cx="103" cy="93"/>
              </a:xfrm>
              <a:custGeom>
                <a:avLst/>
                <a:gdLst>
                  <a:gd name="T0" fmla="*/ 0 w 309"/>
                  <a:gd name="T1" fmla="*/ 0 h 280"/>
                  <a:gd name="T2" fmla="*/ 0 w 309"/>
                  <a:gd name="T3" fmla="*/ 0 h 280"/>
                  <a:gd name="T4" fmla="*/ 0 w 309"/>
                  <a:gd name="T5" fmla="*/ 0 h 280"/>
                  <a:gd name="T6" fmla="*/ 0 w 309"/>
                  <a:gd name="T7" fmla="*/ 0 h 280"/>
                  <a:gd name="T8" fmla="*/ 0 w 309"/>
                  <a:gd name="T9" fmla="*/ 0 h 280"/>
                  <a:gd name="T10" fmla="*/ 0 w 309"/>
                  <a:gd name="T11" fmla="*/ 0 h 280"/>
                  <a:gd name="T12" fmla="*/ 0 w 309"/>
                  <a:gd name="T13" fmla="*/ 0 h 280"/>
                  <a:gd name="T14" fmla="*/ 0 w 309"/>
                  <a:gd name="T15" fmla="*/ 0 h 280"/>
                  <a:gd name="T16" fmla="*/ 0 w 309"/>
                  <a:gd name="T17" fmla="*/ 0 h 280"/>
                  <a:gd name="T18" fmla="*/ 0 w 309"/>
                  <a:gd name="T19" fmla="*/ 0 h 280"/>
                  <a:gd name="T20" fmla="*/ 0 w 309"/>
                  <a:gd name="T21" fmla="*/ 0 h 280"/>
                  <a:gd name="T22" fmla="*/ 0 w 309"/>
                  <a:gd name="T23" fmla="*/ 0 h 280"/>
                  <a:gd name="T24" fmla="*/ 0 w 309"/>
                  <a:gd name="T25" fmla="*/ 0 h 280"/>
                  <a:gd name="T26" fmla="*/ 0 w 309"/>
                  <a:gd name="T27" fmla="*/ 0 h 280"/>
                  <a:gd name="T28" fmla="*/ 0 w 309"/>
                  <a:gd name="T29" fmla="*/ 0 h 280"/>
                  <a:gd name="T30" fmla="*/ 0 w 309"/>
                  <a:gd name="T31" fmla="*/ 0 h 280"/>
                  <a:gd name="T32" fmla="*/ 0 w 309"/>
                  <a:gd name="T33" fmla="*/ 0 h 280"/>
                  <a:gd name="T34" fmla="*/ 0 w 309"/>
                  <a:gd name="T35" fmla="*/ 0 h 280"/>
                  <a:gd name="T36" fmla="*/ 0 w 309"/>
                  <a:gd name="T37" fmla="*/ 0 h 280"/>
                  <a:gd name="T38" fmla="*/ 0 w 309"/>
                  <a:gd name="T39" fmla="*/ 0 h 280"/>
                  <a:gd name="T40" fmla="*/ 0 w 309"/>
                  <a:gd name="T41" fmla="*/ 0 h 280"/>
                  <a:gd name="T42" fmla="*/ 0 w 309"/>
                  <a:gd name="T43" fmla="*/ 0 h 280"/>
                  <a:gd name="T44" fmla="*/ 0 w 309"/>
                  <a:gd name="T45" fmla="*/ 0 h 280"/>
                  <a:gd name="T46" fmla="*/ 0 w 309"/>
                  <a:gd name="T47" fmla="*/ 0 h 280"/>
                  <a:gd name="T48" fmla="*/ 0 w 309"/>
                  <a:gd name="T49" fmla="*/ 0 h 280"/>
                  <a:gd name="T50" fmla="*/ 0 w 309"/>
                  <a:gd name="T51" fmla="*/ 0 h 280"/>
                  <a:gd name="T52" fmla="*/ 0 w 309"/>
                  <a:gd name="T53" fmla="*/ 0 h 280"/>
                  <a:gd name="T54" fmla="*/ 0 w 309"/>
                  <a:gd name="T55" fmla="*/ 0 h 280"/>
                  <a:gd name="T56" fmla="*/ 0 w 309"/>
                  <a:gd name="T57" fmla="*/ 0 h 280"/>
                  <a:gd name="T58" fmla="*/ 0 w 309"/>
                  <a:gd name="T59" fmla="*/ 0 h 280"/>
                  <a:gd name="T60" fmla="*/ 0 w 309"/>
                  <a:gd name="T61" fmla="*/ 0 h 280"/>
                  <a:gd name="T62" fmla="*/ 0 w 309"/>
                  <a:gd name="T63" fmla="*/ 0 h 280"/>
                  <a:gd name="T64" fmla="*/ 0 w 309"/>
                  <a:gd name="T65" fmla="*/ 0 h 280"/>
                  <a:gd name="T66" fmla="*/ 0 w 309"/>
                  <a:gd name="T67" fmla="*/ 0 h 280"/>
                  <a:gd name="T68" fmla="*/ 0 w 309"/>
                  <a:gd name="T69" fmla="*/ 0 h 280"/>
                  <a:gd name="T70" fmla="*/ 0 w 309"/>
                  <a:gd name="T71" fmla="*/ 0 h 280"/>
                  <a:gd name="T72" fmla="*/ 0 w 309"/>
                  <a:gd name="T73" fmla="*/ 0 h 280"/>
                  <a:gd name="T74" fmla="*/ 0 w 309"/>
                  <a:gd name="T75" fmla="*/ 0 h 280"/>
                  <a:gd name="T76" fmla="*/ 0 w 309"/>
                  <a:gd name="T77" fmla="*/ 0 h 280"/>
                  <a:gd name="T78" fmla="*/ 0 w 309"/>
                  <a:gd name="T79" fmla="*/ 0 h 280"/>
                  <a:gd name="T80" fmla="*/ 0 w 309"/>
                  <a:gd name="T81" fmla="*/ 0 h 280"/>
                  <a:gd name="T82" fmla="*/ 0 w 309"/>
                  <a:gd name="T83" fmla="*/ 0 h 2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9"/>
                  <a:gd name="T127" fmla="*/ 0 h 280"/>
                  <a:gd name="T128" fmla="*/ 309 w 309"/>
                  <a:gd name="T129" fmla="*/ 280 h 2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9" h="280">
                    <a:moveTo>
                      <a:pt x="263" y="90"/>
                    </a:moveTo>
                    <a:lnTo>
                      <a:pt x="287" y="97"/>
                    </a:lnTo>
                    <a:lnTo>
                      <a:pt x="290" y="94"/>
                    </a:lnTo>
                    <a:lnTo>
                      <a:pt x="299" y="97"/>
                    </a:lnTo>
                    <a:lnTo>
                      <a:pt x="305" y="114"/>
                    </a:lnTo>
                    <a:lnTo>
                      <a:pt x="305" y="122"/>
                    </a:lnTo>
                    <a:lnTo>
                      <a:pt x="302" y="126"/>
                    </a:lnTo>
                    <a:lnTo>
                      <a:pt x="309" y="133"/>
                    </a:lnTo>
                    <a:lnTo>
                      <a:pt x="300" y="130"/>
                    </a:lnTo>
                    <a:lnTo>
                      <a:pt x="296" y="135"/>
                    </a:lnTo>
                    <a:lnTo>
                      <a:pt x="296" y="142"/>
                    </a:lnTo>
                    <a:lnTo>
                      <a:pt x="293" y="146"/>
                    </a:lnTo>
                    <a:lnTo>
                      <a:pt x="293" y="150"/>
                    </a:lnTo>
                    <a:lnTo>
                      <a:pt x="300" y="158"/>
                    </a:lnTo>
                    <a:lnTo>
                      <a:pt x="299" y="172"/>
                    </a:lnTo>
                    <a:lnTo>
                      <a:pt x="305" y="207"/>
                    </a:lnTo>
                    <a:lnTo>
                      <a:pt x="303" y="208"/>
                    </a:lnTo>
                    <a:lnTo>
                      <a:pt x="294" y="235"/>
                    </a:lnTo>
                    <a:lnTo>
                      <a:pt x="267" y="275"/>
                    </a:lnTo>
                    <a:lnTo>
                      <a:pt x="269" y="280"/>
                    </a:lnTo>
                    <a:lnTo>
                      <a:pt x="263" y="279"/>
                    </a:lnTo>
                    <a:lnTo>
                      <a:pt x="261" y="273"/>
                    </a:lnTo>
                    <a:lnTo>
                      <a:pt x="251" y="264"/>
                    </a:lnTo>
                    <a:lnTo>
                      <a:pt x="245" y="262"/>
                    </a:lnTo>
                    <a:lnTo>
                      <a:pt x="253" y="249"/>
                    </a:lnTo>
                    <a:lnTo>
                      <a:pt x="253" y="243"/>
                    </a:lnTo>
                    <a:lnTo>
                      <a:pt x="245" y="239"/>
                    </a:lnTo>
                    <a:lnTo>
                      <a:pt x="234" y="226"/>
                    </a:lnTo>
                    <a:lnTo>
                      <a:pt x="211" y="203"/>
                    </a:lnTo>
                    <a:lnTo>
                      <a:pt x="199" y="194"/>
                    </a:lnTo>
                    <a:lnTo>
                      <a:pt x="183" y="179"/>
                    </a:lnTo>
                    <a:lnTo>
                      <a:pt x="166" y="158"/>
                    </a:lnTo>
                    <a:lnTo>
                      <a:pt x="160" y="155"/>
                    </a:lnTo>
                    <a:lnTo>
                      <a:pt x="131" y="155"/>
                    </a:lnTo>
                    <a:lnTo>
                      <a:pt x="124" y="144"/>
                    </a:lnTo>
                    <a:lnTo>
                      <a:pt x="119" y="142"/>
                    </a:lnTo>
                    <a:lnTo>
                      <a:pt x="117" y="135"/>
                    </a:lnTo>
                    <a:lnTo>
                      <a:pt x="111" y="136"/>
                    </a:lnTo>
                    <a:lnTo>
                      <a:pt x="106" y="124"/>
                    </a:lnTo>
                    <a:lnTo>
                      <a:pt x="88" y="117"/>
                    </a:lnTo>
                    <a:lnTo>
                      <a:pt x="82" y="119"/>
                    </a:lnTo>
                    <a:lnTo>
                      <a:pt x="65" y="132"/>
                    </a:lnTo>
                    <a:lnTo>
                      <a:pt x="54" y="158"/>
                    </a:lnTo>
                    <a:lnTo>
                      <a:pt x="49" y="172"/>
                    </a:lnTo>
                    <a:lnTo>
                      <a:pt x="39" y="172"/>
                    </a:lnTo>
                    <a:lnTo>
                      <a:pt x="26" y="164"/>
                    </a:lnTo>
                    <a:lnTo>
                      <a:pt x="7" y="157"/>
                    </a:lnTo>
                    <a:lnTo>
                      <a:pt x="0" y="146"/>
                    </a:lnTo>
                    <a:lnTo>
                      <a:pt x="0" y="139"/>
                    </a:lnTo>
                    <a:lnTo>
                      <a:pt x="2" y="132"/>
                    </a:lnTo>
                    <a:lnTo>
                      <a:pt x="7" y="121"/>
                    </a:lnTo>
                    <a:lnTo>
                      <a:pt x="13" y="115"/>
                    </a:lnTo>
                    <a:lnTo>
                      <a:pt x="15" y="110"/>
                    </a:lnTo>
                    <a:lnTo>
                      <a:pt x="10" y="104"/>
                    </a:lnTo>
                    <a:lnTo>
                      <a:pt x="22" y="89"/>
                    </a:lnTo>
                    <a:lnTo>
                      <a:pt x="20" y="82"/>
                    </a:lnTo>
                    <a:lnTo>
                      <a:pt x="26" y="79"/>
                    </a:lnTo>
                    <a:lnTo>
                      <a:pt x="31" y="69"/>
                    </a:lnTo>
                    <a:lnTo>
                      <a:pt x="31" y="57"/>
                    </a:lnTo>
                    <a:lnTo>
                      <a:pt x="23" y="54"/>
                    </a:lnTo>
                    <a:lnTo>
                      <a:pt x="16" y="57"/>
                    </a:lnTo>
                    <a:lnTo>
                      <a:pt x="19" y="50"/>
                    </a:lnTo>
                    <a:lnTo>
                      <a:pt x="6" y="40"/>
                    </a:lnTo>
                    <a:lnTo>
                      <a:pt x="5" y="35"/>
                    </a:lnTo>
                    <a:lnTo>
                      <a:pt x="10" y="30"/>
                    </a:lnTo>
                    <a:lnTo>
                      <a:pt x="7" y="26"/>
                    </a:lnTo>
                    <a:lnTo>
                      <a:pt x="20" y="25"/>
                    </a:lnTo>
                    <a:lnTo>
                      <a:pt x="38" y="36"/>
                    </a:lnTo>
                    <a:lnTo>
                      <a:pt x="77" y="21"/>
                    </a:lnTo>
                    <a:lnTo>
                      <a:pt x="111" y="14"/>
                    </a:lnTo>
                    <a:lnTo>
                      <a:pt x="137" y="4"/>
                    </a:lnTo>
                    <a:lnTo>
                      <a:pt x="168" y="0"/>
                    </a:lnTo>
                    <a:lnTo>
                      <a:pt x="185" y="8"/>
                    </a:lnTo>
                    <a:lnTo>
                      <a:pt x="191" y="4"/>
                    </a:lnTo>
                    <a:lnTo>
                      <a:pt x="192" y="10"/>
                    </a:lnTo>
                    <a:lnTo>
                      <a:pt x="198" y="8"/>
                    </a:lnTo>
                    <a:lnTo>
                      <a:pt x="204" y="14"/>
                    </a:lnTo>
                    <a:lnTo>
                      <a:pt x="201" y="25"/>
                    </a:lnTo>
                    <a:lnTo>
                      <a:pt x="204" y="32"/>
                    </a:lnTo>
                    <a:lnTo>
                      <a:pt x="211" y="57"/>
                    </a:lnTo>
                    <a:lnTo>
                      <a:pt x="224" y="65"/>
                    </a:lnTo>
                    <a:lnTo>
                      <a:pt x="264" y="71"/>
                    </a:lnTo>
                    <a:lnTo>
                      <a:pt x="264" y="75"/>
                    </a:lnTo>
                    <a:lnTo>
                      <a:pt x="261" y="82"/>
                    </a:lnTo>
                    <a:lnTo>
                      <a:pt x="263" y="9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54" name="Freeform 290"/>
              <p:cNvSpPr>
                <a:spLocks/>
              </p:cNvSpPr>
              <p:nvPr/>
            </p:nvSpPr>
            <p:spPr bwMode="auto">
              <a:xfrm>
                <a:off x="3226" y="1329"/>
                <a:ext cx="7" cy="2"/>
              </a:xfrm>
              <a:custGeom>
                <a:avLst/>
                <a:gdLst>
                  <a:gd name="T0" fmla="*/ 0 w 21"/>
                  <a:gd name="T1" fmla="*/ 0 h 5"/>
                  <a:gd name="T2" fmla="*/ 0 w 21"/>
                  <a:gd name="T3" fmla="*/ 0 h 5"/>
                  <a:gd name="T4" fmla="*/ 0 w 21"/>
                  <a:gd name="T5" fmla="*/ 0 h 5"/>
                  <a:gd name="T6" fmla="*/ 0 w 21"/>
                  <a:gd name="T7" fmla="*/ 0 h 5"/>
                  <a:gd name="T8" fmla="*/ 0 w 21"/>
                  <a:gd name="T9" fmla="*/ 0 h 5"/>
                  <a:gd name="T10" fmla="*/ 0 60000 65536"/>
                  <a:gd name="T11" fmla="*/ 0 60000 65536"/>
                  <a:gd name="T12" fmla="*/ 0 60000 65536"/>
                  <a:gd name="T13" fmla="*/ 0 60000 65536"/>
                  <a:gd name="T14" fmla="*/ 0 60000 65536"/>
                  <a:gd name="T15" fmla="*/ 0 w 21"/>
                  <a:gd name="T16" fmla="*/ 0 h 5"/>
                  <a:gd name="T17" fmla="*/ 21 w 21"/>
                  <a:gd name="T18" fmla="*/ 5 h 5"/>
                </a:gdLst>
                <a:ahLst/>
                <a:cxnLst>
                  <a:cxn ang="T10">
                    <a:pos x="T0" y="T1"/>
                  </a:cxn>
                  <a:cxn ang="T11">
                    <a:pos x="T2" y="T3"/>
                  </a:cxn>
                  <a:cxn ang="T12">
                    <a:pos x="T4" y="T5"/>
                  </a:cxn>
                  <a:cxn ang="T13">
                    <a:pos x="T6" y="T7"/>
                  </a:cxn>
                  <a:cxn ang="T14">
                    <a:pos x="T8" y="T9"/>
                  </a:cxn>
                </a:cxnLst>
                <a:rect l="T15" t="T16" r="T17" b="T18"/>
                <a:pathLst>
                  <a:path w="21" h="5">
                    <a:moveTo>
                      <a:pt x="0" y="1"/>
                    </a:moveTo>
                    <a:lnTo>
                      <a:pt x="5" y="0"/>
                    </a:lnTo>
                    <a:lnTo>
                      <a:pt x="21" y="5"/>
                    </a:lnTo>
                    <a:lnTo>
                      <a:pt x="12" y="5"/>
                    </a:lnTo>
                    <a:lnTo>
                      <a:pt x="0" y="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55" name="Freeform 291"/>
              <p:cNvSpPr>
                <a:spLocks/>
              </p:cNvSpPr>
              <p:nvPr/>
            </p:nvSpPr>
            <p:spPr bwMode="auto">
              <a:xfrm>
                <a:off x="3240" y="1327"/>
                <a:ext cx="3" cy="2"/>
              </a:xfrm>
              <a:custGeom>
                <a:avLst/>
                <a:gdLst>
                  <a:gd name="T0" fmla="*/ 0 w 10"/>
                  <a:gd name="T1" fmla="*/ 0 h 6"/>
                  <a:gd name="T2" fmla="*/ 0 w 10"/>
                  <a:gd name="T3" fmla="*/ 0 h 6"/>
                  <a:gd name="T4" fmla="*/ 0 w 10"/>
                  <a:gd name="T5" fmla="*/ 0 h 6"/>
                  <a:gd name="T6" fmla="*/ 0 w 10"/>
                  <a:gd name="T7" fmla="*/ 0 h 6"/>
                  <a:gd name="T8" fmla="*/ 0 w 10"/>
                  <a:gd name="T9" fmla="*/ 0 h 6"/>
                  <a:gd name="T10" fmla="*/ 0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0" y="0"/>
                    </a:moveTo>
                    <a:lnTo>
                      <a:pt x="10" y="2"/>
                    </a:lnTo>
                    <a:lnTo>
                      <a:pt x="8" y="2"/>
                    </a:lnTo>
                    <a:lnTo>
                      <a:pt x="7" y="6"/>
                    </a:lnTo>
                    <a:lnTo>
                      <a:pt x="0" y="2"/>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56" name="Freeform 292"/>
              <p:cNvSpPr>
                <a:spLocks/>
              </p:cNvSpPr>
              <p:nvPr/>
            </p:nvSpPr>
            <p:spPr bwMode="auto">
              <a:xfrm>
                <a:off x="3107" y="1349"/>
                <a:ext cx="120" cy="91"/>
              </a:xfrm>
              <a:custGeom>
                <a:avLst/>
                <a:gdLst>
                  <a:gd name="T0" fmla="*/ 0 w 359"/>
                  <a:gd name="T1" fmla="*/ 0 h 273"/>
                  <a:gd name="T2" fmla="*/ 0 w 359"/>
                  <a:gd name="T3" fmla="*/ 0 h 273"/>
                  <a:gd name="T4" fmla="*/ 0 w 359"/>
                  <a:gd name="T5" fmla="*/ 0 h 273"/>
                  <a:gd name="T6" fmla="*/ 0 w 359"/>
                  <a:gd name="T7" fmla="*/ 0 h 273"/>
                  <a:gd name="T8" fmla="*/ 0 w 359"/>
                  <a:gd name="T9" fmla="*/ 0 h 273"/>
                  <a:gd name="T10" fmla="*/ 0 w 359"/>
                  <a:gd name="T11" fmla="*/ 0 h 273"/>
                  <a:gd name="T12" fmla="*/ 0 w 359"/>
                  <a:gd name="T13" fmla="*/ 0 h 273"/>
                  <a:gd name="T14" fmla="*/ 0 w 359"/>
                  <a:gd name="T15" fmla="*/ 0 h 273"/>
                  <a:gd name="T16" fmla="*/ 0 w 359"/>
                  <a:gd name="T17" fmla="*/ 0 h 273"/>
                  <a:gd name="T18" fmla="*/ 0 w 359"/>
                  <a:gd name="T19" fmla="*/ 0 h 273"/>
                  <a:gd name="T20" fmla="*/ 0 w 359"/>
                  <a:gd name="T21" fmla="*/ 0 h 273"/>
                  <a:gd name="T22" fmla="*/ 0 w 359"/>
                  <a:gd name="T23" fmla="*/ 0 h 273"/>
                  <a:gd name="T24" fmla="*/ 0 w 359"/>
                  <a:gd name="T25" fmla="*/ 0 h 273"/>
                  <a:gd name="T26" fmla="*/ 0 w 359"/>
                  <a:gd name="T27" fmla="*/ 0 h 273"/>
                  <a:gd name="T28" fmla="*/ 0 w 359"/>
                  <a:gd name="T29" fmla="*/ 0 h 273"/>
                  <a:gd name="T30" fmla="*/ 0 w 359"/>
                  <a:gd name="T31" fmla="*/ 0 h 273"/>
                  <a:gd name="T32" fmla="*/ 0 w 359"/>
                  <a:gd name="T33" fmla="*/ 0 h 273"/>
                  <a:gd name="T34" fmla="*/ 0 w 359"/>
                  <a:gd name="T35" fmla="*/ 0 h 273"/>
                  <a:gd name="T36" fmla="*/ 0 w 359"/>
                  <a:gd name="T37" fmla="*/ 0 h 273"/>
                  <a:gd name="T38" fmla="*/ 0 w 359"/>
                  <a:gd name="T39" fmla="*/ 0 h 273"/>
                  <a:gd name="T40" fmla="*/ 0 w 359"/>
                  <a:gd name="T41" fmla="*/ 0 h 273"/>
                  <a:gd name="T42" fmla="*/ 0 w 359"/>
                  <a:gd name="T43" fmla="*/ 0 h 273"/>
                  <a:gd name="T44" fmla="*/ 0 w 359"/>
                  <a:gd name="T45" fmla="*/ 0 h 273"/>
                  <a:gd name="T46" fmla="*/ 0 w 359"/>
                  <a:gd name="T47" fmla="*/ 0 h 273"/>
                  <a:gd name="T48" fmla="*/ 0 w 359"/>
                  <a:gd name="T49" fmla="*/ 0 h 273"/>
                  <a:gd name="T50" fmla="*/ 0 w 359"/>
                  <a:gd name="T51" fmla="*/ 0 h 273"/>
                  <a:gd name="T52" fmla="*/ 0 w 359"/>
                  <a:gd name="T53" fmla="*/ 0 h 273"/>
                  <a:gd name="T54" fmla="*/ 0 w 359"/>
                  <a:gd name="T55" fmla="*/ 0 h 273"/>
                  <a:gd name="T56" fmla="*/ 0 w 359"/>
                  <a:gd name="T57" fmla="*/ 0 h 273"/>
                  <a:gd name="T58" fmla="*/ 0 w 359"/>
                  <a:gd name="T59" fmla="*/ 0 h 273"/>
                  <a:gd name="T60" fmla="*/ 0 w 359"/>
                  <a:gd name="T61" fmla="*/ 0 h 273"/>
                  <a:gd name="T62" fmla="*/ 0 w 359"/>
                  <a:gd name="T63" fmla="*/ 0 h 273"/>
                  <a:gd name="T64" fmla="*/ 0 w 359"/>
                  <a:gd name="T65" fmla="*/ 0 h 273"/>
                  <a:gd name="T66" fmla="*/ 0 w 359"/>
                  <a:gd name="T67" fmla="*/ 0 h 273"/>
                  <a:gd name="T68" fmla="*/ 0 w 359"/>
                  <a:gd name="T69" fmla="*/ 0 h 273"/>
                  <a:gd name="T70" fmla="*/ 0 w 359"/>
                  <a:gd name="T71" fmla="*/ 0 h 273"/>
                  <a:gd name="T72" fmla="*/ 0 w 359"/>
                  <a:gd name="T73" fmla="*/ 0 h 273"/>
                  <a:gd name="T74" fmla="*/ 0 w 359"/>
                  <a:gd name="T75" fmla="*/ 0 h 273"/>
                  <a:gd name="T76" fmla="*/ 0 w 359"/>
                  <a:gd name="T77" fmla="*/ 0 h 273"/>
                  <a:gd name="T78" fmla="*/ 0 w 359"/>
                  <a:gd name="T79" fmla="*/ 0 h 273"/>
                  <a:gd name="T80" fmla="*/ 0 w 359"/>
                  <a:gd name="T81" fmla="*/ 0 h 273"/>
                  <a:gd name="T82" fmla="*/ 0 w 359"/>
                  <a:gd name="T83" fmla="*/ 0 h 273"/>
                  <a:gd name="T84" fmla="*/ 0 w 359"/>
                  <a:gd name="T85" fmla="*/ 0 h 2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9"/>
                  <a:gd name="T130" fmla="*/ 0 h 273"/>
                  <a:gd name="T131" fmla="*/ 359 w 359"/>
                  <a:gd name="T132" fmla="*/ 273 h 2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9" h="273">
                    <a:moveTo>
                      <a:pt x="64" y="114"/>
                    </a:moveTo>
                    <a:lnTo>
                      <a:pt x="61" y="129"/>
                    </a:lnTo>
                    <a:lnTo>
                      <a:pt x="55" y="133"/>
                    </a:lnTo>
                    <a:lnTo>
                      <a:pt x="53" y="139"/>
                    </a:lnTo>
                    <a:lnTo>
                      <a:pt x="46" y="148"/>
                    </a:lnTo>
                    <a:lnTo>
                      <a:pt x="39" y="151"/>
                    </a:lnTo>
                    <a:lnTo>
                      <a:pt x="0" y="177"/>
                    </a:lnTo>
                    <a:lnTo>
                      <a:pt x="46" y="148"/>
                    </a:lnTo>
                    <a:lnTo>
                      <a:pt x="53" y="140"/>
                    </a:lnTo>
                    <a:lnTo>
                      <a:pt x="56" y="151"/>
                    </a:lnTo>
                    <a:lnTo>
                      <a:pt x="52" y="155"/>
                    </a:lnTo>
                    <a:lnTo>
                      <a:pt x="59" y="169"/>
                    </a:lnTo>
                    <a:lnTo>
                      <a:pt x="62" y="172"/>
                    </a:lnTo>
                    <a:lnTo>
                      <a:pt x="59" y="186"/>
                    </a:lnTo>
                    <a:lnTo>
                      <a:pt x="62" y="191"/>
                    </a:lnTo>
                    <a:lnTo>
                      <a:pt x="62" y="205"/>
                    </a:lnTo>
                    <a:lnTo>
                      <a:pt x="58" y="211"/>
                    </a:lnTo>
                    <a:lnTo>
                      <a:pt x="61" y="225"/>
                    </a:lnTo>
                    <a:lnTo>
                      <a:pt x="49" y="232"/>
                    </a:lnTo>
                    <a:lnTo>
                      <a:pt x="46" y="237"/>
                    </a:lnTo>
                    <a:lnTo>
                      <a:pt x="62" y="252"/>
                    </a:lnTo>
                    <a:lnTo>
                      <a:pt x="77" y="251"/>
                    </a:lnTo>
                    <a:lnTo>
                      <a:pt x="104" y="259"/>
                    </a:lnTo>
                    <a:lnTo>
                      <a:pt x="111" y="258"/>
                    </a:lnTo>
                    <a:lnTo>
                      <a:pt x="114" y="252"/>
                    </a:lnTo>
                    <a:lnTo>
                      <a:pt x="121" y="251"/>
                    </a:lnTo>
                    <a:lnTo>
                      <a:pt x="128" y="248"/>
                    </a:lnTo>
                    <a:lnTo>
                      <a:pt x="134" y="250"/>
                    </a:lnTo>
                    <a:lnTo>
                      <a:pt x="137" y="255"/>
                    </a:lnTo>
                    <a:lnTo>
                      <a:pt x="144" y="254"/>
                    </a:lnTo>
                    <a:lnTo>
                      <a:pt x="150" y="258"/>
                    </a:lnTo>
                    <a:lnTo>
                      <a:pt x="154" y="255"/>
                    </a:lnTo>
                    <a:lnTo>
                      <a:pt x="162" y="257"/>
                    </a:lnTo>
                    <a:lnTo>
                      <a:pt x="172" y="266"/>
                    </a:lnTo>
                    <a:lnTo>
                      <a:pt x="173" y="272"/>
                    </a:lnTo>
                    <a:lnTo>
                      <a:pt x="182" y="266"/>
                    </a:lnTo>
                    <a:lnTo>
                      <a:pt x="198" y="273"/>
                    </a:lnTo>
                    <a:lnTo>
                      <a:pt x="205" y="270"/>
                    </a:lnTo>
                    <a:lnTo>
                      <a:pt x="214" y="259"/>
                    </a:lnTo>
                    <a:lnTo>
                      <a:pt x="227" y="254"/>
                    </a:lnTo>
                    <a:lnTo>
                      <a:pt x="231" y="261"/>
                    </a:lnTo>
                    <a:lnTo>
                      <a:pt x="244" y="265"/>
                    </a:lnTo>
                    <a:lnTo>
                      <a:pt x="250" y="264"/>
                    </a:lnTo>
                    <a:lnTo>
                      <a:pt x="251" y="257"/>
                    </a:lnTo>
                    <a:lnTo>
                      <a:pt x="270" y="248"/>
                    </a:lnTo>
                    <a:lnTo>
                      <a:pt x="297" y="230"/>
                    </a:lnTo>
                    <a:lnTo>
                      <a:pt x="310" y="215"/>
                    </a:lnTo>
                    <a:lnTo>
                      <a:pt x="325" y="216"/>
                    </a:lnTo>
                    <a:lnTo>
                      <a:pt x="330" y="222"/>
                    </a:lnTo>
                    <a:lnTo>
                      <a:pt x="335" y="222"/>
                    </a:lnTo>
                    <a:lnTo>
                      <a:pt x="348" y="214"/>
                    </a:lnTo>
                    <a:lnTo>
                      <a:pt x="359" y="196"/>
                    </a:lnTo>
                    <a:lnTo>
                      <a:pt x="358" y="190"/>
                    </a:lnTo>
                    <a:lnTo>
                      <a:pt x="339" y="169"/>
                    </a:lnTo>
                    <a:lnTo>
                      <a:pt x="339" y="157"/>
                    </a:lnTo>
                    <a:lnTo>
                      <a:pt x="328" y="152"/>
                    </a:lnTo>
                    <a:lnTo>
                      <a:pt x="323" y="144"/>
                    </a:lnTo>
                    <a:lnTo>
                      <a:pt x="310" y="136"/>
                    </a:lnTo>
                    <a:lnTo>
                      <a:pt x="291" y="129"/>
                    </a:lnTo>
                    <a:lnTo>
                      <a:pt x="284" y="118"/>
                    </a:lnTo>
                    <a:lnTo>
                      <a:pt x="284" y="111"/>
                    </a:lnTo>
                    <a:lnTo>
                      <a:pt x="286" y="104"/>
                    </a:lnTo>
                    <a:lnTo>
                      <a:pt x="291" y="93"/>
                    </a:lnTo>
                    <a:lnTo>
                      <a:pt x="297" y="87"/>
                    </a:lnTo>
                    <a:lnTo>
                      <a:pt x="299" y="82"/>
                    </a:lnTo>
                    <a:lnTo>
                      <a:pt x="294" y="76"/>
                    </a:lnTo>
                    <a:lnTo>
                      <a:pt x="306" y="61"/>
                    </a:lnTo>
                    <a:lnTo>
                      <a:pt x="304" y="54"/>
                    </a:lnTo>
                    <a:lnTo>
                      <a:pt x="310" y="51"/>
                    </a:lnTo>
                    <a:lnTo>
                      <a:pt x="315" y="41"/>
                    </a:lnTo>
                    <a:lnTo>
                      <a:pt x="315" y="29"/>
                    </a:lnTo>
                    <a:lnTo>
                      <a:pt x="307" y="26"/>
                    </a:lnTo>
                    <a:lnTo>
                      <a:pt x="300" y="29"/>
                    </a:lnTo>
                    <a:lnTo>
                      <a:pt x="291" y="25"/>
                    </a:lnTo>
                    <a:lnTo>
                      <a:pt x="283" y="25"/>
                    </a:lnTo>
                    <a:lnTo>
                      <a:pt x="280" y="0"/>
                    </a:lnTo>
                    <a:lnTo>
                      <a:pt x="242" y="1"/>
                    </a:lnTo>
                    <a:lnTo>
                      <a:pt x="214" y="7"/>
                    </a:lnTo>
                    <a:lnTo>
                      <a:pt x="205" y="5"/>
                    </a:lnTo>
                    <a:lnTo>
                      <a:pt x="166" y="23"/>
                    </a:lnTo>
                    <a:lnTo>
                      <a:pt x="146" y="34"/>
                    </a:lnTo>
                    <a:lnTo>
                      <a:pt x="118" y="46"/>
                    </a:lnTo>
                    <a:lnTo>
                      <a:pt x="98" y="66"/>
                    </a:lnTo>
                    <a:lnTo>
                      <a:pt x="75" y="83"/>
                    </a:lnTo>
                    <a:lnTo>
                      <a:pt x="65" y="101"/>
                    </a:lnTo>
                    <a:lnTo>
                      <a:pt x="64" y="11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57" name="Freeform 293"/>
              <p:cNvSpPr>
                <a:spLocks/>
              </p:cNvSpPr>
              <p:nvPr/>
            </p:nvSpPr>
            <p:spPr bwMode="auto">
              <a:xfrm>
                <a:off x="3104" y="1343"/>
                <a:ext cx="39" cy="16"/>
              </a:xfrm>
              <a:custGeom>
                <a:avLst/>
                <a:gdLst>
                  <a:gd name="T0" fmla="*/ 0 w 117"/>
                  <a:gd name="T1" fmla="*/ 0 h 47"/>
                  <a:gd name="T2" fmla="*/ 0 w 117"/>
                  <a:gd name="T3" fmla="*/ 0 h 47"/>
                  <a:gd name="T4" fmla="*/ 0 w 117"/>
                  <a:gd name="T5" fmla="*/ 0 h 47"/>
                  <a:gd name="T6" fmla="*/ 0 w 117"/>
                  <a:gd name="T7" fmla="*/ 0 h 47"/>
                  <a:gd name="T8" fmla="*/ 0 w 117"/>
                  <a:gd name="T9" fmla="*/ 0 h 47"/>
                  <a:gd name="T10" fmla="*/ 0 w 117"/>
                  <a:gd name="T11" fmla="*/ 0 h 47"/>
                  <a:gd name="T12" fmla="*/ 0 w 117"/>
                  <a:gd name="T13" fmla="*/ 0 h 47"/>
                  <a:gd name="T14" fmla="*/ 0 w 117"/>
                  <a:gd name="T15" fmla="*/ 0 h 47"/>
                  <a:gd name="T16" fmla="*/ 0 w 117"/>
                  <a:gd name="T17" fmla="*/ 0 h 47"/>
                  <a:gd name="T18" fmla="*/ 0 w 117"/>
                  <a:gd name="T19" fmla="*/ 0 h 47"/>
                  <a:gd name="T20" fmla="*/ 0 w 117"/>
                  <a:gd name="T21" fmla="*/ 0 h 47"/>
                  <a:gd name="T22" fmla="*/ 0 w 117"/>
                  <a:gd name="T23" fmla="*/ 0 h 47"/>
                  <a:gd name="T24" fmla="*/ 0 w 117"/>
                  <a:gd name="T25" fmla="*/ 0 h 47"/>
                  <a:gd name="T26" fmla="*/ 0 w 117"/>
                  <a:gd name="T27" fmla="*/ 0 h 47"/>
                  <a:gd name="T28" fmla="*/ 0 w 117"/>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47"/>
                  <a:gd name="T47" fmla="*/ 117 w 117"/>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47">
                    <a:moveTo>
                      <a:pt x="0" y="39"/>
                    </a:moveTo>
                    <a:lnTo>
                      <a:pt x="13" y="20"/>
                    </a:lnTo>
                    <a:lnTo>
                      <a:pt x="50" y="15"/>
                    </a:lnTo>
                    <a:lnTo>
                      <a:pt x="105" y="0"/>
                    </a:lnTo>
                    <a:lnTo>
                      <a:pt x="112" y="0"/>
                    </a:lnTo>
                    <a:lnTo>
                      <a:pt x="117" y="4"/>
                    </a:lnTo>
                    <a:lnTo>
                      <a:pt x="111" y="7"/>
                    </a:lnTo>
                    <a:lnTo>
                      <a:pt x="92" y="14"/>
                    </a:lnTo>
                    <a:lnTo>
                      <a:pt x="89" y="19"/>
                    </a:lnTo>
                    <a:lnTo>
                      <a:pt x="68" y="20"/>
                    </a:lnTo>
                    <a:lnTo>
                      <a:pt x="56" y="29"/>
                    </a:lnTo>
                    <a:lnTo>
                      <a:pt x="22" y="39"/>
                    </a:lnTo>
                    <a:lnTo>
                      <a:pt x="7" y="47"/>
                    </a:lnTo>
                    <a:lnTo>
                      <a:pt x="1" y="44"/>
                    </a:lnTo>
                    <a:lnTo>
                      <a:pt x="0" y="39"/>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58" name="Freeform 294"/>
              <p:cNvSpPr>
                <a:spLocks/>
              </p:cNvSpPr>
              <p:nvPr/>
            </p:nvSpPr>
            <p:spPr bwMode="auto">
              <a:xfrm>
                <a:off x="3148" y="1340"/>
                <a:ext cx="33" cy="7"/>
              </a:xfrm>
              <a:custGeom>
                <a:avLst/>
                <a:gdLst>
                  <a:gd name="T0" fmla="*/ 0 w 98"/>
                  <a:gd name="T1" fmla="*/ 0 h 21"/>
                  <a:gd name="T2" fmla="*/ 0 w 98"/>
                  <a:gd name="T3" fmla="*/ 0 h 21"/>
                  <a:gd name="T4" fmla="*/ 0 w 98"/>
                  <a:gd name="T5" fmla="*/ 0 h 21"/>
                  <a:gd name="T6" fmla="*/ 0 w 98"/>
                  <a:gd name="T7" fmla="*/ 0 h 21"/>
                  <a:gd name="T8" fmla="*/ 0 w 98"/>
                  <a:gd name="T9" fmla="*/ 0 h 21"/>
                  <a:gd name="T10" fmla="*/ 0 w 98"/>
                  <a:gd name="T11" fmla="*/ 0 h 21"/>
                  <a:gd name="T12" fmla="*/ 0 w 98"/>
                  <a:gd name="T13" fmla="*/ 0 h 21"/>
                  <a:gd name="T14" fmla="*/ 0 w 98"/>
                  <a:gd name="T15" fmla="*/ 0 h 21"/>
                  <a:gd name="T16" fmla="*/ 0 w 98"/>
                  <a:gd name="T17" fmla="*/ 0 h 21"/>
                  <a:gd name="T18" fmla="*/ 0 w 98"/>
                  <a:gd name="T19" fmla="*/ 0 h 21"/>
                  <a:gd name="T20" fmla="*/ 0 w 98"/>
                  <a:gd name="T21" fmla="*/ 0 h 21"/>
                  <a:gd name="T22" fmla="*/ 0 w 98"/>
                  <a:gd name="T23" fmla="*/ 0 h 21"/>
                  <a:gd name="T24" fmla="*/ 0 w 98"/>
                  <a:gd name="T25" fmla="*/ 0 h 21"/>
                  <a:gd name="T26" fmla="*/ 0 w 98"/>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
                  <a:gd name="T43" fmla="*/ 0 h 21"/>
                  <a:gd name="T44" fmla="*/ 98 w 9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 h="21">
                    <a:moveTo>
                      <a:pt x="0" y="7"/>
                    </a:moveTo>
                    <a:lnTo>
                      <a:pt x="4" y="1"/>
                    </a:lnTo>
                    <a:lnTo>
                      <a:pt x="33" y="5"/>
                    </a:lnTo>
                    <a:lnTo>
                      <a:pt x="72" y="0"/>
                    </a:lnTo>
                    <a:lnTo>
                      <a:pt x="91" y="1"/>
                    </a:lnTo>
                    <a:lnTo>
                      <a:pt x="98" y="5"/>
                    </a:lnTo>
                    <a:lnTo>
                      <a:pt x="91" y="7"/>
                    </a:lnTo>
                    <a:lnTo>
                      <a:pt x="85" y="7"/>
                    </a:lnTo>
                    <a:lnTo>
                      <a:pt x="59" y="12"/>
                    </a:lnTo>
                    <a:lnTo>
                      <a:pt x="33" y="12"/>
                    </a:lnTo>
                    <a:lnTo>
                      <a:pt x="20" y="21"/>
                    </a:lnTo>
                    <a:lnTo>
                      <a:pt x="5" y="19"/>
                    </a:lnTo>
                    <a:lnTo>
                      <a:pt x="1" y="14"/>
                    </a:lnTo>
                    <a:lnTo>
                      <a:pt x="0" y="7"/>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59" name="Freeform 295"/>
              <p:cNvSpPr>
                <a:spLocks/>
              </p:cNvSpPr>
              <p:nvPr/>
            </p:nvSpPr>
            <p:spPr bwMode="auto">
              <a:xfrm>
                <a:off x="3074" y="1364"/>
                <a:ext cx="25" cy="16"/>
              </a:xfrm>
              <a:custGeom>
                <a:avLst/>
                <a:gdLst>
                  <a:gd name="T0" fmla="*/ 0 w 75"/>
                  <a:gd name="T1" fmla="*/ 0 h 48"/>
                  <a:gd name="T2" fmla="*/ 0 w 75"/>
                  <a:gd name="T3" fmla="*/ 0 h 48"/>
                  <a:gd name="T4" fmla="*/ 0 w 75"/>
                  <a:gd name="T5" fmla="*/ 0 h 48"/>
                  <a:gd name="T6" fmla="*/ 0 w 75"/>
                  <a:gd name="T7" fmla="*/ 0 h 48"/>
                  <a:gd name="T8" fmla="*/ 0 w 75"/>
                  <a:gd name="T9" fmla="*/ 0 h 48"/>
                  <a:gd name="T10" fmla="*/ 0 w 75"/>
                  <a:gd name="T11" fmla="*/ 0 h 48"/>
                  <a:gd name="T12" fmla="*/ 0 w 75"/>
                  <a:gd name="T13" fmla="*/ 0 h 48"/>
                  <a:gd name="T14" fmla="*/ 0 w 75"/>
                  <a:gd name="T15" fmla="*/ 0 h 48"/>
                  <a:gd name="T16" fmla="*/ 0 w 75"/>
                  <a:gd name="T17" fmla="*/ 0 h 48"/>
                  <a:gd name="T18" fmla="*/ 0 w 75"/>
                  <a:gd name="T19" fmla="*/ 0 h 48"/>
                  <a:gd name="T20" fmla="*/ 0 w 75"/>
                  <a:gd name="T21" fmla="*/ 0 h 48"/>
                  <a:gd name="T22" fmla="*/ 0 w 75"/>
                  <a:gd name="T23" fmla="*/ 0 h 48"/>
                  <a:gd name="T24" fmla="*/ 0 w 75"/>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48"/>
                  <a:gd name="T41" fmla="*/ 75 w 7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48">
                    <a:moveTo>
                      <a:pt x="0" y="44"/>
                    </a:moveTo>
                    <a:lnTo>
                      <a:pt x="29" y="23"/>
                    </a:lnTo>
                    <a:lnTo>
                      <a:pt x="39" y="12"/>
                    </a:lnTo>
                    <a:lnTo>
                      <a:pt x="56" y="1"/>
                    </a:lnTo>
                    <a:lnTo>
                      <a:pt x="71" y="0"/>
                    </a:lnTo>
                    <a:lnTo>
                      <a:pt x="75" y="4"/>
                    </a:lnTo>
                    <a:lnTo>
                      <a:pt x="68" y="5"/>
                    </a:lnTo>
                    <a:lnTo>
                      <a:pt x="43" y="15"/>
                    </a:lnTo>
                    <a:lnTo>
                      <a:pt x="40" y="26"/>
                    </a:lnTo>
                    <a:lnTo>
                      <a:pt x="35" y="30"/>
                    </a:lnTo>
                    <a:lnTo>
                      <a:pt x="25" y="44"/>
                    </a:lnTo>
                    <a:lnTo>
                      <a:pt x="4" y="48"/>
                    </a:lnTo>
                    <a:lnTo>
                      <a:pt x="0" y="44"/>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60" name="Freeform 296"/>
              <p:cNvSpPr>
                <a:spLocks/>
              </p:cNvSpPr>
              <p:nvPr/>
            </p:nvSpPr>
            <p:spPr bwMode="auto">
              <a:xfrm>
                <a:off x="3197" y="1334"/>
                <a:ext cx="19" cy="8"/>
              </a:xfrm>
              <a:custGeom>
                <a:avLst/>
                <a:gdLst>
                  <a:gd name="T0" fmla="*/ 0 w 58"/>
                  <a:gd name="T1" fmla="*/ 0 h 22"/>
                  <a:gd name="T2" fmla="*/ 0 w 58"/>
                  <a:gd name="T3" fmla="*/ 0 h 22"/>
                  <a:gd name="T4" fmla="*/ 0 w 58"/>
                  <a:gd name="T5" fmla="*/ 0 h 22"/>
                  <a:gd name="T6" fmla="*/ 0 w 58"/>
                  <a:gd name="T7" fmla="*/ 0 h 22"/>
                  <a:gd name="T8" fmla="*/ 0 w 58"/>
                  <a:gd name="T9" fmla="*/ 0 h 22"/>
                  <a:gd name="T10" fmla="*/ 0 w 58"/>
                  <a:gd name="T11" fmla="*/ 0 h 22"/>
                  <a:gd name="T12" fmla="*/ 0 w 58"/>
                  <a:gd name="T13" fmla="*/ 0 h 22"/>
                  <a:gd name="T14" fmla="*/ 0 w 58"/>
                  <a:gd name="T15" fmla="*/ 0 h 22"/>
                  <a:gd name="T16" fmla="*/ 0 w 58"/>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2"/>
                  <a:gd name="T29" fmla="*/ 58 w 58"/>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2">
                    <a:moveTo>
                      <a:pt x="0" y="20"/>
                    </a:moveTo>
                    <a:lnTo>
                      <a:pt x="6" y="22"/>
                    </a:lnTo>
                    <a:lnTo>
                      <a:pt x="16" y="16"/>
                    </a:lnTo>
                    <a:lnTo>
                      <a:pt x="36" y="13"/>
                    </a:lnTo>
                    <a:lnTo>
                      <a:pt x="58" y="2"/>
                    </a:lnTo>
                    <a:lnTo>
                      <a:pt x="51" y="0"/>
                    </a:lnTo>
                    <a:lnTo>
                      <a:pt x="12" y="2"/>
                    </a:lnTo>
                    <a:lnTo>
                      <a:pt x="2" y="14"/>
                    </a:lnTo>
                    <a:lnTo>
                      <a:pt x="0" y="20"/>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61" name="Freeform 297"/>
              <p:cNvSpPr>
                <a:spLocks/>
              </p:cNvSpPr>
              <p:nvPr/>
            </p:nvSpPr>
            <p:spPr bwMode="auto">
              <a:xfrm>
                <a:off x="3197" y="1379"/>
                <a:ext cx="95" cy="88"/>
              </a:xfrm>
              <a:custGeom>
                <a:avLst/>
                <a:gdLst>
                  <a:gd name="T0" fmla="*/ 0 w 283"/>
                  <a:gd name="T1" fmla="*/ 0 h 265"/>
                  <a:gd name="T2" fmla="*/ 0 w 283"/>
                  <a:gd name="T3" fmla="*/ 0 h 265"/>
                  <a:gd name="T4" fmla="*/ 0 w 283"/>
                  <a:gd name="T5" fmla="*/ 0 h 265"/>
                  <a:gd name="T6" fmla="*/ 0 w 283"/>
                  <a:gd name="T7" fmla="*/ 0 h 265"/>
                  <a:gd name="T8" fmla="*/ 0 w 283"/>
                  <a:gd name="T9" fmla="*/ 0 h 265"/>
                  <a:gd name="T10" fmla="*/ 0 w 283"/>
                  <a:gd name="T11" fmla="*/ 0 h 265"/>
                  <a:gd name="T12" fmla="*/ 0 w 283"/>
                  <a:gd name="T13" fmla="*/ 0 h 265"/>
                  <a:gd name="T14" fmla="*/ 0 w 283"/>
                  <a:gd name="T15" fmla="*/ 0 h 265"/>
                  <a:gd name="T16" fmla="*/ 0 w 283"/>
                  <a:gd name="T17" fmla="*/ 0 h 265"/>
                  <a:gd name="T18" fmla="*/ 0 w 283"/>
                  <a:gd name="T19" fmla="*/ 0 h 265"/>
                  <a:gd name="T20" fmla="*/ 0 w 283"/>
                  <a:gd name="T21" fmla="*/ 0 h 265"/>
                  <a:gd name="T22" fmla="*/ 0 w 283"/>
                  <a:gd name="T23" fmla="*/ 0 h 265"/>
                  <a:gd name="T24" fmla="*/ 0 w 283"/>
                  <a:gd name="T25" fmla="*/ 0 h 265"/>
                  <a:gd name="T26" fmla="*/ 0 w 283"/>
                  <a:gd name="T27" fmla="*/ 0 h 265"/>
                  <a:gd name="T28" fmla="*/ 0 w 283"/>
                  <a:gd name="T29" fmla="*/ 0 h 265"/>
                  <a:gd name="T30" fmla="*/ 0 w 283"/>
                  <a:gd name="T31" fmla="*/ 0 h 265"/>
                  <a:gd name="T32" fmla="*/ 0 w 283"/>
                  <a:gd name="T33" fmla="*/ 0 h 265"/>
                  <a:gd name="T34" fmla="*/ 0 w 283"/>
                  <a:gd name="T35" fmla="*/ 0 h 265"/>
                  <a:gd name="T36" fmla="*/ 0 w 283"/>
                  <a:gd name="T37" fmla="*/ 0 h 265"/>
                  <a:gd name="T38" fmla="*/ 0 w 283"/>
                  <a:gd name="T39" fmla="*/ 0 h 265"/>
                  <a:gd name="T40" fmla="*/ 0 w 283"/>
                  <a:gd name="T41" fmla="*/ 0 h 265"/>
                  <a:gd name="T42" fmla="*/ 0 w 283"/>
                  <a:gd name="T43" fmla="*/ 0 h 265"/>
                  <a:gd name="T44" fmla="*/ 0 w 283"/>
                  <a:gd name="T45" fmla="*/ 0 h 265"/>
                  <a:gd name="T46" fmla="*/ 0 w 283"/>
                  <a:gd name="T47" fmla="*/ 0 h 265"/>
                  <a:gd name="T48" fmla="*/ 0 w 283"/>
                  <a:gd name="T49" fmla="*/ 0 h 265"/>
                  <a:gd name="T50" fmla="*/ 0 w 283"/>
                  <a:gd name="T51" fmla="*/ 0 h 265"/>
                  <a:gd name="T52" fmla="*/ 0 w 283"/>
                  <a:gd name="T53" fmla="*/ 0 h 265"/>
                  <a:gd name="T54" fmla="*/ 0 w 283"/>
                  <a:gd name="T55" fmla="*/ 0 h 265"/>
                  <a:gd name="T56" fmla="*/ 0 w 283"/>
                  <a:gd name="T57" fmla="*/ 0 h 265"/>
                  <a:gd name="T58" fmla="*/ 0 w 283"/>
                  <a:gd name="T59" fmla="*/ 0 h 265"/>
                  <a:gd name="T60" fmla="*/ 0 w 283"/>
                  <a:gd name="T61" fmla="*/ 0 h 265"/>
                  <a:gd name="T62" fmla="*/ 0 w 283"/>
                  <a:gd name="T63" fmla="*/ 0 h 265"/>
                  <a:gd name="T64" fmla="*/ 0 w 283"/>
                  <a:gd name="T65" fmla="*/ 0 h 265"/>
                  <a:gd name="T66" fmla="*/ 0 w 283"/>
                  <a:gd name="T67" fmla="*/ 0 h 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3"/>
                  <a:gd name="T103" fmla="*/ 0 h 265"/>
                  <a:gd name="T104" fmla="*/ 283 w 283"/>
                  <a:gd name="T105" fmla="*/ 265 h 2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3" h="265">
                    <a:moveTo>
                      <a:pt x="248" y="109"/>
                    </a:moveTo>
                    <a:lnTo>
                      <a:pt x="259" y="122"/>
                    </a:lnTo>
                    <a:lnTo>
                      <a:pt x="267" y="126"/>
                    </a:lnTo>
                    <a:lnTo>
                      <a:pt x="267" y="132"/>
                    </a:lnTo>
                    <a:lnTo>
                      <a:pt x="259" y="145"/>
                    </a:lnTo>
                    <a:lnTo>
                      <a:pt x="265" y="147"/>
                    </a:lnTo>
                    <a:lnTo>
                      <a:pt x="275" y="156"/>
                    </a:lnTo>
                    <a:lnTo>
                      <a:pt x="277" y="162"/>
                    </a:lnTo>
                    <a:lnTo>
                      <a:pt x="283" y="163"/>
                    </a:lnTo>
                    <a:lnTo>
                      <a:pt x="277" y="176"/>
                    </a:lnTo>
                    <a:lnTo>
                      <a:pt x="275" y="247"/>
                    </a:lnTo>
                    <a:lnTo>
                      <a:pt x="274" y="256"/>
                    </a:lnTo>
                    <a:lnTo>
                      <a:pt x="254" y="251"/>
                    </a:lnTo>
                    <a:lnTo>
                      <a:pt x="239" y="254"/>
                    </a:lnTo>
                    <a:lnTo>
                      <a:pt x="226" y="250"/>
                    </a:lnTo>
                    <a:lnTo>
                      <a:pt x="190" y="251"/>
                    </a:lnTo>
                    <a:lnTo>
                      <a:pt x="171" y="262"/>
                    </a:lnTo>
                    <a:lnTo>
                      <a:pt x="169" y="261"/>
                    </a:lnTo>
                    <a:lnTo>
                      <a:pt x="169" y="254"/>
                    </a:lnTo>
                    <a:lnTo>
                      <a:pt x="148" y="245"/>
                    </a:lnTo>
                    <a:lnTo>
                      <a:pt x="144" y="237"/>
                    </a:lnTo>
                    <a:lnTo>
                      <a:pt x="130" y="240"/>
                    </a:lnTo>
                    <a:lnTo>
                      <a:pt x="118" y="248"/>
                    </a:lnTo>
                    <a:lnTo>
                      <a:pt x="118" y="265"/>
                    </a:lnTo>
                    <a:lnTo>
                      <a:pt x="104" y="261"/>
                    </a:lnTo>
                    <a:lnTo>
                      <a:pt x="98" y="265"/>
                    </a:lnTo>
                    <a:lnTo>
                      <a:pt x="91" y="263"/>
                    </a:lnTo>
                    <a:lnTo>
                      <a:pt x="76" y="265"/>
                    </a:lnTo>
                    <a:lnTo>
                      <a:pt x="70" y="252"/>
                    </a:lnTo>
                    <a:lnTo>
                      <a:pt x="59" y="245"/>
                    </a:lnTo>
                    <a:lnTo>
                      <a:pt x="46" y="245"/>
                    </a:lnTo>
                    <a:lnTo>
                      <a:pt x="26" y="237"/>
                    </a:lnTo>
                    <a:lnTo>
                      <a:pt x="19" y="240"/>
                    </a:lnTo>
                    <a:lnTo>
                      <a:pt x="8" y="231"/>
                    </a:lnTo>
                    <a:lnTo>
                      <a:pt x="0" y="212"/>
                    </a:lnTo>
                    <a:lnTo>
                      <a:pt x="0" y="206"/>
                    </a:lnTo>
                    <a:lnTo>
                      <a:pt x="14" y="200"/>
                    </a:lnTo>
                    <a:lnTo>
                      <a:pt x="21" y="188"/>
                    </a:lnTo>
                    <a:lnTo>
                      <a:pt x="0" y="159"/>
                    </a:lnTo>
                    <a:lnTo>
                      <a:pt x="27" y="141"/>
                    </a:lnTo>
                    <a:lnTo>
                      <a:pt x="40" y="126"/>
                    </a:lnTo>
                    <a:lnTo>
                      <a:pt x="55" y="127"/>
                    </a:lnTo>
                    <a:lnTo>
                      <a:pt x="60" y="133"/>
                    </a:lnTo>
                    <a:lnTo>
                      <a:pt x="65" y="133"/>
                    </a:lnTo>
                    <a:lnTo>
                      <a:pt x="78" y="125"/>
                    </a:lnTo>
                    <a:lnTo>
                      <a:pt x="89" y="107"/>
                    </a:lnTo>
                    <a:lnTo>
                      <a:pt x="88" y="101"/>
                    </a:lnTo>
                    <a:lnTo>
                      <a:pt x="69" y="80"/>
                    </a:lnTo>
                    <a:lnTo>
                      <a:pt x="69" y="68"/>
                    </a:lnTo>
                    <a:lnTo>
                      <a:pt x="58" y="63"/>
                    </a:lnTo>
                    <a:lnTo>
                      <a:pt x="53" y="55"/>
                    </a:lnTo>
                    <a:lnTo>
                      <a:pt x="63" y="55"/>
                    </a:lnTo>
                    <a:lnTo>
                      <a:pt x="68" y="41"/>
                    </a:lnTo>
                    <a:lnTo>
                      <a:pt x="79" y="15"/>
                    </a:lnTo>
                    <a:lnTo>
                      <a:pt x="96" y="2"/>
                    </a:lnTo>
                    <a:lnTo>
                      <a:pt x="102" y="0"/>
                    </a:lnTo>
                    <a:lnTo>
                      <a:pt x="120" y="7"/>
                    </a:lnTo>
                    <a:lnTo>
                      <a:pt x="125" y="19"/>
                    </a:lnTo>
                    <a:lnTo>
                      <a:pt x="131" y="18"/>
                    </a:lnTo>
                    <a:lnTo>
                      <a:pt x="133" y="25"/>
                    </a:lnTo>
                    <a:lnTo>
                      <a:pt x="138" y="27"/>
                    </a:lnTo>
                    <a:lnTo>
                      <a:pt x="145" y="38"/>
                    </a:lnTo>
                    <a:lnTo>
                      <a:pt x="174" y="38"/>
                    </a:lnTo>
                    <a:lnTo>
                      <a:pt x="180" y="41"/>
                    </a:lnTo>
                    <a:lnTo>
                      <a:pt x="197" y="62"/>
                    </a:lnTo>
                    <a:lnTo>
                      <a:pt x="213" y="77"/>
                    </a:lnTo>
                    <a:lnTo>
                      <a:pt x="225" y="86"/>
                    </a:lnTo>
                    <a:lnTo>
                      <a:pt x="248" y="109"/>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62" name="Freeform 298"/>
              <p:cNvSpPr>
                <a:spLocks/>
              </p:cNvSpPr>
              <p:nvPr/>
            </p:nvSpPr>
            <p:spPr bwMode="auto">
              <a:xfrm>
                <a:off x="3165" y="1432"/>
                <a:ext cx="126" cy="110"/>
              </a:xfrm>
              <a:custGeom>
                <a:avLst/>
                <a:gdLst>
                  <a:gd name="T0" fmla="*/ 0 w 378"/>
                  <a:gd name="T1" fmla="*/ 0 h 331"/>
                  <a:gd name="T2" fmla="*/ 0 w 378"/>
                  <a:gd name="T3" fmla="*/ 0 h 331"/>
                  <a:gd name="T4" fmla="*/ 0 w 378"/>
                  <a:gd name="T5" fmla="*/ 0 h 331"/>
                  <a:gd name="T6" fmla="*/ 0 w 378"/>
                  <a:gd name="T7" fmla="*/ 0 h 331"/>
                  <a:gd name="T8" fmla="*/ 0 w 378"/>
                  <a:gd name="T9" fmla="*/ 0 h 331"/>
                  <a:gd name="T10" fmla="*/ 0 w 378"/>
                  <a:gd name="T11" fmla="*/ 0 h 331"/>
                  <a:gd name="T12" fmla="*/ 0 w 378"/>
                  <a:gd name="T13" fmla="*/ 0 h 331"/>
                  <a:gd name="T14" fmla="*/ 0 w 378"/>
                  <a:gd name="T15" fmla="*/ 0 h 331"/>
                  <a:gd name="T16" fmla="*/ 0 w 378"/>
                  <a:gd name="T17" fmla="*/ 0 h 331"/>
                  <a:gd name="T18" fmla="*/ 0 w 378"/>
                  <a:gd name="T19" fmla="*/ 0 h 331"/>
                  <a:gd name="T20" fmla="*/ 0 w 378"/>
                  <a:gd name="T21" fmla="*/ 0 h 331"/>
                  <a:gd name="T22" fmla="*/ 0 w 378"/>
                  <a:gd name="T23" fmla="*/ 0 h 331"/>
                  <a:gd name="T24" fmla="*/ 0 w 378"/>
                  <a:gd name="T25" fmla="*/ 0 h 331"/>
                  <a:gd name="T26" fmla="*/ 0 w 378"/>
                  <a:gd name="T27" fmla="*/ 0 h 331"/>
                  <a:gd name="T28" fmla="*/ 0 w 378"/>
                  <a:gd name="T29" fmla="*/ 0 h 331"/>
                  <a:gd name="T30" fmla="*/ 0 w 378"/>
                  <a:gd name="T31" fmla="*/ 0 h 331"/>
                  <a:gd name="T32" fmla="*/ 0 w 378"/>
                  <a:gd name="T33" fmla="*/ 0 h 331"/>
                  <a:gd name="T34" fmla="*/ 0 w 378"/>
                  <a:gd name="T35" fmla="*/ 0 h 331"/>
                  <a:gd name="T36" fmla="*/ 0 w 378"/>
                  <a:gd name="T37" fmla="*/ 0 h 331"/>
                  <a:gd name="T38" fmla="*/ 0 w 378"/>
                  <a:gd name="T39" fmla="*/ 0 h 331"/>
                  <a:gd name="T40" fmla="*/ 0 w 378"/>
                  <a:gd name="T41" fmla="*/ 0 h 331"/>
                  <a:gd name="T42" fmla="*/ 0 w 378"/>
                  <a:gd name="T43" fmla="*/ 0 h 331"/>
                  <a:gd name="T44" fmla="*/ 0 w 378"/>
                  <a:gd name="T45" fmla="*/ 0 h 331"/>
                  <a:gd name="T46" fmla="*/ 0 w 378"/>
                  <a:gd name="T47" fmla="*/ 0 h 331"/>
                  <a:gd name="T48" fmla="*/ 0 w 378"/>
                  <a:gd name="T49" fmla="*/ 0 h 331"/>
                  <a:gd name="T50" fmla="*/ 0 w 378"/>
                  <a:gd name="T51" fmla="*/ 0 h 331"/>
                  <a:gd name="T52" fmla="*/ 0 w 378"/>
                  <a:gd name="T53" fmla="*/ 0 h 331"/>
                  <a:gd name="T54" fmla="*/ 0 w 378"/>
                  <a:gd name="T55" fmla="*/ 0 h 331"/>
                  <a:gd name="T56" fmla="*/ 0 w 378"/>
                  <a:gd name="T57" fmla="*/ 0 h 331"/>
                  <a:gd name="T58" fmla="*/ 0 w 378"/>
                  <a:gd name="T59" fmla="*/ 0 h 331"/>
                  <a:gd name="T60" fmla="*/ 0 w 378"/>
                  <a:gd name="T61" fmla="*/ 0 h 331"/>
                  <a:gd name="T62" fmla="*/ 0 w 378"/>
                  <a:gd name="T63" fmla="*/ 0 h 331"/>
                  <a:gd name="T64" fmla="*/ 0 w 378"/>
                  <a:gd name="T65" fmla="*/ 0 h 331"/>
                  <a:gd name="T66" fmla="*/ 0 w 378"/>
                  <a:gd name="T67" fmla="*/ 0 h 331"/>
                  <a:gd name="T68" fmla="*/ 0 w 378"/>
                  <a:gd name="T69" fmla="*/ 0 h 331"/>
                  <a:gd name="T70" fmla="*/ 0 w 378"/>
                  <a:gd name="T71" fmla="*/ 0 h 331"/>
                  <a:gd name="T72" fmla="*/ 0 w 378"/>
                  <a:gd name="T73" fmla="*/ 0 h 331"/>
                  <a:gd name="T74" fmla="*/ 0 w 378"/>
                  <a:gd name="T75" fmla="*/ 0 h 331"/>
                  <a:gd name="T76" fmla="*/ 0 w 378"/>
                  <a:gd name="T77" fmla="*/ 0 h 331"/>
                  <a:gd name="T78" fmla="*/ 0 w 378"/>
                  <a:gd name="T79" fmla="*/ 0 h 331"/>
                  <a:gd name="T80" fmla="*/ 0 w 378"/>
                  <a:gd name="T81" fmla="*/ 0 h 331"/>
                  <a:gd name="T82" fmla="*/ 0 w 378"/>
                  <a:gd name="T83" fmla="*/ 0 h 331"/>
                  <a:gd name="T84" fmla="*/ 0 w 378"/>
                  <a:gd name="T85" fmla="*/ 0 h 331"/>
                  <a:gd name="T86" fmla="*/ 0 w 378"/>
                  <a:gd name="T87" fmla="*/ 0 h 331"/>
                  <a:gd name="T88" fmla="*/ 0 w 378"/>
                  <a:gd name="T89" fmla="*/ 0 h 331"/>
                  <a:gd name="T90" fmla="*/ 0 w 378"/>
                  <a:gd name="T91" fmla="*/ 0 h 331"/>
                  <a:gd name="T92" fmla="*/ 0 w 378"/>
                  <a:gd name="T93" fmla="*/ 0 h 331"/>
                  <a:gd name="T94" fmla="*/ 0 w 378"/>
                  <a:gd name="T95" fmla="*/ 0 h 331"/>
                  <a:gd name="T96" fmla="*/ 0 w 378"/>
                  <a:gd name="T97" fmla="*/ 0 h 331"/>
                  <a:gd name="T98" fmla="*/ 0 w 378"/>
                  <a:gd name="T99" fmla="*/ 0 h 331"/>
                  <a:gd name="T100" fmla="*/ 0 w 378"/>
                  <a:gd name="T101" fmla="*/ 0 h 331"/>
                  <a:gd name="T102" fmla="*/ 0 w 378"/>
                  <a:gd name="T103" fmla="*/ 0 h 331"/>
                  <a:gd name="T104" fmla="*/ 0 w 378"/>
                  <a:gd name="T105" fmla="*/ 0 h 331"/>
                  <a:gd name="T106" fmla="*/ 0 w 378"/>
                  <a:gd name="T107" fmla="*/ 0 h 331"/>
                  <a:gd name="T108" fmla="*/ 0 w 378"/>
                  <a:gd name="T109" fmla="*/ 0 h 331"/>
                  <a:gd name="T110" fmla="*/ 0 w 378"/>
                  <a:gd name="T111" fmla="*/ 0 h 331"/>
                  <a:gd name="T112" fmla="*/ 0 w 378"/>
                  <a:gd name="T113" fmla="*/ 0 h 3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8"/>
                  <a:gd name="T172" fmla="*/ 0 h 331"/>
                  <a:gd name="T173" fmla="*/ 378 w 378"/>
                  <a:gd name="T174" fmla="*/ 331 h 3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8" h="331">
                    <a:moveTo>
                      <a:pt x="100" y="214"/>
                    </a:moveTo>
                    <a:lnTo>
                      <a:pt x="87" y="220"/>
                    </a:lnTo>
                    <a:lnTo>
                      <a:pt x="92" y="224"/>
                    </a:lnTo>
                    <a:lnTo>
                      <a:pt x="87" y="228"/>
                    </a:lnTo>
                    <a:lnTo>
                      <a:pt x="84" y="242"/>
                    </a:lnTo>
                    <a:lnTo>
                      <a:pt x="94" y="249"/>
                    </a:lnTo>
                    <a:lnTo>
                      <a:pt x="104" y="272"/>
                    </a:lnTo>
                    <a:lnTo>
                      <a:pt x="110" y="274"/>
                    </a:lnTo>
                    <a:lnTo>
                      <a:pt x="113" y="284"/>
                    </a:lnTo>
                    <a:lnTo>
                      <a:pt x="116" y="282"/>
                    </a:lnTo>
                    <a:lnTo>
                      <a:pt x="127" y="279"/>
                    </a:lnTo>
                    <a:lnTo>
                      <a:pt x="163" y="282"/>
                    </a:lnTo>
                    <a:lnTo>
                      <a:pt x="166" y="277"/>
                    </a:lnTo>
                    <a:lnTo>
                      <a:pt x="188" y="275"/>
                    </a:lnTo>
                    <a:lnTo>
                      <a:pt x="199" y="292"/>
                    </a:lnTo>
                    <a:lnTo>
                      <a:pt x="204" y="295"/>
                    </a:lnTo>
                    <a:lnTo>
                      <a:pt x="206" y="302"/>
                    </a:lnTo>
                    <a:lnTo>
                      <a:pt x="214" y="303"/>
                    </a:lnTo>
                    <a:lnTo>
                      <a:pt x="241" y="303"/>
                    </a:lnTo>
                    <a:lnTo>
                      <a:pt x="244" y="310"/>
                    </a:lnTo>
                    <a:lnTo>
                      <a:pt x="250" y="306"/>
                    </a:lnTo>
                    <a:lnTo>
                      <a:pt x="260" y="307"/>
                    </a:lnTo>
                    <a:lnTo>
                      <a:pt x="260" y="325"/>
                    </a:lnTo>
                    <a:lnTo>
                      <a:pt x="274" y="329"/>
                    </a:lnTo>
                    <a:lnTo>
                      <a:pt x="289" y="331"/>
                    </a:lnTo>
                    <a:lnTo>
                      <a:pt x="315" y="331"/>
                    </a:lnTo>
                    <a:lnTo>
                      <a:pt x="320" y="327"/>
                    </a:lnTo>
                    <a:lnTo>
                      <a:pt x="325" y="314"/>
                    </a:lnTo>
                    <a:lnTo>
                      <a:pt x="335" y="304"/>
                    </a:lnTo>
                    <a:lnTo>
                      <a:pt x="342" y="304"/>
                    </a:lnTo>
                    <a:lnTo>
                      <a:pt x="356" y="282"/>
                    </a:lnTo>
                    <a:lnTo>
                      <a:pt x="364" y="281"/>
                    </a:lnTo>
                    <a:lnTo>
                      <a:pt x="378" y="272"/>
                    </a:lnTo>
                    <a:lnTo>
                      <a:pt x="367" y="259"/>
                    </a:lnTo>
                    <a:lnTo>
                      <a:pt x="365" y="252"/>
                    </a:lnTo>
                    <a:lnTo>
                      <a:pt x="378" y="221"/>
                    </a:lnTo>
                    <a:lnTo>
                      <a:pt x="374" y="200"/>
                    </a:lnTo>
                    <a:lnTo>
                      <a:pt x="367" y="197"/>
                    </a:lnTo>
                    <a:lnTo>
                      <a:pt x="361" y="185"/>
                    </a:lnTo>
                    <a:lnTo>
                      <a:pt x="356" y="172"/>
                    </a:lnTo>
                    <a:lnTo>
                      <a:pt x="354" y="167"/>
                    </a:lnTo>
                    <a:lnTo>
                      <a:pt x="345" y="179"/>
                    </a:lnTo>
                    <a:lnTo>
                      <a:pt x="339" y="182"/>
                    </a:lnTo>
                    <a:lnTo>
                      <a:pt x="309" y="172"/>
                    </a:lnTo>
                    <a:lnTo>
                      <a:pt x="287" y="172"/>
                    </a:lnTo>
                    <a:lnTo>
                      <a:pt x="268" y="161"/>
                    </a:lnTo>
                    <a:lnTo>
                      <a:pt x="271" y="146"/>
                    </a:lnTo>
                    <a:lnTo>
                      <a:pt x="264" y="134"/>
                    </a:lnTo>
                    <a:lnTo>
                      <a:pt x="274" y="132"/>
                    </a:lnTo>
                    <a:lnTo>
                      <a:pt x="277" y="128"/>
                    </a:lnTo>
                    <a:lnTo>
                      <a:pt x="283" y="131"/>
                    </a:lnTo>
                    <a:lnTo>
                      <a:pt x="283" y="128"/>
                    </a:lnTo>
                    <a:lnTo>
                      <a:pt x="271" y="120"/>
                    </a:lnTo>
                    <a:lnTo>
                      <a:pt x="271" y="109"/>
                    </a:lnTo>
                    <a:lnTo>
                      <a:pt x="268" y="103"/>
                    </a:lnTo>
                    <a:lnTo>
                      <a:pt x="266" y="102"/>
                    </a:lnTo>
                    <a:lnTo>
                      <a:pt x="266" y="95"/>
                    </a:lnTo>
                    <a:lnTo>
                      <a:pt x="245" y="86"/>
                    </a:lnTo>
                    <a:lnTo>
                      <a:pt x="241" y="78"/>
                    </a:lnTo>
                    <a:lnTo>
                      <a:pt x="227" y="81"/>
                    </a:lnTo>
                    <a:lnTo>
                      <a:pt x="215" y="89"/>
                    </a:lnTo>
                    <a:lnTo>
                      <a:pt x="215" y="106"/>
                    </a:lnTo>
                    <a:lnTo>
                      <a:pt x="201" y="102"/>
                    </a:lnTo>
                    <a:lnTo>
                      <a:pt x="195" y="106"/>
                    </a:lnTo>
                    <a:lnTo>
                      <a:pt x="188" y="104"/>
                    </a:lnTo>
                    <a:lnTo>
                      <a:pt x="173" y="106"/>
                    </a:lnTo>
                    <a:lnTo>
                      <a:pt x="167" y="93"/>
                    </a:lnTo>
                    <a:lnTo>
                      <a:pt x="156" y="86"/>
                    </a:lnTo>
                    <a:lnTo>
                      <a:pt x="143" y="86"/>
                    </a:lnTo>
                    <a:lnTo>
                      <a:pt x="123" y="78"/>
                    </a:lnTo>
                    <a:lnTo>
                      <a:pt x="116" y="81"/>
                    </a:lnTo>
                    <a:lnTo>
                      <a:pt x="105" y="72"/>
                    </a:lnTo>
                    <a:lnTo>
                      <a:pt x="97" y="53"/>
                    </a:lnTo>
                    <a:lnTo>
                      <a:pt x="97" y="47"/>
                    </a:lnTo>
                    <a:lnTo>
                      <a:pt x="111" y="41"/>
                    </a:lnTo>
                    <a:lnTo>
                      <a:pt x="118" y="29"/>
                    </a:lnTo>
                    <a:lnTo>
                      <a:pt x="97" y="0"/>
                    </a:lnTo>
                    <a:lnTo>
                      <a:pt x="78" y="9"/>
                    </a:lnTo>
                    <a:lnTo>
                      <a:pt x="77" y="16"/>
                    </a:lnTo>
                    <a:lnTo>
                      <a:pt x="71" y="17"/>
                    </a:lnTo>
                    <a:lnTo>
                      <a:pt x="58" y="13"/>
                    </a:lnTo>
                    <a:lnTo>
                      <a:pt x="54" y="6"/>
                    </a:lnTo>
                    <a:lnTo>
                      <a:pt x="41" y="11"/>
                    </a:lnTo>
                    <a:lnTo>
                      <a:pt x="32" y="22"/>
                    </a:lnTo>
                    <a:lnTo>
                      <a:pt x="25" y="25"/>
                    </a:lnTo>
                    <a:lnTo>
                      <a:pt x="9" y="18"/>
                    </a:lnTo>
                    <a:lnTo>
                      <a:pt x="0" y="24"/>
                    </a:lnTo>
                    <a:lnTo>
                      <a:pt x="9" y="32"/>
                    </a:lnTo>
                    <a:lnTo>
                      <a:pt x="22" y="35"/>
                    </a:lnTo>
                    <a:lnTo>
                      <a:pt x="39" y="47"/>
                    </a:lnTo>
                    <a:lnTo>
                      <a:pt x="43" y="61"/>
                    </a:lnTo>
                    <a:lnTo>
                      <a:pt x="51" y="72"/>
                    </a:lnTo>
                    <a:lnTo>
                      <a:pt x="48" y="79"/>
                    </a:lnTo>
                    <a:lnTo>
                      <a:pt x="42" y="84"/>
                    </a:lnTo>
                    <a:lnTo>
                      <a:pt x="65" y="96"/>
                    </a:lnTo>
                    <a:lnTo>
                      <a:pt x="64" y="102"/>
                    </a:lnTo>
                    <a:lnTo>
                      <a:pt x="45" y="110"/>
                    </a:lnTo>
                    <a:lnTo>
                      <a:pt x="16" y="113"/>
                    </a:lnTo>
                    <a:lnTo>
                      <a:pt x="15" y="121"/>
                    </a:lnTo>
                    <a:lnTo>
                      <a:pt x="9" y="124"/>
                    </a:lnTo>
                    <a:lnTo>
                      <a:pt x="13" y="128"/>
                    </a:lnTo>
                    <a:lnTo>
                      <a:pt x="26" y="153"/>
                    </a:lnTo>
                    <a:lnTo>
                      <a:pt x="30" y="156"/>
                    </a:lnTo>
                    <a:lnTo>
                      <a:pt x="42" y="172"/>
                    </a:lnTo>
                    <a:lnTo>
                      <a:pt x="48" y="170"/>
                    </a:lnTo>
                    <a:lnTo>
                      <a:pt x="54" y="171"/>
                    </a:lnTo>
                    <a:lnTo>
                      <a:pt x="62" y="161"/>
                    </a:lnTo>
                    <a:lnTo>
                      <a:pt x="75" y="159"/>
                    </a:lnTo>
                    <a:lnTo>
                      <a:pt x="84" y="170"/>
                    </a:lnTo>
                    <a:lnTo>
                      <a:pt x="91" y="172"/>
                    </a:lnTo>
                    <a:lnTo>
                      <a:pt x="94" y="185"/>
                    </a:lnTo>
                    <a:lnTo>
                      <a:pt x="98" y="191"/>
                    </a:lnTo>
                    <a:lnTo>
                      <a:pt x="98" y="203"/>
                    </a:lnTo>
                    <a:lnTo>
                      <a:pt x="101" y="209"/>
                    </a:lnTo>
                    <a:lnTo>
                      <a:pt x="100" y="21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63" name="Freeform 299"/>
              <p:cNvSpPr>
                <a:spLocks/>
              </p:cNvSpPr>
              <p:nvPr/>
            </p:nvSpPr>
            <p:spPr bwMode="auto">
              <a:xfrm>
                <a:off x="3087" y="1483"/>
                <a:ext cx="181" cy="117"/>
              </a:xfrm>
              <a:custGeom>
                <a:avLst/>
                <a:gdLst>
                  <a:gd name="T0" fmla="*/ 0 w 543"/>
                  <a:gd name="T1" fmla="*/ 0 h 350"/>
                  <a:gd name="T2" fmla="*/ 0 w 543"/>
                  <a:gd name="T3" fmla="*/ 0 h 350"/>
                  <a:gd name="T4" fmla="*/ 0 w 543"/>
                  <a:gd name="T5" fmla="*/ 0 h 350"/>
                  <a:gd name="T6" fmla="*/ 0 w 543"/>
                  <a:gd name="T7" fmla="*/ 0 h 350"/>
                  <a:gd name="T8" fmla="*/ 0 w 543"/>
                  <a:gd name="T9" fmla="*/ 0 h 350"/>
                  <a:gd name="T10" fmla="*/ 0 w 543"/>
                  <a:gd name="T11" fmla="*/ 0 h 350"/>
                  <a:gd name="T12" fmla="*/ 0 w 543"/>
                  <a:gd name="T13" fmla="*/ 0 h 350"/>
                  <a:gd name="T14" fmla="*/ 0 w 543"/>
                  <a:gd name="T15" fmla="*/ 0 h 350"/>
                  <a:gd name="T16" fmla="*/ 0 w 543"/>
                  <a:gd name="T17" fmla="*/ 0 h 350"/>
                  <a:gd name="T18" fmla="*/ 0 w 543"/>
                  <a:gd name="T19" fmla="*/ 0 h 350"/>
                  <a:gd name="T20" fmla="*/ 0 w 543"/>
                  <a:gd name="T21" fmla="*/ 0 h 350"/>
                  <a:gd name="T22" fmla="*/ 0 w 543"/>
                  <a:gd name="T23" fmla="*/ 0 h 350"/>
                  <a:gd name="T24" fmla="*/ 0 w 543"/>
                  <a:gd name="T25" fmla="*/ 0 h 350"/>
                  <a:gd name="T26" fmla="*/ 0 w 543"/>
                  <a:gd name="T27" fmla="*/ 0 h 350"/>
                  <a:gd name="T28" fmla="*/ 0 w 543"/>
                  <a:gd name="T29" fmla="*/ 0 h 350"/>
                  <a:gd name="T30" fmla="*/ 0 w 543"/>
                  <a:gd name="T31" fmla="*/ 0 h 350"/>
                  <a:gd name="T32" fmla="*/ 0 w 543"/>
                  <a:gd name="T33" fmla="*/ 0 h 350"/>
                  <a:gd name="T34" fmla="*/ 0 w 543"/>
                  <a:gd name="T35" fmla="*/ 0 h 350"/>
                  <a:gd name="T36" fmla="*/ 0 w 543"/>
                  <a:gd name="T37" fmla="*/ 0 h 350"/>
                  <a:gd name="T38" fmla="*/ 0 w 543"/>
                  <a:gd name="T39" fmla="*/ 0 h 350"/>
                  <a:gd name="T40" fmla="*/ 0 w 543"/>
                  <a:gd name="T41" fmla="*/ 0 h 350"/>
                  <a:gd name="T42" fmla="*/ 0 w 543"/>
                  <a:gd name="T43" fmla="*/ 0 h 350"/>
                  <a:gd name="T44" fmla="*/ 0 w 543"/>
                  <a:gd name="T45" fmla="*/ 0 h 350"/>
                  <a:gd name="T46" fmla="*/ 0 w 543"/>
                  <a:gd name="T47" fmla="*/ 0 h 350"/>
                  <a:gd name="T48" fmla="*/ 0 w 543"/>
                  <a:gd name="T49" fmla="*/ 0 h 350"/>
                  <a:gd name="T50" fmla="*/ 0 w 543"/>
                  <a:gd name="T51" fmla="*/ 0 h 350"/>
                  <a:gd name="T52" fmla="*/ 0 w 543"/>
                  <a:gd name="T53" fmla="*/ 0 h 350"/>
                  <a:gd name="T54" fmla="*/ 0 w 543"/>
                  <a:gd name="T55" fmla="*/ 0 h 350"/>
                  <a:gd name="T56" fmla="*/ 0 w 543"/>
                  <a:gd name="T57" fmla="*/ 0 h 350"/>
                  <a:gd name="T58" fmla="*/ 0 w 543"/>
                  <a:gd name="T59" fmla="*/ 0 h 350"/>
                  <a:gd name="T60" fmla="*/ 0 w 543"/>
                  <a:gd name="T61" fmla="*/ 0 h 350"/>
                  <a:gd name="T62" fmla="*/ 0 w 543"/>
                  <a:gd name="T63" fmla="*/ 0 h 350"/>
                  <a:gd name="T64" fmla="*/ 0 w 543"/>
                  <a:gd name="T65" fmla="*/ 0 h 350"/>
                  <a:gd name="T66" fmla="*/ 0 w 543"/>
                  <a:gd name="T67" fmla="*/ 0 h 350"/>
                  <a:gd name="T68" fmla="*/ 0 w 543"/>
                  <a:gd name="T69" fmla="*/ 0 h 350"/>
                  <a:gd name="T70" fmla="*/ 0 w 543"/>
                  <a:gd name="T71" fmla="*/ 0 h 350"/>
                  <a:gd name="T72" fmla="*/ 0 w 543"/>
                  <a:gd name="T73" fmla="*/ 0 h 350"/>
                  <a:gd name="T74" fmla="*/ 0 w 543"/>
                  <a:gd name="T75" fmla="*/ 0 h 350"/>
                  <a:gd name="T76" fmla="*/ 0 w 543"/>
                  <a:gd name="T77" fmla="*/ 0 h 350"/>
                  <a:gd name="T78" fmla="*/ 0 w 543"/>
                  <a:gd name="T79" fmla="*/ 0 h 350"/>
                  <a:gd name="T80" fmla="*/ 0 w 543"/>
                  <a:gd name="T81" fmla="*/ 0 h 350"/>
                  <a:gd name="T82" fmla="*/ 0 w 543"/>
                  <a:gd name="T83" fmla="*/ 0 h 350"/>
                  <a:gd name="T84" fmla="*/ 0 w 543"/>
                  <a:gd name="T85" fmla="*/ 0 h 350"/>
                  <a:gd name="T86" fmla="*/ 0 w 543"/>
                  <a:gd name="T87" fmla="*/ 0 h 350"/>
                  <a:gd name="T88" fmla="*/ 0 w 543"/>
                  <a:gd name="T89" fmla="*/ 0 h 350"/>
                  <a:gd name="T90" fmla="*/ 0 w 543"/>
                  <a:gd name="T91" fmla="*/ 0 h 350"/>
                  <a:gd name="T92" fmla="*/ 0 w 543"/>
                  <a:gd name="T93" fmla="*/ 0 h 350"/>
                  <a:gd name="T94" fmla="*/ 0 w 543"/>
                  <a:gd name="T95" fmla="*/ 0 h 350"/>
                  <a:gd name="T96" fmla="*/ 0 w 543"/>
                  <a:gd name="T97" fmla="*/ 0 h 350"/>
                  <a:gd name="T98" fmla="*/ 0 w 543"/>
                  <a:gd name="T99" fmla="*/ 0 h 350"/>
                  <a:gd name="T100" fmla="*/ 0 w 543"/>
                  <a:gd name="T101" fmla="*/ 0 h 350"/>
                  <a:gd name="T102" fmla="*/ 0 w 543"/>
                  <a:gd name="T103" fmla="*/ 0 h 350"/>
                  <a:gd name="T104" fmla="*/ 0 w 543"/>
                  <a:gd name="T105" fmla="*/ 0 h 3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3"/>
                  <a:gd name="T160" fmla="*/ 0 h 350"/>
                  <a:gd name="T161" fmla="*/ 543 w 543"/>
                  <a:gd name="T162" fmla="*/ 350 h 3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3" h="350">
                    <a:moveTo>
                      <a:pt x="350" y="129"/>
                    </a:moveTo>
                    <a:lnTo>
                      <a:pt x="361" y="126"/>
                    </a:lnTo>
                    <a:lnTo>
                      <a:pt x="397" y="129"/>
                    </a:lnTo>
                    <a:lnTo>
                      <a:pt x="400" y="124"/>
                    </a:lnTo>
                    <a:lnTo>
                      <a:pt x="422" y="122"/>
                    </a:lnTo>
                    <a:lnTo>
                      <a:pt x="433" y="139"/>
                    </a:lnTo>
                    <a:lnTo>
                      <a:pt x="438" y="142"/>
                    </a:lnTo>
                    <a:lnTo>
                      <a:pt x="440" y="149"/>
                    </a:lnTo>
                    <a:lnTo>
                      <a:pt x="448" y="150"/>
                    </a:lnTo>
                    <a:lnTo>
                      <a:pt x="475" y="150"/>
                    </a:lnTo>
                    <a:lnTo>
                      <a:pt x="478" y="157"/>
                    </a:lnTo>
                    <a:lnTo>
                      <a:pt x="484" y="153"/>
                    </a:lnTo>
                    <a:lnTo>
                      <a:pt x="494" y="154"/>
                    </a:lnTo>
                    <a:lnTo>
                      <a:pt x="494" y="172"/>
                    </a:lnTo>
                    <a:lnTo>
                      <a:pt x="508" y="176"/>
                    </a:lnTo>
                    <a:lnTo>
                      <a:pt x="523" y="178"/>
                    </a:lnTo>
                    <a:lnTo>
                      <a:pt x="521" y="186"/>
                    </a:lnTo>
                    <a:lnTo>
                      <a:pt x="515" y="197"/>
                    </a:lnTo>
                    <a:lnTo>
                      <a:pt x="504" y="200"/>
                    </a:lnTo>
                    <a:lnTo>
                      <a:pt x="502" y="213"/>
                    </a:lnTo>
                    <a:lnTo>
                      <a:pt x="510" y="213"/>
                    </a:lnTo>
                    <a:lnTo>
                      <a:pt x="543" y="235"/>
                    </a:lnTo>
                    <a:lnTo>
                      <a:pt x="543" y="249"/>
                    </a:lnTo>
                    <a:lnTo>
                      <a:pt x="534" y="250"/>
                    </a:lnTo>
                    <a:lnTo>
                      <a:pt x="533" y="261"/>
                    </a:lnTo>
                    <a:lnTo>
                      <a:pt x="526" y="269"/>
                    </a:lnTo>
                    <a:lnTo>
                      <a:pt x="513" y="278"/>
                    </a:lnTo>
                    <a:lnTo>
                      <a:pt x="504" y="269"/>
                    </a:lnTo>
                    <a:lnTo>
                      <a:pt x="498" y="269"/>
                    </a:lnTo>
                    <a:lnTo>
                      <a:pt x="487" y="276"/>
                    </a:lnTo>
                    <a:lnTo>
                      <a:pt x="472" y="279"/>
                    </a:lnTo>
                    <a:lnTo>
                      <a:pt x="465" y="283"/>
                    </a:lnTo>
                    <a:lnTo>
                      <a:pt x="461" y="283"/>
                    </a:lnTo>
                    <a:lnTo>
                      <a:pt x="448" y="293"/>
                    </a:lnTo>
                    <a:lnTo>
                      <a:pt x="438" y="296"/>
                    </a:lnTo>
                    <a:lnTo>
                      <a:pt x="433" y="292"/>
                    </a:lnTo>
                    <a:lnTo>
                      <a:pt x="427" y="294"/>
                    </a:lnTo>
                    <a:lnTo>
                      <a:pt x="416" y="288"/>
                    </a:lnTo>
                    <a:lnTo>
                      <a:pt x="420" y="308"/>
                    </a:lnTo>
                    <a:lnTo>
                      <a:pt x="406" y="304"/>
                    </a:lnTo>
                    <a:lnTo>
                      <a:pt x="403" y="299"/>
                    </a:lnTo>
                    <a:lnTo>
                      <a:pt x="389" y="296"/>
                    </a:lnTo>
                    <a:lnTo>
                      <a:pt x="386" y="290"/>
                    </a:lnTo>
                    <a:lnTo>
                      <a:pt x="380" y="288"/>
                    </a:lnTo>
                    <a:lnTo>
                      <a:pt x="373" y="290"/>
                    </a:lnTo>
                    <a:lnTo>
                      <a:pt x="358" y="288"/>
                    </a:lnTo>
                    <a:lnTo>
                      <a:pt x="345" y="274"/>
                    </a:lnTo>
                    <a:lnTo>
                      <a:pt x="332" y="278"/>
                    </a:lnTo>
                    <a:lnTo>
                      <a:pt x="338" y="282"/>
                    </a:lnTo>
                    <a:lnTo>
                      <a:pt x="350" y="300"/>
                    </a:lnTo>
                    <a:lnTo>
                      <a:pt x="329" y="299"/>
                    </a:lnTo>
                    <a:lnTo>
                      <a:pt x="316" y="293"/>
                    </a:lnTo>
                    <a:lnTo>
                      <a:pt x="312" y="300"/>
                    </a:lnTo>
                    <a:lnTo>
                      <a:pt x="301" y="306"/>
                    </a:lnTo>
                    <a:lnTo>
                      <a:pt x="286" y="307"/>
                    </a:lnTo>
                    <a:lnTo>
                      <a:pt x="285" y="314"/>
                    </a:lnTo>
                    <a:lnTo>
                      <a:pt x="290" y="319"/>
                    </a:lnTo>
                    <a:lnTo>
                      <a:pt x="292" y="339"/>
                    </a:lnTo>
                    <a:lnTo>
                      <a:pt x="283" y="346"/>
                    </a:lnTo>
                    <a:lnTo>
                      <a:pt x="277" y="344"/>
                    </a:lnTo>
                    <a:lnTo>
                      <a:pt x="270" y="333"/>
                    </a:lnTo>
                    <a:lnTo>
                      <a:pt x="264" y="331"/>
                    </a:lnTo>
                    <a:lnTo>
                      <a:pt x="260" y="340"/>
                    </a:lnTo>
                    <a:lnTo>
                      <a:pt x="231" y="342"/>
                    </a:lnTo>
                    <a:lnTo>
                      <a:pt x="224" y="339"/>
                    </a:lnTo>
                    <a:lnTo>
                      <a:pt x="221" y="333"/>
                    </a:lnTo>
                    <a:lnTo>
                      <a:pt x="214" y="332"/>
                    </a:lnTo>
                    <a:lnTo>
                      <a:pt x="208" y="326"/>
                    </a:lnTo>
                    <a:lnTo>
                      <a:pt x="197" y="319"/>
                    </a:lnTo>
                    <a:lnTo>
                      <a:pt x="194" y="314"/>
                    </a:lnTo>
                    <a:lnTo>
                      <a:pt x="181" y="308"/>
                    </a:lnTo>
                    <a:lnTo>
                      <a:pt x="174" y="308"/>
                    </a:lnTo>
                    <a:lnTo>
                      <a:pt x="161" y="314"/>
                    </a:lnTo>
                    <a:lnTo>
                      <a:pt x="149" y="308"/>
                    </a:lnTo>
                    <a:lnTo>
                      <a:pt x="139" y="317"/>
                    </a:lnTo>
                    <a:lnTo>
                      <a:pt x="132" y="317"/>
                    </a:lnTo>
                    <a:lnTo>
                      <a:pt x="126" y="311"/>
                    </a:lnTo>
                    <a:lnTo>
                      <a:pt x="120" y="315"/>
                    </a:lnTo>
                    <a:lnTo>
                      <a:pt x="113" y="326"/>
                    </a:lnTo>
                    <a:lnTo>
                      <a:pt x="110" y="339"/>
                    </a:lnTo>
                    <a:lnTo>
                      <a:pt x="91" y="349"/>
                    </a:lnTo>
                    <a:lnTo>
                      <a:pt x="84" y="347"/>
                    </a:lnTo>
                    <a:lnTo>
                      <a:pt x="77" y="350"/>
                    </a:lnTo>
                    <a:lnTo>
                      <a:pt x="64" y="347"/>
                    </a:lnTo>
                    <a:lnTo>
                      <a:pt x="39" y="349"/>
                    </a:lnTo>
                    <a:lnTo>
                      <a:pt x="41" y="333"/>
                    </a:lnTo>
                    <a:lnTo>
                      <a:pt x="29" y="329"/>
                    </a:lnTo>
                    <a:lnTo>
                      <a:pt x="24" y="332"/>
                    </a:lnTo>
                    <a:lnTo>
                      <a:pt x="13" y="322"/>
                    </a:lnTo>
                    <a:lnTo>
                      <a:pt x="5" y="319"/>
                    </a:lnTo>
                    <a:lnTo>
                      <a:pt x="2" y="311"/>
                    </a:lnTo>
                    <a:lnTo>
                      <a:pt x="0" y="294"/>
                    </a:lnTo>
                    <a:lnTo>
                      <a:pt x="16" y="294"/>
                    </a:lnTo>
                    <a:lnTo>
                      <a:pt x="16" y="289"/>
                    </a:lnTo>
                    <a:lnTo>
                      <a:pt x="24" y="286"/>
                    </a:lnTo>
                    <a:lnTo>
                      <a:pt x="29" y="282"/>
                    </a:lnTo>
                    <a:lnTo>
                      <a:pt x="37" y="282"/>
                    </a:lnTo>
                    <a:lnTo>
                      <a:pt x="54" y="247"/>
                    </a:lnTo>
                    <a:lnTo>
                      <a:pt x="65" y="249"/>
                    </a:lnTo>
                    <a:lnTo>
                      <a:pt x="70" y="243"/>
                    </a:lnTo>
                    <a:lnTo>
                      <a:pt x="96" y="251"/>
                    </a:lnTo>
                    <a:lnTo>
                      <a:pt x="107" y="246"/>
                    </a:lnTo>
                    <a:lnTo>
                      <a:pt x="114" y="246"/>
                    </a:lnTo>
                    <a:lnTo>
                      <a:pt x="129" y="240"/>
                    </a:lnTo>
                    <a:lnTo>
                      <a:pt x="143" y="240"/>
                    </a:lnTo>
                    <a:lnTo>
                      <a:pt x="182" y="257"/>
                    </a:lnTo>
                    <a:lnTo>
                      <a:pt x="189" y="253"/>
                    </a:lnTo>
                    <a:lnTo>
                      <a:pt x="187" y="239"/>
                    </a:lnTo>
                    <a:lnTo>
                      <a:pt x="178" y="228"/>
                    </a:lnTo>
                    <a:lnTo>
                      <a:pt x="169" y="211"/>
                    </a:lnTo>
                    <a:lnTo>
                      <a:pt x="168" y="189"/>
                    </a:lnTo>
                    <a:lnTo>
                      <a:pt x="163" y="185"/>
                    </a:lnTo>
                    <a:lnTo>
                      <a:pt x="162" y="190"/>
                    </a:lnTo>
                    <a:lnTo>
                      <a:pt x="149" y="203"/>
                    </a:lnTo>
                    <a:lnTo>
                      <a:pt x="140" y="200"/>
                    </a:lnTo>
                    <a:lnTo>
                      <a:pt x="139" y="194"/>
                    </a:lnTo>
                    <a:lnTo>
                      <a:pt x="151" y="178"/>
                    </a:lnTo>
                    <a:lnTo>
                      <a:pt x="153" y="171"/>
                    </a:lnTo>
                    <a:lnTo>
                      <a:pt x="140" y="156"/>
                    </a:lnTo>
                    <a:lnTo>
                      <a:pt x="132" y="156"/>
                    </a:lnTo>
                    <a:lnTo>
                      <a:pt x="133" y="144"/>
                    </a:lnTo>
                    <a:lnTo>
                      <a:pt x="120" y="129"/>
                    </a:lnTo>
                    <a:lnTo>
                      <a:pt x="122" y="119"/>
                    </a:lnTo>
                    <a:lnTo>
                      <a:pt x="138" y="117"/>
                    </a:lnTo>
                    <a:lnTo>
                      <a:pt x="149" y="117"/>
                    </a:lnTo>
                    <a:lnTo>
                      <a:pt x="153" y="113"/>
                    </a:lnTo>
                    <a:lnTo>
                      <a:pt x="156" y="110"/>
                    </a:lnTo>
                    <a:lnTo>
                      <a:pt x="161" y="108"/>
                    </a:lnTo>
                    <a:lnTo>
                      <a:pt x="163" y="108"/>
                    </a:lnTo>
                    <a:lnTo>
                      <a:pt x="169" y="90"/>
                    </a:lnTo>
                    <a:lnTo>
                      <a:pt x="179" y="81"/>
                    </a:lnTo>
                    <a:lnTo>
                      <a:pt x="185" y="72"/>
                    </a:lnTo>
                    <a:lnTo>
                      <a:pt x="195" y="68"/>
                    </a:lnTo>
                    <a:lnTo>
                      <a:pt x="202" y="63"/>
                    </a:lnTo>
                    <a:lnTo>
                      <a:pt x="214" y="60"/>
                    </a:lnTo>
                    <a:lnTo>
                      <a:pt x="241" y="38"/>
                    </a:lnTo>
                    <a:lnTo>
                      <a:pt x="259" y="8"/>
                    </a:lnTo>
                    <a:lnTo>
                      <a:pt x="260" y="0"/>
                    </a:lnTo>
                    <a:lnTo>
                      <a:pt x="264" y="3"/>
                    </a:lnTo>
                    <a:lnTo>
                      <a:pt x="276" y="19"/>
                    </a:lnTo>
                    <a:lnTo>
                      <a:pt x="282" y="17"/>
                    </a:lnTo>
                    <a:lnTo>
                      <a:pt x="288" y="18"/>
                    </a:lnTo>
                    <a:lnTo>
                      <a:pt x="296" y="8"/>
                    </a:lnTo>
                    <a:lnTo>
                      <a:pt x="309" y="6"/>
                    </a:lnTo>
                    <a:lnTo>
                      <a:pt x="318" y="17"/>
                    </a:lnTo>
                    <a:lnTo>
                      <a:pt x="325" y="19"/>
                    </a:lnTo>
                    <a:lnTo>
                      <a:pt x="328" y="32"/>
                    </a:lnTo>
                    <a:lnTo>
                      <a:pt x="332" y="38"/>
                    </a:lnTo>
                    <a:lnTo>
                      <a:pt x="332" y="50"/>
                    </a:lnTo>
                    <a:lnTo>
                      <a:pt x="335" y="56"/>
                    </a:lnTo>
                    <a:lnTo>
                      <a:pt x="334" y="61"/>
                    </a:lnTo>
                    <a:lnTo>
                      <a:pt x="321" y="67"/>
                    </a:lnTo>
                    <a:lnTo>
                      <a:pt x="326" y="71"/>
                    </a:lnTo>
                    <a:lnTo>
                      <a:pt x="321" y="75"/>
                    </a:lnTo>
                    <a:lnTo>
                      <a:pt x="318" y="89"/>
                    </a:lnTo>
                    <a:lnTo>
                      <a:pt x="328" y="96"/>
                    </a:lnTo>
                    <a:lnTo>
                      <a:pt x="338" y="119"/>
                    </a:lnTo>
                    <a:lnTo>
                      <a:pt x="344" y="121"/>
                    </a:lnTo>
                    <a:lnTo>
                      <a:pt x="347" y="131"/>
                    </a:lnTo>
                    <a:lnTo>
                      <a:pt x="350" y="129"/>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64" name="Freeform 300"/>
              <p:cNvSpPr>
                <a:spLocks/>
              </p:cNvSpPr>
              <p:nvPr/>
            </p:nvSpPr>
            <p:spPr bwMode="auto">
              <a:xfrm>
                <a:off x="3100" y="1466"/>
                <a:ext cx="73" cy="56"/>
              </a:xfrm>
              <a:custGeom>
                <a:avLst/>
                <a:gdLst>
                  <a:gd name="T0" fmla="*/ 0 w 218"/>
                  <a:gd name="T1" fmla="*/ 0 h 167"/>
                  <a:gd name="T2" fmla="*/ 0 w 218"/>
                  <a:gd name="T3" fmla="*/ 0 h 167"/>
                  <a:gd name="T4" fmla="*/ 0 w 218"/>
                  <a:gd name="T5" fmla="*/ 0 h 167"/>
                  <a:gd name="T6" fmla="*/ 0 w 218"/>
                  <a:gd name="T7" fmla="*/ 0 h 167"/>
                  <a:gd name="T8" fmla="*/ 0 w 218"/>
                  <a:gd name="T9" fmla="*/ 0 h 167"/>
                  <a:gd name="T10" fmla="*/ 0 w 218"/>
                  <a:gd name="T11" fmla="*/ 0 h 167"/>
                  <a:gd name="T12" fmla="*/ 0 w 218"/>
                  <a:gd name="T13" fmla="*/ 0 h 167"/>
                  <a:gd name="T14" fmla="*/ 0 w 218"/>
                  <a:gd name="T15" fmla="*/ 0 h 167"/>
                  <a:gd name="T16" fmla="*/ 0 w 218"/>
                  <a:gd name="T17" fmla="*/ 0 h 167"/>
                  <a:gd name="T18" fmla="*/ 0 w 218"/>
                  <a:gd name="T19" fmla="*/ 0 h 167"/>
                  <a:gd name="T20" fmla="*/ 0 w 218"/>
                  <a:gd name="T21" fmla="*/ 0 h 167"/>
                  <a:gd name="T22" fmla="*/ 0 w 218"/>
                  <a:gd name="T23" fmla="*/ 0 h 167"/>
                  <a:gd name="T24" fmla="*/ 0 w 218"/>
                  <a:gd name="T25" fmla="*/ 0 h 167"/>
                  <a:gd name="T26" fmla="*/ 0 w 218"/>
                  <a:gd name="T27" fmla="*/ 0 h 167"/>
                  <a:gd name="T28" fmla="*/ 0 w 218"/>
                  <a:gd name="T29" fmla="*/ 0 h 167"/>
                  <a:gd name="T30" fmla="*/ 0 w 218"/>
                  <a:gd name="T31" fmla="*/ 0 h 167"/>
                  <a:gd name="T32" fmla="*/ 0 w 218"/>
                  <a:gd name="T33" fmla="*/ 0 h 167"/>
                  <a:gd name="T34" fmla="*/ 0 w 218"/>
                  <a:gd name="T35" fmla="*/ 0 h 167"/>
                  <a:gd name="T36" fmla="*/ 0 w 218"/>
                  <a:gd name="T37" fmla="*/ 0 h 167"/>
                  <a:gd name="T38" fmla="*/ 0 w 218"/>
                  <a:gd name="T39" fmla="*/ 0 h 167"/>
                  <a:gd name="T40" fmla="*/ 0 w 218"/>
                  <a:gd name="T41" fmla="*/ 0 h 167"/>
                  <a:gd name="T42" fmla="*/ 0 w 218"/>
                  <a:gd name="T43" fmla="*/ 0 h 167"/>
                  <a:gd name="T44" fmla="*/ 0 w 218"/>
                  <a:gd name="T45" fmla="*/ 0 h 167"/>
                  <a:gd name="T46" fmla="*/ 0 w 218"/>
                  <a:gd name="T47" fmla="*/ 0 h 167"/>
                  <a:gd name="T48" fmla="*/ 0 w 218"/>
                  <a:gd name="T49" fmla="*/ 0 h 167"/>
                  <a:gd name="T50" fmla="*/ 0 w 218"/>
                  <a:gd name="T51" fmla="*/ 0 h 167"/>
                  <a:gd name="T52" fmla="*/ 0 w 218"/>
                  <a:gd name="T53" fmla="*/ 0 h 167"/>
                  <a:gd name="T54" fmla="*/ 0 w 218"/>
                  <a:gd name="T55" fmla="*/ 0 h 167"/>
                  <a:gd name="T56" fmla="*/ 0 w 218"/>
                  <a:gd name="T57" fmla="*/ 0 h 167"/>
                  <a:gd name="T58" fmla="*/ 0 w 218"/>
                  <a:gd name="T59" fmla="*/ 0 h 167"/>
                  <a:gd name="T60" fmla="*/ 0 w 218"/>
                  <a:gd name="T61" fmla="*/ 0 h 167"/>
                  <a:gd name="T62" fmla="*/ 0 w 218"/>
                  <a:gd name="T63" fmla="*/ 0 h 167"/>
                  <a:gd name="T64" fmla="*/ 0 w 218"/>
                  <a:gd name="T65" fmla="*/ 0 h 167"/>
                  <a:gd name="T66" fmla="*/ 0 w 218"/>
                  <a:gd name="T67" fmla="*/ 0 h 167"/>
                  <a:gd name="T68" fmla="*/ 0 w 218"/>
                  <a:gd name="T69" fmla="*/ 0 h 167"/>
                  <a:gd name="T70" fmla="*/ 0 w 218"/>
                  <a:gd name="T71" fmla="*/ 0 h 167"/>
                  <a:gd name="T72" fmla="*/ 0 w 218"/>
                  <a:gd name="T73" fmla="*/ 0 h 167"/>
                  <a:gd name="T74" fmla="*/ 0 w 218"/>
                  <a:gd name="T75" fmla="*/ 0 h 167"/>
                  <a:gd name="T76" fmla="*/ 0 w 218"/>
                  <a:gd name="T77" fmla="*/ 0 h 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8"/>
                  <a:gd name="T118" fmla="*/ 0 h 167"/>
                  <a:gd name="T119" fmla="*/ 218 w 218"/>
                  <a:gd name="T120" fmla="*/ 167 h 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8" h="167">
                    <a:moveTo>
                      <a:pt x="0" y="115"/>
                    </a:moveTo>
                    <a:lnTo>
                      <a:pt x="15" y="101"/>
                    </a:lnTo>
                    <a:lnTo>
                      <a:pt x="28" y="94"/>
                    </a:lnTo>
                    <a:lnTo>
                      <a:pt x="88" y="54"/>
                    </a:lnTo>
                    <a:lnTo>
                      <a:pt x="93" y="44"/>
                    </a:lnTo>
                    <a:lnTo>
                      <a:pt x="93" y="42"/>
                    </a:lnTo>
                    <a:lnTo>
                      <a:pt x="99" y="31"/>
                    </a:lnTo>
                    <a:lnTo>
                      <a:pt x="74" y="0"/>
                    </a:lnTo>
                    <a:lnTo>
                      <a:pt x="100" y="31"/>
                    </a:lnTo>
                    <a:lnTo>
                      <a:pt x="94" y="40"/>
                    </a:lnTo>
                    <a:lnTo>
                      <a:pt x="94" y="43"/>
                    </a:lnTo>
                    <a:lnTo>
                      <a:pt x="100" y="33"/>
                    </a:lnTo>
                    <a:lnTo>
                      <a:pt x="112" y="32"/>
                    </a:lnTo>
                    <a:lnTo>
                      <a:pt x="130" y="15"/>
                    </a:lnTo>
                    <a:lnTo>
                      <a:pt x="152" y="8"/>
                    </a:lnTo>
                    <a:lnTo>
                      <a:pt x="156" y="15"/>
                    </a:lnTo>
                    <a:lnTo>
                      <a:pt x="187" y="22"/>
                    </a:lnTo>
                    <a:lnTo>
                      <a:pt x="199" y="24"/>
                    </a:lnTo>
                    <a:lnTo>
                      <a:pt x="208" y="31"/>
                    </a:lnTo>
                    <a:lnTo>
                      <a:pt x="218" y="49"/>
                    </a:lnTo>
                    <a:lnTo>
                      <a:pt x="215" y="61"/>
                    </a:lnTo>
                    <a:lnTo>
                      <a:pt x="205" y="79"/>
                    </a:lnTo>
                    <a:lnTo>
                      <a:pt x="184" y="97"/>
                    </a:lnTo>
                    <a:lnTo>
                      <a:pt x="178" y="96"/>
                    </a:lnTo>
                    <a:lnTo>
                      <a:pt x="158" y="104"/>
                    </a:lnTo>
                    <a:lnTo>
                      <a:pt x="137" y="119"/>
                    </a:lnTo>
                    <a:lnTo>
                      <a:pt x="130" y="117"/>
                    </a:lnTo>
                    <a:lnTo>
                      <a:pt x="123" y="124"/>
                    </a:lnTo>
                    <a:lnTo>
                      <a:pt x="124" y="131"/>
                    </a:lnTo>
                    <a:lnTo>
                      <a:pt x="127" y="132"/>
                    </a:lnTo>
                    <a:lnTo>
                      <a:pt x="122" y="158"/>
                    </a:lnTo>
                    <a:lnTo>
                      <a:pt x="117" y="160"/>
                    </a:lnTo>
                    <a:lnTo>
                      <a:pt x="114" y="163"/>
                    </a:lnTo>
                    <a:lnTo>
                      <a:pt x="87" y="167"/>
                    </a:lnTo>
                    <a:lnTo>
                      <a:pt x="81" y="165"/>
                    </a:lnTo>
                    <a:lnTo>
                      <a:pt x="47" y="139"/>
                    </a:lnTo>
                    <a:lnTo>
                      <a:pt x="21" y="131"/>
                    </a:lnTo>
                    <a:lnTo>
                      <a:pt x="6" y="133"/>
                    </a:lnTo>
                    <a:lnTo>
                      <a:pt x="0" y="115"/>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65" name="Freeform 301"/>
              <p:cNvSpPr>
                <a:spLocks/>
              </p:cNvSpPr>
              <p:nvPr/>
            </p:nvSpPr>
            <p:spPr bwMode="auto">
              <a:xfrm>
                <a:off x="3146" y="1434"/>
                <a:ext cx="41" cy="36"/>
              </a:xfrm>
              <a:custGeom>
                <a:avLst/>
                <a:gdLst>
                  <a:gd name="T0" fmla="*/ 0 w 123"/>
                  <a:gd name="T1" fmla="*/ 0 h 106"/>
                  <a:gd name="T2" fmla="*/ 0 w 123"/>
                  <a:gd name="T3" fmla="*/ 0 h 106"/>
                  <a:gd name="T4" fmla="*/ 0 w 123"/>
                  <a:gd name="T5" fmla="*/ 0 h 106"/>
                  <a:gd name="T6" fmla="*/ 0 w 123"/>
                  <a:gd name="T7" fmla="*/ 0 h 106"/>
                  <a:gd name="T8" fmla="*/ 0 w 123"/>
                  <a:gd name="T9" fmla="*/ 0 h 106"/>
                  <a:gd name="T10" fmla="*/ 0 w 123"/>
                  <a:gd name="T11" fmla="*/ 0 h 106"/>
                  <a:gd name="T12" fmla="*/ 0 w 123"/>
                  <a:gd name="T13" fmla="*/ 0 h 106"/>
                  <a:gd name="T14" fmla="*/ 0 w 123"/>
                  <a:gd name="T15" fmla="*/ 0 h 106"/>
                  <a:gd name="T16" fmla="*/ 0 w 123"/>
                  <a:gd name="T17" fmla="*/ 0 h 106"/>
                  <a:gd name="T18" fmla="*/ 0 w 123"/>
                  <a:gd name="T19" fmla="*/ 0 h 106"/>
                  <a:gd name="T20" fmla="*/ 0 w 123"/>
                  <a:gd name="T21" fmla="*/ 0 h 106"/>
                  <a:gd name="T22" fmla="*/ 0 w 123"/>
                  <a:gd name="T23" fmla="*/ 0 h 106"/>
                  <a:gd name="T24" fmla="*/ 0 w 123"/>
                  <a:gd name="T25" fmla="*/ 0 h 106"/>
                  <a:gd name="T26" fmla="*/ 0 w 123"/>
                  <a:gd name="T27" fmla="*/ 0 h 106"/>
                  <a:gd name="T28" fmla="*/ 0 w 123"/>
                  <a:gd name="T29" fmla="*/ 0 h 106"/>
                  <a:gd name="T30" fmla="*/ 0 w 123"/>
                  <a:gd name="T31" fmla="*/ 0 h 106"/>
                  <a:gd name="T32" fmla="*/ 0 w 123"/>
                  <a:gd name="T33" fmla="*/ 0 h 106"/>
                  <a:gd name="T34" fmla="*/ 0 w 123"/>
                  <a:gd name="T35" fmla="*/ 0 h 106"/>
                  <a:gd name="T36" fmla="*/ 0 w 123"/>
                  <a:gd name="T37" fmla="*/ 0 h 106"/>
                  <a:gd name="T38" fmla="*/ 0 w 123"/>
                  <a:gd name="T39" fmla="*/ 0 h 106"/>
                  <a:gd name="T40" fmla="*/ 0 w 123"/>
                  <a:gd name="T41" fmla="*/ 0 h 106"/>
                  <a:gd name="T42" fmla="*/ 0 w 123"/>
                  <a:gd name="T43" fmla="*/ 0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06"/>
                  <a:gd name="T68" fmla="*/ 123 w 123"/>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06">
                    <a:moveTo>
                      <a:pt x="0" y="82"/>
                    </a:moveTo>
                    <a:lnTo>
                      <a:pt x="8" y="88"/>
                    </a:lnTo>
                    <a:lnTo>
                      <a:pt x="19" y="103"/>
                    </a:lnTo>
                    <a:lnTo>
                      <a:pt x="74" y="106"/>
                    </a:lnTo>
                    <a:lnTo>
                      <a:pt x="103" y="103"/>
                    </a:lnTo>
                    <a:lnTo>
                      <a:pt x="122" y="95"/>
                    </a:lnTo>
                    <a:lnTo>
                      <a:pt x="123" y="89"/>
                    </a:lnTo>
                    <a:lnTo>
                      <a:pt x="100" y="77"/>
                    </a:lnTo>
                    <a:lnTo>
                      <a:pt x="106" y="72"/>
                    </a:lnTo>
                    <a:lnTo>
                      <a:pt x="109" y="65"/>
                    </a:lnTo>
                    <a:lnTo>
                      <a:pt x="101" y="54"/>
                    </a:lnTo>
                    <a:lnTo>
                      <a:pt x="97" y="40"/>
                    </a:lnTo>
                    <a:lnTo>
                      <a:pt x="80" y="28"/>
                    </a:lnTo>
                    <a:lnTo>
                      <a:pt x="67" y="25"/>
                    </a:lnTo>
                    <a:lnTo>
                      <a:pt x="58" y="17"/>
                    </a:lnTo>
                    <a:lnTo>
                      <a:pt x="57" y="11"/>
                    </a:lnTo>
                    <a:lnTo>
                      <a:pt x="47" y="2"/>
                    </a:lnTo>
                    <a:lnTo>
                      <a:pt x="39" y="0"/>
                    </a:lnTo>
                    <a:lnTo>
                      <a:pt x="35" y="3"/>
                    </a:lnTo>
                    <a:lnTo>
                      <a:pt x="21" y="7"/>
                    </a:lnTo>
                    <a:lnTo>
                      <a:pt x="2" y="36"/>
                    </a:lnTo>
                    <a:lnTo>
                      <a:pt x="0" y="82"/>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66" name="Freeform 302"/>
              <p:cNvSpPr>
                <a:spLocks/>
              </p:cNvSpPr>
              <p:nvPr/>
            </p:nvSpPr>
            <p:spPr bwMode="auto">
              <a:xfrm>
                <a:off x="3174" y="1480"/>
                <a:ext cx="351" cy="325"/>
              </a:xfrm>
              <a:custGeom>
                <a:avLst/>
                <a:gdLst>
                  <a:gd name="T0" fmla="*/ 0 w 1053"/>
                  <a:gd name="T1" fmla="*/ 0 h 977"/>
                  <a:gd name="T2" fmla="*/ 0 w 1053"/>
                  <a:gd name="T3" fmla="*/ 0 h 977"/>
                  <a:gd name="T4" fmla="*/ 0 w 1053"/>
                  <a:gd name="T5" fmla="*/ 0 h 977"/>
                  <a:gd name="T6" fmla="*/ 0 w 1053"/>
                  <a:gd name="T7" fmla="*/ 0 h 977"/>
                  <a:gd name="T8" fmla="*/ 0 w 1053"/>
                  <a:gd name="T9" fmla="*/ 0 h 977"/>
                  <a:gd name="T10" fmla="*/ 0 w 1053"/>
                  <a:gd name="T11" fmla="*/ 0 h 977"/>
                  <a:gd name="T12" fmla="*/ 0 w 1053"/>
                  <a:gd name="T13" fmla="*/ 0 h 977"/>
                  <a:gd name="T14" fmla="*/ 0 w 1053"/>
                  <a:gd name="T15" fmla="*/ 0 h 977"/>
                  <a:gd name="T16" fmla="*/ 0 w 1053"/>
                  <a:gd name="T17" fmla="*/ 0 h 977"/>
                  <a:gd name="T18" fmla="*/ 0 w 1053"/>
                  <a:gd name="T19" fmla="*/ 0 h 977"/>
                  <a:gd name="T20" fmla="*/ 0 w 1053"/>
                  <a:gd name="T21" fmla="*/ 0 h 977"/>
                  <a:gd name="T22" fmla="*/ 0 w 1053"/>
                  <a:gd name="T23" fmla="*/ 0 h 977"/>
                  <a:gd name="T24" fmla="*/ 0 w 1053"/>
                  <a:gd name="T25" fmla="*/ 0 h 977"/>
                  <a:gd name="T26" fmla="*/ 0 w 1053"/>
                  <a:gd name="T27" fmla="*/ 0 h 977"/>
                  <a:gd name="T28" fmla="*/ 0 w 1053"/>
                  <a:gd name="T29" fmla="*/ 0 h 977"/>
                  <a:gd name="T30" fmla="*/ 0 w 1053"/>
                  <a:gd name="T31" fmla="*/ 0 h 977"/>
                  <a:gd name="T32" fmla="*/ 0 w 1053"/>
                  <a:gd name="T33" fmla="*/ 0 h 977"/>
                  <a:gd name="T34" fmla="*/ 0 w 1053"/>
                  <a:gd name="T35" fmla="*/ 0 h 977"/>
                  <a:gd name="T36" fmla="*/ 0 w 1053"/>
                  <a:gd name="T37" fmla="*/ 0 h 977"/>
                  <a:gd name="T38" fmla="*/ 0 w 1053"/>
                  <a:gd name="T39" fmla="*/ 0 h 977"/>
                  <a:gd name="T40" fmla="*/ 0 w 1053"/>
                  <a:gd name="T41" fmla="*/ 0 h 977"/>
                  <a:gd name="T42" fmla="*/ 0 w 1053"/>
                  <a:gd name="T43" fmla="*/ 0 h 977"/>
                  <a:gd name="T44" fmla="*/ 0 w 1053"/>
                  <a:gd name="T45" fmla="*/ 0 h 977"/>
                  <a:gd name="T46" fmla="*/ 0 w 1053"/>
                  <a:gd name="T47" fmla="*/ 0 h 977"/>
                  <a:gd name="T48" fmla="*/ 0 w 1053"/>
                  <a:gd name="T49" fmla="*/ 0 h 977"/>
                  <a:gd name="T50" fmla="*/ 0 w 1053"/>
                  <a:gd name="T51" fmla="*/ 0 h 977"/>
                  <a:gd name="T52" fmla="*/ 0 w 1053"/>
                  <a:gd name="T53" fmla="*/ 0 h 977"/>
                  <a:gd name="T54" fmla="*/ 0 w 1053"/>
                  <a:gd name="T55" fmla="*/ 0 h 977"/>
                  <a:gd name="T56" fmla="*/ 0 w 1053"/>
                  <a:gd name="T57" fmla="*/ 0 h 977"/>
                  <a:gd name="T58" fmla="*/ 0 w 1053"/>
                  <a:gd name="T59" fmla="*/ 0 h 977"/>
                  <a:gd name="T60" fmla="*/ 0 w 1053"/>
                  <a:gd name="T61" fmla="*/ 0 h 977"/>
                  <a:gd name="T62" fmla="*/ 0 w 1053"/>
                  <a:gd name="T63" fmla="*/ 0 h 977"/>
                  <a:gd name="T64" fmla="*/ 0 w 1053"/>
                  <a:gd name="T65" fmla="*/ 0 h 977"/>
                  <a:gd name="T66" fmla="*/ 0 w 1053"/>
                  <a:gd name="T67" fmla="*/ 0 h 977"/>
                  <a:gd name="T68" fmla="*/ 0 w 1053"/>
                  <a:gd name="T69" fmla="*/ 0 h 977"/>
                  <a:gd name="T70" fmla="*/ 0 w 1053"/>
                  <a:gd name="T71" fmla="*/ 0 h 977"/>
                  <a:gd name="T72" fmla="*/ 0 w 1053"/>
                  <a:gd name="T73" fmla="*/ 0 h 977"/>
                  <a:gd name="T74" fmla="*/ 0 w 1053"/>
                  <a:gd name="T75" fmla="*/ 0 h 977"/>
                  <a:gd name="T76" fmla="*/ 0 w 1053"/>
                  <a:gd name="T77" fmla="*/ 0 h 977"/>
                  <a:gd name="T78" fmla="*/ 0 w 1053"/>
                  <a:gd name="T79" fmla="*/ 0 h 977"/>
                  <a:gd name="T80" fmla="*/ 0 w 1053"/>
                  <a:gd name="T81" fmla="*/ 0 h 977"/>
                  <a:gd name="T82" fmla="*/ 0 w 1053"/>
                  <a:gd name="T83" fmla="*/ 0 h 977"/>
                  <a:gd name="T84" fmla="*/ 0 w 1053"/>
                  <a:gd name="T85" fmla="*/ 0 h 977"/>
                  <a:gd name="T86" fmla="*/ 0 w 1053"/>
                  <a:gd name="T87" fmla="*/ 0 h 977"/>
                  <a:gd name="T88" fmla="*/ 0 w 1053"/>
                  <a:gd name="T89" fmla="*/ 0 h 977"/>
                  <a:gd name="T90" fmla="*/ 0 w 1053"/>
                  <a:gd name="T91" fmla="*/ 0 h 977"/>
                  <a:gd name="T92" fmla="*/ 0 w 1053"/>
                  <a:gd name="T93" fmla="*/ 0 h 977"/>
                  <a:gd name="T94" fmla="*/ 0 w 1053"/>
                  <a:gd name="T95" fmla="*/ 0 h 977"/>
                  <a:gd name="T96" fmla="*/ 0 w 1053"/>
                  <a:gd name="T97" fmla="*/ 0 h 977"/>
                  <a:gd name="T98" fmla="*/ 0 w 1053"/>
                  <a:gd name="T99" fmla="*/ 0 h 977"/>
                  <a:gd name="T100" fmla="*/ 0 w 1053"/>
                  <a:gd name="T101" fmla="*/ 0 h 977"/>
                  <a:gd name="T102" fmla="*/ 0 w 1053"/>
                  <a:gd name="T103" fmla="*/ 0 h 977"/>
                  <a:gd name="T104" fmla="*/ 0 w 1053"/>
                  <a:gd name="T105" fmla="*/ 0 h 977"/>
                  <a:gd name="T106" fmla="*/ 0 w 1053"/>
                  <a:gd name="T107" fmla="*/ 0 h 977"/>
                  <a:gd name="T108" fmla="*/ 0 w 1053"/>
                  <a:gd name="T109" fmla="*/ 0 h 977"/>
                  <a:gd name="T110" fmla="*/ 0 w 1053"/>
                  <a:gd name="T111" fmla="*/ 0 h 9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53"/>
                  <a:gd name="T169" fmla="*/ 0 h 977"/>
                  <a:gd name="T170" fmla="*/ 1053 w 1053"/>
                  <a:gd name="T171" fmla="*/ 977 h 97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53" h="977">
                    <a:moveTo>
                      <a:pt x="786" y="652"/>
                    </a:moveTo>
                    <a:lnTo>
                      <a:pt x="812" y="652"/>
                    </a:lnTo>
                    <a:lnTo>
                      <a:pt x="828" y="645"/>
                    </a:lnTo>
                    <a:lnTo>
                      <a:pt x="841" y="642"/>
                    </a:lnTo>
                    <a:lnTo>
                      <a:pt x="828" y="632"/>
                    </a:lnTo>
                    <a:lnTo>
                      <a:pt x="845" y="616"/>
                    </a:lnTo>
                    <a:lnTo>
                      <a:pt x="849" y="600"/>
                    </a:lnTo>
                    <a:lnTo>
                      <a:pt x="841" y="591"/>
                    </a:lnTo>
                    <a:lnTo>
                      <a:pt x="841" y="574"/>
                    </a:lnTo>
                    <a:lnTo>
                      <a:pt x="829" y="566"/>
                    </a:lnTo>
                    <a:lnTo>
                      <a:pt x="812" y="568"/>
                    </a:lnTo>
                    <a:lnTo>
                      <a:pt x="803" y="577"/>
                    </a:lnTo>
                    <a:lnTo>
                      <a:pt x="796" y="567"/>
                    </a:lnTo>
                    <a:lnTo>
                      <a:pt x="787" y="564"/>
                    </a:lnTo>
                    <a:lnTo>
                      <a:pt x="800" y="552"/>
                    </a:lnTo>
                    <a:lnTo>
                      <a:pt x="806" y="539"/>
                    </a:lnTo>
                    <a:lnTo>
                      <a:pt x="815" y="539"/>
                    </a:lnTo>
                    <a:lnTo>
                      <a:pt x="822" y="524"/>
                    </a:lnTo>
                    <a:lnTo>
                      <a:pt x="849" y="527"/>
                    </a:lnTo>
                    <a:lnTo>
                      <a:pt x="859" y="521"/>
                    </a:lnTo>
                    <a:lnTo>
                      <a:pt x="869" y="525"/>
                    </a:lnTo>
                    <a:lnTo>
                      <a:pt x="885" y="517"/>
                    </a:lnTo>
                    <a:lnTo>
                      <a:pt x="894" y="518"/>
                    </a:lnTo>
                    <a:lnTo>
                      <a:pt x="894" y="499"/>
                    </a:lnTo>
                    <a:lnTo>
                      <a:pt x="888" y="497"/>
                    </a:lnTo>
                    <a:lnTo>
                      <a:pt x="885" y="479"/>
                    </a:lnTo>
                    <a:lnTo>
                      <a:pt x="904" y="467"/>
                    </a:lnTo>
                    <a:lnTo>
                      <a:pt x="944" y="470"/>
                    </a:lnTo>
                    <a:lnTo>
                      <a:pt x="940" y="492"/>
                    </a:lnTo>
                    <a:lnTo>
                      <a:pt x="947" y="499"/>
                    </a:lnTo>
                    <a:lnTo>
                      <a:pt x="966" y="496"/>
                    </a:lnTo>
                    <a:lnTo>
                      <a:pt x="973" y="491"/>
                    </a:lnTo>
                    <a:lnTo>
                      <a:pt x="982" y="488"/>
                    </a:lnTo>
                    <a:lnTo>
                      <a:pt x="986" y="475"/>
                    </a:lnTo>
                    <a:lnTo>
                      <a:pt x="1006" y="466"/>
                    </a:lnTo>
                    <a:lnTo>
                      <a:pt x="1012" y="449"/>
                    </a:lnTo>
                    <a:lnTo>
                      <a:pt x="1031" y="425"/>
                    </a:lnTo>
                    <a:lnTo>
                      <a:pt x="1018" y="414"/>
                    </a:lnTo>
                    <a:lnTo>
                      <a:pt x="1040" y="411"/>
                    </a:lnTo>
                    <a:lnTo>
                      <a:pt x="1053" y="399"/>
                    </a:lnTo>
                    <a:lnTo>
                      <a:pt x="1031" y="398"/>
                    </a:lnTo>
                    <a:lnTo>
                      <a:pt x="1031" y="348"/>
                    </a:lnTo>
                    <a:lnTo>
                      <a:pt x="1044" y="335"/>
                    </a:lnTo>
                    <a:lnTo>
                      <a:pt x="1044" y="320"/>
                    </a:lnTo>
                    <a:lnTo>
                      <a:pt x="1051" y="303"/>
                    </a:lnTo>
                    <a:lnTo>
                      <a:pt x="1035" y="303"/>
                    </a:lnTo>
                    <a:lnTo>
                      <a:pt x="1012" y="309"/>
                    </a:lnTo>
                    <a:lnTo>
                      <a:pt x="1014" y="286"/>
                    </a:lnTo>
                    <a:lnTo>
                      <a:pt x="1008" y="278"/>
                    </a:lnTo>
                    <a:lnTo>
                      <a:pt x="993" y="281"/>
                    </a:lnTo>
                    <a:lnTo>
                      <a:pt x="999" y="257"/>
                    </a:lnTo>
                    <a:lnTo>
                      <a:pt x="988" y="254"/>
                    </a:lnTo>
                    <a:lnTo>
                      <a:pt x="975" y="261"/>
                    </a:lnTo>
                    <a:lnTo>
                      <a:pt x="967" y="227"/>
                    </a:lnTo>
                    <a:lnTo>
                      <a:pt x="976" y="216"/>
                    </a:lnTo>
                    <a:lnTo>
                      <a:pt x="972" y="207"/>
                    </a:lnTo>
                    <a:lnTo>
                      <a:pt x="965" y="203"/>
                    </a:lnTo>
                    <a:lnTo>
                      <a:pt x="957" y="203"/>
                    </a:lnTo>
                    <a:lnTo>
                      <a:pt x="959" y="185"/>
                    </a:lnTo>
                    <a:lnTo>
                      <a:pt x="952" y="182"/>
                    </a:lnTo>
                    <a:lnTo>
                      <a:pt x="920" y="184"/>
                    </a:lnTo>
                    <a:lnTo>
                      <a:pt x="920" y="166"/>
                    </a:lnTo>
                    <a:lnTo>
                      <a:pt x="931" y="167"/>
                    </a:lnTo>
                    <a:lnTo>
                      <a:pt x="937" y="160"/>
                    </a:lnTo>
                    <a:lnTo>
                      <a:pt x="931" y="152"/>
                    </a:lnTo>
                    <a:lnTo>
                      <a:pt x="943" y="148"/>
                    </a:lnTo>
                    <a:lnTo>
                      <a:pt x="936" y="138"/>
                    </a:lnTo>
                    <a:lnTo>
                      <a:pt x="913" y="124"/>
                    </a:lnTo>
                    <a:lnTo>
                      <a:pt x="916" y="117"/>
                    </a:lnTo>
                    <a:lnTo>
                      <a:pt x="913" y="100"/>
                    </a:lnTo>
                    <a:lnTo>
                      <a:pt x="918" y="93"/>
                    </a:lnTo>
                    <a:lnTo>
                      <a:pt x="939" y="98"/>
                    </a:lnTo>
                    <a:lnTo>
                      <a:pt x="950" y="88"/>
                    </a:lnTo>
                    <a:lnTo>
                      <a:pt x="949" y="77"/>
                    </a:lnTo>
                    <a:lnTo>
                      <a:pt x="956" y="64"/>
                    </a:lnTo>
                    <a:lnTo>
                      <a:pt x="952" y="46"/>
                    </a:lnTo>
                    <a:lnTo>
                      <a:pt x="962" y="34"/>
                    </a:lnTo>
                    <a:lnTo>
                      <a:pt x="947" y="24"/>
                    </a:lnTo>
                    <a:lnTo>
                      <a:pt x="940" y="23"/>
                    </a:lnTo>
                    <a:lnTo>
                      <a:pt x="933" y="25"/>
                    </a:lnTo>
                    <a:lnTo>
                      <a:pt x="927" y="32"/>
                    </a:lnTo>
                    <a:lnTo>
                      <a:pt x="916" y="35"/>
                    </a:lnTo>
                    <a:lnTo>
                      <a:pt x="914" y="53"/>
                    </a:lnTo>
                    <a:lnTo>
                      <a:pt x="901" y="56"/>
                    </a:lnTo>
                    <a:lnTo>
                      <a:pt x="898" y="63"/>
                    </a:lnTo>
                    <a:lnTo>
                      <a:pt x="878" y="67"/>
                    </a:lnTo>
                    <a:lnTo>
                      <a:pt x="858" y="63"/>
                    </a:lnTo>
                    <a:lnTo>
                      <a:pt x="846" y="66"/>
                    </a:lnTo>
                    <a:lnTo>
                      <a:pt x="830" y="59"/>
                    </a:lnTo>
                    <a:lnTo>
                      <a:pt x="839" y="50"/>
                    </a:lnTo>
                    <a:lnTo>
                      <a:pt x="838" y="32"/>
                    </a:lnTo>
                    <a:lnTo>
                      <a:pt x="830" y="16"/>
                    </a:lnTo>
                    <a:lnTo>
                      <a:pt x="823" y="3"/>
                    </a:lnTo>
                    <a:lnTo>
                      <a:pt x="810" y="0"/>
                    </a:lnTo>
                    <a:lnTo>
                      <a:pt x="787" y="14"/>
                    </a:lnTo>
                    <a:lnTo>
                      <a:pt x="778" y="6"/>
                    </a:lnTo>
                    <a:lnTo>
                      <a:pt x="754" y="16"/>
                    </a:lnTo>
                    <a:lnTo>
                      <a:pt x="754" y="29"/>
                    </a:lnTo>
                    <a:lnTo>
                      <a:pt x="750" y="36"/>
                    </a:lnTo>
                    <a:lnTo>
                      <a:pt x="725" y="34"/>
                    </a:lnTo>
                    <a:lnTo>
                      <a:pt x="708" y="29"/>
                    </a:lnTo>
                    <a:lnTo>
                      <a:pt x="705" y="43"/>
                    </a:lnTo>
                    <a:lnTo>
                      <a:pt x="712" y="46"/>
                    </a:lnTo>
                    <a:lnTo>
                      <a:pt x="712" y="60"/>
                    </a:lnTo>
                    <a:lnTo>
                      <a:pt x="751" y="75"/>
                    </a:lnTo>
                    <a:lnTo>
                      <a:pt x="758" y="93"/>
                    </a:lnTo>
                    <a:lnTo>
                      <a:pt x="758" y="118"/>
                    </a:lnTo>
                    <a:lnTo>
                      <a:pt x="753" y="145"/>
                    </a:lnTo>
                    <a:lnTo>
                      <a:pt x="766" y="156"/>
                    </a:lnTo>
                    <a:lnTo>
                      <a:pt x="748" y="166"/>
                    </a:lnTo>
                    <a:lnTo>
                      <a:pt x="742" y="173"/>
                    </a:lnTo>
                    <a:lnTo>
                      <a:pt x="742" y="179"/>
                    </a:lnTo>
                    <a:lnTo>
                      <a:pt x="725" y="177"/>
                    </a:lnTo>
                    <a:lnTo>
                      <a:pt x="708" y="181"/>
                    </a:lnTo>
                    <a:lnTo>
                      <a:pt x="705" y="173"/>
                    </a:lnTo>
                    <a:lnTo>
                      <a:pt x="683" y="188"/>
                    </a:lnTo>
                    <a:lnTo>
                      <a:pt x="679" y="200"/>
                    </a:lnTo>
                    <a:lnTo>
                      <a:pt x="665" y="198"/>
                    </a:lnTo>
                    <a:lnTo>
                      <a:pt x="653" y="203"/>
                    </a:lnTo>
                    <a:lnTo>
                      <a:pt x="643" y="202"/>
                    </a:lnTo>
                    <a:lnTo>
                      <a:pt x="628" y="206"/>
                    </a:lnTo>
                    <a:lnTo>
                      <a:pt x="617" y="224"/>
                    </a:lnTo>
                    <a:lnTo>
                      <a:pt x="603" y="214"/>
                    </a:lnTo>
                    <a:lnTo>
                      <a:pt x="591" y="200"/>
                    </a:lnTo>
                    <a:lnTo>
                      <a:pt x="618" y="181"/>
                    </a:lnTo>
                    <a:lnTo>
                      <a:pt x="627" y="181"/>
                    </a:lnTo>
                    <a:lnTo>
                      <a:pt x="624" y="168"/>
                    </a:lnTo>
                    <a:lnTo>
                      <a:pt x="631" y="164"/>
                    </a:lnTo>
                    <a:lnTo>
                      <a:pt x="626" y="154"/>
                    </a:lnTo>
                    <a:lnTo>
                      <a:pt x="603" y="153"/>
                    </a:lnTo>
                    <a:lnTo>
                      <a:pt x="594" y="143"/>
                    </a:lnTo>
                    <a:lnTo>
                      <a:pt x="601" y="129"/>
                    </a:lnTo>
                    <a:lnTo>
                      <a:pt x="598" y="127"/>
                    </a:lnTo>
                    <a:lnTo>
                      <a:pt x="604" y="117"/>
                    </a:lnTo>
                    <a:lnTo>
                      <a:pt x="605" y="104"/>
                    </a:lnTo>
                    <a:lnTo>
                      <a:pt x="618" y="99"/>
                    </a:lnTo>
                    <a:lnTo>
                      <a:pt x="608" y="93"/>
                    </a:lnTo>
                    <a:lnTo>
                      <a:pt x="604" y="85"/>
                    </a:lnTo>
                    <a:lnTo>
                      <a:pt x="603" y="70"/>
                    </a:lnTo>
                    <a:lnTo>
                      <a:pt x="591" y="71"/>
                    </a:lnTo>
                    <a:lnTo>
                      <a:pt x="575" y="77"/>
                    </a:lnTo>
                    <a:lnTo>
                      <a:pt x="539" y="68"/>
                    </a:lnTo>
                    <a:lnTo>
                      <a:pt x="536" y="49"/>
                    </a:lnTo>
                    <a:lnTo>
                      <a:pt x="512" y="32"/>
                    </a:lnTo>
                    <a:lnTo>
                      <a:pt x="494" y="49"/>
                    </a:lnTo>
                    <a:lnTo>
                      <a:pt x="503" y="61"/>
                    </a:lnTo>
                    <a:lnTo>
                      <a:pt x="497" y="70"/>
                    </a:lnTo>
                    <a:lnTo>
                      <a:pt x="496" y="81"/>
                    </a:lnTo>
                    <a:lnTo>
                      <a:pt x="483" y="82"/>
                    </a:lnTo>
                    <a:lnTo>
                      <a:pt x="455" y="100"/>
                    </a:lnTo>
                    <a:lnTo>
                      <a:pt x="452" y="113"/>
                    </a:lnTo>
                    <a:lnTo>
                      <a:pt x="444" y="111"/>
                    </a:lnTo>
                    <a:lnTo>
                      <a:pt x="440" y="121"/>
                    </a:lnTo>
                    <a:lnTo>
                      <a:pt x="422" y="124"/>
                    </a:lnTo>
                    <a:lnTo>
                      <a:pt x="409" y="129"/>
                    </a:lnTo>
                    <a:lnTo>
                      <a:pt x="386" y="127"/>
                    </a:lnTo>
                    <a:lnTo>
                      <a:pt x="369" y="120"/>
                    </a:lnTo>
                    <a:lnTo>
                      <a:pt x="357" y="121"/>
                    </a:lnTo>
                    <a:lnTo>
                      <a:pt x="350" y="129"/>
                    </a:lnTo>
                    <a:lnTo>
                      <a:pt x="336" y="138"/>
                    </a:lnTo>
                    <a:lnTo>
                      <a:pt x="328" y="139"/>
                    </a:lnTo>
                    <a:lnTo>
                      <a:pt x="314" y="161"/>
                    </a:lnTo>
                    <a:lnTo>
                      <a:pt x="307" y="161"/>
                    </a:lnTo>
                    <a:lnTo>
                      <a:pt x="297" y="171"/>
                    </a:lnTo>
                    <a:lnTo>
                      <a:pt x="292" y="184"/>
                    </a:lnTo>
                    <a:lnTo>
                      <a:pt x="287" y="188"/>
                    </a:lnTo>
                    <a:lnTo>
                      <a:pt x="261" y="188"/>
                    </a:lnTo>
                    <a:lnTo>
                      <a:pt x="259" y="196"/>
                    </a:lnTo>
                    <a:lnTo>
                      <a:pt x="253" y="207"/>
                    </a:lnTo>
                    <a:lnTo>
                      <a:pt x="242" y="210"/>
                    </a:lnTo>
                    <a:lnTo>
                      <a:pt x="240" y="223"/>
                    </a:lnTo>
                    <a:lnTo>
                      <a:pt x="248" y="223"/>
                    </a:lnTo>
                    <a:lnTo>
                      <a:pt x="281" y="245"/>
                    </a:lnTo>
                    <a:lnTo>
                      <a:pt x="281" y="259"/>
                    </a:lnTo>
                    <a:lnTo>
                      <a:pt x="272" y="260"/>
                    </a:lnTo>
                    <a:lnTo>
                      <a:pt x="271" y="271"/>
                    </a:lnTo>
                    <a:lnTo>
                      <a:pt x="264" y="279"/>
                    </a:lnTo>
                    <a:lnTo>
                      <a:pt x="251" y="288"/>
                    </a:lnTo>
                    <a:lnTo>
                      <a:pt x="242" y="279"/>
                    </a:lnTo>
                    <a:lnTo>
                      <a:pt x="236" y="279"/>
                    </a:lnTo>
                    <a:lnTo>
                      <a:pt x="225" y="286"/>
                    </a:lnTo>
                    <a:lnTo>
                      <a:pt x="210" y="289"/>
                    </a:lnTo>
                    <a:lnTo>
                      <a:pt x="203" y="293"/>
                    </a:lnTo>
                    <a:lnTo>
                      <a:pt x="199" y="293"/>
                    </a:lnTo>
                    <a:lnTo>
                      <a:pt x="186" y="303"/>
                    </a:lnTo>
                    <a:lnTo>
                      <a:pt x="176" y="306"/>
                    </a:lnTo>
                    <a:lnTo>
                      <a:pt x="171" y="302"/>
                    </a:lnTo>
                    <a:lnTo>
                      <a:pt x="165" y="304"/>
                    </a:lnTo>
                    <a:lnTo>
                      <a:pt x="154" y="298"/>
                    </a:lnTo>
                    <a:lnTo>
                      <a:pt x="158" y="318"/>
                    </a:lnTo>
                    <a:lnTo>
                      <a:pt x="144" y="314"/>
                    </a:lnTo>
                    <a:lnTo>
                      <a:pt x="141" y="309"/>
                    </a:lnTo>
                    <a:lnTo>
                      <a:pt x="127" y="306"/>
                    </a:lnTo>
                    <a:lnTo>
                      <a:pt x="124" y="300"/>
                    </a:lnTo>
                    <a:lnTo>
                      <a:pt x="118" y="298"/>
                    </a:lnTo>
                    <a:lnTo>
                      <a:pt x="111" y="300"/>
                    </a:lnTo>
                    <a:lnTo>
                      <a:pt x="96" y="298"/>
                    </a:lnTo>
                    <a:lnTo>
                      <a:pt x="83" y="284"/>
                    </a:lnTo>
                    <a:lnTo>
                      <a:pt x="70" y="288"/>
                    </a:lnTo>
                    <a:lnTo>
                      <a:pt x="85" y="303"/>
                    </a:lnTo>
                    <a:lnTo>
                      <a:pt x="88" y="310"/>
                    </a:lnTo>
                    <a:lnTo>
                      <a:pt x="67" y="309"/>
                    </a:lnTo>
                    <a:lnTo>
                      <a:pt x="54" y="303"/>
                    </a:lnTo>
                    <a:lnTo>
                      <a:pt x="50" y="310"/>
                    </a:lnTo>
                    <a:lnTo>
                      <a:pt x="39" y="316"/>
                    </a:lnTo>
                    <a:lnTo>
                      <a:pt x="24" y="317"/>
                    </a:lnTo>
                    <a:lnTo>
                      <a:pt x="23" y="324"/>
                    </a:lnTo>
                    <a:lnTo>
                      <a:pt x="28" y="329"/>
                    </a:lnTo>
                    <a:lnTo>
                      <a:pt x="30" y="349"/>
                    </a:lnTo>
                    <a:lnTo>
                      <a:pt x="21" y="356"/>
                    </a:lnTo>
                    <a:lnTo>
                      <a:pt x="36" y="359"/>
                    </a:lnTo>
                    <a:lnTo>
                      <a:pt x="47" y="366"/>
                    </a:lnTo>
                    <a:lnTo>
                      <a:pt x="49" y="388"/>
                    </a:lnTo>
                    <a:lnTo>
                      <a:pt x="70" y="395"/>
                    </a:lnTo>
                    <a:lnTo>
                      <a:pt x="64" y="418"/>
                    </a:lnTo>
                    <a:lnTo>
                      <a:pt x="85" y="438"/>
                    </a:lnTo>
                    <a:lnTo>
                      <a:pt x="92" y="449"/>
                    </a:lnTo>
                    <a:lnTo>
                      <a:pt x="98" y="453"/>
                    </a:lnTo>
                    <a:lnTo>
                      <a:pt x="103" y="479"/>
                    </a:lnTo>
                    <a:lnTo>
                      <a:pt x="99" y="506"/>
                    </a:lnTo>
                    <a:lnTo>
                      <a:pt x="103" y="511"/>
                    </a:lnTo>
                    <a:lnTo>
                      <a:pt x="102" y="521"/>
                    </a:lnTo>
                    <a:lnTo>
                      <a:pt x="105" y="528"/>
                    </a:lnTo>
                    <a:lnTo>
                      <a:pt x="86" y="543"/>
                    </a:lnTo>
                    <a:lnTo>
                      <a:pt x="73" y="568"/>
                    </a:lnTo>
                    <a:lnTo>
                      <a:pt x="59" y="581"/>
                    </a:lnTo>
                    <a:lnTo>
                      <a:pt x="63" y="588"/>
                    </a:lnTo>
                    <a:lnTo>
                      <a:pt x="59" y="591"/>
                    </a:lnTo>
                    <a:lnTo>
                      <a:pt x="60" y="610"/>
                    </a:lnTo>
                    <a:lnTo>
                      <a:pt x="64" y="614"/>
                    </a:lnTo>
                    <a:lnTo>
                      <a:pt x="83" y="603"/>
                    </a:lnTo>
                    <a:lnTo>
                      <a:pt x="90" y="606"/>
                    </a:lnTo>
                    <a:lnTo>
                      <a:pt x="83" y="610"/>
                    </a:lnTo>
                    <a:lnTo>
                      <a:pt x="80" y="613"/>
                    </a:lnTo>
                    <a:lnTo>
                      <a:pt x="88" y="617"/>
                    </a:lnTo>
                    <a:lnTo>
                      <a:pt x="86" y="621"/>
                    </a:lnTo>
                    <a:lnTo>
                      <a:pt x="67" y="629"/>
                    </a:lnTo>
                    <a:lnTo>
                      <a:pt x="63" y="634"/>
                    </a:lnTo>
                    <a:lnTo>
                      <a:pt x="57" y="638"/>
                    </a:lnTo>
                    <a:lnTo>
                      <a:pt x="47" y="647"/>
                    </a:lnTo>
                    <a:lnTo>
                      <a:pt x="41" y="650"/>
                    </a:lnTo>
                    <a:lnTo>
                      <a:pt x="31" y="659"/>
                    </a:lnTo>
                    <a:lnTo>
                      <a:pt x="26" y="671"/>
                    </a:lnTo>
                    <a:lnTo>
                      <a:pt x="21" y="674"/>
                    </a:lnTo>
                    <a:lnTo>
                      <a:pt x="13" y="660"/>
                    </a:lnTo>
                    <a:lnTo>
                      <a:pt x="7" y="666"/>
                    </a:lnTo>
                    <a:lnTo>
                      <a:pt x="0" y="667"/>
                    </a:lnTo>
                    <a:lnTo>
                      <a:pt x="4" y="684"/>
                    </a:lnTo>
                    <a:lnTo>
                      <a:pt x="8" y="689"/>
                    </a:lnTo>
                    <a:lnTo>
                      <a:pt x="10" y="695"/>
                    </a:lnTo>
                    <a:lnTo>
                      <a:pt x="7" y="700"/>
                    </a:lnTo>
                    <a:lnTo>
                      <a:pt x="13" y="700"/>
                    </a:lnTo>
                    <a:lnTo>
                      <a:pt x="18" y="696"/>
                    </a:lnTo>
                    <a:lnTo>
                      <a:pt x="46" y="697"/>
                    </a:lnTo>
                    <a:lnTo>
                      <a:pt x="40" y="709"/>
                    </a:lnTo>
                    <a:lnTo>
                      <a:pt x="46" y="721"/>
                    </a:lnTo>
                    <a:lnTo>
                      <a:pt x="53" y="721"/>
                    </a:lnTo>
                    <a:lnTo>
                      <a:pt x="56" y="725"/>
                    </a:lnTo>
                    <a:lnTo>
                      <a:pt x="64" y="727"/>
                    </a:lnTo>
                    <a:lnTo>
                      <a:pt x="60" y="738"/>
                    </a:lnTo>
                    <a:lnTo>
                      <a:pt x="63" y="745"/>
                    </a:lnTo>
                    <a:lnTo>
                      <a:pt x="60" y="759"/>
                    </a:lnTo>
                    <a:lnTo>
                      <a:pt x="54" y="754"/>
                    </a:lnTo>
                    <a:lnTo>
                      <a:pt x="43" y="760"/>
                    </a:lnTo>
                    <a:lnTo>
                      <a:pt x="43" y="767"/>
                    </a:lnTo>
                    <a:lnTo>
                      <a:pt x="46" y="771"/>
                    </a:lnTo>
                    <a:lnTo>
                      <a:pt x="39" y="779"/>
                    </a:lnTo>
                    <a:lnTo>
                      <a:pt x="33" y="775"/>
                    </a:lnTo>
                    <a:lnTo>
                      <a:pt x="30" y="781"/>
                    </a:lnTo>
                    <a:lnTo>
                      <a:pt x="46" y="792"/>
                    </a:lnTo>
                    <a:lnTo>
                      <a:pt x="43" y="796"/>
                    </a:lnTo>
                    <a:lnTo>
                      <a:pt x="44" y="800"/>
                    </a:lnTo>
                    <a:lnTo>
                      <a:pt x="49" y="804"/>
                    </a:lnTo>
                    <a:lnTo>
                      <a:pt x="47" y="818"/>
                    </a:lnTo>
                    <a:lnTo>
                      <a:pt x="50" y="814"/>
                    </a:lnTo>
                    <a:lnTo>
                      <a:pt x="60" y="817"/>
                    </a:lnTo>
                    <a:lnTo>
                      <a:pt x="70" y="816"/>
                    </a:lnTo>
                    <a:lnTo>
                      <a:pt x="79" y="835"/>
                    </a:lnTo>
                    <a:lnTo>
                      <a:pt x="83" y="836"/>
                    </a:lnTo>
                    <a:lnTo>
                      <a:pt x="85" y="843"/>
                    </a:lnTo>
                    <a:lnTo>
                      <a:pt x="90" y="847"/>
                    </a:lnTo>
                    <a:lnTo>
                      <a:pt x="90" y="852"/>
                    </a:lnTo>
                    <a:lnTo>
                      <a:pt x="86" y="852"/>
                    </a:lnTo>
                    <a:lnTo>
                      <a:pt x="90" y="857"/>
                    </a:lnTo>
                    <a:lnTo>
                      <a:pt x="99" y="856"/>
                    </a:lnTo>
                    <a:lnTo>
                      <a:pt x="105" y="860"/>
                    </a:lnTo>
                    <a:lnTo>
                      <a:pt x="114" y="859"/>
                    </a:lnTo>
                    <a:lnTo>
                      <a:pt x="116" y="864"/>
                    </a:lnTo>
                    <a:lnTo>
                      <a:pt x="109" y="868"/>
                    </a:lnTo>
                    <a:lnTo>
                      <a:pt x="109" y="875"/>
                    </a:lnTo>
                    <a:lnTo>
                      <a:pt x="103" y="875"/>
                    </a:lnTo>
                    <a:lnTo>
                      <a:pt x="96" y="885"/>
                    </a:lnTo>
                    <a:lnTo>
                      <a:pt x="89" y="889"/>
                    </a:lnTo>
                    <a:lnTo>
                      <a:pt x="89" y="896"/>
                    </a:lnTo>
                    <a:lnTo>
                      <a:pt x="95" y="899"/>
                    </a:lnTo>
                    <a:lnTo>
                      <a:pt x="95" y="903"/>
                    </a:lnTo>
                    <a:lnTo>
                      <a:pt x="92" y="903"/>
                    </a:lnTo>
                    <a:lnTo>
                      <a:pt x="93" y="907"/>
                    </a:lnTo>
                    <a:lnTo>
                      <a:pt x="96" y="907"/>
                    </a:lnTo>
                    <a:lnTo>
                      <a:pt x="102" y="918"/>
                    </a:lnTo>
                    <a:lnTo>
                      <a:pt x="111" y="914"/>
                    </a:lnTo>
                    <a:lnTo>
                      <a:pt x="115" y="917"/>
                    </a:lnTo>
                    <a:lnTo>
                      <a:pt x="116" y="914"/>
                    </a:lnTo>
                    <a:lnTo>
                      <a:pt x="125" y="918"/>
                    </a:lnTo>
                    <a:lnTo>
                      <a:pt x="128" y="916"/>
                    </a:lnTo>
                    <a:lnTo>
                      <a:pt x="139" y="922"/>
                    </a:lnTo>
                    <a:lnTo>
                      <a:pt x="137" y="928"/>
                    </a:lnTo>
                    <a:lnTo>
                      <a:pt x="138" y="929"/>
                    </a:lnTo>
                    <a:lnTo>
                      <a:pt x="138" y="934"/>
                    </a:lnTo>
                    <a:lnTo>
                      <a:pt x="147" y="936"/>
                    </a:lnTo>
                    <a:lnTo>
                      <a:pt x="148" y="946"/>
                    </a:lnTo>
                    <a:lnTo>
                      <a:pt x="145" y="953"/>
                    </a:lnTo>
                    <a:lnTo>
                      <a:pt x="145" y="959"/>
                    </a:lnTo>
                    <a:lnTo>
                      <a:pt x="142" y="966"/>
                    </a:lnTo>
                    <a:lnTo>
                      <a:pt x="138" y="970"/>
                    </a:lnTo>
                    <a:lnTo>
                      <a:pt x="144" y="977"/>
                    </a:lnTo>
                    <a:lnTo>
                      <a:pt x="161" y="975"/>
                    </a:lnTo>
                    <a:lnTo>
                      <a:pt x="157" y="961"/>
                    </a:lnTo>
                    <a:lnTo>
                      <a:pt x="168" y="956"/>
                    </a:lnTo>
                    <a:lnTo>
                      <a:pt x="178" y="968"/>
                    </a:lnTo>
                    <a:lnTo>
                      <a:pt x="187" y="956"/>
                    </a:lnTo>
                    <a:lnTo>
                      <a:pt x="212" y="952"/>
                    </a:lnTo>
                    <a:lnTo>
                      <a:pt x="217" y="968"/>
                    </a:lnTo>
                    <a:lnTo>
                      <a:pt x="235" y="961"/>
                    </a:lnTo>
                    <a:lnTo>
                      <a:pt x="246" y="972"/>
                    </a:lnTo>
                    <a:lnTo>
                      <a:pt x="259" y="963"/>
                    </a:lnTo>
                    <a:lnTo>
                      <a:pt x="274" y="959"/>
                    </a:lnTo>
                    <a:lnTo>
                      <a:pt x="262" y="943"/>
                    </a:lnTo>
                    <a:lnTo>
                      <a:pt x="265" y="929"/>
                    </a:lnTo>
                    <a:lnTo>
                      <a:pt x="256" y="921"/>
                    </a:lnTo>
                    <a:lnTo>
                      <a:pt x="255" y="910"/>
                    </a:lnTo>
                    <a:lnTo>
                      <a:pt x="266" y="903"/>
                    </a:lnTo>
                    <a:lnTo>
                      <a:pt x="274" y="914"/>
                    </a:lnTo>
                    <a:lnTo>
                      <a:pt x="288" y="922"/>
                    </a:lnTo>
                    <a:lnTo>
                      <a:pt x="302" y="914"/>
                    </a:lnTo>
                    <a:lnTo>
                      <a:pt x="304" y="902"/>
                    </a:lnTo>
                    <a:lnTo>
                      <a:pt x="294" y="889"/>
                    </a:lnTo>
                    <a:lnTo>
                      <a:pt x="308" y="893"/>
                    </a:lnTo>
                    <a:lnTo>
                      <a:pt x="313" y="875"/>
                    </a:lnTo>
                    <a:lnTo>
                      <a:pt x="327" y="878"/>
                    </a:lnTo>
                    <a:lnTo>
                      <a:pt x="343" y="861"/>
                    </a:lnTo>
                    <a:lnTo>
                      <a:pt x="343" y="847"/>
                    </a:lnTo>
                    <a:lnTo>
                      <a:pt x="365" y="834"/>
                    </a:lnTo>
                    <a:lnTo>
                      <a:pt x="370" y="838"/>
                    </a:lnTo>
                    <a:lnTo>
                      <a:pt x="382" y="835"/>
                    </a:lnTo>
                    <a:lnTo>
                      <a:pt x="388" y="842"/>
                    </a:lnTo>
                    <a:lnTo>
                      <a:pt x="395" y="838"/>
                    </a:lnTo>
                    <a:lnTo>
                      <a:pt x="398" y="846"/>
                    </a:lnTo>
                    <a:lnTo>
                      <a:pt x="434" y="841"/>
                    </a:lnTo>
                    <a:lnTo>
                      <a:pt x="441" y="824"/>
                    </a:lnTo>
                    <a:lnTo>
                      <a:pt x="437" y="814"/>
                    </a:lnTo>
                    <a:lnTo>
                      <a:pt x="440" y="806"/>
                    </a:lnTo>
                    <a:lnTo>
                      <a:pt x="464" y="806"/>
                    </a:lnTo>
                    <a:lnTo>
                      <a:pt x="493" y="795"/>
                    </a:lnTo>
                    <a:lnTo>
                      <a:pt x="504" y="795"/>
                    </a:lnTo>
                    <a:lnTo>
                      <a:pt x="513" y="788"/>
                    </a:lnTo>
                    <a:lnTo>
                      <a:pt x="529" y="788"/>
                    </a:lnTo>
                    <a:lnTo>
                      <a:pt x="539" y="779"/>
                    </a:lnTo>
                    <a:lnTo>
                      <a:pt x="533" y="764"/>
                    </a:lnTo>
                    <a:lnTo>
                      <a:pt x="555" y="752"/>
                    </a:lnTo>
                    <a:lnTo>
                      <a:pt x="562" y="750"/>
                    </a:lnTo>
                    <a:lnTo>
                      <a:pt x="556" y="741"/>
                    </a:lnTo>
                    <a:lnTo>
                      <a:pt x="555" y="720"/>
                    </a:lnTo>
                    <a:lnTo>
                      <a:pt x="566" y="711"/>
                    </a:lnTo>
                    <a:lnTo>
                      <a:pt x="575" y="713"/>
                    </a:lnTo>
                    <a:lnTo>
                      <a:pt x="582" y="718"/>
                    </a:lnTo>
                    <a:lnTo>
                      <a:pt x="577" y="732"/>
                    </a:lnTo>
                    <a:lnTo>
                      <a:pt x="584" y="738"/>
                    </a:lnTo>
                    <a:lnTo>
                      <a:pt x="597" y="736"/>
                    </a:lnTo>
                    <a:lnTo>
                      <a:pt x="605" y="754"/>
                    </a:lnTo>
                    <a:lnTo>
                      <a:pt x="618" y="753"/>
                    </a:lnTo>
                    <a:lnTo>
                      <a:pt x="624" y="785"/>
                    </a:lnTo>
                    <a:lnTo>
                      <a:pt x="640" y="802"/>
                    </a:lnTo>
                    <a:lnTo>
                      <a:pt x="643" y="817"/>
                    </a:lnTo>
                    <a:lnTo>
                      <a:pt x="652" y="820"/>
                    </a:lnTo>
                    <a:lnTo>
                      <a:pt x="657" y="814"/>
                    </a:lnTo>
                    <a:lnTo>
                      <a:pt x="665" y="822"/>
                    </a:lnTo>
                    <a:lnTo>
                      <a:pt x="678" y="817"/>
                    </a:lnTo>
                    <a:lnTo>
                      <a:pt x="680" y="806"/>
                    </a:lnTo>
                    <a:lnTo>
                      <a:pt x="678" y="796"/>
                    </a:lnTo>
                    <a:lnTo>
                      <a:pt x="669" y="781"/>
                    </a:lnTo>
                    <a:lnTo>
                      <a:pt x="688" y="766"/>
                    </a:lnTo>
                    <a:lnTo>
                      <a:pt x="702" y="756"/>
                    </a:lnTo>
                    <a:lnTo>
                      <a:pt x="709" y="742"/>
                    </a:lnTo>
                    <a:lnTo>
                      <a:pt x="716" y="750"/>
                    </a:lnTo>
                    <a:lnTo>
                      <a:pt x="737" y="750"/>
                    </a:lnTo>
                    <a:lnTo>
                      <a:pt x="750" y="741"/>
                    </a:lnTo>
                    <a:lnTo>
                      <a:pt x="767" y="724"/>
                    </a:lnTo>
                    <a:lnTo>
                      <a:pt x="763" y="716"/>
                    </a:lnTo>
                    <a:lnTo>
                      <a:pt x="773" y="700"/>
                    </a:lnTo>
                    <a:lnTo>
                      <a:pt x="787" y="684"/>
                    </a:lnTo>
                    <a:lnTo>
                      <a:pt x="780" y="671"/>
                    </a:lnTo>
                    <a:lnTo>
                      <a:pt x="784" y="667"/>
                    </a:lnTo>
                    <a:lnTo>
                      <a:pt x="778" y="654"/>
                    </a:lnTo>
                    <a:lnTo>
                      <a:pt x="786" y="65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67" name="Freeform 303"/>
              <p:cNvSpPr>
                <a:spLocks/>
              </p:cNvSpPr>
              <p:nvPr/>
            </p:nvSpPr>
            <p:spPr bwMode="auto">
              <a:xfrm>
                <a:off x="3135" y="518"/>
                <a:ext cx="115" cy="98"/>
              </a:xfrm>
              <a:custGeom>
                <a:avLst/>
                <a:gdLst>
                  <a:gd name="T0" fmla="*/ 9 w 115"/>
                  <a:gd name="T1" fmla="*/ 1 h 98"/>
                  <a:gd name="T2" fmla="*/ 4 w 115"/>
                  <a:gd name="T3" fmla="*/ 21 h 98"/>
                  <a:gd name="T4" fmla="*/ 0 w 115"/>
                  <a:gd name="T5" fmla="*/ 29 h 98"/>
                  <a:gd name="T6" fmla="*/ 5 w 115"/>
                  <a:gd name="T7" fmla="*/ 42 h 98"/>
                  <a:gd name="T8" fmla="*/ 10 w 115"/>
                  <a:gd name="T9" fmla="*/ 46 h 98"/>
                  <a:gd name="T10" fmla="*/ 16 w 115"/>
                  <a:gd name="T11" fmla="*/ 56 h 98"/>
                  <a:gd name="T12" fmla="*/ 32 w 115"/>
                  <a:gd name="T13" fmla="*/ 67 h 98"/>
                  <a:gd name="T14" fmla="*/ 40 w 115"/>
                  <a:gd name="T15" fmla="*/ 71 h 98"/>
                  <a:gd name="T16" fmla="*/ 50 w 115"/>
                  <a:gd name="T17" fmla="*/ 73 h 98"/>
                  <a:gd name="T18" fmla="*/ 56 w 115"/>
                  <a:gd name="T19" fmla="*/ 85 h 98"/>
                  <a:gd name="T20" fmla="*/ 58 w 115"/>
                  <a:gd name="T21" fmla="*/ 84 h 98"/>
                  <a:gd name="T22" fmla="*/ 68 w 115"/>
                  <a:gd name="T23" fmla="*/ 89 h 98"/>
                  <a:gd name="T24" fmla="*/ 85 w 115"/>
                  <a:gd name="T25" fmla="*/ 92 h 98"/>
                  <a:gd name="T26" fmla="*/ 84 w 115"/>
                  <a:gd name="T27" fmla="*/ 96 h 98"/>
                  <a:gd name="T28" fmla="*/ 91 w 115"/>
                  <a:gd name="T29" fmla="*/ 98 h 98"/>
                  <a:gd name="T30" fmla="*/ 110 w 115"/>
                  <a:gd name="T31" fmla="*/ 87 h 98"/>
                  <a:gd name="T32" fmla="*/ 115 w 115"/>
                  <a:gd name="T33" fmla="*/ 73 h 98"/>
                  <a:gd name="T34" fmla="*/ 110 w 115"/>
                  <a:gd name="T35" fmla="*/ 64 h 98"/>
                  <a:gd name="T36" fmla="*/ 111 w 115"/>
                  <a:gd name="T37" fmla="*/ 47 h 98"/>
                  <a:gd name="T38" fmla="*/ 100 w 115"/>
                  <a:gd name="T39" fmla="*/ 47 h 98"/>
                  <a:gd name="T40" fmla="*/ 94 w 115"/>
                  <a:gd name="T41" fmla="*/ 43 h 98"/>
                  <a:gd name="T42" fmla="*/ 111 w 115"/>
                  <a:gd name="T43" fmla="*/ 37 h 98"/>
                  <a:gd name="T44" fmla="*/ 110 w 115"/>
                  <a:gd name="T45" fmla="*/ 32 h 98"/>
                  <a:gd name="T46" fmla="*/ 106 w 115"/>
                  <a:gd name="T47" fmla="*/ 26 h 98"/>
                  <a:gd name="T48" fmla="*/ 103 w 115"/>
                  <a:gd name="T49" fmla="*/ 25 h 98"/>
                  <a:gd name="T50" fmla="*/ 110 w 115"/>
                  <a:gd name="T51" fmla="*/ 0 h 98"/>
                  <a:gd name="T52" fmla="*/ 9 w 115"/>
                  <a:gd name="T53" fmla="*/ 1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98"/>
                  <a:gd name="T83" fmla="*/ 115 w 115"/>
                  <a:gd name="T84" fmla="*/ 98 h 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98">
                    <a:moveTo>
                      <a:pt x="9" y="1"/>
                    </a:moveTo>
                    <a:lnTo>
                      <a:pt x="4" y="21"/>
                    </a:lnTo>
                    <a:lnTo>
                      <a:pt x="0" y="29"/>
                    </a:lnTo>
                    <a:lnTo>
                      <a:pt x="5" y="42"/>
                    </a:lnTo>
                    <a:lnTo>
                      <a:pt x="10" y="46"/>
                    </a:lnTo>
                    <a:lnTo>
                      <a:pt x="16" y="56"/>
                    </a:lnTo>
                    <a:lnTo>
                      <a:pt x="32" y="67"/>
                    </a:lnTo>
                    <a:lnTo>
                      <a:pt x="40" y="71"/>
                    </a:lnTo>
                    <a:lnTo>
                      <a:pt x="50" y="73"/>
                    </a:lnTo>
                    <a:lnTo>
                      <a:pt x="56" y="85"/>
                    </a:lnTo>
                    <a:lnTo>
                      <a:pt x="58" y="84"/>
                    </a:lnTo>
                    <a:lnTo>
                      <a:pt x="68" y="89"/>
                    </a:lnTo>
                    <a:lnTo>
                      <a:pt x="85" y="92"/>
                    </a:lnTo>
                    <a:lnTo>
                      <a:pt x="84" y="96"/>
                    </a:lnTo>
                    <a:lnTo>
                      <a:pt x="91" y="98"/>
                    </a:lnTo>
                    <a:lnTo>
                      <a:pt x="110" y="87"/>
                    </a:lnTo>
                    <a:lnTo>
                      <a:pt x="115" y="73"/>
                    </a:lnTo>
                    <a:lnTo>
                      <a:pt x="110" y="64"/>
                    </a:lnTo>
                    <a:lnTo>
                      <a:pt x="111" y="47"/>
                    </a:lnTo>
                    <a:lnTo>
                      <a:pt x="100" y="47"/>
                    </a:lnTo>
                    <a:lnTo>
                      <a:pt x="94" y="43"/>
                    </a:lnTo>
                    <a:lnTo>
                      <a:pt x="111" y="37"/>
                    </a:lnTo>
                    <a:lnTo>
                      <a:pt x="110" y="32"/>
                    </a:lnTo>
                    <a:lnTo>
                      <a:pt x="106" y="26"/>
                    </a:lnTo>
                    <a:lnTo>
                      <a:pt x="103" y="25"/>
                    </a:lnTo>
                    <a:lnTo>
                      <a:pt x="110" y="0"/>
                    </a:lnTo>
                    <a:lnTo>
                      <a:pt x="9" y="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68" name="Freeform 304"/>
              <p:cNvSpPr>
                <a:spLocks/>
              </p:cNvSpPr>
              <p:nvPr/>
            </p:nvSpPr>
            <p:spPr bwMode="auto">
              <a:xfrm>
                <a:off x="3226" y="519"/>
                <a:ext cx="178" cy="142"/>
              </a:xfrm>
              <a:custGeom>
                <a:avLst/>
                <a:gdLst>
                  <a:gd name="T0" fmla="*/ 5 w 178"/>
                  <a:gd name="T1" fmla="*/ 100 h 142"/>
                  <a:gd name="T2" fmla="*/ 26 w 178"/>
                  <a:gd name="T3" fmla="*/ 104 h 142"/>
                  <a:gd name="T4" fmla="*/ 31 w 178"/>
                  <a:gd name="T5" fmla="*/ 105 h 142"/>
                  <a:gd name="T6" fmla="*/ 29 w 178"/>
                  <a:gd name="T7" fmla="*/ 112 h 142"/>
                  <a:gd name="T8" fmla="*/ 16 w 178"/>
                  <a:gd name="T9" fmla="*/ 123 h 142"/>
                  <a:gd name="T10" fmla="*/ 41 w 178"/>
                  <a:gd name="T11" fmla="*/ 129 h 142"/>
                  <a:gd name="T12" fmla="*/ 44 w 178"/>
                  <a:gd name="T13" fmla="*/ 120 h 142"/>
                  <a:gd name="T14" fmla="*/ 49 w 178"/>
                  <a:gd name="T15" fmla="*/ 117 h 142"/>
                  <a:gd name="T16" fmla="*/ 52 w 178"/>
                  <a:gd name="T17" fmla="*/ 120 h 142"/>
                  <a:gd name="T18" fmla="*/ 48 w 178"/>
                  <a:gd name="T19" fmla="*/ 128 h 142"/>
                  <a:gd name="T20" fmla="*/ 55 w 178"/>
                  <a:gd name="T21" fmla="*/ 130 h 142"/>
                  <a:gd name="T22" fmla="*/ 57 w 178"/>
                  <a:gd name="T23" fmla="*/ 135 h 142"/>
                  <a:gd name="T24" fmla="*/ 78 w 178"/>
                  <a:gd name="T25" fmla="*/ 122 h 142"/>
                  <a:gd name="T26" fmla="*/ 68 w 178"/>
                  <a:gd name="T27" fmla="*/ 131 h 142"/>
                  <a:gd name="T28" fmla="*/ 65 w 178"/>
                  <a:gd name="T29" fmla="*/ 142 h 142"/>
                  <a:gd name="T30" fmla="*/ 78 w 178"/>
                  <a:gd name="T31" fmla="*/ 131 h 142"/>
                  <a:gd name="T32" fmla="*/ 87 w 178"/>
                  <a:gd name="T33" fmla="*/ 132 h 142"/>
                  <a:gd name="T34" fmla="*/ 103 w 178"/>
                  <a:gd name="T35" fmla="*/ 135 h 142"/>
                  <a:gd name="T36" fmla="*/ 117 w 178"/>
                  <a:gd name="T37" fmla="*/ 138 h 142"/>
                  <a:gd name="T38" fmla="*/ 128 w 178"/>
                  <a:gd name="T39" fmla="*/ 132 h 142"/>
                  <a:gd name="T40" fmla="*/ 129 w 178"/>
                  <a:gd name="T41" fmla="*/ 130 h 142"/>
                  <a:gd name="T42" fmla="*/ 155 w 178"/>
                  <a:gd name="T43" fmla="*/ 124 h 142"/>
                  <a:gd name="T44" fmla="*/ 160 w 178"/>
                  <a:gd name="T45" fmla="*/ 117 h 142"/>
                  <a:gd name="T46" fmla="*/ 166 w 178"/>
                  <a:gd name="T47" fmla="*/ 108 h 142"/>
                  <a:gd name="T48" fmla="*/ 165 w 178"/>
                  <a:gd name="T49" fmla="*/ 118 h 142"/>
                  <a:gd name="T50" fmla="*/ 175 w 178"/>
                  <a:gd name="T51" fmla="*/ 97 h 142"/>
                  <a:gd name="T52" fmla="*/ 163 w 178"/>
                  <a:gd name="T53" fmla="*/ 92 h 142"/>
                  <a:gd name="T54" fmla="*/ 139 w 178"/>
                  <a:gd name="T55" fmla="*/ 76 h 142"/>
                  <a:gd name="T56" fmla="*/ 130 w 178"/>
                  <a:gd name="T57" fmla="*/ 68 h 142"/>
                  <a:gd name="T58" fmla="*/ 110 w 178"/>
                  <a:gd name="T59" fmla="*/ 69 h 142"/>
                  <a:gd name="T60" fmla="*/ 118 w 178"/>
                  <a:gd name="T61" fmla="*/ 56 h 142"/>
                  <a:gd name="T62" fmla="*/ 111 w 178"/>
                  <a:gd name="T63" fmla="*/ 45 h 142"/>
                  <a:gd name="T64" fmla="*/ 122 w 178"/>
                  <a:gd name="T65" fmla="*/ 30 h 142"/>
                  <a:gd name="T66" fmla="*/ 66 w 178"/>
                  <a:gd name="T67" fmla="*/ 18 h 142"/>
                  <a:gd name="T68" fmla="*/ 19 w 178"/>
                  <a:gd name="T69" fmla="*/ 0 h 142"/>
                  <a:gd name="T70" fmla="*/ 15 w 178"/>
                  <a:gd name="T71" fmla="*/ 25 h 142"/>
                  <a:gd name="T72" fmla="*/ 20 w 178"/>
                  <a:gd name="T73" fmla="*/ 36 h 142"/>
                  <a:gd name="T74" fmla="*/ 9 w 178"/>
                  <a:gd name="T75" fmla="*/ 47 h 142"/>
                  <a:gd name="T76" fmla="*/ 19 w 178"/>
                  <a:gd name="T77" fmla="*/ 63 h 142"/>
                  <a:gd name="T78" fmla="*/ 19 w 178"/>
                  <a:gd name="T79" fmla="*/ 86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8"/>
                  <a:gd name="T121" fmla="*/ 0 h 142"/>
                  <a:gd name="T122" fmla="*/ 178 w 178"/>
                  <a:gd name="T123" fmla="*/ 142 h 1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8" h="142">
                    <a:moveTo>
                      <a:pt x="0" y="97"/>
                    </a:moveTo>
                    <a:lnTo>
                      <a:pt x="5" y="100"/>
                    </a:lnTo>
                    <a:lnTo>
                      <a:pt x="12" y="104"/>
                    </a:lnTo>
                    <a:lnTo>
                      <a:pt x="26" y="104"/>
                    </a:lnTo>
                    <a:lnTo>
                      <a:pt x="24" y="97"/>
                    </a:lnTo>
                    <a:lnTo>
                      <a:pt x="31" y="105"/>
                    </a:lnTo>
                    <a:lnTo>
                      <a:pt x="39" y="102"/>
                    </a:lnTo>
                    <a:lnTo>
                      <a:pt x="29" y="112"/>
                    </a:lnTo>
                    <a:lnTo>
                      <a:pt x="22" y="112"/>
                    </a:lnTo>
                    <a:lnTo>
                      <a:pt x="16" y="123"/>
                    </a:lnTo>
                    <a:lnTo>
                      <a:pt x="23" y="129"/>
                    </a:lnTo>
                    <a:lnTo>
                      <a:pt x="41" y="129"/>
                    </a:lnTo>
                    <a:lnTo>
                      <a:pt x="37" y="125"/>
                    </a:lnTo>
                    <a:lnTo>
                      <a:pt x="44" y="120"/>
                    </a:lnTo>
                    <a:lnTo>
                      <a:pt x="41" y="110"/>
                    </a:lnTo>
                    <a:lnTo>
                      <a:pt x="49" y="117"/>
                    </a:lnTo>
                    <a:lnTo>
                      <a:pt x="64" y="117"/>
                    </a:lnTo>
                    <a:lnTo>
                      <a:pt x="52" y="120"/>
                    </a:lnTo>
                    <a:lnTo>
                      <a:pt x="45" y="125"/>
                    </a:lnTo>
                    <a:lnTo>
                      <a:pt x="48" y="128"/>
                    </a:lnTo>
                    <a:lnTo>
                      <a:pt x="54" y="123"/>
                    </a:lnTo>
                    <a:lnTo>
                      <a:pt x="55" y="130"/>
                    </a:lnTo>
                    <a:lnTo>
                      <a:pt x="65" y="120"/>
                    </a:lnTo>
                    <a:lnTo>
                      <a:pt x="57" y="135"/>
                    </a:lnTo>
                    <a:lnTo>
                      <a:pt x="68" y="128"/>
                    </a:lnTo>
                    <a:lnTo>
                      <a:pt x="78" y="122"/>
                    </a:lnTo>
                    <a:lnTo>
                      <a:pt x="74" y="128"/>
                    </a:lnTo>
                    <a:lnTo>
                      <a:pt x="68" y="131"/>
                    </a:lnTo>
                    <a:lnTo>
                      <a:pt x="63" y="138"/>
                    </a:lnTo>
                    <a:lnTo>
                      <a:pt x="65" y="142"/>
                    </a:lnTo>
                    <a:lnTo>
                      <a:pt x="73" y="134"/>
                    </a:lnTo>
                    <a:lnTo>
                      <a:pt x="78" y="131"/>
                    </a:lnTo>
                    <a:lnTo>
                      <a:pt x="80" y="134"/>
                    </a:lnTo>
                    <a:lnTo>
                      <a:pt x="87" y="132"/>
                    </a:lnTo>
                    <a:lnTo>
                      <a:pt x="99" y="137"/>
                    </a:lnTo>
                    <a:lnTo>
                      <a:pt x="103" y="135"/>
                    </a:lnTo>
                    <a:lnTo>
                      <a:pt x="109" y="137"/>
                    </a:lnTo>
                    <a:lnTo>
                      <a:pt x="117" y="138"/>
                    </a:lnTo>
                    <a:lnTo>
                      <a:pt x="124" y="136"/>
                    </a:lnTo>
                    <a:lnTo>
                      <a:pt x="128" y="132"/>
                    </a:lnTo>
                    <a:lnTo>
                      <a:pt x="125" y="124"/>
                    </a:lnTo>
                    <a:lnTo>
                      <a:pt x="129" y="130"/>
                    </a:lnTo>
                    <a:lnTo>
                      <a:pt x="141" y="129"/>
                    </a:lnTo>
                    <a:lnTo>
                      <a:pt x="155" y="124"/>
                    </a:lnTo>
                    <a:lnTo>
                      <a:pt x="156" y="117"/>
                    </a:lnTo>
                    <a:lnTo>
                      <a:pt x="160" y="117"/>
                    </a:lnTo>
                    <a:lnTo>
                      <a:pt x="162" y="108"/>
                    </a:lnTo>
                    <a:lnTo>
                      <a:pt x="166" y="108"/>
                    </a:lnTo>
                    <a:lnTo>
                      <a:pt x="163" y="117"/>
                    </a:lnTo>
                    <a:lnTo>
                      <a:pt x="165" y="118"/>
                    </a:lnTo>
                    <a:lnTo>
                      <a:pt x="178" y="102"/>
                    </a:lnTo>
                    <a:lnTo>
                      <a:pt x="175" y="97"/>
                    </a:lnTo>
                    <a:lnTo>
                      <a:pt x="167" y="97"/>
                    </a:lnTo>
                    <a:lnTo>
                      <a:pt x="163" y="92"/>
                    </a:lnTo>
                    <a:lnTo>
                      <a:pt x="157" y="92"/>
                    </a:lnTo>
                    <a:lnTo>
                      <a:pt x="139" y="76"/>
                    </a:lnTo>
                    <a:lnTo>
                      <a:pt x="140" y="72"/>
                    </a:lnTo>
                    <a:lnTo>
                      <a:pt x="130" y="68"/>
                    </a:lnTo>
                    <a:lnTo>
                      <a:pt x="127" y="72"/>
                    </a:lnTo>
                    <a:lnTo>
                      <a:pt x="110" y="69"/>
                    </a:lnTo>
                    <a:lnTo>
                      <a:pt x="109" y="61"/>
                    </a:lnTo>
                    <a:lnTo>
                      <a:pt x="118" y="56"/>
                    </a:lnTo>
                    <a:lnTo>
                      <a:pt x="118" y="50"/>
                    </a:lnTo>
                    <a:lnTo>
                      <a:pt x="111" y="45"/>
                    </a:lnTo>
                    <a:lnTo>
                      <a:pt x="111" y="39"/>
                    </a:lnTo>
                    <a:lnTo>
                      <a:pt x="122" y="30"/>
                    </a:lnTo>
                    <a:lnTo>
                      <a:pt x="112" y="11"/>
                    </a:lnTo>
                    <a:lnTo>
                      <a:pt x="66" y="18"/>
                    </a:lnTo>
                    <a:lnTo>
                      <a:pt x="71" y="0"/>
                    </a:lnTo>
                    <a:lnTo>
                      <a:pt x="19" y="0"/>
                    </a:lnTo>
                    <a:lnTo>
                      <a:pt x="12" y="24"/>
                    </a:lnTo>
                    <a:lnTo>
                      <a:pt x="15" y="25"/>
                    </a:lnTo>
                    <a:lnTo>
                      <a:pt x="19" y="32"/>
                    </a:lnTo>
                    <a:lnTo>
                      <a:pt x="20" y="36"/>
                    </a:lnTo>
                    <a:lnTo>
                      <a:pt x="3" y="43"/>
                    </a:lnTo>
                    <a:lnTo>
                      <a:pt x="9" y="47"/>
                    </a:lnTo>
                    <a:lnTo>
                      <a:pt x="20" y="46"/>
                    </a:lnTo>
                    <a:lnTo>
                      <a:pt x="19" y="63"/>
                    </a:lnTo>
                    <a:lnTo>
                      <a:pt x="24" y="72"/>
                    </a:lnTo>
                    <a:lnTo>
                      <a:pt x="19" y="86"/>
                    </a:lnTo>
                    <a:lnTo>
                      <a:pt x="0" y="97"/>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69" name="Freeform 305"/>
              <p:cNvSpPr>
                <a:spLocks/>
              </p:cNvSpPr>
              <p:nvPr/>
            </p:nvSpPr>
            <p:spPr bwMode="auto">
              <a:xfrm>
                <a:off x="3361" y="1611"/>
                <a:ext cx="243" cy="338"/>
              </a:xfrm>
              <a:custGeom>
                <a:avLst/>
                <a:gdLst>
                  <a:gd name="T0" fmla="*/ 0 w 728"/>
                  <a:gd name="T1" fmla="*/ 0 h 1014"/>
                  <a:gd name="T2" fmla="*/ 0 w 728"/>
                  <a:gd name="T3" fmla="*/ 0 h 1014"/>
                  <a:gd name="T4" fmla="*/ 0 w 728"/>
                  <a:gd name="T5" fmla="*/ 0 h 1014"/>
                  <a:gd name="T6" fmla="*/ 0 w 728"/>
                  <a:gd name="T7" fmla="*/ 0 h 1014"/>
                  <a:gd name="T8" fmla="*/ 0 w 728"/>
                  <a:gd name="T9" fmla="*/ 0 h 1014"/>
                  <a:gd name="T10" fmla="*/ 0 w 728"/>
                  <a:gd name="T11" fmla="*/ 0 h 1014"/>
                  <a:gd name="T12" fmla="*/ 0 w 728"/>
                  <a:gd name="T13" fmla="*/ 0 h 1014"/>
                  <a:gd name="T14" fmla="*/ 0 w 728"/>
                  <a:gd name="T15" fmla="*/ 0 h 1014"/>
                  <a:gd name="T16" fmla="*/ 0 w 728"/>
                  <a:gd name="T17" fmla="*/ 0 h 1014"/>
                  <a:gd name="T18" fmla="*/ 0 w 728"/>
                  <a:gd name="T19" fmla="*/ 0 h 1014"/>
                  <a:gd name="T20" fmla="*/ 0 w 728"/>
                  <a:gd name="T21" fmla="*/ 0 h 1014"/>
                  <a:gd name="T22" fmla="*/ 0 w 728"/>
                  <a:gd name="T23" fmla="*/ 0 h 1014"/>
                  <a:gd name="T24" fmla="*/ 0 w 728"/>
                  <a:gd name="T25" fmla="*/ 0 h 1014"/>
                  <a:gd name="T26" fmla="*/ 0 w 728"/>
                  <a:gd name="T27" fmla="*/ 0 h 1014"/>
                  <a:gd name="T28" fmla="*/ 0 w 728"/>
                  <a:gd name="T29" fmla="*/ 0 h 1014"/>
                  <a:gd name="T30" fmla="*/ 0 w 728"/>
                  <a:gd name="T31" fmla="*/ 0 h 1014"/>
                  <a:gd name="T32" fmla="*/ 0 w 728"/>
                  <a:gd name="T33" fmla="*/ 0 h 1014"/>
                  <a:gd name="T34" fmla="*/ 0 w 728"/>
                  <a:gd name="T35" fmla="*/ 0 h 1014"/>
                  <a:gd name="T36" fmla="*/ 0 w 728"/>
                  <a:gd name="T37" fmla="*/ 0 h 1014"/>
                  <a:gd name="T38" fmla="*/ 0 w 728"/>
                  <a:gd name="T39" fmla="*/ 0 h 1014"/>
                  <a:gd name="T40" fmla="*/ 0 w 728"/>
                  <a:gd name="T41" fmla="*/ 0 h 1014"/>
                  <a:gd name="T42" fmla="*/ 0 w 728"/>
                  <a:gd name="T43" fmla="*/ 0 h 1014"/>
                  <a:gd name="T44" fmla="*/ 0 w 728"/>
                  <a:gd name="T45" fmla="*/ 0 h 1014"/>
                  <a:gd name="T46" fmla="*/ 0 w 728"/>
                  <a:gd name="T47" fmla="*/ 0 h 1014"/>
                  <a:gd name="T48" fmla="*/ 0 w 728"/>
                  <a:gd name="T49" fmla="*/ 0 h 1014"/>
                  <a:gd name="T50" fmla="*/ 0 w 728"/>
                  <a:gd name="T51" fmla="*/ 0 h 1014"/>
                  <a:gd name="T52" fmla="*/ 0 w 728"/>
                  <a:gd name="T53" fmla="*/ 0 h 1014"/>
                  <a:gd name="T54" fmla="*/ 0 w 728"/>
                  <a:gd name="T55" fmla="*/ 0 h 1014"/>
                  <a:gd name="T56" fmla="*/ 0 w 728"/>
                  <a:gd name="T57" fmla="*/ 0 h 1014"/>
                  <a:gd name="T58" fmla="*/ 0 w 728"/>
                  <a:gd name="T59" fmla="*/ 0 h 1014"/>
                  <a:gd name="T60" fmla="*/ 0 w 728"/>
                  <a:gd name="T61" fmla="*/ 0 h 1014"/>
                  <a:gd name="T62" fmla="*/ 0 w 728"/>
                  <a:gd name="T63" fmla="*/ 0 h 1014"/>
                  <a:gd name="T64" fmla="*/ 0 w 728"/>
                  <a:gd name="T65" fmla="*/ 0 h 1014"/>
                  <a:gd name="T66" fmla="*/ 0 w 728"/>
                  <a:gd name="T67" fmla="*/ 0 h 1014"/>
                  <a:gd name="T68" fmla="*/ 0 w 728"/>
                  <a:gd name="T69" fmla="*/ 0 h 1014"/>
                  <a:gd name="T70" fmla="*/ 0 w 728"/>
                  <a:gd name="T71" fmla="*/ 0 h 1014"/>
                  <a:gd name="T72" fmla="*/ 0 w 728"/>
                  <a:gd name="T73" fmla="*/ 0 h 1014"/>
                  <a:gd name="T74" fmla="*/ 0 w 728"/>
                  <a:gd name="T75" fmla="*/ 0 h 1014"/>
                  <a:gd name="T76" fmla="*/ 0 w 728"/>
                  <a:gd name="T77" fmla="*/ 0 h 1014"/>
                  <a:gd name="T78" fmla="*/ 0 w 728"/>
                  <a:gd name="T79" fmla="*/ 0 h 1014"/>
                  <a:gd name="T80" fmla="*/ 0 w 728"/>
                  <a:gd name="T81" fmla="*/ 0 h 1014"/>
                  <a:gd name="T82" fmla="*/ 0 w 728"/>
                  <a:gd name="T83" fmla="*/ 0 h 1014"/>
                  <a:gd name="T84" fmla="*/ 0 w 728"/>
                  <a:gd name="T85" fmla="*/ 0 h 1014"/>
                  <a:gd name="T86" fmla="*/ 0 w 728"/>
                  <a:gd name="T87" fmla="*/ 0 h 1014"/>
                  <a:gd name="T88" fmla="*/ 0 w 728"/>
                  <a:gd name="T89" fmla="*/ 0 h 1014"/>
                  <a:gd name="T90" fmla="*/ 0 w 728"/>
                  <a:gd name="T91" fmla="*/ 0 h 1014"/>
                  <a:gd name="T92" fmla="*/ 0 w 728"/>
                  <a:gd name="T93" fmla="*/ 0 h 1014"/>
                  <a:gd name="T94" fmla="*/ 0 w 728"/>
                  <a:gd name="T95" fmla="*/ 0 h 1014"/>
                  <a:gd name="T96" fmla="*/ 0 w 728"/>
                  <a:gd name="T97" fmla="*/ 0 h 1014"/>
                  <a:gd name="T98" fmla="*/ 0 w 728"/>
                  <a:gd name="T99" fmla="*/ 0 h 1014"/>
                  <a:gd name="T100" fmla="*/ 0 w 728"/>
                  <a:gd name="T101" fmla="*/ 0 h 1014"/>
                  <a:gd name="T102" fmla="*/ 0 w 728"/>
                  <a:gd name="T103" fmla="*/ 0 h 1014"/>
                  <a:gd name="T104" fmla="*/ 0 w 728"/>
                  <a:gd name="T105" fmla="*/ 0 h 1014"/>
                  <a:gd name="T106" fmla="*/ 0 w 728"/>
                  <a:gd name="T107" fmla="*/ 0 h 1014"/>
                  <a:gd name="T108" fmla="*/ 0 w 728"/>
                  <a:gd name="T109" fmla="*/ 0 h 1014"/>
                  <a:gd name="T110" fmla="*/ 0 w 728"/>
                  <a:gd name="T111" fmla="*/ 0 h 1014"/>
                  <a:gd name="T112" fmla="*/ 0 w 728"/>
                  <a:gd name="T113" fmla="*/ 0 h 10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8"/>
                  <a:gd name="T172" fmla="*/ 0 h 1014"/>
                  <a:gd name="T173" fmla="*/ 728 w 728"/>
                  <a:gd name="T174" fmla="*/ 1014 h 10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8" h="1014">
                    <a:moveTo>
                      <a:pt x="655" y="293"/>
                    </a:moveTo>
                    <a:lnTo>
                      <a:pt x="660" y="304"/>
                    </a:lnTo>
                    <a:lnTo>
                      <a:pt x="663" y="315"/>
                    </a:lnTo>
                    <a:lnTo>
                      <a:pt x="646" y="323"/>
                    </a:lnTo>
                    <a:lnTo>
                      <a:pt x="643" y="334"/>
                    </a:lnTo>
                    <a:lnTo>
                      <a:pt x="659" y="337"/>
                    </a:lnTo>
                    <a:lnTo>
                      <a:pt x="670" y="351"/>
                    </a:lnTo>
                    <a:lnTo>
                      <a:pt x="666" y="361"/>
                    </a:lnTo>
                    <a:lnTo>
                      <a:pt x="666" y="369"/>
                    </a:lnTo>
                    <a:lnTo>
                      <a:pt x="636" y="375"/>
                    </a:lnTo>
                    <a:lnTo>
                      <a:pt x="627" y="393"/>
                    </a:lnTo>
                    <a:lnTo>
                      <a:pt x="626" y="402"/>
                    </a:lnTo>
                    <a:lnTo>
                      <a:pt x="630" y="412"/>
                    </a:lnTo>
                    <a:lnTo>
                      <a:pt x="624" y="421"/>
                    </a:lnTo>
                    <a:lnTo>
                      <a:pt x="629" y="426"/>
                    </a:lnTo>
                    <a:lnTo>
                      <a:pt x="626" y="436"/>
                    </a:lnTo>
                    <a:lnTo>
                      <a:pt x="618" y="450"/>
                    </a:lnTo>
                    <a:lnTo>
                      <a:pt x="634" y="452"/>
                    </a:lnTo>
                    <a:lnTo>
                      <a:pt x="636" y="443"/>
                    </a:lnTo>
                    <a:lnTo>
                      <a:pt x="640" y="439"/>
                    </a:lnTo>
                    <a:lnTo>
                      <a:pt x="660" y="446"/>
                    </a:lnTo>
                    <a:lnTo>
                      <a:pt x="675" y="469"/>
                    </a:lnTo>
                    <a:lnTo>
                      <a:pt x="678" y="479"/>
                    </a:lnTo>
                    <a:lnTo>
                      <a:pt x="669" y="480"/>
                    </a:lnTo>
                    <a:lnTo>
                      <a:pt x="670" y="486"/>
                    </a:lnTo>
                    <a:lnTo>
                      <a:pt x="662" y="502"/>
                    </a:lnTo>
                    <a:lnTo>
                      <a:pt x="659" y="521"/>
                    </a:lnTo>
                    <a:lnTo>
                      <a:pt x="637" y="539"/>
                    </a:lnTo>
                    <a:lnTo>
                      <a:pt x="624" y="548"/>
                    </a:lnTo>
                    <a:lnTo>
                      <a:pt x="611" y="557"/>
                    </a:lnTo>
                    <a:lnTo>
                      <a:pt x="607" y="551"/>
                    </a:lnTo>
                    <a:lnTo>
                      <a:pt x="601" y="557"/>
                    </a:lnTo>
                    <a:lnTo>
                      <a:pt x="591" y="552"/>
                    </a:lnTo>
                    <a:lnTo>
                      <a:pt x="590" y="544"/>
                    </a:lnTo>
                    <a:lnTo>
                      <a:pt x="575" y="541"/>
                    </a:lnTo>
                    <a:lnTo>
                      <a:pt x="577" y="557"/>
                    </a:lnTo>
                    <a:lnTo>
                      <a:pt x="571" y="573"/>
                    </a:lnTo>
                    <a:lnTo>
                      <a:pt x="571" y="587"/>
                    </a:lnTo>
                    <a:lnTo>
                      <a:pt x="565" y="601"/>
                    </a:lnTo>
                    <a:lnTo>
                      <a:pt x="556" y="608"/>
                    </a:lnTo>
                    <a:lnTo>
                      <a:pt x="545" y="612"/>
                    </a:lnTo>
                    <a:lnTo>
                      <a:pt x="545" y="626"/>
                    </a:lnTo>
                    <a:lnTo>
                      <a:pt x="530" y="630"/>
                    </a:lnTo>
                    <a:lnTo>
                      <a:pt x="500" y="619"/>
                    </a:lnTo>
                    <a:lnTo>
                      <a:pt x="502" y="654"/>
                    </a:lnTo>
                    <a:lnTo>
                      <a:pt x="512" y="655"/>
                    </a:lnTo>
                    <a:lnTo>
                      <a:pt x="503" y="664"/>
                    </a:lnTo>
                    <a:lnTo>
                      <a:pt x="506" y="684"/>
                    </a:lnTo>
                    <a:lnTo>
                      <a:pt x="474" y="690"/>
                    </a:lnTo>
                    <a:lnTo>
                      <a:pt x="467" y="666"/>
                    </a:lnTo>
                    <a:lnTo>
                      <a:pt x="453" y="666"/>
                    </a:lnTo>
                    <a:lnTo>
                      <a:pt x="444" y="661"/>
                    </a:lnTo>
                    <a:lnTo>
                      <a:pt x="437" y="668"/>
                    </a:lnTo>
                    <a:lnTo>
                      <a:pt x="417" y="664"/>
                    </a:lnTo>
                    <a:lnTo>
                      <a:pt x="360" y="689"/>
                    </a:lnTo>
                    <a:lnTo>
                      <a:pt x="355" y="700"/>
                    </a:lnTo>
                    <a:lnTo>
                      <a:pt x="352" y="716"/>
                    </a:lnTo>
                    <a:lnTo>
                      <a:pt x="362" y="716"/>
                    </a:lnTo>
                    <a:lnTo>
                      <a:pt x="365" y="730"/>
                    </a:lnTo>
                    <a:lnTo>
                      <a:pt x="363" y="741"/>
                    </a:lnTo>
                    <a:lnTo>
                      <a:pt x="359" y="762"/>
                    </a:lnTo>
                    <a:lnTo>
                      <a:pt x="367" y="772"/>
                    </a:lnTo>
                    <a:lnTo>
                      <a:pt x="362" y="775"/>
                    </a:lnTo>
                    <a:lnTo>
                      <a:pt x="369" y="793"/>
                    </a:lnTo>
                    <a:lnTo>
                      <a:pt x="367" y="802"/>
                    </a:lnTo>
                    <a:lnTo>
                      <a:pt x="367" y="811"/>
                    </a:lnTo>
                    <a:lnTo>
                      <a:pt x="379" y="809"/>
                    </a:lnTo>
                    <a:lnTo>
                      <a:pt x="375" y="822"/>
                    </a:lnTo>
                    <a:lnTo>
                      <a:pt x="380" y="829"/>
                    </a:lnTo>
                    <a:lnTo>
                      <a:pt x="392" y="827"/>
                    </a:lnTo>
                    <a:lnTo>
                      <a:pt x="393" y="836"/>
                    </a:lnTo>
                    <a:lnTo>
                      <a:pt x="388" y="843"/>
                    </a:lnTo>
                    <a:lnTo>
                      <a:pt x="396" y="858"/>
                    </a:lnTo>
                    <a:lnTo>
                      <a:pt x="383" y="873"/>
                    </a:lnTo>
                    <a:lnTo>
                      <a:pt x="379" y="890"/>
                    </a:lnTo>
                    <a:lnTo>
                      <a:pt x="383" y="900"/>
                    </a:lnTo>
                    <a:lnTo>
                      <a:pt x="372" y="919"/>
                    </a:lnTo>
                    <a:lnTo>
                      <a:pt x="380" y="930"/>
                    </a:lnTo>
                    <a:lnTo>
                      <a:pt x="383" y="944"/>
                    </a:lnTo>
                    <a:lnTo>
                      <a:pt x="383" y="957"/>
                    </a:lnTo>
                    <a:lnTo>
                      <a:pt x="372" y="957"/>
                    </a:lnTo>
                    <a:lnTo>
                      <a:pt x="365" y="968"/>
                    </a:lnTo>
                    <a:lnTo>
                      <a:pt x="353" y="959"/>
                    </a:lnTo>
                    <a:lnTo>
                      <a:pt x="342" y="964"/>
                    </a:lnTo>
                    <a:lnTo>
                      <a:pt x="340" y="976"/>
                    </a:lnTo>
                    <a:lnTo>
                      <a:pt x="336" y="982"/>
                    </a:lnTo>
                    <a:lnTo>
                      <a:pt x="340" y="991"/>
                    </a:lnTo>
                    <a:lnTo>
                      <a:pt x="336" y="997"/>
                    </a:lnTo>
                    <a:lnTo>
                      <a:pt x="327" y="994"/>
                    </a:lnTo>
                    <a:lnTo>
                      <a:pt x="321" y="1008"/>
                    </a:lnTo>
                    <a:lnTo>
                      <a:pt x="316" y="1014"/>
                    </a:lnTo>
                    <a:lnTo>
                      <a:pt x="307" y="1011"/>
                    </a:lnTo>
                    <a:lnTo>
                      <a:pt x="305" y="1002"/>
                    </a:lnTo>
                    <a:lnTo>
                      <a:pt x="313" y="997"/>
                    </a:lnTo>
                    <a:lnTo>
                      <a:pt x="313" y="989"/>
                    </a:lnTo>
                    <a:lnTo>
                      <a:pt x="305" y="983"/>
                    </a:lnTo>
                    <a:lnTo>
                      <a:pt x="310" y="975"/>
                    </a:lnTo>
                    <a:lnTo>
                      <a:pt x="317" y="973"/>
                    </a:lnTo>
                    <a:lnTo>
                      <a:pt x="320" y="957"/>
                    </a:lnTo>
                    <a:lnTo>
                      <a:pt x="304" y="959"/>
                    </a:lnTo>
                    <a:lnTo>
                      <a:pt x="305" y="951"/>
                    </a:lnTo>
                    <a:lnTo>
                      <a:pt x="298" y="948"/>
                    </a:lnTo>
                    <a:lnTo>
                      <a:pt x="290" y="955"/>
                    </a:lnTo>
                    <a:lnTo>
                      <a:pt x="268" y="941"/>
                    </a:lnTo>
                    <a:lnTo>
                      <a:pt x="267" y="923"/>
                    </a:lnTo>
                    <a:lnTo>
                      <a:pt x="274" y="912"/>
                    </a:lnTo>
                    <a:lnTo>
                      <a:pt x="258" y="907"/>
                    </a:lnTo>
                    <a:lnTo>
                      <a:pt x="246" y="911"/>
                    </a:lnTo>
                    <a:lnTo>
                      <a:pt x="236" y="920"/>
                    </a:lnTo>
                    <a:lnTo>
                      <a:pt x="242" y="933"/>
                    </a:lnTo>
                    <a:lnTo>
                      <a:pt x="241" y="947"/>
                    </a:lnTo>
                    <a:lnTo>
                      <a:pt x="235" y="952"/>
                    </a:lnTo>
                    <a:lnTo>
                      <a:pt x="233" y="958"/>
                    </a:lnTo>
                    <a:lnTo>
                      <a:pt x="229" y="955"/>
                    </a:lnTo>
                    <a:lnTo>
                      <a:pt x="210" y="929"/>
                    </a:lnTo>
                    <a:lnTo>
                      <a:pt x="196" y="920"/>
                    </a:lnTo>
                    <a:lnTo>
                      <a:pt x="186" y="923"/>
                    </a:lnTo>
                    <a:lnTo>
                      <a:pt x="174" y="908"/>
                    </a:lnTo>
                    <a:lnTo>
                      <a:pt x="170" y="882"/>
                    </a:lnTo>
                    <a:lnTo>
                      <a:pt x="174" y="873"/>
                    </a:lnTo>
                    <a:lnTo>
                      <a:pt x="187" y="869"/>
                    </a:lnTo>
                    <a:lnTo>
                      <a:pt x="196" y="862"/>
                    </a:lnTo>
                    <a:lnTo>
                      <a:pt x="202" y="850"/>
                    </a:lnTo>
                    <a:lnTo>
                      <a:pt x="187" y="850"/>
                    </a:lnTo>
                    <a:lnTo>
                      <a:pt x="181" y="830"/>
                    </a:lnTo>
                    <a:lnTo>
                      <a:pt x="173" y="822"/>
                    </a:lnTo>
                    <a:lnTo>
                      <a:pt x="177" y="807"/>
                    </a:lnTo>
                    <a:lnTo>
                      <a:pt x="170" y="802"/>
                    </a:lnTo>
                    <a:lnTo>
                      <a:pt x="164" y="790"/>
                    </a:lnTo>
                    <a:lnTo>
                      <a:pt x="171" y="780"/>
                    </a:lnTo>
                    <a:lnTo>
                      <a:pt x="168" y="764"/>
                    </a:lnTo>
                    <a:lnTo>
                      <a:pt x="160" y="754"/>
                    </a:lnTo>
                    <a:lnTo>
                      <a:pt x="151" y="744"/>
                    </a:lnTo>
                    <a:lnTo>
                      <a:pt x="138" y="730"/>
                    </a:lnTo>
                    <a:lnTo>
                      <a:pt x="132" y="726"/>
                    </a:lnTo>
                    <a:lnTo>
                      <a:pt x="121" y="727"/>
                    </a:lnTo>
                    <a:lnTo>
                      <a:pt x="98" y="733"/>
                    </a:lnTo>
                    <a:lnTo>
                      <a:pt x="73" y="747"/>
                    </a:lnTo>
                    <a:lnTo>
                      <a:pt x="37" y="755"/>
                    </a:lnTo>
                    <a:lnTo>
                      <a:pt x="27" y="748"/>
                    </a:lnTo>
                    <a:lnTo>
                      <a:pt x="24" y="736"/>
                    </a:lnTo>
                    <a:lnTo>
                      <a:pt x="1" y="716"/>
                    </a:lnTo>
                    <a:lnTo>
                      <a:pt x="0" y="702"/>
                    </a:lnTo>
                    <a:lnTo>
                      <a:pt x="17" y="700"/>
                    </a:lnTo>
                    <a:lnTo>
                      <a:pt x="23" y="682"/>
                    </a:lnTo>
                    <a:lnTo>
                      <a:pt x="31" y="684"/>
                    </a:lnTo>
                    <a:lnTo>
                      <a:pt x="37" y="683"/>
                    </a:lnTo>
                    <a:lnTo>
                      <a:pt x="47" y="687"/>
                    </a:lnTo>
                    <a:lnTo>
                      <a:pt x="46" y="675"/>
                    </a:lnTo>
                    <a:lnTo>
                      <a:pt x="33" y="662"/>
                    </a:lnTo>
                    <a:lnTo>
                      <a:pt x="44" y="643"/>
                    </a:lnTo>
                    <a:lnTo>
                      <a:pt x="65" y="634"/>
                    </a:lnTo>
                    <a:lnTo>
                      <a:pt x="75" y="637"/>
                    </a:lnTo>
                    <a:lnTo>
                      <a:pt x="82" y="632"/>
                    </a:lnTo>
                    <a:lnTo>
                      <a:pt x="72" y="622"/>
                    </a:lnTo>
                    <a:lnTo>
                      <a:pt x="78" y="616"/>
                    </a:lnTo>
                    <a:lnTo>
                      <a:pt x="95" y="618"/>
                    </a:lnTo>
                    <a:lnTo>
                      <a:pt x="104" y="612"/>
                    </a:lnTo>
                    <a:lnTo>
                      <a:pt x="102" y="594"/>
                    </a:lnTo>
                    <a:lnTo>
                      <a:pt x="89" y="587"/>
                    </a:lnTo>
                    <a:lnTo>
                      <a:pt x="91" y="573"/>
                    </a:lnTo>
                    <a:lnTo>
                      <a:pt x="79" y="561"/>
                    </a:lnTo>
                    <a:lnTo>
                      <a:pt x="66" y="566"/>
                    </a:lnTo>
                    <a:lnTo>
                      <a:pt x="65" y="554"/>
                    </a:lnTo>
                    <a:lnTo>
                      <a:pt x="62" y="543"/>
                    </a:lnTo>
                    <a:lnTo>
                      <a:pt x="69" y="539"/>
                    </a:lnTo>
                    <a:lnTo>
                      <a:pt x="59" y="514"/>
                    </a:lnTo>
                    <a:lnTo>
                      <a:pt x="62" y="501"/>
                    </a:lnTo>
                    <a:lnTo>
                      <a:pt x="88" y="490"/>
                    </a:lnTo>
                    <a:lnTo>
                      <a:pt x="92" y="498"/>
                    </a:lnTo>
                    <a:lnTo>
                      <a:pt x="106" y="500"/>
                    </a:lnTo>
                    <a:lnTo>
                      <a:pt x="106" y="484"/>
                    </a:lnTo>
                    <a:lnTo>
                      <a:pt x="111" y="469"/>
                    </a:lnTo>
                    <a:lnTo>
                      <a:pt x="106" y="458"/>
                    </a:lnTo>
                    <a:lnTo>
                      <a:pt x="111" y="451"/>
                    </a:lnTo>
                    <a:lnTo>
                      <a:pt x="105" y="440"/>
                    </a:lnTo>
                    <a:lnTo>
                      <a:pt x="104" y="427"/>
                    </a:lnTo>
                    <a:lnTo>
                      <a:pt x="117" y="422"/>
                    </a:lnTo>
                    <a:lnTo>
                      <a:pt x="119" y="411"/>
                    </a:lnTo>
                    <a:lnTo>
                      <a:pt x="117" y="401"/>
                    </a:lnTo>
                    <a:lnTo>
                      <a:pt x="108" y="386"/>
                    </a:lnTo>
                    <a:lnTo>
                      <a:pt x="127" y="371"/>
                    </a:lnTo>
                    <a:lnTo>
                      <a:pt x="141" y="361"/>
                    </a:lnTo>
                    <a:lnTo>
                      <a:pt x="148" y="347"/>
                    </a:lnTo>
                    <a:lnTo>
                      <a:pt x="155" y="355"/>
                    </a:lnTo>
                    <a:lnTo>
                      <a:pt x="176" y="355"/>
                    </a:lnTo>
                    <a:lnTo>
                      <a:pt x="189" y="346"/>
                    </a:lnTo>
                    <a:lnTo>
                      <a:pt x="206" y="329"/>
                    </a:lnTo>
                    <a:lnTo>
                      <a:pt x="202" y="321"/>
                    </a:lnTo>
                    <a:lnTo>
                      <a:pt x="212" y="305"/>
                    </a:lnTo>
                    <a:lnTo>
                      <a:pt x="226" y="289"/>
                    </a:lnTo>
                    <a:lnTo>
                      <a:pt x="219" y="276"/>
                    </a:lnTo>
                    <a:lnTo>
                      <a:pt x="223" y="272"/>
                    </a:lnTo>
                    <a:lnTo>
                      <a:pt x="217" y="259"/>
                    </a:lnTo>
                    <a:lnTo>
                      <a:pt x="225" y="257"/>
                    </a:lnTo>
                    <a:lnTo>
                      <a:pt x="251" y="257"/>
                    </a:lnTo>
                    <a:lnTo>
                      <a:pt x="267" y="250"/>
                    </a:lnTo>
                    <a:lnTo>
                      <a:pt x="280" y="247"/>
                    </a:lnTo>
                    <a:lnTo>
                      <a:pt x="267" y="237"/>
                    </a:lnTo>
                    <a:lnTo>
                      <a:pt x="284" y="221"/>
                    </a:lnTo>
                    <a:lnTo>
                      <a:pt x="288" y="205"/>
                    </a:lnTo>
                    <a:lnTo>
                      <a:pt x="280" y="196"/>
                    </a:lnTo>
                    <a:lnTo>
                      <a:pt x="280" y="179"/>
                    </a:lnTo>
                    <a:lnTo>
                      <a:pt x="268" y="171"/>
                    </a:lnTo>
                    <a:lnTo>
                      <a:pt x="251" y="173"/>
                    </a:lnTo>
                    <a:lnTo>
                      <a:pt x="242" y="182"/>
                    </a:lnTo>
                    <a:lnTo>
                      <a:pt x="235" y="172"/>
                    </a:lnTo>
                    <a:lnTo>
                      <a:pt x="226" y="169"/>
                    </a:lnTo>
                    <a:lnTo>
                      <a:pt x="239" y="157"/>
                    </a:lnTo>
                    <a:lnTo>
                      <a:pt x="245" y="144"/>
                    </a:lnTo>
                    <a:lnTo>
                      <a:pt x="254" y="144"/>
                    </a:lnTo>
                    <a:lnTo>
                      <a:pt x="261" y="129"/>
                    </a:lnTo>
                    <a:lnTo>
                      <a:pt x="288" y="132"/>
                    </a:lnTo>
                    <a:lnTo>
                      <a:pt x="298" y="126"/>
                    </a:lnTo>
                    <a:lnTo>
                      <a:pt x="308" y="130"/>
                    </a:lnTo>
                    <a:lnTo>
                      <a:pt x="324" y="122"/>
                    </a:lnTo>
                    <a:lnTo>
                      <a:pt x="333" y="123"/>
                    </a:lnTo>
                    <a:lnTo>
                      <a:pt x="333" y="104"/>
                    </a:lnTo>
                    <a:lnTo>
                      <a:pt x="327" y="102"/>
                    </a:lnTo>
                    <a:lnTo>
                      <a:pt x="324" y="84"/>
                    </a:lnTo>
                    <a:lnTo>
                      <a:pt x="343" y="72"/>
                    </a:lnTo>
                    <a:lnTo>
                      <a:pt x="383" y="75"/>
                    </a:lnTo>
                    <a:lnTo>
                      <a:pt x="379" y="97"/>
                    </a:lnTo>
                    <a:lnTo>
                      <a:pt x="386" y="104"/>
                    </a:lnTo>
                    <a:lnTo>
                      <a:pt x="405" y="101"/>
                    </a:lnTo>
                    <a:lnTo>
                      <a:pt x="412" y="96"/>
                    </a:lnTo>
                    <a:lnTo>
                      <a:pt x="421" y="93"/>
                    </a:lnTo>
                    <a:lnTo>
                      <a:pt x="425" y="80"/>
                    </a:lnTo>
                    <a:lnTo>
                      <a:pt x="445" y="71"/>
                    </a:lnTo>
                    <a:lnTo>
                      <a:pt x="451" y="54"/>
                    </a:lnTo>
                    <a:lnTo>
                      <a:pt x="470" y="30"/>
                    </a:lnTo>
                    <a:lnTo>
                      <a:pt x="457" y="19"/>
                    </a:lnTo>
                    <a:lnTo>
                      <a:pt x="479" y="16"/>
                    </a:lnTo>
                    <a:lnTo>
                      <a:pt x="492" y="4"/>
                    </a:lnTo>
                    <a:lnTo>
                      <a:pt x="500" y="0"/>
                    </a:lnTo>
                    <a:lnTo>
                      <a:pt x="502" y="11"/>
                    </a:lnTo>
                    <a:lnTo>
                      <a:pt x="535" y="9"/>
                    </a:lnTo>
                    <a:lnTo>
                      <a:pt x="549" y="26"/>
                    </a:lnTo>
                    <a:lnTo>
                      <a:pt x="541" y="29"/>
                    </a:lnTo>
                    <a:lnTo>
                      <a:pt x="545" y="39"/>
                    </a:lnTo>
                    <a:lnTo>
                      <a:pt x="538" y="41"/>
                    </a:lnTo>
                    <a:lnTo>
                      <a:pt x="542" y="50"/>
                    </a:lnTo>
                    <a:lnTo>
                      <a:pt x="529" y="55"/>
                    </a:lnTo>
                    <a:lnTo>
                      <a:pt x="530" y="72"/>
                    </a:lnTo>
                    <a:lnTo>
                      <a:pt x="543" y="79"/>
                    </a:lnTo>
                    <a:lnTo>
                      <a:pt x="539" y="84"/>
                    </a:lnTo>
                    <a:lnTo>
                      <a:pt x="542" y="102"/>
                    </a:lnTo>
                    <a:lnTo>
                      <a:pt x="526" y="108"/>
                    </a:lnTo>
                    <a:lnTo>
                      <a:pt x="518" y="121"/>
                    </a:lnTo>
                    <a:lnTo>
                      <a:pt x="525" y="126"/>
                    </a:lnTo>
                    <a:lnTo>
                      <a:pt x="513" y="127"/>
                    </a:lnTo>
                    <a:lnTo>
                      <a:pt x="538" y="144"/>
                    </a:lnTo>
                    <a:lnTo>
                      <a:pt x="541" y="148"/>
                    </a:lnTo>
                    <a:lnTo>
                      <a:pt x="555" y="148"/>
                    </a:lnTo>
                    <a:lnTo>
                      <a:pt x="568" y="157"/>
                    </a:lnTo>
                    <a:lnTo>
                      <a:pt x="585" y="146"/>
                    </a:lnTo>
                    <a:lnTo>
                      <a:pt x="584" y="130"/>
                    </a:lnTo>
                    <a:lnTo>
                      <a:pt x="574" y="136"/>
                    </a:lnTo>
                    <a:lnTo>
                      <a:pt x="568" y="126"/>
                    </a:lnTo>
                    <a:lnTo>
                      <a:pt x="582" y="114"/>
                    </a:lnTo>
                    <a:lnTo>
                      <a:pt x="593" y="114"/>
                    </a:lnTo>
                    <a:lnTo>
                      <a:pt x="590" y="100"/>
                    </a:lnTo>
                    <a:lnTo>
                      <a:pt x="600" y="98"/>
                    </a:lnTo>
                    <a:lnTo>
                      <a:pt x="604" y="112"/>
                    </a:lnTo>
                    <a:lnTo>
                      <a:pt x="614" y="118"/>
                    </a:lnTo>
                    <a:lnTo>
                      <a:pt x="617" y="109"/>
                    </a:lnTo>
                    <a:lnTo>
                      <a:pt x="611" y="98"/>
                    </a:lnTo>
                    <a:lnTo>
                      <a:pt x="623" y="97"/>
                    </a:lnTo>
                    <a:lnTo>
                      <a:pt x="634" y="114"/>
                    </a:lnTo>
                    <a:lnTo>
                      <a:pt x="634" y="130"/>
                    </a:lnTo>
                    <a:lnTo>
                      <a:pt x="647" y="150"/>
                    </a:lnTo>
                    <a:lnTo>
                      <a:pt x="666" y="157"/>
                    </a:lnTo>
                    <a:lnTo>
                      <a:pt x="685" y="172"/>
                    </a:lnTo>
                    <a:lnTo>
                      <a:pt x="691" y="183"/>
                    </a:lnTo>
                    <a:lnTo>
                      <a:pt x="712" y="198"/>
                    </a:lnTo>
                    <a:lnTo>
                      <a:pt x="725" y="214"/>
                    </a:lnTo>
                    <a:lnTo>
                      <a:pt x="725" y="216"/>
                    </a:lnTo>
                    <a:lnTo>
                      <a:pt x="728" y="221"/>
                    </a:lnTo>
                    <a:lnTo>
                      <a:pt x="728" y="233"/>
                    </a:lnTo>
                    <a:lnTo>
                      <a:pt x="712" y="247"/>
                    </a:lnTo>
                    <a:lnTo>
                      <a:pt x="699" y="266"/>
                    </a:lnTo>
                    <a:lnTo>
                      <a:pt x="718" y="287"/>
                    </a:lnTo>
                    <a:lnTo>
                      <a:pt x="704" y="300"/>
                    </a:lnTo>
                    <a:lnTo>
                      <a:pt x="686" y="291"/>
                    </a:lnTo>
                    <a:lnTo>
                      <a:pt x="662" y="287"/>
                    </a:lnTo>
                    <a:lnTo>
                      <a:pt x="655" y="29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70" name="Freeform 306"/>
              <p:cNvSpPr>
                <a:spLocks/>
              </p:cNvSpPr>
              <p:nvPr/>
            </p:nvSpPr>
            <p:spPr bwMode="auto">
              <a:xfrm>
                <a:off x="3441" y="1124"/>
                <a:ext cx="269" cy="231"/>
              </a:xfrm>
              <a:custGeom>
                <a:avLst/>
                <a:gdLst>
                  <a:gd name="T0" fmla="*/ 0 w 806"/>
                  <a:gd name="T1" fmla="*/ 0 h 695"/>
                  <a:gd name="T2" fmla="*/ 0 w 806"/>
                  <a:gd name="T3" fmla="*/ 0 h 695"/>
                  <a:gd name="T4" fmla="*/ 0 w 806"/>
                  <a:gd name="T5" fmla="*/ 0 h 695"/>
                  <a:gd name="T6" fmla="*/ 0 w 806"/>
                  <a:gd name="T7" fmla="*/ 0 h 695"/>
                  <a:gd name="T8" fmla="*/ 0 w 806"/>
                  <a:gd name="T9" fmla="*/ 0 h 695"/>
                  <a:gd name="T10" fmla="*/ 0 w 806"/>
                  <a:gd name="T11" fmla="*/ 0 h 695"/>
                  <a:gd name="T12" fmla="*/ 0 w 806"/>
                  <a:gd name="T13" fmla="*/ 0 h 695"/>
                  <a:gd name="T14" fmla="*/ 0 w 806"/>
                  <a:gd name="T15" fmla="*/ 0 h 695"/>
                  <a:gd name="T16" fmla="*/ 0 w 806"/>
                  <a:gd name="T17" fmla="*/ 0 h 695"/>
                  <a:gd name="T18" fmla="*/ 0 w 806"/>
                  <a:gd name="T19" fmla="*/ 0 h 695"/>
                  <a:gd name="T20" fmla="*/ 0 w 806"/>
                  <a:gd name="T21" fmla="*/ 0 h 695"/>
                  <a:gd name="T22" fmla="*/ 0 w 806"/>
                  <a:gd name="T23" fmla="*/ 0 h 695"/>
                  <a:gd name="T24" fmla="*/ 0 w 806"/>
                  <a:gd name="T25" fmla="*/ 0 h 695"/>
                  <a:gd name="T26" fmla="*/ 0 w 806"/>
                  <a:gd name="T27" fmla="*/ 0 h 695"/>
                  <a:gd name="T28" fmla="*/ 0 w 806"/>
                  <a:gd name="T29" fmla="*/ 0 h 695"/>
                  <a:gd name="T30" fmla="*/ 0 w 806"/>
                  <a:gd name="T31" fmla="*/ 0 h 695"/>
                  <a:gd name="T32" fmla="*/ 0 w 806"/>
                  <a:gd name="T33" fmla="*/ 0 h 695"/>
                  <a:gd name="T34" fmla="*/ 0 w 806"/>
                  <a:gd name="T35" fmla="*/ 0 h 695"/>
                  <a:gd name="T36" fmla="*/ 0 w 806"/>
                  <a:gd name="T37" fmla="*/ 0 h 695"/>
                  <a:gd name="T38" fmla="*/ 0 w 806"/>
                  <a:gd name="T39" fmla="*/ 0 h 695"/>
                  <a:gd name="T40" fmla="*/ 0 w 806"/>
                  <a:gd name="T41" fmla="*/ 0 h 695"/>
                  <a:gd name="T42" fmla="*/ 0 w 806"/>
                  <a:gd name="T43" fmla="*/ 0 h 695"/>
                  <a:gd name="T44" fmla="*/ 0 w 806"/>
                  <a:gd name="T45" fmla="*/ 0 h 695"/>
                  <a:gd name="T46" fmla="*/ 0 w 806"/>
                  <a:gd name="T47" fmla="*/ 0 h 695"/>
                  <a:gd name="T48" fmla="*/ 0 w 806"/>
                  <a:gd name="T49" fmla="*/ 0 h 695"/>
                  <a:gd name="T50" fmla="*/ 0 w 806"/>
                  <a:gd name="T51" fmla="*/ 0 h 695"/>
                  <a:gd name="T52" fmla="*/ 0 w 806"/>
                  <a:gd name="T53" fmla="*/ 0 h 695"/>
                  <a:gd name="T54" fmla="*/ 0 w 806"/>
                  <a:gd name="T55" fmla="*/ 0 h 695"/>
                  <a:gd name="T56" fmla="*/ 0 w 806"/>
                  <a:gd name="T57" fmla="*/ 0 h 695"/>
                  <a:gd name="T58" fmla="*/ 0 w 806"/>
                  <a:gd name="T59" fmla="*/ 0 h 695"/>
                  <a:gd name="T60" fmla="*/ 0 w 806"/>
                  <a:gd name="T61" fmla="*/ 0 h 695"/>
                  <a:gd name="T62" fmla="*/ 0 w 806"/>
                  <a:gd name="T63" fmla="*/ 0 h 695"/>
                  <a:gd name="T64" fmla="*/ 0 w 806"/>
                  <a:gd name="T65" fmla="*/ 0 h 695"/>
                  <a:gd name="T66" fmla="*/ 0 w 806"/>
                  <a:gd name="T67" fmla="*/ 0 h 695"/>
                  <a:gd name="T68" fmla="*/ 0 w 806"/>
                  <a:gd name="T69" fmla="*/ 0 h 695"/>
                  <a:gd name="T70" fmla="*/ 0 w 806"/>
                  <a:gd name="T71" fmla="*/ 0 h 695"/>
                  <a:gd name="T72" fmla="*/ 0 w 806"/>
                  <a:gd name="T73" fmla="*/ 0 h 695"/>
                  <a:gd name="T74" fmla="*/ 0 w 806"/>
                  <a:gd name="T75" fmla="*/ 0 h 695"/>
                  <a:gd name="T76" fmla="*/ 0 w 806"/>
                  <a:gd name="T77" fmla="*/ 0 h 695"/>
                  <a:gd name="T78" fmla="*/ 0 w 806"/>
                  <a:gd name="T79" fmla="*/ 0 h 695"/>
                  <a:gd name="T80" fmla="*/ 0 w 806"/>
                  <a:gd name="T81" fmla="*/ 0 h 695"/>
                  <a:gd name="T82" fmla="*/ 0 w 806"/>
                  <a:gd name="T83" fmla="*/ 0 h 695"/>
                  <a:gd name="T84" fmla="*/ 0 w 806"/>
                  <a:gd name="T85" fmla="*/ 0 h 695"/>
                  <a:gd name="T86" fmla="*/ 0 w 806"/>
                  <a:gd name="T87" fmla="*/ 0 h 695"/>
                  <a:gd name="T88" fmla="*/ 0 w 806"/>
                  <a:gd name="T89" fmla="*/ 0 h 695"/>
                  <a:gd name="T90" fmla="*/ 0 w 806"/>
                  <a:gd name="T91" fmla="*/ 0 h 695"/>
                  <a:gd name="T92" fmla="*/ 0 w 806"/>
                  <a:gd name="T93" fmla="*/ 0 h 695"/>
                  <a:gd name="T94" fmla="*/ 0 w 806"/>
                  <a:gd name="T95" fmla="*/ 0 h 695"/>
                  <a:gd name="T96" fmla="*/ 0 w 806"/>
                  <a:gd name="T97" fmla="*/ 0 h 695"/>
                  <a:gd name="T98" fmla="*/ 0 w 806"/>
                  <a:gd name="T99" fmla="*/ 0 h 695"/>
                  <a:gd name="T100" fmla="*/ 0 w 806"/>
                  <a:gd name="T101" fmla="*/ 0 h 695"/>
                  <a:gd name="T102" fmla="*/ 0 w 806"/>
                  <a:gd name="T103" fmla="*/ 0 h 695"/>
                  <a:gd name="T104" fmla="*/ 0 w 806"/>
                  <a:gd name="T105" fmla="*/ 0 h 695"/>
                  <a:gd name="T106" fmla="*/ 0 w 806"/>
                  <a:gd name="T107" fmla="*/ 0 h 695"/>
                  <a:gd name="T108" fmla="*/ 0 w 806"/>
                  <a:gd name="T109" fmla="*/ 0 h 695"/>
                  <a:gd name="T110" fmla="*/ 0 w 806"/>
                  <a:gd name="T111" fmla="*/ 0 h 695"/>
                  <a:gd name="T112" fmla="*/ 0 w 806"/>
                  <a:gd name="T113" fmla="*/ 0 h 695"/>
                  <a:gd name="T114" fmla="*/ 0 w 806"/>
                  <a:gd name="T115" fmla="*/ 0 h 695"/>
                  <a:gd name="T116" fmla="*/ 0 w 806"/>
                  <a:gd name="T117" fmla="*/ 0 h 695"/>
                  <a:gd name="T118" fmla="*/ 0 w 806"/>
                  <a:gd name="T119" fmla="*/ 0 h 695"/>
                  <a:gd name="T120" fmla="*/ 0 w 806"/>
                  <a:gd name="T121" fmla="*/ 0 h 695"/>
                  <a:gd name="T122" fmla="*/ 0 w 806"/>
                  <a:gd name="T123" fmla="*/ 0 h 695"/>
                  <a:gd name="T124" fmla="*/ 0 w 806"/>
                  <a:gd name="T125" fmla="*/ 0 h 6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06"/>
                  <a:gd name="T190" fmla="*/ 0 h 695"/>
                  <a:gd name="T191" fmla="*/ 806 w 806"/>
                  <a:gd name="T192" fmla="*/ 695 h 6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06" h="695">
                    <a:moveTo>
                      <a:pt x="247" y="36"/>
                    </a:moveTo>
                    <a:lnTo>
                      <a:pt x="232" y="28"/>
                    </a:lnTo>
                    <a:lnTo>
                      <a:pt x="212" y="42"/>
                    </a:lnTo>
                    <a:lnTo>
                      <a:pt x="186" y="39"/>
                    </a:lnTo>
                    <a:lnTo>
                      <a:pt x="186" y="24"/>
                    </a:lnTo>
                    <a:lnTo>
                      <a:pt x="166" y="17"/>
                    </a:lnTo>
                    <a:lnTo>
                      <a:pt x="157" y="17"/>
                    </a:lnTo>
                    <a:lnTo>
                      <a:pt x="124" y="18"/>
                    </a:lnTo>
                    <a:lnTo>
                      <a:pt x="114" y="10"/>
                    </a:lnTo>
                    <a:lnTo>
                      <a:pt x="95" y="5"/>
                    </a:lnTo>
                    <a:lnTo>
                      <a:pt x="81" y="6"/>
                    </a:lnTo>
                    <a:lnTo>
                      <a:pt x="71" y="10"/>
                    </a:lnTo>
                    <a:lnTo>
                      <a:pt x="61" y="3"/>
                    </a:lnTo>
                    <a:lnTo>
                      <a:pt x="45" y="10"/>
                    </a:lnTo>
                    <a:lnTo>
                      <a:pt x="30" y="9"/>
                    </a:lnTo>
                    <a:lnTo>
                      <a:pt x="20" y="0"/>
                    </a:lnTo>
                    <a:lnTo>
                      <a:pt x="7" y="14"/>
                    </a:lnTo>
                    <a:lnTo>
                      <a:pt x="10" y="49"/>
                    </a:lnTo>
                    <a:lnTo>
                      <a:pt x="26" y="53"/>
                    </a:lnTo>
                    <a:lnTo>
                      <a:pt x="32" y="59"/>
                    </a:lnTo>
                    <a:lnTo>
                      <a:pt x="38" y="77"/>
                    </a:lnTo>
                    <a:lnTo>
                      <a:pt x="30" y="85"/>
                    </a:lnTo>
                    <a:lnTo>
                      <a:pt x="33" y="89"/>
                    </a:lnTo>
                    <a:lnTo>
                      <a:pt x="45" y="89"/>
                    </a:lnTo>
                    <a:lnTo>
                      <a:pt x="58" y="113"/>
                    </a:lnTo>
                    <a:lnTo>
                      <a:pt x="74" y="120"/>
                    </a:lnTo>
                    <a:lnTo>
                      <a:pt x="72" y="135"/>
                    </a:lnTo>
                    <a:lnTo>
                      <a:pt x="65" y="139"/>
                    </a:lnTo>
                    <a:lnTo>
                      <a:pt x="66" y="143"/>
                    </a:lnTo>
                    <a:lnTo>
                      <a:pt x="85" y="135"/>
                    </a:lnTo>
                    <a:lnTo>
                      <a:pt x="101" y="163"/>
                    </a:lnTo>
                    <a:lnTo>
                      <a:pt x="110" y="168"/>
                    </a:lnTo>
                    <a:lnTo>
                      <a:pt x="120" y="195"/>
                    </a:lnTo>
                    <a:lnTo>
                      <a:pt x="117" y="213"/>
                    </a:lnTo>
                    <a:lnTo>
                      <a:pt x="113" y="213"/>
                    </a:lnTo>
                    <a:lnTo>
                      <a:pt x="110" y="209"/>
                    </a:lnTo>
                    <a:lnTo>
                      <a:pt x="107" y="209"/>
                    </a:lnTo>
                    <a:lnTo>
                      <a:pt x="95" y="223"/>
                    </a:lnTo>
                    <a:lnTo>
                      <a:pt x="85" y="224"/>
                    </a:lnTo>
                    <a:lnTo>
                      <a:pt x="69" y="220"/>
                    </a:lnTo>
                    <a:lnTo>
                      <a:pt x="29" y="228"/>
                    </a:lnTo>
                    <a:lnTo>
                      <a:pt x="23" y="225"/>
                    </a:lnTo>
                    <a:lnTo>
                      <a:pt x="9" y="243"/>
                    </a:lnTo>
                    <a:lnTo>
                      <a:pt x="12" y="246"/>
                    </a:lnTo>
                    <a:lnTo>
                      <a:pt x="17" y="243"/>
                    </a:lnTo>
                    <a:lnTo>
                      <a:pt x="19" y="236"/>
                    </a:lnTo>
                    <a:lnTo>
                      <a:pt x="26" y="245"/>
                    </a:lnTo>
                    <a:lnTo>
                      <a:pt x="15" y="257"/>
                    </a:lnTo>
                    <a:lnTo>
                      <a:pt x="4" y="256"/>
                    </a:lnTo>
                    <a:lnTo>
                      <a:pt x="0" y="271"/>
                    </a:lnTo>
                    <a:lnTo>
                      <a:pt x="19" y="285"/>
                    </a:lnTo>
                    <a:lnTo>
                      <a:pt x="25" y="295"/>
                    </a:lnTo>
                    <a:lnTo>
                      <a:pt x="28" y="285"/>
                    </a:lnTo>
                    <a:lnTo>
                      <a:pt x="42" y="278"/>
                    </a:lnTo>
                    <a:lnTo>
                      <a:pt x="53" y="285"/>
                    </a:lnTo>
                    <a:lnTo>
                      <a:pt x="71" y="284"/>
                    </a:lnTo>
                    <a:lnTo>
                      <a:pt x="78" y="292"/>
                    </a:lnTo>
                    <a:lnTo>
                      <a:pt x="75" y="311"/>
                    </a:lnTo>
                    <a:lnTo>
                      <a:pt x="62" y="331"/>
                    </a:lnTo>
                    <a:lnTo>
                      <a:pt x="66" y="348"/>
                    </a:lnTo>
                    <a:lnTo>
                      <a:pt x="77" y="356"/>
                    </a:lnTo>
                    <a:lnTo>
                      <a:pt x="87" y="353"/>
                    </a:lnTo>
                    <a:lnTo>
                      <a:pt x="110" y="356"/>
                    </a:lnTo>
                    <a:lnTo>
                      <a:pt x="118" y="367"/>
                    </a:lnTo>
                    <a:lnTo>
                      <a:pt x="123" y="379"/>
                    </a:lnTo>
                    <a:lnTo>
                      <a:pt x="120" y="389"/>
                    </a:lnTo>
                    <a:lnTo>
                      <a:pt x="111" y="398"/>
                    </a:lnTo>
                    <a:lnTo>
                      <a:pt x="91" y="391"/>
                    </a:lnTo>
                    <a:lnTo>
                      <a:pt x="75" y="392"/>
                    </a:lnTo>
                    <a:lnTo>
                      <a:pt x="74" y="398"/>
                    </a:lnTo>
                    <a:lnTo>
                      <a:pt x="87" y="411"/>
                    </a:lnTo>
                    <a:lnTo>
                      <a:pt x="98" y="449"/>
                    </a:lnTo>
                    <a:lnTo>
                      <a:pt x="116" y="456"/>
                    </a:lnTo>
                    <a:lnTo>
                      <a:pt x="126" y="452"/>
                    </a:lnTo>
                    <a:lnTo>
                      <a:pt x="147" y="459"/>
                    </a:lnTo>
                    <a:lnTo>
                      <a:pt x="180" y="460"/>
                    </a:lnTo>
                    <a:lnTo>
                      <a:pt x="198" y="463"/>
                    </a:lnTo>
                    <a:lnTo>
                      <a:pt x="218" y="478"/>
                    </a:lnTo>
                    <a:lnTo>
                      <a:pt x="222" y="486"/>
                    </a:lnTo>
                    <a:lnTo>
                      <a:pt x="235" y="495"/>
                    </a:lnTo>
                    <a:lnTo>
                      <a:pt x="241" y="513"/>
                    </a:lnTo>
                    <a:lnTo>
                      <a:pt x="245" y="517"/>
                    </a:lnTo>
                    <a:lnTo>
                      <a:pt x="244" y="527"/>
                    </a:lnTo>
                    <a:lnTo>
                      <a:pt x="253" y="536"/>
                    </a:lnTo>
                    <a:lnTo>
                      <a:pt x="273" y="546"/>
                    </a:lnTo>
                    <a:lnTo>
                      <a:pt x="281" y="561"/>
                    </a:lnTo>
                    <a:lnTo>
                      <a:pt x="284" y="574"/>
                    </a:lnTo>
                    <a:lnTo>
                      <a:pt x="293" y="582"/>
                    </a:lnTo>
                    <a:lnTo>
                      <a:pt x="291" y="588"/>
                    </a:lnTo>
                    <a:lnTo>
                      <a:pt x="329" y="609"/>
                    </a:lnTo>
                    <a:lnTo>
                      <a:pt x="343" y="611"/>
                    </a:lnTo>
                    <a:lnTo>
                      <a:pt x="354" y="584"/>
                    </a:lnTo>
                    <a:lnTo>
                      <a:pt x="361" y="585"/>
                    </a:lnTo>
                    <a:lnTo>
                      <a:pt x="364" y="596"/>
                    </a:lnTo>
                    <a:lnTo>
                      <a:pt x="369" y="599"/>
                    </a:lnTo>
                    <a:lnTo>
                      <a:pt x="385" y="582"/>
                    </a:lnTo>
                    <a:lnTo>
                      <a:pt x="388" y="573"/>
                    </a:lnTo>
                    <a:lnTo>
                      <a:pt x="403" y="571"/>
                    </a:lnTo>
                    <a:lnTo>
                      <a:pt x="413" y="573"/>
                    </a:lnTo>
                    <a:lnTo>
                      <a:pt x="416" y="561"/>
                    </a:lnTo>
                    <a:lnTo>
                      <a:pt x="433" y="556"/>
                    </a:lnTo>
                    <a:lnTo>
                      <a:pt x="434" y="541"/>
                    </a:lnTo>
                    <a:lnTo>
                      <a:pt x="440" y="535"/>
                    </a:lnTo>
                    <a:lnTo>
                      <a:pt x="449" y="541"/>
                    </a:lnTo>
                    <a:lnTo>
                      <a:pt x="456" y="532"/>
                    </a:lnTo>
                    <a:lnTo>
                      <a:pt x="467" y="529"/>
                    </a:lnTo>
                    <a:lnTo>
                      <a:pt x="475" y="536"/>
                    </a:lnTo>
                    <a:lnTo>
                      <a:pt x="470" y="549"/>
                    </a:lnTo>
                    <a:lnTo>
                      <a:pt x="465" y="549"/>
                    </a:lnTo>
                    <a:lnTo>
                      <a:pt x="463" y="557"/>
                    </a:lnTo>
                    <a:lnTo>
                      <a:pt x="472" y="560"/>
                    </a:lnTo>
                    <a:lnTo>
                      <a:pt x="478" y="573"/>
                    </a:lnTo>
                    <a:lnTo>
                      <a:pt x="482" y="575"/>
                    </a:lnTo>
                    <a:lnTo>
                      <a:pt x="476" y="582"/>
                    </a:lnTo>
                    <a:lnTo>
                      <a:pt x="479" y="588"/>
                    </a:lnTo>
                    <a:lnTo>
                      <a:pt x="467" y="598"/>
                    </a:lnTo>
                    <a:lnTo>
                      <a:pt x="467" y="617"/>
                    </a:lnTo>
                    <a:lnTo>
                      <a:pt x="480" y="617"/>
                    </a:lnTo>
                    <a:lnTo>
                      <a:pt x="485" y="627"/>
                    </a:lnTo>
                    <a:lnTo>
                      <a:pt x="501" y="646"/>
                    </a:lnTo>
                    <a:lnTo>
                      <a:pt x="511" y="649"/>
                    </a:lnTo>
                    <a:lnTo>
                      <a:pt x="512" y="659"/>
                    </a:lnTo>
                    <a:lnTo>
                      <a:pt x="527" y="661"/>
                    </a:lnTo>
                    <a:lnTo>
                      <a:pt x="542" y="675"/>
                    </a:lnTo>
                    <a:lnTo>
                      <a:pt x="555" y="681"/>
                    </a:lnTo>
                    <a:lnTo>
                      <a:pt x="568" y="691"/>
                    </a:lnTo>
                    <a:lnTo>
                      <a:pt x="580" y="695"/>
                    </a:lnTo>
                    <a:lnTo>
                      <a:pt x="593" y="689"/>
                    </a:lnTo>
                    <a:lnTo>
                      <a:pt x="597" y="692"/>
                    </a:lnTo>
                    <a:lnTo>
                      <a:pt x="597" y="678"/>
                    </a:lnTo>
                    <a:lnTo>
                      <a:pt x="600" y="670"/>
                    </a:lnTo>
                    <a:lnTo>
                      <a:pt x="607" y="670"/>
                    </a:lnTo>
                    <a:lnTo>
                      <a:pt x="616" y="666"/>
                    </a:lnTo>
                    <a:lnTo>
                      <a:pt x="619" y="659"/>
                    </a:lnTo>
                    <a:lnTo>
                      <a:pt x="632" y="650"/>
                    </a:lnTo>
                    <a:lnTo>
                      <a:pt x="633" y="643"/>
                    </a:lnTo>
                    <a:lnTo>
                      <a:pt x="642" y="638"/>
                    </a:lnTo>
                    <a:lnTo>
                      <a:pt x="659" y="634"/>
                    </a:lnTo>
                    <a:lnTo>
                      <a:pt x="659" y="617"/>
                    </a:lnTo>
                    <a:lnTo>
                      <a:pt x="664" y="606"/>
                    </a:lnTo>
                    <a:lnTo>
                      <a:pt x="687" y="606"/>
                    </a:lnTo>
                    <a:lnTo>
                      <a:pt x="685" y="596"/>
                    </a:lnTo>
                    <a:lnTo>
                      <a:pt x="685" y="585"/>
                    </a:lnTo>
                    <a:lnTo>
                      <a:pt x="697" y="566"/>
                    </a:lnTo>
                    <a:lnTo>
                      <a:pt x="697" y="556"/>
                    </a:lnTo>
                    <a:lnTo>
                      <a:pt x="690" y="548"/>
                    </a:lnTo>
                    <a:lnTo>
                      <a:pt x="684" y="548"/>
                    </a:lnTo>
                    <a:lnTo>
                      <a:pt x="677" y="539"/>
                    </a:lnTo>
                    <a:lnTo>
                      <a:pt x="667" y="545"/>
                    </a:lnTo>
                    <a:lnTo>
                      <a:pt x="656" y="541"/>
                    </a:lnTo>
                    <a:lnTo>
                      <a:pt x="643" y="525"/>
                    </a:lnTo>
                    <a:lnTo>
                      <a:pt x="649" y="509"/>
                    </a:lnTo>
                    <a:lnTo>
                      <a:pt x="651" y="503"/>
                    </a:lnTo>
                    <a:lnTo>
                      <a:pt x="651" y="496"/>
                    </a:lnTo>
                    <a:lnTo>
                      <a:pt x="651" y="488"/>
                    </a:lnTo>
                    <a:lnTo>
                      <a:pt x="649" y="485"/>
                    </a:lnTo>
                    <a:lnTo>
                      <a:pt x="651" y="477"/>
                    </a:lnTo>
                    <a:lnTo>
                      <a:pt x="664" y="456"/>
                    </a:lnTo>
                    <a:lnTo>
                      <a:pt x="651" y="454"/>
                    </a:lnTo>
                    <a:lnTo>
                      <a:pt x="651" y="452"/>
                    </a:lnTo>
                    <a:lnTo>
                      <a:pt x="662" y="449"/>
                    </a:lnTo>
                    <a:lnTo>
                      <a:pt x="668" y="443"/>
                    </a:lnTo>
                    <a:lnTo>
                      <a:pt x="680" y="417"/>
                    </a:lnTo>
                    <a:lnTo>
                      <a:pt x="681" y="410"/>
                    </a:lnTo>
                    <a:lnTo>
                      <a:pt x="680" y="407"/>
                    </a:lnTo>
                    <a:lnTo>
                      <a:pt x="671" y="409"/>
                    </a:lnTo>
                    <a:lnTo>
                      <a:pt x="659" y="410"/>
                    </a:lnTo>
                    <a:lnTo>
                      <a:pt x="651" y="407"/>
                    </a:lnTo>
                    <a:lnTo>
                      <a:pt x="642" y="393"/>
                    </a:lnTo>
                    <a:lnTo>
                      <a:pt x="642" y="384"/>
                    </a:lnTo>
                    <a:lnTo>
                      <a:pt x="655" y="374"/>
                    </a:lnTo>
                    <a:lnTo>
                      <a:pt x="658" y="364"/>
                    </a:lnTo>
                    <a:lnTo>
                      <a:pt x="661" y="367"/>
                    </a:lnTo>
                    <a:lnTo>
                      <a:pt x="675" y="371"/>
                    </a:lnTo>
                    <a:lnTo>
                      <a:pt x="701" y="343"/>
                    </a:lnTo>
                    <a:lnTo>
                      <a:pt x="734" y="325"/>
                    </a:lnTo>
                    <a:lnTo>
                      <a:pt x="734" y="320"/>
                    </a:lnTo>
                    <a:lnTo>
                      <a:pt x="744" y="318"/>
                    </a:lnTo>
                    <a:lnTo>
                      <a:pt x="739" y="274"/>
                    </a:lnTo>
                    <a:lnTo>
                      <a:pt x="734" y="249"/>
                    </a:lnTo>
                    <a:lnTo>
                      <a:pt x="752" y="236"/>
                    </a:lnTo>
                    <a:lnTo>
                      <a:pt x="752" y="224"/>
                    </a:lnTo>
                    <a:lnTo>
                      <a:pt x="769" y="223"/>
                    </a:lnTo>
                    <a:lnTo>
                      <a:pt x="767" y="217"/>
                    </a:lnTo>
                    <a:lnTo>
                      <a:pt x="775" y="217"/>
                    </a:lnTo>
                    <a:lnTo>
                      <a:pt x="776" y="218"/>
                    </a:lnTo>
                    <a:lnTo>
                      <a:pt x="806" y="225"/>
                    </a:lnTo>
                    <a:lnTo>
                      <a:pt x="782" y="184"/>
                    </a:lnTo>
                    <a:lnTo>
                      <a:pt x="753" y="173"/>
                    </a:lnTo>
                    <a:lnTo>
                      <a:pt x="731" y="168"/>
                    </a:lnTo>
                    <a:lnTo>
                      <a:pt x="720" y="177"/>
                    </a:lnTo>
                    <a:lnTo>
                      <a:pt x="714" y="191"/>
                    </a:lnTo>
                    <a:lnTo>
                      <a:pt x="716" y="202"/>
                    </a:lnTo>
                    <a:lnTo>
                      <a:pt x="718" y="206"/>
                    </a:lnTo>
                    <a:lnTo>
                      <a:pt x="723" y="202"/>
                    </a:lnTo>
                    <a:lnTo>
                      <a:pt x="733" y="203"/>
                    </a:lnTo>
                    <a:lnTo>
                      <a:pt x="740" y="210"/>
                    </a:lnTo>
                    <a:lnTo>
                      <a:pt x="742" y="221"/>
                    </a:lnTo>
                    <a:lnTo>
                      <a:pt x="744" y="225"/>
                    </a:lnTo>
                    <a:lnTo>
                      <a:pt x="744" y="231"/>
                    </a:lnTo>
                    <a:lnTo>
                      <a:pt x="734" y="238"/>
                    </a:lnTo>
                    <a:lnTo>
                      <a:pt x="717" y="239"/>
                    </a:lnTo>
                    <a:lnTo>
                      <a:pt x="698" y="231"/>
                    </a:lnTo>
                    <a:lnTo>
                      <a:pt x="655" y="260"/>
                    </a:lnTo>
                    <a:lnTo>
                      <a:pt x="628" y="266"/>
                    </a:lnTo>
                    <a:lnTo>
                      <a:pt x="617" y="264"/>
                    </a:lnTo>
                    <a:lnTo>
                      <a:pt x="599" y="243"/>
                    </a:lnTo>
                    <a:lnTo>
                      <a:pt x="541" y="220"/>
                    </a:lnTo>
                    <a:lnTo>
                      <a:pt x="525" y="211"/>
                    </a:lnTo>
                    <a:lnTo>
                      <a:pt x="506" y="206"/>
                    </a:lnTo>
                    <a:lnTo>
                      <a:pt x="499" y="209"/>
                    </a:lnTo>
                    <a:lnTo>
                      <a:pt x="498" y="216"/>
                    </a:lnTo>
                    <a:lnTo>
                      <a:pt x="485" y="220"/>
                    </a:lnTo>
                    <a:lnTo>
                      <a:pt x="467" y="246"/>
                    </a:lnTo>
                    <a:lnTo>
                      <a:pt x="466" y="253"/>
                    </a:lnTo>
                    <a:lnTo>
                      <a:pt x="466" y="261"/>
                    </a:lnTo>
                    <a:lnTo>
                      <a:pt x="460" y="263"/>
                    </a:lnTo>
                    <a:lnTo>
                      <a:pt x="456" y="249"/>
                    </a:lnTo>
                    <a:lnTo>
                      <a:pt x="465" y="236"/>
                    </a:lnTo>
                    <a:lnTo>
                      <a:pt x="469" y="234"/>
                    </a:lnTo>
                    <a:lnTo>
                      <a:pt x="470" y="225"/>
                    </a:lnTo>
                    <a:lnTo>
                      <a:pt x="463" y="217"/>
                    </a:lnTo>
                    <a:lnTo>
                      <a:pt x="463" y="211"/>
                    </a:lnTo>
                    <a:lnTo>
                      <a:pt x="473" y="205"/>
                    </a:lnTo>
                    <a:lnTo>
                      <a:pt x="467" y="202"/>
                    </a:lnTo>
                    <a:lnTo>
                      <a:pt x="462" y="196"/>
                    </a:lnTo>
                    <a:lnTo>
                      <a:pt x="447" y="191"/>
                    </a:lnTo>
                    <a:lnTo>
                      <a:pt x="401" y="198"/>
                    </a:lnTo>
                    <a:lnTo>
                      <a:pt x="391" y="203"/>
                    </a:lnTo>
                    <a:lnTo>
                      <a:pt x="378" y="205"/>
                    </a:lnTo>
                    <a:lnTo>
                      <a:pt x="371" y="200"/>
                    </a:lnTo>
                    <a:lnTo>
                      <a:pt x="372" y="193"/>
                    </a:lnTo>
                    <a:lnTo>
                      <a:pt x="379" y="193"/>
                    </a:lnTo>
                    <a:lnTo>
                      <a:pt x="407" y="182"/>
                    </a:lnTo>
                    <a:lnTo>
                      <a:pt x="416" y="174"/>
                    </a:lnTo>
                    <a:lnTo>
                      <a:pt x="423" y="163"/>
                    </a:lnTo>
                    <a:lnTo>
                      <a:pt x="426" y="123"/>
                    </a:lnTo>
                    <a:lnTo>
                      <a:pt x="427" y="110"/>
                    </a:lnTo>
                    <a:lnTo>
                      <a:pt x="404" y="103"/>
                    </a:lnTo>
                    <a:lnTo>
                      <a:pt x="408" y="95"/>
                    </a:lnTo>
                    <a:lnTo>
                      <a:pt x="426" y="98"/>
                    </a:lnTo>
                    <a:lnTo>
                      <a:pt x="410" y="82"/>
                    </a:lnTo>
                    <a:lnTo>
                      <a:pt x="411" y="63"/>
                    </a:lnTo>
                    <a:lnTo>
                      <a:pt x="403" y="53"/>
                    </a:lnTo>
                    <a:lnTo>
                      <a:pt x="390" y="46"/>
                    </a:lnTo>
                    <a:lnTo>
                      <a:pt x="385" y="60"/>
                    </a:lnTo>
                    <a:lnTo>
                      <a:pt x="377" y="66"/>
                    </a:lnTo>
                    <a:lnTo>
                      <a:pt x="366" y="61"/>
                    </a:lnTo>
                    <a:lnTo>
                      <a:pt x="364" y="41"/>
                    </a:lnTo>
                    <a:lnTo>
                      <a:pt x="326" y="28"/>
                    </a:lnTo>
                    <a:lnTo>
                      <a:pt x="303" y="27"/>
                    </a:lnTo>
                    <a:lnTo>
                      <a:pt x="304" y="10"/>
                    </a:lnTo>
                    <a:lnTo>
                      <a:pt x="294" y="10"/>
                    </a:lnTo>
                    <a:lnTo>
                      <a:pt x="263" y="34"/>
                    </a:lnTo>
                    <a:lnTo>
                      <a:pt x="247" y="36"/>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71" name="Freeform 307"/>
              <p:cNvSpPr>
                <a:spLocks/>
              </p:cNvSpPr>
              <p:nvPr/>
            </p:nvSpPr>
            <p:spPr bwMode="auto">
              <a:xfrm>
                <a:off x="3411" y="1102"/>
                <a:ext cx="21" cy="47"/>
              </a:xfrm>
              <a:custGeom>
                <a:avLst/>
                <a:gdLst>
                  <a:gd name="T0" fmla="*/ 0 w 64"/>
                  <a:gd name="T1" fmla="*/ 0 h 139"/>
                  <a:gd name="T2" fmla="*/ 0 w 64"/>
                  <a:gd name="T3" fmla="*/ 0 h 139"/>
                  <a:gd name="T4" fmla="*/ 0 w 64"/>
                  <a:gd name="T5" fmla="*/ 0 h 139"/>
                  <a:gd name="T6" fmla="*/ 0 w 64"/>
                  <a:gd name="T7" fmla="*/ 0 h 139"/>
                  <a:gd name="T8" fmla="*/ 0 w 64"/>
                  <a:gd name="T9" fmla="*/ 0 h 139"/>
                  <a:gd name="T10" fmla="*/ 0 w 64"/>
                  <a:gd name="T11" fmla="*/ 0 h 139"/>
                  <a:gd name="T12" fmla="*/ 0 w 64"/>
                  <a:gd name="T13" fmla="*/ 0 h 139"/>
                  <a:gd name="T14" fmla="*/ 0 w 64"/>
                  <a:gd name="T15" fmla="*/ 0 h 139"/>
                  <a:gd name="T16" fmla="*/ 0 w 64"/>
                  <a:gd name="T17" fmla="*/ 0 h 139"/>
                  <a:gd name="T18" fmla="*/ 0 w 64"/>
                  <a:gd name="T19" fmla="*/ 0 h 139"/>
                  <a:gd name="T20" fmla="*/ 0 w 64"/>
                  <a:gd name="T21" fmla="*/ 0 h 139"/>
                  <a:gd name="T22" fmla="*/ 0 w 64"/>
                  <a:gd name="T23" fmla="*/ 0 h 139"/>
                  <a:gd name="T24" fmla="*/ 0 w 64"/>
                  <a:gd name="T25" fmla="*/ 0 h 139"/>
                  <a:gd name="T26" fmla="*/ 0 w 64"/>
                  <a:gd name="T27" fmla="*/ 0 h 139"/>
                  <a:gd name="T28" fmla="*/ 0 w 64"/>
                  <a:gd name="T29" fmla="*/ 0 h 139"/>
                  <a:gd name="T30" fmla="*/ 0 w 64"/>
                  <a:gd name="T31" fmla="*/ 0 h 139"/>
                  <a:gd name="T32" fmla="*/ 0 w 64"/>
                  <a:gd name="T33" fmla="*/ 0 h 139"/>
                  <a:gd name="T34" fmla="*/ 0 w 64"/>
                  <a:gd name="T35" fmla="*/ 0 h 139"/>
                  <a:gd name="T36" fmla="*/ 0 w 64"/>
                  <a:gd name="T37" fmla="*/ 0 h 139"/>
                  <a:gd name="T38" fmla="*/ 0 w 64"/>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139"/>
                  <a:gd name="T62" fmla="*/ 64 w 64"/>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139">
                    <a:moveTo>
                      <a:pt x="0" y="139"/>
                    </a:moveTo>
                    <a:lnTo>
                      <a:pt x="6" y="59"/>
                    </a:lnTo>
                    <a:lnTo>
                      <a:pt x="33" y="3"/>
                    </a:lnTo>
                    <a:lnTo>
                      <a:pt x="42" y="0"/>
                    </a:lnTo>
                    <a:lnTo>
                      <a:pt x="54" y="2"/>
                    </a:lnTo>
                    <a:lnTo>
                      <a:pt x="54" y="10"/>
                    </a:lnTo>
                    <a:lnTo>
                      <a:pt x="33" y="21"/>
                    </a:lnTo>
                    <a:lnTo>
                      <a:pt x="36" y="67"/>
                    </a:lnTo>
                    <a:lnTo>
                      <a:pt x="46" y="74"/>
                    </a:lnTo>
                    <a:lnTo>
                      <a:pt x="59" y="74"/>
                    </a:lnTo>
                    <a:lnTo>
                      <a:pt x="64" y="80"/>
                    </a:lnTo>
                    <a:lnTo>
                      <a:pt x="57" y="85"/>
                    </a:lnTo>
                    <a:lnTo>
                      <a:pt x="44" y="91"/>
                    </a:lnTo>
                    <a:lnTo>
                      <a:pt x="38" y="91"/>
                    </a:lnTo>
                    <a:lnTo>
                      <a:pt x="28" y="75"/>
                    </a:lnTo>
                    <a:lnTo>
                      <a:pt x="20" y="75"/>
                    </a:lnTo>
                    <a:lnTo>
                      <a:pt x="20" y="89"/>
                    </a:lnTo>
                    <a:lnTo>
                      <a:pt x="12" y="91"/>
                    </a:lnTo>
                    <a:lnTo>
                      <a:pt x="6" y="138"/>
                    </a:lnTo>
                    <a:lnTo>
                      <a:pt x="0" y="139"/>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72" name="Freeform 308"/>
              <p:cNvSpPr>
                <a:spLocks/>
              </p:cNvSpPr>
              <p:nvPr/>
            </p:nvSpPr>
            <p:spPr bwMode="auto">
              <a:xfrm>
                <a:off x="3423" y="1146"/>
                <a:ext cx="20" cy="12"/>
              </a:xfrm>
              <a:custGeom>
                <a:avLst/>
                <a:gdLst>
                  <a:gd name="T0" fmla="*/ 0 w 61"/>
                  <a:gd name="T1" fmla="*/ 0 h 35"/>
                  <a:gd name="T2" fmla="*/ 0 w 61"/>
                  <a:gd name="T3" fmla="*/ 0 h 35"/>
                  <a:gd name="T4" fmla="*/ 0 w 61"/>
                  <a:gd name="T5" fmla="*/ 0 h 35"/>
                  <a:gd name="T6" fmla="*/ 0 w 61"/>
                  <a:gd name="T7" fmla="*/ 0 h 35"/>
                  <a:gd name="T8" fmla="*/ 0 w 61"/>
                  <a:gd name="T9" fmla="*/ 0 h 35"/>
                  <a:gd name="T10" fmla="*/ 0 w 61"/>
                  <a:gd name="T11" fmla="*/ 0 h 35"/>
                  <a:gd name="T12" fmla="*/ 0 w 61"/>
                  <a:gd name="T13" fmla="*/ 0 h 35"/>
                  <a:gd name="T14" fmla="*/ 0 w 61"/>
                  <a:gd name="T15" fmla="*/ 0 h 35"/>
                  <a:gd name="T16" fmla="*/ 0 w 61"/>
                  <a:gd name="T17" fmla="*/ 0 h 35"/>
                  <a:gd name="T18" fmla="*/ 0 w 61"/>
                  <a:gd name="T19" fmla="*/ 0 h 35"/>
                  <a:gd name="T20" fmla="*/ 0 w 61"/>
                  <a:gd name="T21" fmla="*/ 0 h 35"/>
                  <a:gd name="T22" fmla="*/ 0 w 61"/>
                  <a:gd name="T23" fmla="*/ 0 h 35"/>
                  <a:gd name="T24" fmla="*/ 0 w 61"/>
                  <a:gd name="T25" fmla="*/ 0 h 35"/>
                  <a:gd name="T26" fmla="*/ 0 w 61"/>
                  <a:gd name="T27" fmla="*/ 0 h 35"/>
                  <a:gd name="T28" fmla="*/ 0 w 61"/>
                  <a:gd name="T29" fmla="*/ 0 h 35"/>
                  <a:gd name="T30" fmla="*/ 0 w 61"/>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
                  <a:gd name="T49" fmla="*/ 0 h 35"/>
                  <a:gd name="T50" fmla="*/ 61 w 6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 h="35">
                    <a:moveTo>
                      <a:pt x="0" y="25"/>
                    </a:moveTo>
                    <a:lnTo>
                      <a:pt x="23" y="34"/>
                    </a:lnTo>
                    <a:lnTo>
                      <a:pt x="33" y="32"/>
                    </a:lnTo>
                    <a:lnTo>
                      <a:pt x="51" y="35"/>
                    </a:lnTo>
                    <a:lnTo>
                      <a:pt x="55" y="25"/>
                    </a:lnTo>
                    <a:lnTo>
                      <a:pt x="61" y="20"/>
                    </a:lnTo>
                    <a:lnTo>
                      <a:pt x="58" y="16"/>
                    </a:lnTo>
                    <a:lnTo>
                      <a:pt x="59" y="9"/>
                    </a:lnTo>
                    <a:lnTo>
                      <a:pt x="51" y="3"/>
                    </a:lnTo>
                    <a:lnTo>
                      <a:pt x="39" y="0"/>
                    </a:lnTo>
                    <a:lnTo>
                      <a:pt x="39" y="5"/>
                    </a:lnTo>
                    <a:lnTo>
                      <a:pt x="33" y="5"/>
                    </a:lnTo>
                    <a:lnTo>
                      <a:pt x="31" y="2"/>
                    </a:lnTo>
                    <a:lnTo>
                      <a:pt x="12" y="6"/>
                    </a:lnTo>
                    <a:lnTo>
                      <a:pt x="0" y="16"/>
                    </a:lnTo>
                    <a:lnTo>
                      <a:pt x="0" y="25"/>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73" name="Freeform 309"/>
              <p:cNvSpPr>
                <a:spLocks/>
              </p:cNvSpPr>
              <p:nvPr/>
            </p:nvSpPr>
            <p:spPr bwMode="auto">
              <a:xfrm>
                <a:off x="3462" y="1181"/>
                <a:ext cx="14" cy="10"/>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w 42"/>
                  <a:gd name="T17" fmla="*/ 0 h 32"/>
                  <a:gd name="T18" fmla="*/ 0 w 42"/>
                  <a:gd name="T19" fmla="*/ 0 h 32"/>
                  <a:gd name="T20" fmla="*/ 0 w 42"/>
                  <a:gd name="T21" fmla="*/ 0 h 32"/>
                  <a:gd name="T22" fmla="*/ 0 w 42"/>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2"/>
                  <a:gd name="T38" fmla="*/ 42 w 42"/>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2">
                    <a:moveTo>
                      <a:pt x="0" y="10"/>
                    </a:moveTo>
                    <a:lnTo>
                      <a:pt x="19" y="0"/>
                    </a:lnTo>
                    <a:lnTo>
                      <a:pt x="38" y="4"/>
                    </a:lnTo>
                    <a:lnTo>
                      <a:pt x="42" y="7"/>
                    </a:lnTo>
                    <a:lnTo>
                      <a:pt x="42" y="17"/>
                    </a:lnTo>
                    <a:lnTo>
                      <a:pt x="39" y="21"/>
                    </a:lnTo>
                    <a:lnTo>
                      <a:pt x="36" y="28"/>
                    </a:lnTo>
                    <a:lnTo>
                      <a:pt x="26" y="32"/>
                    </a:lnTo>
                    <a:lnTo>
                      <a:pt x="13" y="29"/>
                    </a:lnTo>
                    <a:lnTo>
                      <a:pt x="0" y="22"/>
                    </a:lnTo>
                    <a:lnTo>
                      <a:pt x="4" y="14"/>
                    </a:lnTo>
                    <a:lnTo>
                      <a:pt x="0" y="10"/>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74" name="Freeform 310"/>
              <p:cNvSpPr>
                <a:spLocks/>
              </p:cNvSpPr>
              <p:nvPr/>
            </p:nvSpPr>
            <p:spPr bwMode="auto">
              <a:xfrm>
                <a:off x="3411" y="1153"/>
                <a:ext cx="11" cy="17"/>
              </a:xfrm>
              <a:custGeom>
                <a:avLst/>
                <a:gdLst>
                  <a:gd name="T0" fmla="*/ 0 w 33"/>
                  <a:gd name="T1" fmla="*/ 0 h 50"/>
                  <a:gd name="T2" fmla="*/ 0 w 33"/>
                  <a:gd name="T3" fmla="*/ 0 h 50"/>
                  <a:gd name="T4" fmla="*/ 0 w 33"/>
                  <a:gd name="T5" fmla="*/ 0 h 50"/>
                  <a:gd name="T6" fmla="*/ 0 w 33"/>
                  <a:gd name="T7" fmla="*/ 0 h 50"/>
                  <a:gd name="T8" fmla="*/ 0 w 33"/>
                  <a:gd name="T9" fmla="*/ 0 h 50"/>
                  <a:gd name="T10" fmla="*/ 0 w 33"/>
                  <a:gd name="T11" fmla="*/ 0 h 50"/>
                  <a:gd name="T12" fmla="*/ 0 w 33"/>
                  <a:gd name="T13" fmla="*/ 0 h 50"/>
                  <a:gd name="T14" fmla="*/ 0 w 33"/>
                  <a:gd name="T15" fmla="*/ 0 h 50"/>
                  <a:gd name="T16" fmla="*/ 0 w 33"/>
                  <a:gd name="T17" fmla="*/ 0 h 50"/>
                  <a:gd name="T18" fmla="*/ 0 w 33"/>
                  <a:gd name="T19" fmla="*/ 0 h 50"/>
                  <a:gd name="T20" fmla="*/ 0 w 33"/>
                  <a:gd name="T21" fmla="*/ 0 h 50"/>
                  <a:gd name="T22" fmla="*/ 0 w 33"/>
                  <a:gd name="T23" fmla="*/ 0 h 50"/>
                  <a:gd name="T24" fmla="*/ 0 w 33"/>
                  <a:gd name="T25" fmla="*/ 0 h 50"/>
                  <a:gd name="T26" fmla="*/ 0 w 33"/>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50"/>
                  <a:gd name="T44" fmla="*/ 33 w 33"/>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50">
                    <a:moveTo>
                      <a:pt x="0" y="14"/>
                    </a:moveTo>
                    <a:lnTo>
                      <a:pt x="10" y="11"/>
                    </a:lnTo>
                    <a:lnTo>
                      <a:pt x="16" y="0"/>
                    </a:lnTo>
                    <a:lnTo>
                      <a:pt x="20" y="0"/>
                    </a:lnTo>
                    <a:lnTo>
                      <a:pt x="16" y="11"/>
                    </a:lnTo>
                    <a:lnTo>
                      <a:pt x="23" y="30"/>
                    </a:lnTo>
                    <a:lnTo>
                      <a:pt x="29" y="33"/>
                    </a:lnTo>
                    <a:lnTo>
                      <a:pt x="29" y="39"/>
                    </a:lnTo>
                    <a:lnTo>
                      <a:pt x="33" y="40"/>
                    </a:lnTo>
                    <a:lnTo>
                      <a:pt x="31" y="44"/>
                    </a:lnTo>
                    <a:lnTo>
                      <a:pt x="21" y="46"/>
                    </a:lnTo>
                    <a:lnTo>
                      <a:pt x="14" y="50"/>
                    </a:lnTo>
                    <a:lnTo>
                      <a:pt x="4" y="30"/>
                    </a:lnTo>
                    <a:lnTo>
                      <a:pt x="0" y="14"/>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75" name="Freeform 311"/>
              <p:cNvSpPr>
                <a:spLocks/>
              </p:cNvSpPr>
              <p:nvPr/>
            </p:nvSpPr>
            <p:spPr bwMode="auto">
              <a:xfrm>
                <a:off x="3440" y="1177"/>
                <a:ext cx="12" cy="8"/>
              </a:xfrm>
              <a:custGeom>
                <a:avLst/>
                <a:gdLst>
                  <a:gd name="T0" fmla="*/ 0 w 36"/>
                  <a:gd name="T1" fmla="*/ 0 h 25"/>
                  <a:gd name="T2" fmla="*/ 0 w 36"/>
                  <a:gd name="T3" fmla="*/ 0 h 25"/>
                  <a:gd name="T4" fmla="*/ 0 w 36"/>
                  <a:gd name="T5" fmla="*/ 0 h 25"/>
                  <a:gd name="T6" fmla="*/ 0 w 36"/>
                  <a:gd name="T7" fmla="*/ 0 h 25"/>
                  <a:gd name="T8" fmla="*/ 0 w 36"/>
                  <a:gd name="T9" fmla="*/ 0 h 25"/>
                  <a:gd name="T10" fmla="*/ 0 w 36"/>
                  <a:gd name="T11" fmla="*/ 0 h 25"/>
                  <a:gd name="T12" fmla="*/ 0 w 36"/>
                  <a:gd name="T13" fmla="*/ 0 h 25"/>
                  <a:gd name="T14" fmla="*/ 0 w 36"/>
                  <a:gd name="T15" fmla="*/ 0 h 25"/>
                  <a:gd name="T16" fmla="*/ 0 w 36"/>
                  <a:gd name="T17" fmla="*/ 0 h 25"/>
                  <a:gd name="T18" fmla="*/ 0 w 36"/>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25"/>
                  <a:gd name="T32" fmla="*/ 36 w 3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25">
                    <a:moveTo>
                      <a:pt x="0" y="14"/>
                    </a:moveTo>
                    <a:lnTo>
                      <a:pt x="2" y="6"/>
                    </a:lnTo>
                    <a:lnTo>
                      <a:pt x="13" y="4"/>
                    </a:lnTo>
                    <a:lnTo>
                      <a:pt x="18" y="0"/>
                    </a:lnTo>
                    <a:lnTo>
                      <a:pt x="26" y="3"/>
                    </a:lnTo>
                    <a:lnTo>
                      <a:pt x="36" y="1"/>
                    </a:lnTo>
                    <a:lnTo>
                      <a:pt x="35" y="13"/>
                    </a:lnTo>
                    <a:lnTo>
                      <a:pt x="29" y="21"/>
                    </a:lnTo>
                    <a:lnTo>
                      <a:pt x="9" y="25"/>
                    </a:lnTo>
                    <a:lnTo>
                      <a:pt x="0" y="14"/>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76" name="Freeform 312"/>
              <p:cNvSpPr>
                <a:spLocks/>
              </p:cNvSpPr>
              <p:nvPr/>
            </p:nvSpPr>
            <p:spPr bwMode="auto">
              <a:xfrm>
                <a:off x="3429" y="1189"/>
                <a:ext cx="7" cy="7"/>
              </a:xfrm>
              <a:custGeom>
                <a:avLst/>
                <a:gdLst>
                  <a:gd name="T0" fmla="*/ 0 w 20"/>
                  <a:gd name="T1" fmla="*/ 0 h 22"/>
                  <a:gd name="T2" fmla="*/ 0 w 20"/>
                  <a:gd name="T3" fmla="*/ 0 h 22"/>
                  <a:gd name="T4" fmla="*/ 0 w 20"/>
                  <a:gd name="T5" fmla="*/ 0 h 22"/>
                  <a:gd name="T6" fmla="*/ 0 w 20"/>
                  <a:gd name="T7" fmla="*/ 0 h 22"/>
                  <a:gd name="T8" fmla="*/ 0 w 20"/>
                  <a:gd name="T9" fmla="*/ 0 h 22"/>
                  <a:gd name="T10" fmla="*/ 0 w 20"/>
                  <a:gd name="T11" fmla="*/ 0 h 22"/>
                  <a:gd name="T12" fmla="*/ 0 w 20"/>
                  <a:gd name="T13" fmla="*/ 0 h 22"/>
                  <a:gd name="T14" fmla="*/ 0 w 20"/>
                  <a:gd name="T15" fmla="*/ 0 h 22"/>
                  <a:gd name="T16" fmla="*/ 0 w 20"/>
                  <a:gd name="T17" fmla="*/ 0 h 22"/>
                  <a:gd name="T18" fmla="*/ 0 w 20"/>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2"/>
                  <a:gd name="T32" fmla="*/ 20 w 20"/>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2">
                    <a:moveTo>
                      <a:pt x="0" y="3"/>
                    </a:moveTo>
                    <a:lnTo>
                      <a:pt x="4" y="3"/>
                    </a:lnTo>
                    <a:lnTo>
                      <a:pt x="7" y="0"/>
                    </a:lnTo>
                    <a:lnTo>
                      <a:pt x="10" y="1"/>
                    </a:lnTo>
                    <a:lnTo>
                      <a:pt x="9" y="8"/>
                    </a:lnTo>
                    <a:lnTo>
                      <a:pt x="20" y="16"/>
                    </a:lnTo>
                    <a:lnTo>
                      <a:pt x="20" y="19"/>
                    </a:lnTo>
                    <a:lnTo>
                      <a:pt x="13" y="22"/>
                    </a:lnTo>
                    <a:lnTo>
                      <a:pt x="2" y="16"/>
                    </a:lnTo>
                    <a:lnTo>
                      <a:pt x="0" y="3"/>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377" name="Freeform 313"/>
              <p:cNvSpPr>
                <a:spLocks/>
              </p:cNvSpPr>
              <p:nvPr/>
            </p:nvSpPr>
            <p:spPr bwMode="auto">
              <a:xfrm>
                <a:off x="3376" y="1230"/>
                <a:ext cx="2" cy="2"/>
              </a:xfrm>
              <a:custGeom>
                <a:avLst/>
                <a:gdLst>
                  <a:gd name="T0" fmla="*/ 0 w 7"/>
                  <a:gd name="T1" fmla="*/ 0 h 6"/>
                  <a:gd name="T2" fmla="*/ 0 w 7"/>
                  <a:gd name="T3" fmla="*/ 0 h 6"/>
                  <a:gd name="T4" fmla="*/ 0 w 7"/>
                  <a:gd name="T5" fmla="*/ 0 h 6"/>
                  <a:gd name="T6" fmla="*/ 0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0"/>
                    </a:moveTo>
                    <a:lnTo>
                      <a:pt x="7" y="0"/>
                    </a:lnTo>
                    <a:lnTo>
                      <a:pt x="3" y="6"/>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78" name="Freeform 314"/>
              <p:cNvSpPr>
                <a:spLocks/>
              </p:cNvSpPr>
              <p:nvPr/>
            </p:nvSpPr>
            <p:spPr bwMode="auto">
              <a:xfrm>
                <a:off x="3555" y="1300"/>
                <a:ext cx="57" cy="51"/>
              </a:xfrm>
              <a:custGeom>
                <a:avLst/>
                <a:gdLst>
                  <a:gd name="T0" fmla="*/ 0 w 169"/>
                  <a:gd name="T1" fmla="*/ 0 h 152"/>
                  <a:gd name="T2" fmla="*/ 0 w 169"/>
                  <a:gd name="T3" fmla="*/ 0 h 152"/>
                  <a:gd name="T4" fmla="*/ 0 w 169"/>
                  <a:gd name="T5" fmla="*/ 0 h 152"/>
                  <a:gd name="T6" fmla="*/ 0 w 169"/>
                  <a:gd name="T7" fmla="*/ 0 h 152"/>
                  <a:gd name="T8" fmla="*/ 0 w 169"/>
                  <a:gd name="T9" fmla="*/ 0 h 152"/>
                  <a:gd name="T10" fmla="*/ 0 w 169"/>
                  <a:gd name="T11" fmla="*/ 0 h 152"/>
                  <a:gd name="T12" fmla="*/ 0 w 169"/>
                  <a:gd name="T13" fmla="*/ 0 h 152"/>
                  <a:gd name="T14" fmla="*/ 0 w 169"/>
                  <a:gd name="T15" fmla="*/ 0 h 152"/>
                  <a:gd name="T16" fmla="*/ 0 w 169"/>
                  <a:gd name="T17" fmla="*/ 0 h 152"/>
                  <a:gd name="T18" fmla="*/ 0 w 169"/>
                  <a:gd name="T19" fmla="*/ 0 h 152"/>
                  <a:gd name="T20" fmla="*/ 0 w 169"/>
                  <a:gd name="T21" fmla="*/ 0 h 152"/>
                  <a:gd name="T22" fmla="*/ 0 w 169"/>
                  <a:gd name="T23" fmla="*/ 0 h 152"/>
                  <a:gd name="T24" fmla="*/ 0 w 169"/>
                  <a:gd name="T25" fmla="*/ 0 h 152"/>
                  <a:gd name="T26" fmla="*/ 0 w 169"/>
                  <a:gd name="T27" fmla="*/ 0 h 152"/>
                  <a:gd name="T28" fmla="*/ 0 w 169"/>
                  <a:gd name="T29" fmla="*/ 0 h 152"/>
                  <a:gd name="T30" fmla="*/ 0 w 169"/>
                  <a:gd name="T31" fmla="*/ 0 h 152"/>
                  <a:gd name="T32" fmla="*/ 0 w 169"/>
                  <a:gd name="T33" fmla="*/ 0 h 152"/>
                  <a:gd name="T34" fmla="*/ 0 w 169"/>
                  <a:gd name="T35" fmla="*/ 0 h 152"/>
                  <a:gd name="T36" fmla="*/ 0 w 169"/>
                  <a:gd name="T37" fmla="*/ 0 h 152"/>
                  <a:gd name="T38" fmla="*/ 0 w 169"/>
                  <a:gd name="T39" fmla="*/ 0 h 152"/>
                  <a:gd name="T40" fmla="*/ 0 w 169"/>
                  <a:gd name="T41" fmla="*/ 0 h 152"/>
                  <a:gd name="T42" fmla="*/ 0 w 169"/>
                  <a:gd name="T43" fmla="*/ 0 h 152"/>
                  <a:gd name="T44" fmla="*/ 0 w 169"/>
                  <a:gd name="T45" fmla="*/ 0 h 152"/>
                  <a:gd name="T46" fmla="*/ 0 w 169"/>
                  <a:gd name="T47" fmla="*/ 0 h 152"/>
                  <a:gd name="T48" fmla="*/ 0 w 169"/>
                  <a:gd name="T49" fmla="*/ 0 h 152"/>
                  <a:gd name="T50" fmla="*/ 0 w 169"/>
                  <a:gd name="T51" fmla="*/ 0 h 152"/>
                  <a:gd name="T52" fmla="*/ 0 w 169"/>
                  <a:gd name="T53" fmla="*/ 0 h 152"/>
                  <a:gd name="T54" fmla="*/ 0 w 169"/>
                  <a:gd name="T55" fmla="*/ 0 h 152"/>
                  <a:gd name="T56" fmla="*/ 0 w 169"/>
                  <a:gd name="T57" fmla="*/ 0 h 152"/>
                  <a:gd name="T58" fmla="*/ 0 w 169"/>
                  <a:gd name="T59" fmla="*/ 0 h 152"/>
                  <a:gd name="T60" fmla="*/ 0 w 169"/>
                  <a:gd name="T61" fmla="*/ 0 h 152"/>
                  <a:gd name="T62" fmla="*/ 0 w 169"/>
                  <a:gd name="T63" fmla="*/ 0 h 152"/>
                  <a:gd name="T64" fmla="*/ 0 w 169"/>
                  <a:gd name="T65" fmla="*/ 0 h 152"/>
                  <a:gd name="T66" fmla="*/ 0 w 169"/>
                  <a:gd name="T67" fmla="*/ 0 h 152"/>
                  <a:gd name="T68" fmla="*/ 0 w 169"/>
                  <a:gd name="T69" fmla="*/ 0 h 152"/>
                  <a:gd name="T70" fmla="*/ 0 w 169"/>
                  <a:gd name="T71" fmla="*/ 0 h 152"/>
                  <a:gd name="T72" fmla="*/ 0 w 169"/>
                  <a:gd name="T73" fmla="*/ 0 h 152"/>
                  <a:gd name="T74" fmla="*/ 0 w 169"/>
                  <a:gd name="T75" fmla="*/ 0 h 152"/>
                  <a:gd name="T76" fmla="*/ 0 w 169"/>
                  <a:gd name="T77" fmla="*/ 0 h 152"/>
                  <a:gd name="T78" fmla="*/ 0 w 169"/>
                  <a:gd name="T79" fmla="*/ 0 h 152"/>
                  <a:gd name="T80" fmla="*/ 0 w 169"/>
                  <a:gd name="T81" fmla="*/ 0 h 152"/>
                  <a:gd name="T82" fmla="*/ 0 w 169"/>
                  <a:gd name="T83" fmla="*/ 0 h 152"/>
                  <a:gd name="T84" fmla="*/ 0 w 169"/>
                  <a:gd name="T85" fmla="*/ 0 h 152"/>
                  <a:gd name="T86" fmla="*/ 0 w 169"/>
                  <a:gd name="T87" fmla="*/ 0 h 152"/>
                  <a:gd name="T88" fmla="*/ 0 w 169"/>
                  <a:gd name="T89" fmla="*/ 0 h 152"/>
                  <a:gd name="T90" fmla="*/ 0 w 169"/>
                  <a:gd name="T91" fmla="*/ 0 h 152"/>
                  <a:gd name="T92" fmla="*/ 0 w 169"/>
                  <a:gd name="T93" fmla="*/ 0 h 152"/>
                  <a:gd name="T94" fmla="*/ 0 w 169"/>
                  <a:gd name="T95" fmla="*/ 0 h 152"/>
                  <a:gd name="T96" fmla="*/ 0 w 169"/>
                  <a:gd name="T97" fmla="*/ 0 h 152"/>
                  <a:gd name="T98" fmla="*/ 0 w 169"/>
                  <a:gd name="T99" fmla="*/ 0 h 152"/>
                  <a:gd name="T100" fmla="*/ 0 w 169"/>
                  <a:gd name="T101" fmla="*/ 0 h 152"/>
                  <a:gd name="T102" fmla="*/ 0 w 169"/>
                  <a:gd name="T103" fmla="*/ 0 h 1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9"/>
                  <a:gd name="T157" fmla="*/ 0 h 152"/>
                  <a:gd name="T158" fmla="*/ 169 w 169"/>
                  <a:gd name="T159" fmla="*/ 152 h 1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9" h="152">
                    <a:moveTo>
                      <a:pt x="0" y="82"/>
                    </a:moveTo>
                    <a:lnTo>
                      <a:pt x="11" y="55"/>
                    </a:lnTo>
                    <a:lnTo>
                      <a:pt x="18" y="56"/>
                    </a:lnTo>
                    <a:lnTo>
                      <a:pt x="21" y="67"/>
                    </a:lnTo>
                    <a:lnTo>
                      <a:pt x="26" y="70"/>
                    </a:lnTo>
                    <a:lnTo>
                      <a:pt x="42" y="53"/>
                    </a:lnTo>
                    <a:lnTo>
                      <a:pt x="45" y="44"/>
                    </a:lnTo>
                    <a:lnTo>
                      <a:pt x="60" y="42"/>
                    </a:lnTo>
                    <a:lnTo>
                      <a:pt x="70" y="44"/>
                    </a:lnTo>
                    <a:lnTo>
                      <a:pt x="73" y="32"/>
                    </a:lnTo>
                    <a:lnTo>
                      <a:pt x="90" y="27"/>
                    </a:lnTo>
                    <a:lnTo>
                      <a:pt x="91" y="12"/>
                    </a:lnTo>
                    <a:lnTo>
                      <a:pt x="97" y="6"/>
                    </a:lnTo>
                    <a:lnTo>
                      <a:pt x="106" y="12"/>
                    </a:lnTo>
                    <a:lnTo>
                      <a:pt x="113" y="3"/>
                    </a:lnTo>
                    <a:lnTo>
                      <a:pt x="124" y="0"/>
                    </a:lnTo>
                    <a:lnTo>
                      <a:pt x="132" y="7"/>
                    </a:lnTo>
                    <a:lnTo>
                      <a:pt x="127" y="20"/>
                    </a:lnTo>
                    <a:lnTo>
                      <a:pt x="122" y="20"/>
                    </a:lnTo>
                    <a:lnTo>
                      <a:pt x="120" y="28"/>
                    </a:lnTo>
                    <a:lnTo>
                      <a:pt x="129" y="31"/>
                    </a:lnTo>
                    <a:lnTo>
                      <a:pt x="135" y="44"/>
                    </a:lnTo>
                    <a:lnTo>
                      <a:pt x="139" y="46"/>
                    </a:lnTo>
                    <a:lnTo>
                      <a:pt x="133" y="53"/>
                    </a:lnTo>
                    <a:lnTo>
                      <a:pt x="136" y="59"/>
                    </a:lnTo>
                    <a:lnTo>
                      <a:pt x="124" y="69"/>
                    </a:lnTo>
                    <a:lnTo>
                      <a:pt x="124" y="88"/>
                    </a:lnTo>
                    <a:lnTo>
                      <a:pt x="137" y="88"/>
                    </a:lnTo>
                    <a:lnTo>
                      <a:pt x="142" y="98"/>
                    </a:lnTo>
                    <a:lnTo>
                      <a:pt x="158" y="117"/>
                    </a:lnTo>
                    <a:lnTo>
                      <a:pt x="168" y="120"/>
                    </a:lnTo>
                    <a:lnTo>
                      <a:pt x="169" y="130"/>
                    </a:lnTo>
                    <a:lnTo>
                      <a:pt x="149" y="139"/>
                    </a:lnTo>
                    <a:lnTo>
                      <a:pt x="140" y="152"/>
                    </a:lnTo>
                    <a:lnTo>
                      <a:pt x="123" y="150"/>
                    </a:lnTo>
                    <a:lnTo>
                      <a:pt x="116" y="146"/>
                    </a:lnTo>
                    <a:lnTo>
                      <a:pt x="109" y="138"/>
                    </a:lnTo>
                    <a:lnTo>
                      <a:pt x="101" y="137"/>
                    </a:lnTo>
                    <a:lnTo>
                      <a:pt x="93" y="124"/>
                    </a:lnTo>
                    <a:lnTo>
                      <a:pt x="74" y="141"/>
                    </a:lnTo>
                    <a:lnTo>
                      <a:pt x="39" y="139"/>
                    </a:lnTo>
                    <a:lnTo>
                      <a:pt x="21" y="131"/>
                    </a:lnTo>
                    <a:lnTo>
                      <a:pt x="22" y="121"/>
                    </a:lnTo>
                    <a:lnTo>
                      <a:pt x="15" y="119"/>
                    </a:lnTo>
                    <a:lnTo>
                      <a:pt x="16" y="113"/>
                    </a:lnTo>
                    <a:lnTo>
                      <a:pt x="8" y="110"/>
                    </a:lnTo>
                    <a:lnTo>
                      <a:pt x="9" y="100"/>
                    </a:lnTo>
                    <a:lnTo>
                      <a:pt x="2" y="92"/>
                    </a:lnTo>
                    <a:lnTo>
                      <a:pt x="18" y="96"/>
                    </a:lnTo>
                    <a:lnTo>
                      <a:pt x="31" y="91"/>
                    </a:lnTo>
                    <a:lnTo>
                      <a:pt x="19" y="87"/>
                    </a:lnTo>
                    <a:lnTo>
                      <a:pt x="0" y="82"/>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79" name="Freeform 315"/>
              <p:cNvSpPr>
                <a:spLocks/>
              </p:cNvSpPr>
              <p:nvPr/>
            </p:nvSpPr>
            <p:spPr bwMode="auto">
              <a:xfrm>
                <a:off x="3430" y="1270"/>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0" y="7"/>
                    </a:moveTo>
                    <a:lnTo>
                      <a:pt x="1" y="10"/>
                    </a:lnTo>
                    <a:lnTo>
                      <a:pt x="9" y="8"/>
                    </a:lnTo>
                    <a:lnTo>
                      <a:pt x="10" y="5"/>
                    </a:lnTo>
                    <a:lnTo>
                      <a:pt x="6" y="0"/>
                    </a:lnTo>
                    <a:lnTo>
                      <a:pt x="3" y="1"/>
                    </a:lnTo>
                    <a:lnTo>
                      <a:pt x="0" y="7"/>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80" name="Freeform 316"/>
              <p:cNvSpPr>
                <a:spLocks/>
              </p:cNvSpPr>
              <p:nvPr/>
            </p:nvSpPr>
            <p:spPr bwMode="auto">
              <a:xfrm>
                <a:off x="3424" y="1264"/>
                <a:ext cx="4" cy="3"/>
              </a:xfrm>
              <a:custGeom>
                <a:avLst/>
                <a:gdLst>
                  <a:gd name="T0" fmla="*/ 0 w 13"/>
                  <a:gd name="T1" fmla="*/ 0 h 8"/>
                  <a:gd name="T2" fmla="*/ 0 w 13"/>
                  <a:gd name="T3" fmla="*/ 0 h 8"/>
                  <a:gd name="T4" fmla="*/ 0 w 13"/>
                  <a:gd name="T5" fmla="*/ 0 h 8"/>
                  <a:gd name="T6" fmla="*/ 0 w 13"/>
                  <a:gd name="T7" fmla="*/ 0 h 8"/>
                  <a:gd name="T8" fmla="*/ 0 w 13"/>
                  <a:gd name="T9" fmla="*/ 0 h 8"/>
                  <a:gd name="T10" fmla="*/ 0 w 13"/>
                  <a:gd name="T11" fmla="*/ 0 h 8"/>
                  <a:gd name="T12" fmla="*/ 0 w 13"/>
                  <a:gd name="T13" fmla="*/ 0 h 8"/>
                  <a:gd name="T14" fmla="*/ 0 60000 65536"/>
                  <a:gd name="T15" fmla="*/ 0 60000 65536"/>
                  <a:gd name="T16" fmla="*/ 0 60000 65536"/>
                  <a:gd name="T17" fmla="*/ 0 60000 65536"/>
                  <a:gd name="T18" fmla="*/ 0 60000 65536"/>
                  <a:gd name="T19" fmla="*/ 0 60000 65536"/>
                  <a:gd name="T20" fmla="*/ 0 60000 65536"/>
                  <a:gd name="T21" fmla="*/ 0 w 13"/>
                  <a:gd name="T22" fmla="*/ 0 h 8"/>
                  <a:gd name="T23" fmla="*/ 13 w 1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8">
                    <a:moveTo>
                      <a:pt x="0" y="8"/>
                    </a:moveTo>
                    <a:lnTo>
                      <a:pt x="3" y="2"/>
                    </a:lnTo>
                    <a:lnTo>
                      <a:pt x="9" y="0"/>
                    </a:lnTo>
                    <a:lnTo>
                      <a:pt x="13" y="2"/>
                    </a:lnTo>
                    <a:lnTo>
                      <a:pt x="7" y="4"/>
                    </a:lnTo>
                    <a:lnTo>
                      <a:pt x="5" y="7"/>
                    </a:lnTo>
                    <a:lnTo>
                      <a:pt x="0" y="8"/>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381" name="Freeform 317"/>
              <p:cNvSpPr>
                <a:spLocks/>
              </p:cNvSpPr>
              <p:nvPr/>
            </p:nvSpPr>
            <p:spPr bwMode="auto">
              <a:xfrm>
                <a:off x="3253" y="1277"/>
                <a:ext cx="477" cy="387"/>
              </a:xfrm>
              <a:custGeom>
                <a:avLst/>
                <a:gdLst>
                  <a:gd name="T0" fmla="*/ 0 w 1432"/>
                  <a:gd name="T1" fmla="*/ 0 h 1160"/>
                  <a:gd name="T2" fmla="*/ 0 w 1432"/>
                  <a:gd name="T3" fmla="*/ 0 h 1160"/>
                  <a:gd name="T4" fmla="*/ 0 w 1432"/>
                  <a:gd name="T5" fmla="*/ 0 h 1160"/>
                  <a:gd name="T6" fmla="*/ 0 w 1432"/>
                  <a:gd name="T7" fmla="*/ 0 h 1160"/>
                  <a:gd name="T8" fmla="*/ 0 w 1432"/>
                  <a:gd name="T9" fmla="*/ 0 h 1160"/>
                  <a:gd name="T10" fmla="*/ 0 w 1432"/>
                  <a:gd name="T11" fmla="*/ 0 h 1160"/>
                  <a:gd name="T12" fmla="*/ 0 w 1432"/>
                  <a:gd name="T13" fmla="*/ 0 h 1160"/>
                  <a:gd name="T14" fmla="*/ 0 w 1432"/>
                  <a:gd name="T15" fmla="*/ 0 h 1160"/>
                  <a:gd name="T16" fmla="*/ 0 w 1432"/>
                  <a:gd name="T17" fmla="*/ 0 h 1160"/>
                  <a:gd name="T18" fmla="*/ 0 w 1432"/>
                  <a:gd name="T19" fmla="*/ 0 h 1160"/>
                  <a:gd name="T20" fmla="*/ 0 w 1432"/>
                  <a:gd name="T21" fmla="*/ 0 h 1160"/>
                  <a:gd name="T22" fmla="*/ 0 w 1432"/>
                  <a:gd name="T23" fmla="*/ 0 h 1160"/>
                  <a:gd name="T24" fmla="*/ 0 w 1432"/>
                  <a:gd name="T25" fmla="*/ 0 h 1160"/>
                  <a:gd name="T26" fmla="*/ 0 w 1432"/>
                  <a:gd name="T27" fmla="*/ 0 h 1160"/>
                  <a:gd name="T28" fmla="*/ 0 w 1432"/>
                  <a:gd name="T29" fmla="*/ 0 h 1160"/>
                  <a:gd name="T30" fmla="*/ 0 w 1432"/>
                  <a:gd name="T31" fmla="*/ 0 h 1160"/>
                  <a:gd name="T32" fmla="*/ 0 w 1432"/>
                  <a:gd name="T33" fmla="*/ 0 h 1160"/>
                  <a:gd name="T34" fmla="*/ 0 w 1432"/>
                  <a:gd name="T35" fmla="*/ 0 h 1160"/>
                  <a:gd name="T36" fmla="*/ 0 w 1432"/>
                  <a:gd name="T37" fmla="*/ 0 h 1160"/>
                  <a:gd name="T38" fmla="*/ 0 w 1432"/>
                  <a:gd name="T39" fmla="*/ 0 h 1160"/>
                  <a:gd name="T40" fmla="*/ 0 w 1432"/>
                  <a:gd name="T41" fmla="*/ 0 h 1160"/>
                  <a:gd name="T42" fmla="*/ 0 w 1432"/>
                  <a:gd name="T43" fmla="*/ 0 h 1160"/>
                  <a:gd name="T44" fmla="*/ 0 w 1432"/>
                  <a:gd name="T45" fmla="*/ 0 h 1160"/>
                  <a:gd name="T46" fmla="*/ 0 w 1432"/>
                  <a:gd name="T47" fmla="*/ 0 h 1160"/>
                  <a:gd name="T48" fmla="*/ 0 w 1432"/>
                  <a:gd name="T49" fmla="*/ 0 h 1160"/>
                  <a:gd name="T50" fmla="*/ 0 w 1432"/>
                  <a:gd name="T51" fmla="*/ 0 h 1160"/>
                  <a:gd name="T52" fmla="*/ 0 w 1432"/>
                  <a:gd name="T53" fmla="*/ 0 h 1160"/>
                  <a:gd name="T54" fmla="*/ 0 w 1432"/>
                  <a:gd name="T55" fmla="*/ 0 h 1160"/>
                  <a:gd name="T56" fmla="*/ 0 w 1432"/>
                  <a:gd name="T57" fmla="*/ 0 h 1160"/>
                  <a:gd name="T58" fmla="*/ 0 w 1432"/>
                  <a:gd name="T59" fmla="*/ 0 h 1160"/>
                  <a:gd name="T60" fmla="*/ 0 w 1432"/>
                  <a:gd name="T61" fmla="*/ 0 h 1160"/>
                  <a:gd name="T62" fmla="*/ 0 w 1432"/>
                  <a:gd name="T63" fmla="*/ 0 h 1160"/>
                  <a:gd name="T64" fmla="*/ 0 w 1432"/>
                  <a:gd name="T65" fmla="*/ 0 h 1160"/>
                  <a:gd name="T66" fmla="*/ 0 w 1432"/>
                  <a:gd name="T67" fmla="*/ 0 h 1160"/>
                  <a:gd name="T68" fmla="*/ 0 w 1432"/>
                  <a:gd name="T69" fmla="*/ 0 h 1160"/>
                  <a:gd name="T70" fmla="*/ 0 w 1432"/>
                  <a:gd name="T71" fmla="*/ 0 h 1160"/>
                  <a:gd name="T72" fmla="*/ 0 w 1432"/>
                  <a:gd name="T73" fmla="*/ 0 h 1160"/>
                  <a:gd name="T74" fmla="*/ 0 w 1432"/>
                  <a:gd name="T75" fmla="*/ 0 h 1160"/>
                  <a:gd name="T76" fmla="*/ 0 w 1432"/>
                  <a:gd name="T77" fmla="*/ 0 h 1160"/>
                  <a:gd name="T78" fmla="*/ 0 w 1432"/>
                  <a:gd name="T79" fmla="*/ 0 h 1160"/>
                  <a:gd name="T80" fmla="*/ 0 w 1432"/>
                  <a:gd name="T81" fmla="*/ 0 h 1160"/>
                  <a:gd name="T82" fmla="*/ 0 w 1432"/>
                  <a:gd name="T83" fmla="*/ 0 h 1160"/>
                  <a:gd name="T84" fmla="*/ 0 w 1432"/>
                  <a:gd name="T85" fmla="*/ 0 h 1160"/>
                  <a:gd name="T86" fmla="*/ 0 w 1432"/>
                  <a:gd name="T87" fmla="*/ 0 h 1160"/>
                  <a:gd name="T88" fmla="*/ 0 w 1432"/>
                  <a:gd name="T89" fmla="*/ 0 h 1160"/>
                  <a:gd name="T90" fmla="*/ 0 w 1432"/>
                  <a:gd name="T91" fmla="*/ 0 h 1160"/>
                  <a:gd name="T92" fmla="*/ 0 w 1432"/>
                  <a:gd name="T93" fmla="*/ 0 h 1160"/>
                  <a:gd name="T94" fmla="*/ 0 w 1432"/>
                  <a:gd name="T95" fmla="*/ 0 h 1160"/>
                  <a:gd name="T96" fmla="*/ 0 w 1432"/>
                  <a:gd name="T97" fmla="*/ 0 h 1160"/>
                  <a:gd name="T98" fmla="*/ 0 w 1432"/>
                  <a:gd name="T99" fmla="*/ 0 h 1160"/>
                  <a:gd name="T100" fmla="*/ 0 w 1432"/>
                  <a:gd name="T101" fmla="*/ 0 h 1160"/>
                  <a:gd name="T102" fmla="*/ 0 w 1432"/>
                  <a:gd name="T103" fmla="*/ 0 h 1160"/>
                  <a:gd name="T104" fmla="*/ 0 w 1432"/>
                  <a:gd name="T105" fmla="*/ 0 h 1160"/>
                  <a:gd name="T106" fmla="*/ 0 w 1432"/>
                  <a:gd name="T107" fmla="*/ 0 h 1160"/>
                  <a:gd name="T108" fmla="*/ 0 w 1432"/>
                  <a:gd name="T109" fmla="*/ 0 h 1160"/>
                  <a:gd name="T110" fmla="*/ 0 w 1432"/>
                  <a:gd name="T111" fmla="*/ 0 h 1160"/>
                  <a:gd name="T112" fmla="*/ 0 w 1432"/>
                  <a:gd name="T113" fmla="*/ 0 h 1160"/>
                  <a:gd name="T114" fmla="*/ 0 w 1432"/>
                  <a:gd name="T115" fmla="*/ 0 h 11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32"/>
                  <a:gd name="T175" fmla="*/ 0 h 1160"/>
                  <a:gd name="T176" fmla="*/ 1432 w 1432"/>
                  <a:gd name="T177" fmla="*/ 1160 h 11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32" h="1160">
                    <a:moveTo>
                      <a:pt x="335" y="78"/>
                    </a:moveTo>
                    <a:lnTo>
                      <a:pt x="367" y="76"/>
                    </a:lnTo>
                    <a:lnTo>
                      <a:pt x="400" y="85"/>
                    </a:lnTo>
                    <a:lnTo>
                      <a:pt x="397" y="89"/>
                    </a:lnTo>
                    <a:lnTo>
                      <a:pt x="404" y="110"/>
                    </a:lnTo>
                    <a:lnTo>
                      <a:pt x="414" y="107"/>
                    </a:lnTo>
                    <a:lnTo>
                      <a:pt x="436" y="144"/>
                    </a:lnTo>
                    <a:lnTo>
                      <a:pt x="439" y="154"/>
                    </a:lnTo>
                    <a:lnTo>
                      <a:pt x="443" y="157"/>
                    </a:lnTo>
                    <a:lnTo>
                      <a:pt x="442" y="163"/>
                    </a:lnTo>
                    <a:lnTo>
                      <a:pt x="424" y="176"/>
                    </a:lnTo>
                    <a:lnTo>
                      <a:pt x="405" y="172"/>
                    </a:lnTo>
                    <a:lnTo>
                      <a:pt x="408" y="190"/>
                    </a:lnTo>
                    <a:lnTo>
                      <a:pt x="420" y="204"/>
                    </a:lnTo>
                    <a:lnTo>
                      <a:pt x="433" y="194"/>
                    </a:lnTo>
                    <a:lnTo>
                      <a:pt x="450" y="218"/>
                    </a:lnTo>
                    <a:lnTo>
                      <a:pt x="463" y="222"/>
                    </a:lnTo>
                    <a:lnTo>
                      <a:pt x="478" y="207"/>
                    </a:lnTo>
                    <a:lnTo>
                      <a:pt x="486" y="189"/>
                    </a:lnTo>
                    <a:lnTo>
                      <a:pt x="485" y="171"/>
                    </a:lnTo>
                    <a:lnTo>
                      <a:pt x="479" y="165"/>
                    </a:lnTo>
                    <a:lnTo>
                      <a:pt x="459" y="167"/>
                    </a:lnTo>
                    <a:lnTo>
                      <a:pt x="454" y="163"/>
                    </a:lnTo>
                    <a:lnTo>
                      <a:pt x="462" y="138"/>
                    </a:lnTo>
                    <a:lnTo>
                      <a:pt x="479" y="125"/>
                    </a:lnTo>
                    <a:lnTo>
                      <a:pt x="488" y="125"/>
                    </a:lnTo>
                    <a:lnTo>
                      <a:pt x="496" y="136"/>
                    </a:lnTo>
                    <a:lnTo>
                      <a:pt x="550" y="161"/>
                    </a:lnTo>
                    <a:lnTo>
                      <a:pt x="548" y="168"/>
                    </a:lnTo>
                    <a:lnTo>
                      <a:pt x="558" y="181"/>
                    </a:lnTo>
                    <a:lnTo>
                      <a:pt x="580" y="181"/>
                    </a:lnTo>
                    <a:lnTo>
                      <a:pt x="583" y="164"/>
                    </a:lnTo>
                    <a:lnTo>
                      <a:pt x="571" y="144"/>
                    </a:lnTo>
                    <a:lnTo>
                      <a:pt x="579" y="138"/>
                    </a:lnTo>
                    <a:lnTo>
                      <a:pt x="581" y="128"/>
                    </a:lnTo>
                    <a:lnTo>
                      <a:pt x="557" y="138"/>
                    </a:lnTo>
                    <a:lnTo>
                      <a:pt x="553" y="132"/>
                    </a:lnTo>
                    <a:lnTo>
                      <a:pt x="542" y="132"/>
                    </a:lnTo>
                    <a:lnTo>
                      <a:pt x="535" y="117"/>
                    </a:lnTo>
                    <a:lnTo>
                      <a:pt x="530" y="101"/>
                    </a:lnTo>
                    <a:lnTo>
                      <a:pt x="531" y="88"/>
                    </a:lnTo>
                    <a:lnTo>
                      <a:pt x="541" y="68"/>
                    </a:lnTo>
                    <a:lnTo>
                      <a:pt x="558" y="17"/>
                    </a:lnTo>
                    <a:lnTo>
                      <a:pt x="567" y="8"/>
                    </a:lnTo>
                    <a:lnTo>
                      <a:pt x="580" y="0"/>
                    </a:lnTo>
                    <a:lnTo>
                      <a:pt x="592" y="1"/>
                    </a:lnTo>
                    <a:lnTo>
                      <a:pt x="622" y="31"/>
                    </a:lnTo>
                    <a:lnTo>
                      <a:pt x="648" y="29"/>
                    </a:lnTo>
                    <a:lnTo>
                      <a:pt x="674" y="22"/>
                    </a:lnTo>
                    <a:lnTo>
                      <a:pt x="688" y="21"/>
                    </a:lnTo>
                    <a:lnTo>
                      <a:pt x="700" y="14"/>
                    </a:lnTo>
                    <a:lnTo>
                      <a:pt x="713" y="14"/>
                    </a:lnTo>
                    <a:lnTo>
                      <a:pt x="737" y="19"/>
                    </a:lnTo>
                    <a:lnTo>
                      <a:pt x="762" y="17"/>
                    </a:lnTo>
                    <a:lnTo>
                      <a:pt x="773" y="25"/>
                    </a:lnTo>
                    <a:lnTo>
                      <a:pt x="785" y="44"/>
                    </a:lnTo>
                    <a:lnTo>
                      <a:pt x="788" y="53"/>
                    </a:lnTo>
                    <a:lnTo>
                      <a:pt x="805" y="79"/>
                    </a:lnTo>
                    <a:lnTo>
                      <a:pt x="822" y="93"/>
                    </a:lnTo>
                    <a:lnTo>
                      <a:pt x="834" y="111"/>
                    </a:lnTo>
                    <a:lnTo>
                      <a:pt x="841" y="126"/>
                    </a:lnTo>
                    <a:lnTo>
                      <a:pt x="863" y="144"/>
                    </a:lnTo>
                    <a:lnTo>
                      <a:pt x="899" y="163"/>
                    </a:lnTo>
                    <a:lnTo>
                      <a:pt x="909" y="161"/>
                    </a:lnTo>
                    <a:lnTo>
                      <a:pt x="916" y="169"/>
                    </a:lnTo>
                    <a:lnTo>
                      <a:pt x="915" y="179"/>
                    </a:lnTo>
                    <a:lnTo>
                      <a:pt x="923" y="182"/>
                    </a:lnTo>
                    <a:lnTo>
                      <a:pt x="922" y="188"/>
                    </a:lnTo>
                    <a:lnTo>
                      <a:pt x="929" y="190"/>
                    </a:lnTo>
                    <a:lnTo>
                      <a:pt x="928" y="200"/>
                    </a:lnTo>
                    <a:lnTo>
                      <a:pt x="946" y="208"/>
                    </a:lnTo>
                    <a:lnTo>
                      <a:pt x="981" y="210"/>
                    </a:lnTo>
                    <a:lnTo>
                      <a:pt x="1000" y="193"/>
                    </a:lnTo>
                    <a:lnTo>
                      <a:pt x="1008" y="206"/>
                    </a:lnTo>
                    <a:lnTo>
                      <a:pt x="1016" y="207"/>
                    </a:lnTo>
                    <a:lnTo>
                      <a:pt x="1023" y="215"/>
                    </a:lnTo>
                    <a:lnTo>
                      <a:pt x="1030" y="219"/>
                    </a:lnTo>
                    <a:lnTo>
                      <a:pt x="1047" y="221"/>
                    </a:lnTo>
                    <a:lnTo>
                      <a:pt x="1056" y="208"/>
                    </a:lnTo>
                    <a:lnTo>
                      <a:pt x="1076" y="199"/>
                    </a:lnTo>
                    <a:lnTo>
                      <a:pt x="1091" y="201"/>
                    </a:lnTo>
                    <a:lnTo>
                      <a:pt x="1106" y="215"/>
                    </a:lnTo>
                    <a:lnTo>
                      <a:pt x="1119" y="221"/>
                    </a:lnTo>
                    <a:lnTo>
                      <a:pt x="1132" y="231"/>
                    </a:lnTo>
                    <a:lnTo>
                      <a:pt x="1144" y="235"/>
                    </a:lnTo>
                    <a:lnTo>
                      <a:pt x="1157" y="229"/>
                    </a:lnTo>
                    <a:lnTo>
                      <a:pt x="1161" y="232"/>
                    </a:lnTo>
                    <a:lnTo>
                      <a:pt x="1170" y="236"/>
                    </a:lnTo>
                    <a:lnTo>
                      <a:pt x="1187" y="235"/>
                    </a:lnTo>
                    <a:lnTo>
                      <a:pt x="1200" y="244"/>
                    </a:lnTo>
                    <a:lnTo>
                      <a:pt x="1200" y="263"/>
                    </a:lnTo>
                    <a:lnTo>
                      <a:pt x="1199" y="271"/>
                    </a:lnTo>
                    <a:lnTo>
                      <a:pt x="1216" y="271"/>
                    </a:lnTo>
                    <a:lnTo>
                      <a:pt x="1216" y="281"/>
                    </a:lnTo>
                    <a:lnTo>
                      <a:pt x="1225" y="282"/>
                    </a:lnTo>
                    <a:lnTo>
                      <a:pt x="1233" y="285"/>
                    </a:lnTo>
                    <a:lnTo>
                      <a:pt x="1241" y="292"/>
                    </a:lnTo>
                    <a:lnTo>
                      <a:pt x="1272" y="313"/>
                    </a:lnTo>
                    <a:lnTo>
                      <a:pt x="1285" y="328"/>
                    </a:lnTo>
                    <a:lnTo>
                      <a:pt x="1294" y="319"/>
                    </a:lnTo>
                    <a:lnTo>
                      <a:pt x="1301" y="317"/>
                    </a:lnTo>
                    <a:lnTo>
                      <a:pt x="1308" y="318"/>
                    </a:lnTo>
                    <a:lnTo>
                      <a:pt x="1310" y="324"/>
                    </a:lnTo>
                    <a:lnTo>
                      <a:pt x="1314" y="332"/>
                    </a:lnTo>
                    <a:lnTo>
                      <a:pt x="1324" y="329"/>
                    </a:lnTo>
                    <a:lnTo>
                      <a:pt x="1331" y="332"/>
                    </a:lnTo>
                    <a:lnTo>
                      <a:pt x="1339" y="340"/>
                    </a:lnTo>
                    <a:lnTo>
                      <a:pt x="1339" y="349"/>
                    </a:lnTo>
                    <a:lnTo>
                      <a:pt x="1344" y="357"/>
                    </a:lnTo>
                    <a:lnTo>
                      <a:pt x="1362" y="369"/>
                    </a:lnTo>
                    <a:lnTo>
                      <a:pt x="1372" y="361"/>
                    </a:lnTo>
                    <a:lnTo>
                      <a:pt x="1386" y="358"/>
                    </a:lnTo>
                    <a:lnTo>
                      <a:pt x="1398" y="360"/>
                    </a:lnTo>
                    <a:lnTo>
                      <a:pt x="1406" y="371"/>
                    </a:lnTo>
                    <a:lnTo>
                      <a:pt x="1414" y="369"/>
                    </a:lnTo>
                    <a:lnTo>
                      <a:pt x="1425" y="372"/>
                    </a:lnTo>
                    <a:lnTo>
                      <a:pt x="1431" y="378"/>
                    </a:lnTo>
                    <a:lnTo>
                      <a:pt x="1432" y="389"/>
                    </a:lnTo>
                    <a:lnTo>
                      <a:pt x="1427" y="397"/>
                    </a:lnTo>
                    <a:lnTo>
                      <a:pt x="1415" y="396"/>
                    </a:lnTo>
                    <a:lnTo>
                      <a:pt x="1412" y="407"/>
                    </a:lnTo>
                    <a:lnTo>
                      <a:pt x="1412" y="415"/>
                    </a:lnTo>
                    <a:lnTo>
                      <a:pt x="1418" y="425"/>
                    </a:lnTo>
                    <a:lnTo>
                      <a:pt x="1408" y="428"/>
                    </a:lnTo>
                    <a:lnTo>
                      <a:pt x="1382" y="443"/>
                    </a:lnTo>
                    <a:lnTo>
                      <a:pt x="1346" y="453"/>
                    </a:lnTo>
                    <a:lnTo>
                      <a:pt x="1326" y="454"/>
                    </a:lnTo>
                    <a:lnTo>
                      <a:pt x="1311" y="444"/>
                    </a:lnTo>
                    <a:lnTo>
                      <a:pt x="1300" y="442"/>
                    </a:lnTo>
                    <a:lnTo>
                      <a:pt x="1294" y="444"/>
                    </a:lnTo>
                    <a:lnTo>
                      <a:pt x="1284" y="443"/>
                    </a:lnTo>
                    <a:lnTo>
                      <a:pt x="1267" y="446"/>
                    </a:lnTo>
                    <a:lnTo>
                      <a:pt x="1267" y="451"/>
                    </a:lnTo>
                    <a:lnTo>
                      <a:pt x="1251" y="471"/>
                    </a:lnTo>
                    <a:lnTo>
                      <a:pt x="1242" y="472"/>
                    </a:lnTo>
                    <a:lnTo>
                      <a:pt x="1226" y="468"/>
                    </a:lnTo>
                    <a:lnTo>
                      <a:pt x="1212" y="467"/>
                    </a:lnTo>
                    <a:lnTo>
                      <a:pt x="1199" y="469"/>
                    </a:lnTo>
                    <a:lnTo>
                      <a:pt x="1205" y="474"/>
                    </a:lnTo>
                    <a:lnTo>
                      <a:pt x="1196" y="485"/>
                    </a:lnTo>
                    <a:lnTo>
                      <a:pt x="1205" y="512"/>
                    </a:lnTo>
                    <a:lnTo>
                      <a:pt x="1199" y="524"/>
                    </a:lnTo>
                    <a:lnTo>
                      <a:pt x="1216" y="528"/>
                    </a:lnTo>
                    <a:lnTo>
                      <a:pt x="1219" y="533"/>
                    </a:lnTo>
                    <a:lnTo>
                      <a:pt x="1242" y="567"/>
                    </a:lnTo>
                    <a:lnTo>
                      <a:pt x="1254" y="568"/>
                    </a:lnTo>
                    <a:lnTo>
                      <a:pt x="1262" y="576"/>
                    </a:lnTo>
                    <a:lnTo>
                      <a:pt x="1252" y="585"/>
                    </a:lnTo>
                    <a:lnTo>
                      <a:pt x="1251" y="594"/>
                    </a:lnTo>
                    <a:lnTo>
                      <a:pt x="1275" y="626"/>
                    </a:lnTo>
                    <a:lnTo>
                      <a:pt x="1275" y="631"/>
                    </a:lnTo>
                    <a:lnTo>
                      <a:pt x="1262" y="640"/>
                    </a:lnTo>
                    <a:lnTo>
                      <a:pt x="1268" y="657"/>
                    </a:lnTo>
                    <a:lnTo>
                      <a:pt x="1282" y="674"/>
                    </a:lnTo>
                    <a:lnTo>
                      <a:pt x="1288" y="678"/>
                    </a:lnTo>
                    <a:lnTo>
                      <a:pt x="1293" y="682"/>
                    </a:lnTo>
                    <a:lnTo>
                      <a:pt x="1294" y="693"/>
                    </a:lnTo>
                    <a:lnTo>
                      <a:pt x="1275" y="697"/>
                    </a:lnTo>
                    <a:lnTo>
                      <a:pt x="1290" y="711"/>
                    </a:lnTo>
                    <a:lnTo>
                      <a:pt x="1285" y="722"/>
                    </a:lnTo>
                    <a:lnTo>
                      <a:pt x="1291" y="735"/>
                    </a:lnTo>
                    <a:lnTo>
                      <a:pt x="1301" y="739"/>
                    </a:lnTo>
                    <a:lnTo>
                      <a:pt x="1303" y="749"/>
                    </a:lnTo>
                    <a:lnTo>
                      <a:pt x="1300" y="751"/>
                    </a:lnTo>
                    <a:lnTo>
                      <a:pt x="1288" y="767"/>
                    </a:lnTo>
                    <a:lnTo>
                      <a:pt x="1298" y="772"/>
                    </a:lnTo>
                    <a:lnTo>
                      <a:pt x="1294" y="786"/>
                    </a:lnTo>
                    <a:lnTo>
                      <a:pt x="1262" y="801"/>
                    </a:lnTo>
                    <a:lnTo>
                      <a:pt x="1274" y="815"/>
                    </a:lnTo>
                    <a:lnTo>
                      <a:pt x="1264" y="825"/>
                    </a:lnTo>
                    <a:lnTo>
                      <a:pt x="1236" y="822"/>
                    </a:lnTo>
                    <a:lnTo>
                      <a:pt x="1222" y="828"/>
                    </a:lnTo>
                    <a:lnTo>
                      <a:pt x="1213" y="828"/>
                    </a:lnTo>
                    <a:lnTo>
                      <a:pt x="1181" y="828"/>
                    </a:lnTo>
                    <a:lnTo>
                      <a:pt x="1171" y="831"/>
                    </a:lnTo>
                    <a:lnTo>
                      <a:pt x="1166" y="840"/>
                    </a:lnTo>
                    <a:lnTo>
                      <a:pt x="1145" y="843"/>
                    </a:lnTo>
                    <a:lnTo>
                      <a:pt x="1158" y="857"/>
                    </a:lnTo>
                    <a:lnTo>
                      <a:pt x="1163" y="865"/>
                    </a:lnTo>
                    <a:lnTo>
                      <a:pt x="1164" y="874"/>
                    </a:lnTo>
                    <a:lnTo>
                      <a:pt x="1166" y="894"/>
                    </a:lnTo>
                    <a:lnTo>
                      <a:pt x="1157" y="912"/>
                    </a:lnTo>
                    <a:lnTo>
                      <a:pt x="1158" y="947"/>
                    </a:lnTo>
                    <a:lnTo>
                      <a:pt x="1173" y="969"/>
                    </a:lnTo>
                    <a:lnTo>
                      <a:pt x="1183" y="1001"/>
                    </a:lnTo>
                    <a:lnTo>
                      <a:pt x="1180" y="1043"/>
                    </a:lnTo>
                    <a:lnTo>
                      <a:pt x="1138" y="1047"/>
                    </a:lnTo>
                    <a:lnTo>
                      <a:pt x="1118" y="1046"/>
                    </a:lnTo>
                    <a:lnTo>
                      <a:pt x="1106" y="1042"/>
                    </a:lnTo>
                    <a:lnTo>
                      <a:pt x="1093" y="1040"/>
                    </a:lnTo>
                    <a:lnTo>
                      <a:pt x="1088" y="1036"/>
                    </a:lnTo>
                    <a:lnTo>
                      <a:pt x="1086" y="1047"/>
                    </a:lnTo>
                    <a:lnTo>
                      <a:pt x="1086" y="1058"/>
                    </a:lnTo>
                    <a:lnTo>
                      <a:pt x="1076" y="1071"/>
                    </a:lnTo>
                    <a:lnTo>
                      <a:pt x="1049" y="1080"/>
                    </a:lnTo>
                    <a:lnTo>
                      <a:pt x="1031" y="1079"/>
                    </a:lnTo>
                    <a:lnTo>
                      <a:pt x="1027" y="1089"/>
                    </a:lnTo>
                    <a:lnTo>
                      <a:pt x="1024" y="1099"/>
                    </a:lnTo>
                    <a:lnTo>
                      <a:pt x="1013" y="1093"/>
                    </a:lnTo>
                    <a:lnTo>
                      <a:pt x="1001" y="1101"/>
                    </a:lnTo>
                    <a:lnTo>
                      <a:pt x="985" y="1103"/>
                    </a:lnTo>
                    <a:lnTo>
                      <a:pt x="962" y="1118"/>
                    </a:lnTo>
                    <a:lnTo>
                      <a:pt x="959" y="1117"/>
                    </a:lnTo>
                    <a:lnTo>
                      <a:pt x="948" y="1100"/>
                    </a:lnTo>
                    <a:lnTo>
                      <a:pt x="936" y="1101"/>
                    </a:lnTo>
                    <a:lnTo>
                      <a:pt x="942" y="1112"/>
                    </a:lnTo>
                    <a:lnTo>
                      <a:pt x="939" y="1121"/>
                    </a:lnTo>
                    <a:lnTo>
                      <a:pt x="929" y="1115"/>
                    </a:lnTo>
                    <a:lnTo>
                      <a:pt x="925" y="1101"/>
                    </a:lnTo>
                    <a:lnTo>
                      <a:pt x="915" y="1103"/>
                    </a:lnTo>
                    <a:lnTo>
                      <a:pt x="918" y="1117"/>
                    </a:lnTo>
                    <a:lnTo>
                      <a:pt x="907" y="1117"/>
                    </a:lnTo>
                    <a:lnTo>
                      <a:pt x="893" y="1129"/>
                    </a:lnTo>
                    <a:lnTo>
                      <a:pt x="899" y="1139"/>
                    </a:lnTo>
                    <a:lnTo>
                      <a:pt x="909" y="1133"/>
                    </a:lnTo>
                    <a:lnTo>
                      <a:pt x="910" y="1149"/>
                    </a:lnTo>
                    <a:lnTo>
                      <a:pt x="893" y="1160"/>
                    </a:lnTo>
                    <a:lnTo>
                      <a:pt x="880" y="1151"/>
                    </a:lnTo>
                    <a:lnTo>
                      <a:pt x="866" y="1151"/>
                    </a:lnTo>
                    <a:lnTo>
                      <a:pt x="863" y="1147"/>
                    </a:lnTo>
                    <a:lnTo>
                      <a:pt x="838" y="1130"/>
                    </a:lnTo>
                    <a:lnTo>
                      <a:pt x="850" y="1129"/>
                    </a:lnTo>
                    <a:lnTo>
                      <a:pt x="843" y="1124"/>
                    </a:lnTo>
                    <a:lnTo>
                      <a:pt x="851" y="1111"/>
                    </a:lnTo>
                    <a:lnTo>
                      <a:pt x="867" y="1105"/>
                    </a:lnTo>
                    <a:lnTo>
                      <a:pt x="864" y="1087"/>
                    </a:lnTo>
                    <a:lnTo>
                      <a:pt x="868" y="1082"/>
                    </a:lnTo>
                    <a:lnTo>
                      <a:pt x="855" y="1075"/>
                    </a:lnTo>
                    <a:lnTo>
                      <a:pt x="854" y="1058"/>
                    </a:lnTo>
                    <a:lnTo>
                      <a:pt x="867" y="1053"/>
                    </a:lnTo>
                    <a:lnTo>
                      <a:pt x="863" y="1044"/>
                    </a:lnTo>
                    <a:lnTo>
                      <a:pt x="870" y="1042"/>
                    </a:lnTo>
                    <a:lnTo>
                      <a:pt x="866" y="1032"/>
                    </a:lnTo>
                    <a:lnTo>
                      <a:pt x="874" y="1029"/>
                    </a:lnTo>
                    <a:lnTo>
                      <a:pt x="860" y="1012"/>
                    </a:lnTo>
                    <a:lnTo>
                      <a:pt x="827" y="1014"/>
                    </a:lnTo>
                    <a:lnTo>
                      <a:pt x="825" y="1003"/>
                    </a:lnTo>
                    <a:lnTo>
                      <a:pt x="817" y="1007"/>
                    </a:lnTo>
                    <a:lnTo>
                      <a:pt x="795" y="1006"/>
                    </a:lnTo>
                    <a:lnTo>
                      <a:pt x="795" y="956"/>
                    </a:lnTo>
                    <a:lnTo>
                      <a:pt x="808" y="943"/>
                    </a:lnTo>
                    <a:lnTo>
                      <a:pt x="808" y="928"/>
                    </a:lnTo>
                    <a:lnTo>
                      <a:pt x="815" y="911"/>
                    </a:lnTo>
                    <a:lnTo>
                      <a:pt x="799" y="911"/>
                    </a:lnTo>
                    <a:lnTo>
                      <a:pt x="776" y="917"/>
                    </a:lnTo>
                    <a:lnTo>
                      <a:pt x="778" y="894"/>
                    </a:lnTo>
                    <a:lnTo>
                      <a:pt x="772" y="886"/>
                    </a:lnTo>
                    <a:lnTo>
                      <a:pt x="757" y="889"/>
                    </a:lnTo>
                    <a:lnTo>
                      <a:pt x="763" y="865"/>
                    </a:lnTo>
                    <a:lnTo>
                      <a:pt x="752" y="862"/>
                    </a:lnTo>
                    <a:lnTo>
                      <a:pt x="739" y="869"/>
                    </a:lnTo>
                    <a:lnTo>
                      <a:pt x="731" y="835"/>
                    </a:lnTo>
                    <a:lnTo>
                      <a:pt x="740" y="824"/>
                    </a:lnTo>
                    <a:lnTo>
                      <a:pt x="736" y="815"/>
                    </a:lnTo>
                    <a:lnTo>
                      <a:pt x="729" y="811"/>
                    </a:lnTo>
                    <a:lnTo>
                      <a:pt x="721" y="811"/>
                    </a:lnTo>
                    <a:lnTo>
                      <a:pt x="723" y="793"/>
                    </a:lnTo>
                    <a:lnTo>
                      <a:pt x="716" y="790"/>
                    </a:lnTo>
                    <a:lnTo>
                      <a:pt x="684" y="792"/>
                    </a:lnTo>
                    <a:lnTo>
                      <a:pt x="684" y="774"/>
                    </a:lnTo>
                    <a:lnTo>
                      <a:pt x="695" y="775"/>
                    </a:lnTo>
                    <a:lnTo>
                      <a:pt x="701" y="768"/>
                    </a:lnTo>
                    <a:lnTo>
                      <a:pt x="695" y="760"/>
                    </a:lnTo>
                    <a:lnTo>
                      <a:pt x="707" y="756"/>
                    </a:lnTo>
                    <a:lnTo>
                      <a:pt x="700" y="746"/>
                    </a:lnTo>
                    <a:lnTo>
                      <a:pt x="677" y="732"/>
                    </a:lnTo>
                    <a:lnTo>
                      <a:pt x="680" y="725"/>
                    </a:lnTo>
                    <a:lnTo>
                      <a:pt x="677" y="708"/>
                    </a:lnTo>
                    <a:lnTo>
                      <a:pt x="682" y="701"/>
                    </a:lnTo>
                    <a:lnTo>
                      <a:pt x="703" y="706"/>
                    </a:lnTo>
                    <a:lnTo>
                      <a:pt x="714" y="696"/>
                    </a:lnTo>
                    <a:lnTo>
                      <a:pt x="713" y="685"/>
                    </a:lnTo>
                    <a:lnTo>
                      <a:pt x="720" y="672"/>
                    </a:lnTo>
                    <a:lnTo>
                      <a:pt x="716" y="654"/>
                    </a:lnTo>
                    <a:lnTo>
                      <a:pt x="726" y="642"/>
                    </a:lnTo>
                    <a:lnTo>
                      <a:pt x="711" y="632"/>
                    </a:lnTo>
                    <a:lnTo>
                      <a:pt x="704" y="631"/>
                    </a:lnTo>
                    <a:lnTo>
                      <a:pt x="697" y="633"/>
                    </a:lnTo>
                    <a:lnTo>
                      <a:pt x="691" y="640"/>
                    </a:lnTo>
                    <a:lnTo>
                      <a:pt x="680" y="643"/>
                    </a:lnTo>
                    <a:lnTo>
                      <a:pt x="678" y="661"/>
                    </a:lnTo>
                    <a:lnTo>
                      <a:pt x="665" y="664"/>
                    </a:lnTo>
                    <a:lnTo>
                      <a:pt x="662" y="671"/>
                    </a:lnTo>
                    <a:lnTo>
                      <a:pt x="642" y="675"/>
                    </a:lnTo>
                    <a:lnTo>
                      <a:pt x="622" y="671"/>
                    </a:lnTo>
                    <a:lnTo>
                      <a:pt x="610" y="674"/>
                    </a:lnTo>
                    <a:lnTo>
                      <a:pt x="594" y="667"/>
                    </a:lnTo>
                    <a:lnTo>
                      <a:pt x="603" y="658"/>
                    </a:lnTo>
                    <a:lnTo>
                      <a:pt x="602" y="640"/>
                    </a:lnTo>
                    <a:lnTo>
                      <a:pt x="594" y="624"/>
                    </a:lnTo>
                    <a:lnTo>
                      <a:pt x="587" y="611"/>
                    </a:lnTo>
                    <a:lnTo>
                      <a:pt x="574" y="608"/>
                    </a:lnTo>
                    <a:lnTo>
                      <a:pt x="551" y="622"/>
                    </a:lnTo>
                    <a:lnTo>
                      <a:pt x="542" y="614"/>
                    </a:lnTo>
                    <a:lnTo>
                      <a:pt x="518" y="624"/>
                    </a:lnTo>
                    <a:lnTo>
                      <a:pt x="518" y="637"/>
                    </a:lnTo>
                    <a:lnTo>
                      <a:pt x="514" y="644"/>
                    </a:lnTo>
                    <a:lnTo>
                      <a:pt x="489" y="642"/>
                    </a:lnTo>
                    <a:lnTo>
                      <a:pt x="472" y="637"/>
                    </a:lnTo>
                    <a:lnTo>
                      <a:pt x="469" y="651"/>
                    </a:lnTo>
                    <a:lnTo>
                      <a:pt x="476" y="654"/>
                    </a:lnTo>
                    <a:lnTo>
                      <a:pt x="476" y="668"/>
                    </a:lnTo>
                    <a:lnTo>
                      <a:pt x="515" y="683"/>
                    </a:lnTo>
                    <a:lnTo>
                      <a:pt x="522" y="701"/>
                    </a:lnTo>
                    <a:lnTo>
                      <a:pt x="522" y="726"/>
                    </a:lnTo>
                    <a:lnTo>
                      <a:pt x="517" y="753"/>
                    </a:lnTo>
                    <a:lnTo>
                      <a:pt x="530" y="764"/>
                    </a:lnTo>
                    <a:lnTo>
                      <a:pt x="512" y="774"/>
                    </a:lnTo>
                    <a:lnTo>
                      <a:pt x="506" y="781"/>
                    </a:lnTo>
                    <a:lnTo>
                      <a:pt x="506" y="787"/>
                    </a:lnTo>
                    <a:lnTo>
                      <a:pt x="489" y="785"/>
                    </a:lnTo>
                    <a:lnTo>
                      <a:pt x="472" y="789"/>
                    </a:lnTo>
                    <a:lnTo>
                      <a:pt x="469" y="781"/>
                    </a:lnTo>
                    <a:lnTo>
                      <a:pt x="447" y="796"/>
                    </a:lnTo>
                    <a:lnTo>
                      <a:pt x="443" y="808"/>
                    </a:lnTo>
                    <a:lnTo>
                      <a:pt x="429" y="806"/>
                    </a:lnTo>
                    <a:lnTo>
                      <a:pt x="417" y="811"/>
                    </a:lnTo>
                    <a:lnTo>
                      <a:pt x="407" y="810"/>
                    </a:lnTo>
                    <a:lnTo>
                      <a:pt x="392" y="814"/>
                    </a:lnTo>
                    <a:lnTo>
                      <a:pt x="381" y="832"/>
                    </a:lnTo>
                    <a:lnTo>
                      <a:pt x="367" y="822"/>
                    </a:lnTo>
                    <a:lnTo>
                      <a:pt x="355" y="808"/>
                    </a:lnTo>
                    <a:lnTo>
                      <a:pt x="382" y="789"/>
                    </a:lnTo>
                    <a:lnTo>
                      <a:pt x="391" y="789"/>
                    </a:lnTo>
                    <a:lnTo>
                      <a:pt x="388" y="776"/>
                    </a:lnTo>
                    <a:lnTo>
                      <a:pt x="395" y="772"/>
                    </a:lnTo>
                    <a:lnTo>
                      <a:pt x="390" y="762"/>
                    </a:lnTo>
                    <a:lnTo>
                      <a:pt x="367" y="761"/>
                    </a:lnTo>
                    <a:lnTo>
                      <a:pt x="358" y="751"/>
                    </a:lnTo>
                    <a:lnTo>
                      <a:pt x="365" y="737"/>
                    </a:lnTo>
                    <a:lnTo>
                      <a:pt x="362" y="735"/>
                    </a:lnTo>
                    <a:lnTo>
                      <a:pt x="368" y="725"/>
                    </a:lnTo>
                    <a:lnTo>
                      <a:pt x="369" y="712"/>
                    </a:lnTo>
                    <a:lnTo>
                      <a:pt x="382" y="707"/>
                    </a:lnTo>
                    <a:lnTo>
                      <a:pt x="372" y="701"/>
                    </a:lnTo>
                    <a:lnTo>
                      <a:pt x="368" y="693"/>
                    </a:lnTo>
                    <a:lnTo>
                      <a:pt x="367" y="678"/>
                    </a:lnTo>
                    <a:lnTo>
                      <a:pt x="355" y="679"/>
                    </a:lnTo>
                    <a:lnTo>
                      <a:pt x="339" y="685"/>
                    </a:lnTo>
                    <a:lnTo>
                      <a:pt x="303" y="676"/>
                    </a:lnTo>
                    <a:lnTo>
                      <a:pt x="300" y="657"/>
                    </a:lnTo>
                    <a:lnTo>
                      <a:pt x="276" y="640"/>
                    </a:lnTo>
                    <a:lnTo>
                      <a:pt x="258" y="657"/>
                    </a:lnTo>
                    <a:lnTo>
                      <a:pt x="267" y="669"/>
                    </a:lnTo>
                    <a:lnTo>
                      <a:pt x="261" y="678"/>
                    </a:lnTo>
                    <a:lnTo>
                      <a:pt x="260" y="689"/>
                    </a:lnTo>
                    <a:lnTo>
                      <a:pt x="247" y="690"/>
                    </a:lnTo>
                    <a:lnTo>
                      <a:pt x="219" y="708"/>
                    </a:lnTo>
                    <a:lnTo>
                      <a:pt x="216" y="721"/>
                    </a:lnTo>
                    <a:lnTo>
                      <a:pt x="208" y="719"/>
                    </a:lnTo>
                    <a:lnTo>
                      <a:pt x="204" y="729"/>
                    </a:lnTo>
                    <a:lnTo>
                      <a:pt x="186" y="732"/>
                    </a:lnTo>
                    <a:lnTo>
                      <a:pt x="173" y="737"/>
                    </a:lnTo>
                    <a:lnTo>
                      <a:pt x="150" y="735"/>
                    </a:lnTo>
                    <a:lnTo>
                      <a:pt x="133" y="728"/>
                    </a:lnTo>
                    <a:lnTo>
                      <a:pt x="121" y="729"/>
                    </a:lnTo>
                    <a:lnTo>
                      <a:pt x="114" y="737"/>
                    </a:lnTo>
                    <a:lnTo>
                      <a:pt x="103" y="724"/>
                    </a:lnTo>
                    <a:lnTo>
                      <a:pt x="101" y="717"/>
                    </a:lnTo>
                    <a:lnTo>
                      <a:pt x="114" y="686"/>
                    </a:lnTo>
                    <a:lnTo>
                      <a:pt x="110" y="665"/>
                    </a:lnTo>
                    <a:lnTo>
                      <a:pt x="103" y="662"/>
                    </a:lnTo>
                    <a:lnTo>
                      <a:pt x="97" y="650"/>
                    </a:lnTo>
                    <a:lnTo>
                      <a:pt x="92" y="637"/>
                    </a:lnTo>
                    <a:lnTo>
                      <a:pt x="90" y="632"/>
                    </a:lnTo>
                    <a:lnTo>
                      <a:pt x="81" y="644"/>
                    </a:lnTo>
                    <a:lnTo>
                      <a:pt x="75" y="647"/>
                    </a:lnTo>
                    <a:lnTo>
                      <a:pt x="45" y="637"/>
                    </a:lnTo>
                    <a:lnTo>
                      <a:pt x="23" y="637"/>
                    </a:lnTo>
                    <a:lnTo>
                      <a:pt x="4" y="626"/>
                    </a:lnTo>
                    <a:lnTo>
                      <a:pt x="7" y="611"/>
                    </a:lnTo>
                    <a:lnTo>
                      <a:pt x="0" y="599"/>
                    </a:lnTo>
                    <a:lnTo>
                      <a:pt x="10" y="597"/>
                    </a:lnTo>
                    <a:lnTo>
                      <a:pt x="13" y="593"/>
                    </a:lnTo>
                    <a:lnTo>
                      <a:pt x="19" y="596"/>
                    </a:lnTo>
                    <a:lnTo>
                      <a:pt x="19" y="593"/>
                    </a:lnTo>
                    <a:lnTo>
                      <a:pt x="7" y="585"/>
                    </a:lnTo>
                    <a:lnTo>
                      <a:pt x="7" y="574"/>
                    </a:lnTo>
                    <a:lnTo>
                      <a:pt x="4" y="568"/>
                    </a:lnTo>
                    <a:lnTo>
                      <a:pt x="16" y="560"/>
                    </a:lnTo>
                    <a:lnTo>
                      <a:pt x="59" y="556"/>
                    </a:lnTo>
                    <a:lnTo>
                      <a:pt x="72" y="560"/>
                    </a:lnTo>
                    <a:lnTo>
                      <a:pt x="87" y="557"/>
                    </a:lnTo>
                    <a:lnTo>
                      <a:pt x="107" y="562"/>
                    </a:lnTo>
                    <a:lnTo>
                      <a:pt x="108" y="553"/>
                    </a:lnTo>
                    <a:lnTo>
                      <a:pt x="110" y="482"/>
                    </a:lnTo>
                    <a:lnTo>
                      <a:pt x="116" y="469"/>
                    </a:lnTo>
                    <a:lnTo>
                      <a:pt x="114" y="464"/>
                    </a:lnTo>
                    <a:lnTo>
                      <a:pt x="141" y="424"/>
                    </a:lnTo>
                    <a:lnTo>
                      <a:pt x="150" y="397"/>
                    </a:lnTo>
                    <a:lnTo>
                      <a:pt x="152" y="396"/>
                    </a:lnTo>
                    <a:lnTo>
                      <a:pt x="146" y="361"/>
                    </a:lnTo>
                    <a:lnTo>
                      <a:pt x="147" y="347"/>
                    </a:lnTo>
                    <a:lnTo>
                      <a:pt x="140" y="339"/>
                    </a:lnTo>
                    <a:lnTo>
                      <a:pt x="140" y="335"/>
                    </a:lnTo>
                    <a:lnTo>
                      <a:pt x="143" y="331"/>
                    </a:lnTo>
                    <a:lnTo>
                      <a:pt x="143" y="324"/>
                    </a:lnTo>
                    <a:lnTo>
                      <a:pt x="147" y="319"/>
                    </a:lnTo>
                    <a:lnTo>
                      <a:pt x="156" y="322"/>
                    </a:lnTo>
                    <a:lnTo>
                      <a:pt x="149" y="315"/>
                    </a:lnTo>
                    <a:lnTo>
                      <a:pt x="152" y="311"/>
                    </a:lnTo>
                    <a:lnTo>
                      <a:pt x="152" y="303"/>
                    </a:lnTo>
                    <a:lnTo>
                      <a:pt x="146" y="283"/>
                    </a:lnTo>
                    <a:lnTo>
                      <a:pt x="163" y="285"/>
                    </a:lnTo>
                    <a:lnTo>
                      <a:pt x="163" y="265"/>
                    </a:lnTo>
                    <a:lnTo>
                      <a:pt x="167" y="258"/>
                    </a:lnTo>
                    <a:lnTo>
                      <a:pt x="192" y="261"/>
                    </a:lnTo>
                    <a:lnTo>
                      <a:pt x="185" y="257"/>
                    </a:lnTo>
                    <a:lnTo>
                      <a:pt x="147" y="256"/>
                    </a:lnTo>
                    <a:lnTo>
                      <a:pt x="126" y="251"/>
                    </a:lnTo>
                    <a:lnTo>
                      <a:pt x="98" y="251"/>
                    </a:lnTo>
                    <a:lnTo>
                      <a:pt x="94" y="244"/>
                    </a:lnTo>
                    <a:lnTo>
                      <a:pt x="92" y="236"/>
                    </a:lnTo>
                    <a:lnTo>
                      <a:pt x="107" y="175"/>
                    </a:lnTo>
                    <a:lnTo>
                      <a:pt x="117" y="168"/>
                    </a:lnTo>
                    <a:lnTo>
                      <a:pt x="124" y="172"/>
                    </a:lnTo>
                    <a:lnTo>
                      <a:pt x="140" y="164"/>
                    </a:lnTo>
                    <a:lnTo>
                      <a:pt x="124" y="156"/>
                    </a:lnTo>
                    <a:lnTo>
                      <a:pt x="118" y="149"/>
                    </a:lnTo>
                    <a:lnTo>
                      <a:pt x="147" y="114"/>
                    </a:lnTo>
                    <a:lnTo>
                      <a:pt x="163" y="101"/>
                    </a:lnTo>
                    <a:lnTo>
                      <a:pt x="201" y="92"/>
                    </a:lnTo>
                    <a:lnTo>
                      <a:pt x="231" y="93"/>
                    </a:lnTo>
                    <a:lnTo>
                      <a:pt x="240" y="99"/>
                    </a:lnTo>
                    <a:lnTo>
                      <a:pt x="254" y="100"/>
                    </a:lnTo>
                    <a:lnTo>
                      <a:pt x="302" y="82"/>
                    </a:lnTo>
                    <a:lnTo>
                      <a:pt x="319" y="82"/>
                    </a:lnTo>
                    <a:lnTo>
                      <a:pt x="335" y="78"/>
                    </a:lnTo>
                    <a:lnTo>
                      <a:pt x="574" y="347"/>
                    </a:lnTo>
                    <a:lnTo>
                      <a:pt x="579" y="364"/>
                    </a:lnTo>
                    <a:lnTo>
                      <a:pt x="589" y="369"/>
                    </a:lnTo>
                    <a:lnTo>
                      <a:pt x="590" y="386"/>
                    </a:lnTo>
                    <a:lnTo>
                      <a:pt x="596" y="392"/>
                    </a:lnTo>
                    <a:lnTo>
                      <a:pt x="609" y="385"/>
                    </a:lnTo>
                    <a:lnTo>
                      <a:pt x="617" y="389"/>
                    </a:lnTo>
                    <a:lnTo>
                      <a:pt x="635" y="401"/>
                    </a:lnTo>
                    <a:lnTo>
                      <a:pt x="642" y="397"/>
                    </a:lnTo>
                    <a:lnTo>
                      <a:pt x="649" y="403"/>
                    </a:lnTo>
                    <a:lnTo>
                      <a:pt x="661" y="406"/>
                    </a:lnTo>
                    <a:lnTo>
                      <a:pt x="669" y="396"/>
                    </a:lnTo>
                    <a:lnTo>
                      <a:pt x="675" y="382"/>
                    </a:lnTo>
                    <a:lnTo>
                      <a:pt x="674" y="371"/>
                    </a:lnTo>
                    <a:lnTo>
                      <a:pt x="684" y="363"/>
                    </a:lnTo>
                    <a:lnTo>
                      <a:pt x="668" y="358"/>
                    </a:lnTo>
                    <a:lnTo>
                      <a:pt x="665" y="351"/>
                    </a:lnTo>
                    <a:lnTo>
                      <a:pt x="675" y="347"/>
                    </a:lnTo>
                    <a:lnTo>
                      <a:pt x="667" y="338"/>
                    </a:lnTo>
                    <a:lnTo>
                      <a:pt x="658" y="335"/>
                    </a:lnTo>
                    <a:lnTo>
                      <a:pt x="651" y="340"/>
                    </a:lnTo>
                    <a:lnTo>
                      <a:pt x="639" y="339"/>
                    </a:lnTo>
                    <a:lnTo>
                      <a:pt x="629" y="326"/>
                    </a:lnTo>
                    <a:lnTo>
                      <a:pt x="609" y="325"/>
                    </a:lnTo>
                    <a:lnTo>
                      <a:pt x="594" y="317"/>
                    </a:lnTo>
                    <a:lnTo>
                      <a:pt x="580" y="315"/>
                    </a:lnTo>
                    <a:lnTo>
                      <a:pt x="570" y="307"/>
                    </a:lnTo>
                    <a:lnTo>
                      <a:pt x="564" y="308"/>
                    </a:lnTo>
                    <a:lnTo>
                      <a:pt x="558" y="299"/>
                    </a:lnTo>
                    <a:lnTo>
                      <a:pt x="553" y="293"/>
                    </a:lnTo>
                    <a:lnTo>
                      <a:pt x="545" y="296"/>
                    </a:lnTo>
                    <a:lnTo>
                      <a:pt x="524" y="286"/>
                    </a:lnTo>
                    <a:lnTo>
                      <a:pt x="537" y="311"/>
                    </a:lnTo>
                    <a:lnTo>
                      <a:pt x="566" y="326"/>
                    </a:lnTo>
                    <a:lnTo>
                      <a:pt x="574" y="347"/>
                    </a:lnTo>
                    <a:lnTo>
                      <a:pt x="335" y="78"/>
                    </a:lnTo>
                    <a:close/>
                  </a:path>
                </a:pathLst>
              </a:custGeom>
              <a:solidFill>
                <a:schemeClr val="folHlink"/>
              </a:solidFill>
              <a:ln w="9525">
                <a:solidFill>
                  <a:schemeClr val="tx1"/>
                </a:solidFill>
                <a:round/>
                <a:headEnd/>
                <a:tailEnd/>
              </a:ln>
            </p:spPr>
            <p:txBody>
              <a:bodyPr/>
              <a:lstStyle/>
              <a:p>
                <a:endParaRPr lang="tr-TR">
                  <a:solidFill>
                    <a:srgbClr val="FFFFFF"/>
                  </a:solidFill>
                </a:endParaRPr>
              </a:p>
            </p:txBody>
          </p:sp>
          <p:sp>
            <p:nvSpPr>
              <p:cNvPr id="44382" name="Freeform 318"/>
              <p:cNvSpPr>
                <a:spLocks/>
              </p:cNvSpPr>
              <p:nvPr/>
            </p:nvSpPr>
            <p:spPr bwMode="auto">
              <a:xfrm>
                <a:off x="3253" y="1277"/>
                <a:ext cx="477" cy="387"/>
              </a:xfrm>
              <a:custGeom>
                <a:avLst/>
                <a:gdLst>
                  <a:gd name="T0" fmla="*/ 0 w 1432"/>
                  <a:gd name="T1" fmla="*/ 0 h 1160"/>
                  <a:gd name="T2" fmla="*/ 0 w 1432"/>
                  <a:gd name="T3" fmla="*/ 0 h 1160"/>
                  <a:gd name="T4" fmla="*/ 0 w 1432"/>
                  <a:gd name="T5" fmla="*/ 0 h 1160"/>
                  <a:gd name="T6" fmla="*/ 0 w 1432"/>
                  <a:gd name="T7" fmla="*/ 0 h 1160"/>
                  <a:gd name="T8" fmla="*/ 0 w 1432"/>
                  <a:gd name="T9" fmla="*/ 0 h 1160"/>
                  <a:gd name="T10" fmla="*/ 0 w 1432"/>
                  <a:gd name="T11" fmla="*/ 0 h 1160"/>
                  <a:gd name="T12" fmla="*/ 0 w 1432"/>
                  <a:gd name="T13" fmla="*/ 0 h 1160"/>
                  <a:gd name="T14" fmla="*/ 0 w 1432"/>
                  <a:gd name="T15" fmla="*/ 0 h 1160"/>
                  <a:gd name="T16" fmla="*/ 0 w 1432"/>
                  <a:gd name="T17" fmla="*/ 0 h 1160"/>
                  <a:gd name="T18" fmla="*/ 0 w 1432"/>
                  <a:gd name="T19" fmla="*/ 0 h 1160"/>
                  <a:gd name="T20" fmla="*/ 0 w 1432"/>
                  <a:gd name="T21" fmla="*/ 0 h 1160"/>
                  <a:gd name="T22" fmla="*/ 0 w 1432"/>
                  <a:gd name="T23" fmla="*/ 0 h 1160"/>
                  <a:gd name="T24" fmla="*/ 0 w 1432"/>
                  <a:gd name="T25" fmla="*/ 0 h 1160"/>
                  <a:gd name="T26" fmla="*/ 0 w 1432"/>
                  <a:gd name="T27" fmla="*/ 0 h 1160"/>
                  <a:gd name="T28" fmla="*/ 0 w 1432"/>
                  <a:gd name="T29" fmla="*/ 0 h 1160"/>
                  <a:gd name="T30" fmla="*/ 0 w 1432"/>
                  <a:gd name="T31" fmla="*/ 0 h 1160"/>
                  <a:gd name="T32" fmla="*/ 0 w 1432"/>
                  <a:gd name="T33" fmla="*/ 0 h 1160"/>
                  <a:gd name="T34" fmla="*/ 0 w 1432"/>
                  <a:gd name="T35" fmla="*/ 0 h 1160"/>
                  <a:gd name="T36" fmla="*/ 0 w 1432"/>
                  <a:gd name="T37" fmla="*/ 0 h 1160"/>
                  <a:gd name="T38" fmla="*/ 0 w 1432"/>
                  <a:gd name="T39" fmla="*/ 0 h 1160"/>
                  <a:gd name="T40" fmla="*/ 0 w 1432"/>
                  <a:gd name="T41" fmla="*/ 0 h 1160"/>
                  <a:gd name="T42" fmla="*/ 0 w 1432"/>
                  <a:gd name="T43" fmla="*/ 0 h 1160"/>
                  <a:gd name="T44" fmla="*/ 0 w 1432"/>
                  <a:gd name="T45" fmla="*/ 0 h 1160"/>
                  <a:gd name="T46" fmla="*/ 0 w 1432"/>
                  <a:gd name="T47" fmla="*/ 0 h 1160"/>
                  <a:gd name="T48" fmla="*/ 0 w 1432"/>
                  <a:gd name="T49" fmla="*/ 0 h 1160"/>
                  <a:gd name="T50" fmla="*/ 0 w 1432"/>
                  <a:gd name="T51" fmla="*/ 0 h 1160"/>
                  <a:gd name="T52" fmla="*/ 0 w 1432"/>
                  <a:gd name="T53" fmla="*/ 0 h 1160"/>
                  <a:gd name="T54" fmla="*/ 0 w 1432"/>
                  <a:gd name="T55" fmla="*/ 0 h 1160"/>
                  <a:gd name="T56" fmla="*/ 0 w 1432"/>
                  <a:gd name="T57" fmla="*/ 0 h 1160"/>
                  <a:gd name="T58" fmla="*/ 0 w 1432"/>
                  <a:gd name="T59" fmla="*/ 0 h 1160"/>
                  <a:gd name="T60" fmla="*/ 0 w 1432"/>
                  <a:gd name="T61" fmla="*/ 0 h 1160"/>
                  <a:gd name="T62" fmla="*/ 0 w 1432"/>
                  <a:gd name="T63" fmla="*/ 0 h 1160"/>
                  <a:gd name="T64" fmla="*/ 0 w 1432"/>
                  <a:gd name="T65" fmla="*/ 0 h 1160"/>
                  <a:gd name="T66" fmla="*/ 0 w 1432"/>
                  <a:gd name="T67" fmla="*/ 0 h 1160"/>
                  <a:gd name="T68" fmla="*/ 0 w 1432"/>
                  <a:gd name="T69" fmla="*/ 0 h 1160"/>
                  <a:gd name="T70" fmla="*/ 0 w 1432"/>
                  <a:gd name="T71" fmla="*/ 0 h 1160"/>
                  <a:gd name="T72" fmla="*/ 0 w 1432"/>
                  <a:gd name="T73" fmla="*/ 0 h 1160"/>
                  <a:gd name="T74" fmla="*/ 0 w 1432"/>
                  <a:gd name="T75" fmla="*/ 0 h 1160"/>
                  <a:gd name="T76" fmla="*/ 0 w 1432"/>
                  <a:gd name="T77" fmla="*/ 0 h 1160"/>
                  <a:gd name="T78" fmla="*/ 0 w 1432"/>
                  <a:gd name="T79" fmla="*/ 0 h 1160"/>
                  <a:gd name="T80" fmla="*/ 0 w 1432"/>
                  <a:gd name="T81" fmla="*/ 0 h 1160"/>
                  <a:gd name="T82" fmla="*/ 0 w 1432"/>
                  <a:gd name="T83" fmla="*/ 0 h 1160"/>
                  <a:gd name="T84" fmla="*/ 0 w 1432"/>
                  <a:gd name="T85" fmla="*/ 0 h 1160"/>
                  <a:gd name="T86" fmla="*/ 0 w 1432"/>
                  <a:gd name="T87" fmla="*/ 0 h 1160"/>
                  <a:gd name="T88" fmla="*/ 0 w 1432"/>
                  <a:gd name="T89" fmla="*/ 0 h 1160"/>
                  <a:gd name="T90" fmla="*/ 0 w 1432"/>
                  <a:gd name="T91" fmla="*/ 0 h 1160"/>
                  <a:gd name="T92" fmla="*/ 0 w 1432"/>
                  <a:gd name="T93" fmla="*/ 0 h 1160"/>
                  <a:gd name="T94" fmla="*/ 0 w 1432"/>
                  <a:gd name="T95" fmla="*/ 0 h 1160"/>
                  <a:gd name="T96" fmla="*/ 0 w 1432"/>
                  <a:gd name="T97" fmla="*/ 0 h 1160"/>
                  <a:gd name="T98" fmla="*/ 0 w 1432"/>
                  <a:gd name="T99" fmla="*/ 0 h 1160"/>
                  <a:gd name="T100" fmla="*/ 0 w 1432"/>
                  <a:gd name="T101" fmla="*/ 0 h 1160"/>
                  <a:gd name="T102" fmla="*/ 0 w 1432"/>
                  <a:gd name="T103" fmla="*/ 0 h 1160"/>
                  <a:gd name="T104" fmla="*/ 0 w 1432"/>
                  <a:gd name="T105" fmla="*/ 0 h 1160"/>
                  <a:gd name="T106" fmla="*/ 0 w 1432"/>
                  <a:gd name="T107" fmla="*/ 0 h 1160"/>
                  <a:gd name="T108" fmla="*/ 0 w 1432"/>
                  <a:gd name="T109" fmla="*/ 0 h 1160"/>
                  <a:gd name="T110" fmla="*/ 0 w 1432"/>
                  <a:gd name="T111" fmla="*/ 0 h 1160"/>
                  <a:gd name="T112" fmla="*/ 0 w 1432"/>
                  <a:gd name="T113" fmla="*/ 0 h 1160"/>
                  <a:gd name="T114" fmla="*/ 0 w 1432"/>
                  <a:gd name="T115" fmla="*/ 0 h 1160"/>
                  <a:gd name="T116" fmla="*/ 0 w 1432"/>
                  <a:gd name="T117" fmla="*/ 0 h 1160"/>
                  <a:gd name="T118" fmla="*/ 0 w 1432"/>
                  <a:gd name="T119" fmla="*/ 0 h 1160"/>
                  <a:gd name="T120" fmla="*/ 0 w 1432"/>
                  <a:gd name="T121" fmla="*/ 0 h 1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32"/>
                  <a:gd name="T184" fmla="*/ 0 h 1160"/>
                  <a:gd name="T185" fmla="*/ 1432 w 1432"/>
                  <a:gd name="T186" fmla="*/ 1160 h 1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32" h="1160">
                    <a:moveTo>
                      <a:pt x="335" y="78"/>
                    </a:moveTo>
                    <a:lnTo>
                      <a:pt x="367" y="76"/>
                    </a:lnTo>
                    <a:lnTo>
                      <a:pt x="400" y="85"/>
                    </a:lnTo>
                    <a:lnTo>
                      <a:pt x="397" y="89"/>
                    </a:lnTo>
                    <a:lnTo>
                      <a:pt x="404" y="110"/>
                    </a:lnTo>
                    <a:lnTo>
                      <a:pt x="414" y="107"/>
                    </a:lnTo>
                    <a:lnTo>
                      <a:pt x="436" y="144"/>
                    </a:lnTo>
                    <a:lnTo>
                      <a:pt x="439" y="154"/>
                    </a:lnTo>
                    <a:lnTo>
                      <a:pt x="443" y="157"/>
                    </a:lnTo>
                    <a:lnTo>
                      <a:pt x="442" y="163"/>
                    </a:lnTo>
                    <a:lnTo>
                      <a:pt x="424" y="176"/>
                    </a:lnTo>
                    <a:lnTo>
                      <a:pt x="405" y="172"/>
                    </a:lnTo>
                    <a:lnTo>
                      <a:pt x="408" y="190"/>
                    </a:lnTo>
                    <a:lnTo>
                      <a:pt x="420" y="204"/>
                    </a:lnTo>
                    <a:lnTo>
                      <a:pt x="433" y="194"/>
                    </a:lnTo>
                    <a:lnTo>
                      <a:pt x="450" y="218"/>
                    </a:lnTo>
                    <a:lnTo>
                      <a:pt x="463" y="222"/>
                    </a:lnTo>
                    <a:lnTo>
                      <a:pt x="478" y="207"/>
                    </a:lnTo>
                    <a:lnTo>
                      <a:pt x="486" y="189"/>
                    </a:lnTo>
                    <a:lnTo>
                      <a:pt x="485" y="171"/>
                    </a:lnTo>
                    <a:lnTo>
                      <a:pt x="479" y="165"/>
                    </a:lnTo>
                    <a:lnTo>
                      <a:pt x="459" y="167"/>
                    </a:lnTo>
                    <a:lnTo>
                      <a:pt x="454" y="163"/>
                    </a:lnTo>
                    <a:lnTo>
                      <a:pt x="462" y="138"/>
                    </a:lnTo>
                    <a:lnTo>
                      <a:pt x="479" y="125"/>
                    </a:lnTo>
                    <a:lnTo>
                      <a:pt x="488" y="125"/>
                    </a:lnTo>
                    <a:lnTo>
                      <a:pt x="496" y="136"/>
                    </a:lnTo>
                    <a:lnTo>
                      <a:pt x="550" y="161"/>
                    </a:lnTo>
                    <a:lnTo>
                      <a:pt x="548" y="168"/>
                    </a:lnTo>
                    <a:lnTo>
                      <a:pt x="558" y="181"/>
                    </a:lnTo>
                    <a:lnTo>
                      <a:pt x="580" y="181"/>
                    </a:lnTo>
                    <a:lnTo>
                      <a:pt x="583" y="164"/>
                    </a:lnTo>
                    <a:lnTo>
                      <a:pt x="571" y="144"/>
                    </a:lnTo>
                    <a:lnTo>
                      <a:pt x="579" y="138"/>
                    </a:lnTo>
                    <a:lnTo>
                      <a:pt x="581" y="128"/>
                    </a:lnTo>
                    <a:lnTo>
                      <a:pt x="557" y="138"/>
                    </a:lnTo>
                    <a:lnTo>
                      <a:pt x="553" y="132"/>
                    </a:lnTo>
                    <a:lnTo>
                      <a:pt x="542" y="132"/>
                    </a:lnTo>
                    <a:lnTo>
                      <a:pt x="535" y="117"/>
                    </a:lnTo>
                    <a:lnTo>
                      <a:pt x="530" y="101"/>
                    </a:lnTo>
                    <a:lnTo>
                      <a:pt x="531" y="88"/>
                    </a:lnTo>
                    <a:lnTo>
                      <a:pt x="541" y="68"/>
                    </a:lnTo>
                    <a:lnTo>
                      <a:pt x="558" y="17"/>
                    </a:lnTo>
                    <a:lnTo>
                      <a:pt x="567" y="8"/>
                    </a:lnTo>
                    <a:lnTo>
                      <a:pt x="580" y="0"/>
                    </a:lnTo>
                    <a:lnTo>
                      <a:pt x="592" y="1"/>
                    </a:lnTo>
                    <a:lnTo>
                      <a:pt x="622" y="31"/>
                    </a:lnTo>
                    <a:lnTo>
                      <a:pt x="648" y="29"/>
                    </a:lnTo>
                    <a:lnTo>
                      <a:pt x="674" y="22"/>
                    </a:lnTo>
                    <a:lnTo>
                      <a:pt x="688" y="21"/>
                    </a:lnTo>
                    <a:lnTo>
                      <a:pt x="700" y="14"/>
                    </a:lnTo>
                    <a:lnTo>
                      <a:pt x="713" y="14"/>
                    </a:lnTo>
                    <a:lnTo>
                      <a:pt x="737" y="19"/>
                    </a:lnTo>
                    <a:lnTo>
                      <a:pt x="762" y="17"/>
                    </a:lnTo>
                    <a:lnTo>
                      <a:pt x="773" y="25"/>
                    </a:lnTo>
                    <a:lnTo>
                      <a:pt x="785" y="44"/>
                    </a:lnTo>
                    <a:lnTo>
                      <a:pt x="788" y="53"/>
                    </a:lnTo>
                    <a:lnTo>
                      <a:pt x="805" y="79"/>
                    </a:lnTo>
                    <a:lnTo>
                      <a:pt x="822" y="93"/>
                    </a:lnTo>
                    <a:lnTo>
                      <a:pt x="834" y="111"/>
                    </a:lnTo>
                    <a:lnTo>
                      <a:pt x="841" y="126"/>
                    </a:lnTo>
                    <a:lnTo>
                      <a:pt x="863" y="144"/>
                    </a:lnTo>
                    <a:lnTo>
                      <a:pt x="899" y="163"/>
                    </a:lnTo>
                    <a:lnTo>
                      <a:pt x="909" y="161"/>
                    </a:lnTo>
                    <a:lnTo>
                      <a:pt x="916" y="169"/>
                    </a:lnTo>
                    <a:lnTo>
                      <a:pt x="915" y="179"/>
                    </a:lnTo>
                    <a:lnTo>
                      <a:pt x="923" y="182"/>
                    </a:lnTo>
                    <a:lnTo>
                      <a:pt x="922" y="188"/>
                    </a:lnTo>
                    <a:lnTo>
                      <a:pt x="929" y="190"/>
                    </a:lnTo>
                    <a:lnTo>
                      <a:pt x="928" y="200"/>
                    </a:lnTo>
                    <a:lnTo>
                      <a:pt x="946" y="208"/>
                    </a:lnTo>
                    <a:lnTo>
                      <a:pt x="981" y="210"/>
                    </a:lnTo>
                    <a:lnTo>
                      <a:pt x="1000" y="193"/>
                    </a:lnTo>
                    <a:lnTo>
                      <a:pt x="1008" y="206"/>
                    </a:lnTo>
                    <a:lnTo>
                      <a:pt x="1016" y="207"/>
                    </a:lnTo>
                    <a:lnTo>
                      <a:pt x="1023" y="215"/>
                    </a:lnTo>
                    <a:lnTo>
                      <a:pt x="1030" y="219"/>
                    </a:lnTo>
                    <a:lnTo>
                      <a:pt x="1047" y="221"/>
                    </a:lnTo>
                    <a:lnTo>
                      <a:pt x="1056" y="208"/>
                    </a:lnTo>
                    <a:lnTo>
                      <a:pt x="1076" y="199"/>
                    </a:lnTo>
                    <a:lnTo>
                      <a:pt x="1091" y="201"/>
                    </a:lnTo>
                    <a:lnTo>
                      <a:pt x="1106" y="215"/>
                    </a:lnTo>
                    <a:lnTo>
                      <a:pt x="1119" y="221"/>
                    </a:lnTo>
                    <a:lnTo>
                      <a:pt x="1132" y="231"/>
                    </a:lnTo>
                    <a:lnTo>
                      <a:pt x="1144" y="235"/>
                    </a:lnTo>
                    <a:lnTo>
                      <a:pt x="1157" y="229"/>
                    </a:lnTo>
                    <a:lnTo>
                      <a:pt x="1161" y="232"/>
                    </a:lnTo>
                    <a:lnTo>
                      <a:pt x="1170" y="236"/>
                    </a:lnTo>
                    <a:lnTo>
                      <a:pt x="1187" y="235"/>
                    </a:lnTo>
                    <a:lnTo>
                      <a:pt x="1200" y="244"/>
                    </a:lnTo>
                    <a:lnTo>
                      <a:pt x="1200" y="263"/>
                    </a:lnTo>
                    <a:lnTo>
                      <a:pt x="1199" y="271"/>
                    </a:lnTo>
                    <a:lnTo>
                      <a:pt x="1216" y="271"/>
                    </a:lnTo>
                    <a:lnTo>
                      <a:pt x="1216" y="281"/>
                    </a:lnTo>
                    <a:lnTo>
                      <a:pt x="1225" y="282"/>
                    </a:lnTo>
                    <a:lnTo>
                      <a:pt x="1233" y="285"/>
                    </a:lnTo>
                    <a:lnTo>
                      <a:pt x="1241" y="292"/>
                    </a:lnTo>
                    <a:lnTo>
                      <a:pt x="1272" y="313"/>
                    </a:lnTo>
                    <a:lnTo>
                      <a:pt x="1285" y="328"/>
                    </a:lnTo>
                    <a:lnTo>
                      <a:pt x="1294" y="319"/>
                    </a:lnTo>
                    <a:lnTo>
                      <a:pt x="1301" y="317"/>
                    </a:lnTo>
                    <a:lnTo>
                      <a:pt x="1308" y="318"/>
                    </a:lnTo>
                    <a:lnTo>
                      <a:pt x="1310" y="324"/>
                    </a:lnTo>
                    <a:lnTo>
                      <a:pt x="1314" y="332"/>
                    </a:lnTo>
                    <a:lnTo>
                      <a:pt x="1324" y="329"/>
                    </a:lnTo>
                    <a:lnTo>
                      <a:pt x="1331" y="332"/>
                    </a:lnTo>
                    <a:lnTo>
                      <a:pt x="1339" y="340"/>
                    </a:lnTo>
                    <a:lnTo>
                      <a:pt x="1339" y="349"/>
                    </a:lnTo>
                    <a:lnTo>
                      <a:pt x="1344" y="357"/>
                    </a:lnTo>
                    <a:lnTo>
                      <a:pt x="1362" y="369"/>
                    </a:lnTo>
                    <a:lnTo>
                      <a:pt x="1372" y="361"/>
                    </a:lnTo>
                    <a:lnTo>
                      <a:pt x="1386" y="358"/>
                    </a:lnTo>
                    <a:lnTo>
                      <a:pt x="1398" y="360"/>
                    </a:lnTo>
                    <a:lnTo>
                      <a:pt x="1406" y="371"/>
                    </a:lnTo>
                    <a:lnTo>
                      <a:pt x="1414" y="369"/>
                    </a:lnTo>
                    <a:lnTo>
                      <a:pt x="1425" y="372"/>
                    </a:lnTo>
                    <a:lnTo>
                      <a:pt x="1431" y="378"/>
                    </a:lnTo>
                    <a:lnTo>
                      <a:pt x="1432" y="389"/>
                    </a:lnTo>
                    <a:lnTo>
                      <a:pt x="1427" y="397"/>
                    </a:lnTo>
                    <a:lnTo>
                      <a:pt x="1415" y="396"/>
                    </a:lnTo>
                    <a:lnTo>
                      <a:pt x="1412" y="407"/>
                    </a:lnTo>
                    <a:lnTo>
                      <a:pt x="1412" y="415"/>
                    </a:lnTo>
                    <a:lnTo>
                      <a:pt x="1418" y="425"/>
                    </a:lnTo>
                    <a:lnTo>
                      <a:pt x="1408" y="428"/>
                    </a:lnTo>
                    <a:lnTo>
                      <a:pt x="1382" y="443"/>
                    </a:lnTo>
                    <a:lnTo>
                      <a:pt x="1346" y="453"/>
                    </a:lnTo>
                    <a:lnTo>
                      <a:pt x="1326" y="454"/>
                    </a:lnTo>
                    <a:lnTo>
                      <a:pt x="1311" y="444"/>
                    </a:lnTo>
                    <a:lnTo>
                      <a:pt x="1300" y="442"/>
                    </a:lnTo>
                    <a:lnTo>
                      <a:pt x="1294" y="444"/>
                    </a:lnTo>
                    <a:lnTo>
                      <a:pt x="1284" y="443"/>
                    </a:lnTo>
                    <a:lnTo>
                      <a:pt x="1267" y="446"/>
                    </a:lnTo>
                    <a:lnTo>
                      <a:pt x="1267" y="451"/>
                    </a:lnTo>
                    <a:lnTo>
                      <a:pt x="1251" y="471"/>
                    </a:lnTo>
                    <a:lnTo>
                      <a:pt x="1242" y="472"/>
                    </a:lnTo>
                    <a:lnTo>
                      <a:pt x="1226" y="468"/>
                    </a:lnTo>
                    <a:lnTo>
                      <a:pt x="1212" y="467"/>
                    </a:lnTo>
                    <a:lnTo>
                      <a:pt x="1199" y="469"/>
                    </a:lnTo>
                    <a:lnTo>
                      <a:pt x="1205" y="474"/>
                    </a:lnTo>
                    <a:lnTo>
                      <a:pt x="1196" y="485"/>
                    </a:lnTo>
                    <a:lnTo>
                      <a:pt x="1205" y="512"/>
                    </a:lnTo>
                    <a:lnTo>
                      <a:pt x="1199" y="524"/>
                    </a:lnTo>
                    <a:lnTo>
                      <a:pt x="1216" y="528"/>
                    </a:lnTo>
                    <a:lnTo>
                      <a:pt x="1219" y="533"/>
                    </a:lnTo>
                    <a:lnTo>
                      <a:pt x="1242" y="567"/>
                    </a:lnTo>
                    <a:lnTo>
                      <a:pt x="1254" y="568"/>
                    </a:lnTo>
                    <a:lnTo>
                      <a:pt x="1262" y="576"/>
                    </a:lnTo>
                    <a:lnTo>
                      <a:pt x="1252" y="585"/>
                    </a:lnTo>
                    <a:lnTo>
                      <a:pt x="1251" y="594"/>
                    </a:lnTo>
                    <a:lnTo>
                      <a:pt x="1275" y="626"/>
                    </a:lnTo>
                    <a:lnTo>
                      <a:pt x="1275" y="631"/>
                    </a:lnTo>
                    <a:lnTo>
                      <a:pt x="1262" y="640"/>
                    </a:lnTo>
                    <a:lnTo>
                      <a:pt x="1268" y="657"/>
                    </a:lnTo>
                    <a:lnTo>
                      <a:pt x="1282" y="674"/>
                    </a:lnTo>
                    <a:lnTo>
                      <a:pt x="1288" y="678"/>
                    </a:lnTo>
                    <a:lnTo>
                      <a:pt x="1293" y="682"/>
                    </a:lnTo>
                    <a:lnTo>
                      <a:pt x="1294" y="693"/>
                    </a:lnTo>
                    <a:lnTo>
                      <a:pt x="1275" y="697"/>
                    </a:lnTo>
                    <a:lnTo>
                      <a:pt x="1290" y="711"/>
                    </a:lnTo>
                    <a:lnTo>
                      <a:pt x="1285" y="722"/>
                    </a:lnTo>
                    <a:lnTo>
                      <a:pt x="1291" y="735"/>
                    </a:lnTo>
                    <a:lnTo>
                      <a:pt x="1301" y="739"/>
                    </a:lnTo>
                    <a:lnTo>
                      <a:pt x="1303" y="749"/>
                    </a:lnTo>
                    <a:lnTo>
                      <a:pt x="1300" y="751"/>
                    </a:lnTo>
                    <a:lnTo>
                      <a:pt x="1288" y="767"/>
                    </a:lnTo>
                    <a:lnTo>
                      <a:pt x="1298" y="772"/>
                    </a:lnTo>
                    <a:lnTo>
                      <a:pt x="1294" y="786"/>
                    </a:lnTo>
                    <a:lnTo>
                      <a:pt x="1262" y="801"/>
                    </a:lnTo>
                    <a:lnTo>
                      <a:pt x="1274" y="815"/>
                    </a:lnTo>
                    <a:lnTo>
                      <a:pt x="1264" y="825"/>
                    </a:lnTo>
                    <a:lnTo>
                      <a:pt x="1236" y="822"/>
                    </a:lnTo>
                    <a:lnTo>
                      <a:pt x="1222" y="828"/>
                    </a:lnTo>
                    <a:lnTo>
                      <a:pt x="1213" y="828"/>
                    </a:lnTo>
                    <a:lnTo>
                      <a:pt x="1181" y="828"/>
                    </a:lnTo>
                    <a:lnTo>
                      <a:pt x="1171" y="831"/>
                    </a:lnTo>
                    <a:lnTo>
                      <a:pt x="1166" y="840"/>
                    </a:lnTo>
                    <a:lnTo>
                      <a:pt x="1145" y="843"/>
                    </a:lnTo>
                    <a:lnTo>
                      <a:pt x="1158" y="857"/>
                    </a:lnTo>
                    <a:lnTo>
                      <a:pt x="1163" y="865"/>
                    </a:lnTo>
                    <a:lnTo>
                      <a:pt x="1164" y="874"/>
                    </a:lnTo>
                    <a:lnTo>
                      <a:pt x="1166" y="894"/>
                    </a:lnTo>
                    <a:lnTo>
                      <a:pt x="1157" y="912"/>
                    </a:lnTo>
                    <a:lnTo>
                      <a:pt x="1158" y="947"/>
                    </a:lnTo>
                    <a:lnTo>
                      <a:pt x="1173" y="969"/>
                    </a:lnTo>
                    <a:lnTo>
                      <a:pt x="1183" y="1001"/>
                    </a:lnTo>
                    <a:lnTo>
                      <a:pt x="1180" y="1043"/>
                    </a:lnTo>
                    <a:lnTo>
                      <a:pt x="1138" y="1047"/>
                    </a:lnTo>
                    <a:lnTo>
                      <a:pt x="1118" y="1046"/>
                    </a:lnTo>
                    <a:lnTo>
                      <a:pt x="1106" y="1042"/>
                    </a:lnTo>
                    <a:lnTo>
                      <a:pt x="1093" y="1040"/>
                    </a:lnTo>
                    <a:lnTo>
                      <a:pt x="1088" y="1036"/>
                    </a:lnTo>
                    <a:lnTo>
                      <a:pt x="1086" y="1047"/>
                    </a:lnTo>
                    <a:lnTo>
                      <a:pt x="1086" y="1058"/>
                    </a:lnTo>
                    <a:lnTo>
                      <a:pt x="1076" y="1071"/>
                    </a:lnTo>
                    <a:lnTo>
                      <a:pt x="1049" y="1080"/>
                    </a:lnTo>
                    <a:lnTo>
                      <a:pt x="1031" y="1079"/>
                    </a:lnTo>
                    <a:lnTo>
                      <a:pt x="1027" y="1089"/>
                    </a:lnTo>
                    <a:lnTo>
                      <a:pt x="1024" y="1099"/>
                    </a:lnTo>
                    <a:lnTo>
                      <a:pt x="1013" y="1093"/>
                    </a:lnTo>
                    <a:lnTo>
                      <a:pt x="1001" y="1101"/>
                    </a:lnTo>
                    <a:lnTo>
                      <a:pt x="985" y="1103"/>
                    </a:lnTo>
                    <a:lnTo>
                      <a:pt x="962" y="1118"/>
                    </a:lnTo>
                    <a:lnTo>
                      <a:pt x="959" y="1117"/>
                    </a:lnTo>
                    <a:lnTo>
                      <a:pt x="948" y="1100"/>
                    </a:lnTo>
                    <a:lnTo>
                      <a:pt x="936" y="1101"/>
                    </a:lnTo>
                    <a:lnTo>
                      <a:pt x="942" y="1112"/>
                    </a:lnTo>
                    <a:lnTo>
                      <a:pt x="939" y="1121"/>
                    </a:lnTo>
                    <a:lnTo>
                      <a:pt x="929" y="1115"/>
                    </a:lnTo>
                    <a:lnTo>
                      <a:pt x="925" y="1101"/>
                    </a:lnTo>
                    <a:lnTo>
                      <a:pt x="915" y="1103"/>
                    </a:lnTo>
                    <a:lnTo>
                      <a:pt x="918" y="1117"/>
                    </a:lnTo>
                    <a:lnTo>
                      <a:pt x="907" y="1117"/>
                    </a:lnTo>
                    <a:lnTo>
                      <a:pt x="893" y="1129"/>
                    </a:lnTo>
                    <a:lnTo>
                      <a:pt x="899" y="1139"/>
                    </a:lnTo>
                    <a:lnTo>
                      <a:pt x="909" y="1133"/>
                    </a:lnTo>
                    <a:lnTo>
                      <a:pt x="910" y="1149"/>
                    </a:lnTo>
                    <a:lnTo>
                      <a:pt x="893" y="1160"/>
                    </a:lnTo>
                    <a:lnTo>
                      <a:pt x="880" y="1151"/>
                    </a:lnTo>
                    <a:lnTo>
                      <a:pt x="866" y="1151"/>
                    </a:lnTo>
                    <a:lnTo>
                      <a:pt x="863" y="1147"/>
                    </a:lnTo>
                    <a:lnTo>
                      <a:pt x="838" y="1130"/>
                    </a:lnTo>
                    <a:lnTo>
                      <a:pt x="850" y="1129"/>
                    </a:lnTo>
                    <a:lnTo>
                      <a:pt x="843" y="1124"/>
                    </a:lnTo>
                    <a:lnTo>
                      <a:pt x="851" y="1111"/>
                    </a:lnTo>
                    <a:lnTo>
                      <a:pt x="867" y="1105"/>
                    </a:lnTo>
                    <a:lnTo>
                      <a:pt x="864" y="1087"/>
                    </a:lnTo>
                    <a:lnTo>
                      <a:pt x="868" y="1082"/>
                    </a:lnTo>
                    <a:lnTo>
                      <a:pt x="855" y="1075"/>
                    </a:lnTo>
                    <a:lnTo>
                      <a:pt x="854" y="1058"/>
                    </a:lnTo>
                    <a:lnTo>
                      <a:pt x="867" y="1053"/>
                    </a:lnTo>
                    <a:lnTo>
                      <a:pt x="863" y="1044"/>
                    </a:lnTo>
                    <a:lnTo>
                      <a:pt x="870" y="1042"/>
                    </a:lnTo>
                    <a:lnTo>
                      <a:pt x="866" y="1032"/>
                    </a:lnTo>
                    <a:lnTo>
                      <a:pt x="874" y="1029"/>
                    </a:lnTo>
                    <a:lnTo>
                      <a:pt x="860" y="1012"/>
                    </a:lnTo>
                    <a:lnTo>
                      <a:pt x="827" y="1014"/>
                    </a:lnTo>
                    <a:lnTo>
                      <a:pt x="825" y="1003"/>
                    </a:lnTo>
                    <a:lnTo>
                      <a:pt x="817" y="1007"/>
                    </a:lnTo>
                    <a:lnTo>
                      <a:pt x="795" y="1006"/>
                    </a:lnTo>
                    <a:lnTo>
                      <a:pt x="795" y="956"/>
                    </a:lnTo>
                    <a:lnTo>
                      <a:pt x="808" y="943"/>
                    </a:lnTo>
                    <a:lnTo>
                      <a:pt x="808" y="928"/>
                    </a:lnTo>
                    <a:lnTo>
                      <a:pt x="815" y="911"/>
                    </a:lnTo>
                    <a:lnTo>
                      <a:pt x="799" y="911"/>
                    </a:lnTo>
                    <a:lnTo>
                      <a:pt x="776" y="917"/>
                    </a:lnTo>
                    <a:lnTo>
                      <a:pt x="778" y="894"/>
                    </a:lnTo>
                    <a:lnTo>
                      <a:pt x="772" y="886"/>
                    </a:lnTo>
                    <a:lnTo>
                      <a:pt x="757" y="889"/>
                    </a:lnTo>
                    <a:lnTo>
                      <a:pt x="763" y="865"/>
                    </a:lnTo>
                    <a:lnTo>
                      <a:pt x="752" y="862"/>
                    </a:lnTo>
                    <a:lnTo>
                      <a:pt x="739" y="869"/>
                    </a:lnTo>
                    <a:lnTo>
                      <a:pt x="731" y="835"/>
                    </a:lnTo>
                    <a:lnTo>
                      <a:pt x="740" y="824"/>
                    </a:lnTo>
                    <a:lnTo>
                      <a:pt x="736" y="815"/>
                    </a:lnTo>
                    <a:lnTo>
                      <a:pt x="729" y="811"/>
                    </a:lnTo>
                    <a:lnTo>
                      <a:pt x="721" y="811"/>
                    </a:lnTo>
                    <a:lnTo>
                      <a:pt x="723" y="793"/>
                    </a:lnTo>
                    <a:lnTo>
                      <a:pt x="716" y="790"/>
                    </a:lnTo>
                    <a:lnTo>
                      <a:pt x="684" y="792"/>
                    </a:lnTo>
                    <a:lnTo>
                      <a:pt x="684" y="774"/>
                    </a:lnTo>
                    <a:lnTo>
                      <a:pt x="695" y="775"/>
                    </a:lnTo>
                    <a:lnTo>
                      <a:pt x="701" y="768"/>
                    </a:lnTo>
                    <a:lnTo>
                      <a:pt x="695" y="760"/>
                    </a:lnTo>
                    <a:lnTo>
                      <a:pt x="707" y="756"/>
                    </a:lnTo>
                    <a:lnTo>
                      <a:pt x="700" y="746"/>
                    </a:lnTo>
                    <a:lnTo>
                      <a:pt x="677" y="732"/>
                    </a:lnTo>
                    <a:lnTo>
                      <a:pt x="680" y="725"/>
                    </a:lnTo>
                    <a:lnTo>
                      <a:pt x="677" y="708"/>
                    </a:lnTo>
                    <a:lnTo>
                      <a:pt x="682" y="701"/>
                    </a:lnTo>
                    <a:lnTo>
                      <a:pt x="703" y="706"/>
                    </a:lnTo>
                    <a:lnTo>
                      <a:pt x="714" y="696"/>
                    </a:lnTo>
                    <a:lnTo>
                      <a:pt x="713" y="685"/>
                    </a:lnTo>
                    <a:lnTo>
                      <a:pt x="720" y="672"/>
                    </a:lnTo>
                    <a:lnTo>
                      <a:pt x="716" y="654"/>
                    </a:lnTo>
                    <a:lnTo>
                      <a:pt x="726" y="642"/>
                    </a:lnTo>
                    <a:lnTo>
                      <a:pt x="711" y="632"/>
                    </a:lnTo>
                    <a:lnTo>
                      <a:pt x="704" y="631"/>
                    </a:lnTo>
                    <a:lnTo>
                      <a:pt x="697" y="633"/>
                    </a:lnTo>
                    <a:lnTo>
                      <a:pt x="691" y="640"/>
                    </a:lnTo>
                    <a:lnTo>
                      <a:pt x="680" y="643"/>
                    </a:lnTo>
                    <a:lnTo>
                      <a:pt x="678" y="661"/>
                    </a:lnTo>
                    <a:lnTo>
                      <a:pt x="665" y="664"/>
                    </a:lnTo>
                    <a:lnTo>
                      <a:pt x="662" y="671"/>
                    </a:lnTo>
                    <a:lnTo>
                      <a:pt x="642" y="675"/>
                    </a:lnTo>
                    <a:lnTo>
                      <a:pt x="622" y="671"/>
                    </a:lnTo>
                    <a:lnTo>
                      <a:pt x="610" y="674"/>
                    </a:lnTo>
                    <a:lnTo>
                      <a:pt x="594" y="667"/>
                    </a:lnTo>
                    <a:lnTo>
                      <a:pt x="603" y="658"/>
                    </a:lnTo>
                    <a:lnTo>
                      <a:pt x="602" y="640"/>
                    </a:lnTo>
                    <a:lnTo>
                      <a:pt x="594" y="624"/>
                    </a:lnTo>
                    <a:lnTo>
                      <a:pt x="587" y="611"/>
                    </a:lnTo>
                    <a:lnTo>
                      <a:pt x="574" y="608"/>
                    </a:lnTo>
                    <a:lnTo>
                      <a:pt x="551" y="622"/>
                    </a:lnTo>
                    <a:lnTo>
                      <a:pt x="542" y="614"/>
                    </a:lnTo>
                    <a:lnTo>
                      <a:pt x="518" y="624"/>
                    </a:lnTo>
                    <a:lnTo>
                      <a:pt x="518" y="637"/>
                    </a:lnTo>
                    <a:lnTo>
                      <a:pt x="514" y="644"/>
                    </a:lnTo>
                    <a:lnTo>
                      <a:pt x="489" y="642"/>
                    </a:lnTo>
                    <a:lnTo>
                      <a:pt x="472" y="637"/>
                    </a:lnTo>
                    <a:lnTo>
                      <a:pt x="469" y="651"/>
                    </a:lnTo>
                    <a:lnTo>
                      <a:pt x="476" y="654"/>
                    </a:lnTo>
                    <a:lnTo>
                      <a:pt x="476" y="668"/>
                    </a:lnTo>
                    <a:lnTo>
                      <a:pt x="515" y="683"/>
                    </a:lnTo>
                    <a:lnTo>
                      <a:pt x="522" y="701"/>
                    </a:lnTo>
                    <a:lnTo>
                      <a:pt x="522" y="726"/>
                    </a:lnTo>
                    <a:lnTo>
                      <a:pt x="517" y="753"/>
                    </a:lnTo>
                    <a:lnTo>
                      <a:pt x="530" y="764"/>
                    </a:lnTo>
                    <a:lnTo>
                      <a:pt x="512" y="774"/>
                    </a:lnTo>
                    <a:lnTo>
                      <a:pt x="506" y="781"/>
                    </a:lnTo>
                    <a:lnTo>
                      <a:pt x="506" y="787"/>
                    </a:lnTo>
                    <a:lnTo>
                      <a:pt x="489" y="785"/>
                    </a:lnTo>
                    <a:lnTo>
                      <a:pt x="472" y="789"/>
                    </a:lnTo>
                    <a:lnTo>
                      <a:pt x="469" y="781"/>
                    </a:lnTo>
                    <a:lnTo>
                      <a:pt x="447" y="796"/>
                    </a:lnTo>
                    <a:lnTo>
                      <a:pt x="443" y="808"/>
                    </a:lnTo>
                    <a:lnTo>
                      <a:pt x="429" y="806"/>
                    </a:lnTo>
                    <a:lnTo>
                      <a:pt x="417" y="811"/>
                    </a:lnTo>
                    <a:lnTo>
                      <a:pt x="407" y="810"/>
                    </a:lnTo>
                    <a:lnTo>
                      <a:pt x="392" y="814"/>
                    </a:lnTo>
                    <a:lnTo>
                      <a:pt x="381" y="832"/>
                    </a:lnTo>
                    <a:lnTo>
                      <a:pt x="367" y="822"/>
                    </a:lnTo>
                    <a:lnTo>
                      <a:pt x="355" y="808"/>
                    </a:lnTo>
                    <a:lnTo>
                      <a:pt x="382" y="789"/>
                    </a:lnTo>
                    <a:lnTo>
                      <a:pt x="391" y="789"/>
                    </a:lnTo>
                    <a:lnTo>
                      <a:pt x="388" y="776"/>
                    </a:lnTo>
                    <a:lnTo>
                      <a:pt x="395" y="772"/>
                    </a:lnTo>
                    <a:lnTo>
                      <a:pt x="390" y="762"/>
                    </a:lnTo>
                    <a:lnTo>
                      <a:pt x="367" y="761"/>
                    </a:lnTo>
                    <a:lnTo>
                      <a:pt x="358" y="751"/>
                    </a:lnTo>
                    <a:lnTo>
                      <a:pt x="365" y="737"/>
                    </a:lnTo>
                    <a:lnTo>
                      <a:pt x="362" y="735"/>
                    </a:lnTo>
                    <a:lnTo>
                      <a:pt x="368" y="725"/>
                    </a:lnTo>
                    <a:lnTo>
                      <a:pt x="369" y="712"/>
                    </a:lnTo>
                    <a:lnTo>
                      <a:pt x="382" y="707"/>
                    </a:lnTo>
                    <a:lnTo>
                      <a:pt x="372" y="701"/>
                    </a:lnTo>
                    <a:lnTo>
                      <a:pt x="368" y="693"/>
                    </a:lnTo>
                    <a:lnTo>
                      <a:pt x="367" y="678"/>
                    </a:lnTo>
                    <a:lnTo>
                      <a:pt x="355" y="679"/>
                    </a:lnTo>
                    <a:lnTo>
                      <a:pt x="339" y="685"/>
                    </a:lnTo>
                    <a:lnTo>
                      <a:pt x="303" y="676"/>
                    </a:lnTo>
                    <a:lnTo>
                      <a:pt x="300" y="657"/>
                    </a:lnTo>
                    <a:lnTo>
                      <a:pt x="276" y="640"/>
                    </a:lnTo>
                    <a:lnTo>
                      <a:pt x="258" y="657"/>
                    </a:lnTo>
                    <a:lnTo>
                      <a:pt x="267" y="669"/>
                    </a:lnTo>
                    <a:lnTo>
                      <a:pt x="261" y="678"/>
                    </a:lnTo>
                    <a:lnTo>
                      <a:pt x="260" y="689"/>
                    </a:lnTo>
                    <a:lnTo>
                      <a:pt x="247" y="690"/>
                    </a:lnTo>
                    <a:lnTo>
                      <a:pt x="219" y="708"/>
                    </a:lnTo>
                    <a:lnTo>
                      <a:pt x="216" y="721"/>
                    </a:lnTo>
                    <a:lnTo>
                      <a:pt x="208" y="719"/>
                    </a:lnTo>
                    <a:lnTo>
                      <a:pt x="204" y="729"/>
                    </a:lnTo>
                    <a:lnTo>
                      <a:pt x="186" y="732"/>
                    </a:lnTo>
                    <a:lnTo>
                      <a:pt x="173" y="737"/>
                    </a:lnTo>
                    <a:lnTo>
                      <a:pt x="150" y="735"/>
                    </a:lnTo>
                    <a:lnTo>
                      <a:pt x="133" y="728"/>
                    </a:lnTo>
                    <a:lnTo>
                      <a:pt x="121" y="729"/>
                    </a:lnTo>
                    <a:lnTo>
                      <a:pt x="114" y="737"/>
                    </a:lnTo>
                    <a:lnTo>
                      <a:pt x="103" y="724"/>
                    </a:lnTo>
                    <a:lnTo>
                      <a:pt x="101" y="717"/>
                    </a:lnTo>
                    <a:lnTo>
                      <a:pt x="114" y="686"/>
                    </a:lnTo>
                    <a:lnTo>
                      <a:pt x="110" y="665"/>
                    </a:lnTo>
                    <a:lnTo>
                      <a:pt x="103" y="662"/>
                    </a:lnTo>
                    <a:lnTo>
                      <a:pt x="97" y="650"/>
                    </a:lnTo>
                    <a:lnTo>
                      <a:pt x="92" y="637"/>
                    </a:lnTo>
                    <a:lnTo>
                      <a:pt x="90" y="632"/>
                    </a:lnTo>
                    <a:lnTo>
                      <a:pt x="81" y="644"/>
                    </a:lnTo>
                    <a:lnTo>
                      <a:pt x="75" y="647"/>
                    </a:lnTo>
                    <a:lnTo>
                      <a:pt x="45" y="637"/>
                    </a:lnTo>
                    <a:lnTo>
                      <a:pt x="23" y="637"/>
                    </a:lnTo>
                    <a:lnTo>
                      <a:pt x="4" y="626"/>
                    </a:lnTo>
                    <a:lnTo>
                      <a:pt x="7" y="611"/>
                    </a:lnTo>
                    <a:lnTo>
                      <a:pt x="0" y="599"/>
                    </a:lnTo>
                    <a:lnTo>
                      <a:pt x="10" y="597"/>
                    </a:lnTo>
                    <a:lnTo>
                      <a:pt x="13" y="593"/>
                    </a:lnTo>
                    <a:lnTo>
                      <a:pt x="19" y="596"/>
                    </a:lnTo>
                    <a:lnTo>
                      <a:pt x="19" y="593"/>
                    </a:lnTo>
                    <a:lnTo>
                      <a:pt x="7" y="585"/>
                    </a:lnTo>
                    <a:lnTo>
                      <a:pt x="7" y="574"/>
                    </a:lnTo>
                    <a:lnTo>
                      <a:pt x="4" y="568"/>
                    </a:lnTo>
                    <a:lnTo>
                      <a:pt x="16" y="560"/>
                    </a:lnTo>
                    <a:lnTo>
                      <a:pt x="59" y="556"/>
                    </a:lnTo>
                    <a:lnTo>
                      <a:pt x="72" y="560"/>
                    </a:lnTo>
                    <a:lnTo>
                      <a:pt x="87" y="557"/>
                    </a:lnTo>
                    <a:lnTo>
                      <a:pt x="107" y="562"/>
                    </a:lnTo>
                    <a:lnTo>
                      <a:pt x="108" y="553"/>
                    </a:lnTo>
                    <a:lnTo>
                      <a:pt x="110" y="482"/>
                    </a:lnTo>
                    <a:lnTo>
                      <a:pt x="116" y="469"/>
                    </a:lnTo>
                    <a:lnTo>
                      <a:pt x="114" y="464"/>
                    </a:lnTo>
                    <a:lnTo>
                      <a:pt x="141" y="424"/>
                    </a:lnTo>
                    <a:lnTo>
                      <a:pt x="150" y="397"/>
                    </a:lnTo>
                    <a:lnTo>
                      <a:pt x="152" y="396"/>
                    </a:lnTo>
                    <a:lnTo>
                      <a:pt x="146" y="361"/>
                    </a:lnTo>
                    <a:lnTo>
                      <a:pt x="147" y="347"/>
                    </a:lnTo>
                    <a:lnTo>
                      <a:pt x="140" y="339"/>
                    </a:lnTo>
                    <a:lnTo>
                      <a:pt x="140" y="335"/>
                    </a:lnTo>
                    <a:lnTo>
                      <a:pt x="143" y="331"/>
                    </a:lnTo>
                    <a:lnTo>
                      <a:pt x="143" y="324"/>
                    </a:lnTo>
                    <a:lnTo>
                      <a:pt x="147" y="319"/>
                    </a:lnTo>
                    <a:lnTo>
                      <a:pt x="156" y="322"/>
                    </a:lnTo>
                    <a:lnTo>
                      <a:pt x="149" y="315"/>
                    </a:lnTo>
                    <a:lnTo>
                      <a:pt x="152" y="311"/>
                    </a:lnTo>
                    <a:lnTo>
                      <a:pt x="152" y="303"/>
                    </a:lnTo>
                    <a:lnTo>
                      <a:pt x="146" y="283"/>
                    </a:lnTo>
                    <a:lnTo>
                      <a:pt x="163" y="285"/>
                    </a:lnTo>
                    <a:lnTo>
                      <a:pt x="163" y="265"/>
                    </a:lnTo>
                    <a:lnTo>
                      <a:pt x="167" y="258"/>
                    </a:lnTo>
                    <a:lnTo>
                      <a:pt x="192" y="261"/>
                    </a:lnTo>
                    <a:lnTo>
                      <a:pt x="185" y="257"/>
                    </a:lnTo>
                    <a:lnTo>
                      <a:pt x="147" y="256"/>
                    </a:lnTo>
                    <a:lnTo>
                      <a:pt x="126" y="251"/>
                    </a:lnTo>
                    <a:lnTo>
                      <a:pt x="98" y="251"/>
                    </a:lnTo>
                    <a:lnTo>
                      <a:pt x="94" y="244"/>
                    </a:lnTo>
                    <a:lnTo>
                      <a:pt x="92" y="236"/>
                    </a:lnTo>
                    <a:lnTo>
                      <a:pt x="107" y="175"/>
                    </a:lnTo>
                    <a:lnTo>
                      <a:pt x="117" y="168"/>
                    </a:lnTo>
                    <a:lnTo>
                      <a:pt x="124" y="172"/>
                    </a:lnTo>
                    <a:lnTo>
                      <a:pt x="140" y="164"/>
                    </a:lnTo>
                    <a:lnTo>
                      <a:pt x="124" y="156"/>
                    </a:lnTo>
                    <a:lnTo>
                      <a:pt x="118" y="149"/>
                    </a:lnTo>
                    <a:lnTo>
                      <a:pt x="147" y="114"/>
                    </a:lnTo>
                    <a:lnTo>
                      <a:pt x="163" y="101"/>
                    </a:lnTo>
                    <a:lnTo>
                      <a:pt x="201" y="92"/>
                    </a:lnTo>
                    <a:lnTo>
                      <a:pt x="231" y="93"/>
                    </a:lnTo>
                    <a:lnTo>
                      <a:pt x="240" y="99"/>
                    </a:lnTo>
                    <a:lnTo>
                      <a:pt x="254" y="100"/>
                    </a:lnTo>
                    <a:lnTo>
                      <a:pt x="302" y="82"/>
                    </a:lnTo>
                    <a:lnTo>
                      <a:pt x="319" y="82"/>
                    </a:lnTo>
                    <a:lnTo>
                      <a:pt x="335" y="78"/>
                    </a:lnTo>
                    <a:close/>
                  </a:path>
                </a:pathLst>
              </a:custGeom>
              <a:noFill/>
              <a:ln w="0">
                <a:solidFill>
                  <a:schemeClr val="tx1"/>
                </a:solidFill>
                <a:round/>
                <a:headEnd/>
                <a:tailEnd/>
              </a:ln>
            </p:spPr>
            <p:txBody>
              <a:bodyPr/>
              <a:lstStyle/>
              <a:p>
                <a:endParaRPr lang="tr-TR">
                  <a:solidFill>
                    <a:srgbClr val="FFFFFF"/>
                  </a:solidFill>
                </a:endParaRPr>
              </a:p>
            </p:txBody>
          </p:sp>
          <p:sp>
            <p:nvSpPr>
              <p:cNvPr id="44383" name="Freeform 319"/>
              <p:cNvSpPr>
                <a:spLocks/>
              </p:cNvSpPr>
              <p:nvPr/>
            </p:nvSpPr>
            <p:spPr bwMode="auto">
              <a:xfrm>
                <a:off x="3428" y="1372"/>
                <a:ext cx="53" cy="40"/>
              </a:xfrm>
              <a:custGeom>
                <a:avLst/>
                <a:gdLst>
                  <a:gd name="T0" fmla="*/ 0 w 160"/>
                  <a:gd name="T1" fmla="*/ 0 h 120"/>
                  <a:gd name="T2" fmla="*/ 0 w 160"/>
                  <a:gd name="T3" fmla="*/ 0 h 120"/>
                  <a:gd name="T4" fmla="*/ 0 w 160"/>
                  <a:gd name="T5" fmla="*/ 0 h 120"/>
                  <a:gd name="T6" fmla="*/ 0 w 160"/>
                  <a:gd name="T7" fmla="*/ 0 h 120"/>
                  <a:gd name="T8" fmla="*/ 0 w 160"/>
                  <a:gd name="T9" fmla="*/ 0 h 120"/>
                  <a:gd name="T10" fmla="*/ 0 w 160"/>
                  <a:gd name="T11" fmla="*/ 0 h 120"/>
                  <a:gd name="T12" fmla="*/ 0 w 160"/>
                  <a:gd name="T13" fmla="*/ 0 h 120"/>
                  <a:gd name="T14" fmla="*/ 0 w 160"/>
                  <a:gd name="T15" fmla="*/ 0 h 120"/>
                  <a:gd name="T16" fmla="*/ 0 w 160"/>
                  <a:gd name="T17" fmla="*/ 0 h 120"/>
                  <a:gd name="T18" fmla="*/ 0 w 160"/>
                  <a:gd name="T19" fmla="*/ 0 h 120"/>
                  <a:gd name="T20" fmla="*/ 0 w 160"/>
                  <a:gd name="T21" fmla="*/ 0 h 120"/>
                  <a:gd name="T22" fmla="*/ 0 w 160"/>
                  <a:gd name="T23" fmla="*/ 0 h 120"/>
                  <a:gd name="T24" fmla="*/ 0 w 160"/>
                  <a:gd name="T25" fmla="*/ 0 h 120"/>
                  <a:gd name="T26" fmla="*/ 0 w 160"/>
                  <a:gd name="T27" fmla="*/ 0 h 120"/>
                  <a:gd name="T28" fmla="*/ 0 w 160"/>
                  <a:gd name="T29" fmla="*/ 0 h 120"/>
                  <a:gd name="T30" fmla="*/ 0 w 160"/>
                  <a:gd name="T31" fmla="*/ 0 h 120"/>
                  <a:gd name="T32" fmla="*/ 0 w 160"/>
                  <a:gd name="T33" fmla="*/ 0 h 120"/>
                  <a:gd name="T34" fmla="*/ 0 w 160"/>
                  <a:gd name="T35" fmla="*/ 0 h 120"/>
                  <a:gd name="T36" fmla="*/ 0 w 160"/>
                  <a:gd name="T37" fmla="*/ 0 h 120"/>
                  <a:gd name="T38" fmla="*/ 0 w 160"/>
                  <a:gd name="T39" fmla="*/ 0 h 120"/>
                  <a:gd name="T40" fmla="*/ 0 w 160"/>
                  <a:gd name="T41" fmla="*/ 0 h 120"/>
                  <a:gd name="T42" fmla="*/ 0 w 160"/>
                  <a:gd name="T43" fmla="*/ 0 h 120"/>
                  <a:gd name="T44" fmla="*/ 0 w 160"/>
                  <a:gd name="T45" fmla="*/ 0 h 120"/>
                  <a:gd name="T46" fmla="*/ 0 w 160"/>
                  <a:gd name="T47" fmla="*/ 0 h 120"/>
                  <a:gd name="T48" fmla="*/ 0 w 160"/>
                  <a:gd name="T49" fmla="*/ 0 h 120"/>
                  <a:gd name="T50" fmla="*/ 0 w 160"/>
                  <a:gd name="T51" fmla="*/ 0 h 120"/>
                  <a:gd name="T52" fmla="*/ 0 w 160"/>
                  <a:gd name="T53" fmla="*/ 0 h 120"/>
                  <a:gd name="T54" fmla="*/ 0 w 160"/>
                  <a:gd name="T55" fmla="*/ 0 h 120"/>
                  <a:gd name="T56" fmla="*/ 0 w 160"/>
                  <a:gd name="T57" fmla="*/ 0 h 120"/>
                  <a:gd name="T58" fmla="*/ 0 w 160"/>
                  <a:gd name="T59" fmla="*/ 0 h 120"/>
                  <a:gd name="T60" fmla="*/ 0 w 160"/>
                  <a:gd name="T61" fmla="*/ 0 h 120"/>
                  <a:gd name="T62" fmla="*/ 0 w 160"/>
                  <a:gd name="T63" fmla="*/ 0 h 120"/>
                  <a:gd name="T64" fmla="*/ 0 w 160"/>
                  <a:gd name="T65" fmla="*/ 0 h 120"/>
                  <a:gd name="T66" fmla="*/ 0 w 160"/>
                  <a:gd name="T67" fmla="*/ 0 h 120"/>
                  <a:gd name="T68" fmla="*/ 0 w 160"/>
                  <a:gd name="T69" fmla="*/ 0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20"/>
                  <a:gd name="T107" fmla="*/ 160 w 160"/>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20">
                    <a:moveTo>
                      <a:pt x="50" y="61"/>
                    </a:moveTo>
                    <a:lnTo>
                      <a:pt x="55" y="78"/>
                    </a:lnTo>
                    <a:lnTo>
                      <a:pt x="65" y="83"/>
                    </a:lnTo>
                    <a:lnTo>
                      <a:pt x="66" y="100"/>
                    </a:lnTo>
                    <a:lnTo>
                      <a:pt x="72" y="106"/>
                    </a:lnTo>
                    <a:lnTo>
                      <a:pt x="85" y="99"/>
                    </a:lnTo>
                    <a:lnTo>
                      <a:pt x="93" y="103"/>
                    </a:lnTo>
                    <a:lnTo>
                      <a:pt x="111" y="115"/>
                    </a:lnTo>
                    <a:lnTo>
                      <a:pt x="118" y="111"/>
                    </a:lnTo>
                    <a:lnTo>
                      <a:pt x="125" y="117"/>
                    </a:lnTo>
                    <a:lnTo>
                      <a:pt x="137" y="120"/>
                    </a:lnTo>
                    <a:lnTo>
                      <a:pt x="145" y="110"/>
                    </a:lnTo>
                    <a:lnTo>
                      <a:pt x="151" y="96"/>
                    </a:lnTo>
                    <a:lnTo>
                      <a:pt x="150" y="85"/>
                    </a:lnTo>
                    <a:lnTo>
                      <a:pt x="160" y="77"/>
                    </a:lnTo>
                    <a:lnTo>
                      <a:pt x="144" y="72"/>
                    </a:lnTo>
                    <a:lnTo>
                      <a:pt x="141" y="65"/>
                    </a:lnTo>
                    <a:lnTo>
                      <a:pt x="151" y="61"/>
                    </a:lnTo>
                    <a:lnTo>
                      <a:pt x="143" y="52"/>
                    </a:lnTo>
                    <a:lnTo>
                      <a:pt x="134" y="49"/>
                    </a:lnTo>
                    <a:lnTo>
                      <a:pt x="127" y="54"/>
                    </a:lnTo>
                    <a:lnTo>
                      <a:pt x="115" y="53"/>
                    </a:lnTo>
                    <a:lnTo>
                      <a:pt x="105" y="40"/>
                    </a:lnTo>
                    <a:lnTo>
                      <a:pt x="85" y="39"/>
                    </a:lnTo>
                    <a:lnTo>
                      <a:pt x="70" y="31"/>
                    </a:lnTo>
                    <a:lnTo>
                      <a:pt x="56" y="29"/>
                    </a:lnTo>
                    <a:lnTo>
                      <a:pt x="46" y="21"/>
                    </a:lnTo>
                    <a:lnTo>
                      <a:pt x="40" y="22"/>
                    </a:lnTo>
                    <a:lnTo>
                      <a:pt x="34" y="13"/>
                    </a:lnTo>
                    <a:lnTo>
                      <a:pt x="29" y="7"/>
                    </a:lnTo>
                    <a:lnTo>
                      <a:pt x="21" y="10"/>
                    </a:lnTo>
                    <a:lnTo>
                      <a:pt x="0" y="0"/>
                    </a:lnTo>
                    <a:lnTo>
                      <a:pt x="13" y="25"/>
                    </a:lnTo>
                    <a:lnTo>
                      <a:pt x="42" y="40"/>
                    </a:lnTo>
                    <a:lnTo>
                      <a:pt x="50" y="61"/>
                    </a:lnTo>
                    <a:close/>
                  </a:path>
                </a:pathLst>
              </a:custGeom>
              <a:noFill/>
              <a:ln w="0">
                <a:solidFill>
                  <a:schemeClr val="tx1"/>
                </a:solidFill>
                <a:round/>
                <a:headEnd/>
                <a:tailEnd/>
              </a:ln>
            </p:spPr>
            <p:txBody>
              <a:bodyPr/>
              <a:lstStyle/>
              <a:p>
                <a:endParaRPr lang="tr-TR">
                  <a:solidFill>
                    <a:srgbClr val="FFFFFF"/>
                  </a:solidFill>
                </a:endParaRPr>
              </a:p>
            </p:txBody>
          </p:sp>
          <p:sp>
            <p:nvSpPr>
              <p:cNvPr id="44384" name="Freeform 320"/>
              <p:cNvSpPr>
                <a:spLocks/>
              </p:cNvSpPr>
              <p:nvPr/>
            </p:nvSpPr>
            <p:spPr bwMode="auto">
              <a:xfrm>
                <a:off x="3297" y="1302"/>
                <a:ext cx="21" cy="6"/>
              </a:xfrm>
              <a:custGeom>
                <a:avLst/>
                <a:gdLst>
                  <a:gd name="T0" fmla="*/ 0 w 63"/>
                  <a:gd name="T1" fmla="*/ 0 h 18"/>
                  <a:gd name="T2" fmla="*/ 0 w 63"/>
                  <a:gd name="T3" fmla="*/ 0 h 18"/>
                  <a:gd name="T4" fmla="*/ 0 w 63"/>
                  <a:gd name="T5" fmla="*/ 0 h 18"/>
                  <a:gd name="T6" fmla="*/ 0 w 63"/>
                  <a:gd name="T7" fmla="*/ 0 h 18"/>
                  <a:gd name="T8" fmla="*/ 0 w 63"/>
                  <a:gd name="T9" fmla="*/ 0 h 18"/>
                  <a:gd name="T10" fmla="*/ 0 w 63"/>
                  <a:gd name="T11" fmla="*/ 0 h 18"/>
                  <a:gd name="T12" fmla="*/ 0 w 63"/>
                  <a:gd name="T13" fmla="*/ 0 h 18"/>
                  <a:gd name="T14" fmla="*/ 0 w 63"/>
                  <a:gd name="T15" fmla="*/ 0 h 18"/>
                  <a:gd name="T16" fmla="*/ 0 w 6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8"/>
                  <a:gd name="T29" fmla="*/ 63 w 6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8">
                    <a:moveTo>
                      <a:pt x="0" y="11"/>
                    </a:moveTo>
                    <a:lnTo>
                      <a:pt x="19" y="3"/>
                    </a:lnTo>
                    <a:lnTo>
                      <a:pt x="58" y="0"/>
                    </a:lnTo>
                    <a:lnTo>
                      <a:pt x="63" y="4"/>
                    </a:lnTo>
                    <a:lnTo>
                      <a:pt x="46" y="8"/>
                    </a:lnTo>
                    <a:lnTo>
                      <a:pt x="36" y="13"/>
                    </a:lnTo>
                    <a:lnTo>
                      <a:pt x="10" y="14"/>
                    </a:lnTo>
                    <a:lnTo>
                      <a:pt x="3" y="18"/>
                    </a:lnTo>
                    <a:lnTo>
                      <a:pt x="0" y="1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85" name="Freeform 321"/>
              <p:cNvSpPr>
                <a:spLocks/>
              </p:cNvSpPr>
              <p:nvPr/>
            </p:nvSpPr>
            <p:spPr bwMode="auto">
              <a:xfrm>
                <a:off x="3252" y="1318"/>
                <a:ext cx="15" cy="8"/>
              </a:xfrm>
              <a:custGeom>
                <a:avLst/>
                <a:gdLst>
                  <a:gd name="T0" fmla="*/ 0 w 45"/>
                  <a:gd name="T1" fmla="*/ 0 h 23"/>
                  <a:gd name="T2" fmla="*/ 0 w 45"/>
                  <a:gd name="T3" fmla="*/ 0 h 23"/>
                  <a:gd name="T4" fmla="*/ 0 w 45"/>
                  <a:gd name="T5" fmla="*/ 0 h 23"/>
                  <a:gd name="T6" fmla="*/ 0 w 45"/>
                  <a:gd name="T7" fmla="*/ 0 h 23"/>
                  <a:gd name="T8" fmla="*/ 0 w 45"/>
                  <a:gd name="T9" fmla="*/ 0 h 23"/>
                  <a:gd name="T10" fmla="*/ 0 w 45"/>
                  <a:gd name="T11" fmla="*/ 0 h 23"/>
                  <a:gd name="T12" fmla="*/ 0 w 45"/>
                  <a:gd name="T13" fmla="*/ 0 h 23"/>
                  <a:gd name="T14" fmla="*/ 0 w 45"/>
                  <a:gd name="T15" fmla="*/ 0 h 23"/>
                  <a:gd name="T16" fmla="*/ 0 w 45"/>
                  <a:gd name="T17" fmla="*/ 0 h 23"/>
                  <a:gd name="T18" fmla="*/ 0 w 45"/>
                  <a:gd name="T19" fmla="*/ 0 h 23"/>
                  <a:gd name="T20" fmla="*/ 0 w 45"/>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3"/>
                  <a:gd name="T35" fmla="*/ 45 w 45"/>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3">
                    <a:moveTo>
                      <a:pt x="0" y="9"/>
                    </a:moveTo>
                    <a:lnTo>
                      <a:pt x="21" y="0"/>
                    </a:lnTo>
                    <a:lnTo>
                      <a:pt x="45" y="7"/>
                    </a:lnTo>
                    <a:lnTo>
                      <a:pt x="33" y="11"/>
                    </a:lnTo>
                    <a:lnTo>
                      <a:pt x="19" y="11"/>
                    </a:lnTo>
                    <a:lnTo>
                      <a:pt x="19" y="18"/>
                    </a:lnTo>
                    <a:lnTo>
                      <a:pt x="33" y="22"/>
                    </a:lnTo>
                    <a:lnTo>
                      <a:pt x="16" y="23"/>
                    </a:lnTo>
                    <a:lnTo>
                      <a:pt x="6" y="19"/>
                    </a:lnTo>
                    <a:lnTo>
                      <a:pt x="1" y="15"/>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86" name="Freeform 322"/>
              <p:cNvSpPr>
                <a:spLocks/>
              </p:cNvSpPr>
              <p:nvPr/>
            </p:nvSpPr>
            <p:spPr bwMode="auto">
              <a:xfrm>
                <a:off x="3330" y="1297"/>
                <a:ext cx="16" cy="6"/>
              </a:xfrm>
              <a:custGeom>
                <a:avLst/>
                <a:gdLst>
                  <a:gd name="T0" fmla="*/ 0 w 48"/>
                  <a:gd name="T1" fmla="*/ 0 h 18"/>
                  <a:gd name="T2" fmla="*/ 0 w 48"/>
                  <a:gd name="T3" fmla="*/ 0 h 18"/>
                  <a:gd name="T4" fmla="*/ 0 w 48"/>
                  <a:gd name="T5" fmla="*/ 0 h 18"/>
                  <a:gd name="T6" fmla="*/ 0 w 48"/>
                  <a:gd name="T7" fmla="*/ 0 h 18"/>
                  <a:gd name="T8" fmla="*/ 0 w 48"/>
                  <a:gd name="T9" fmla="*/ 0 h 18"/>
                  <a:gd name="T10" fmla="*/ 0 w 48"/>
                  <a:gd name="T11" fmla="*/ 0 h 18"/>
                  <a:gd name="T12" fmla="*/ 0 w 48"/>
                  <a:gd name="T13" fmla="*/ 0 h 18"/>
                  <a:gd name="T14" fmla="*/ 0 w 48"/>
                  <a:gd name="T15" fmla="*/ 0 h 18"/>
                  <a:gd name="T16" fmla="*/ 0 w 48"/>
                  <a:gd name="T17" fmla="*/ 0 h 18"/>
                  <a:gd name="T18" fmla="*/ 0 w 48"/>
                  <a:gd name="T19" fmla="*/ 0 h 18"/>
                  <a:gd name="T20" fmla="*/ 0 w 48"/>
                  <a:gd name="T21" fmla="*/ 0 h 18"/>
                  <a:gd name="T22" fmla="*/ 0 w 48"/>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18"/>
                  <a:gd name="T38" fmla="*/ 48 w 4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18">
                    <a:moveTo>
                      <a:pt x="0" y="9"/>
                    </a:moveTo>
                    <a:lnTo>
                      <a:pt x="0" y="18"/>
                    </a:lnTo>
                    <a:lnTo>
                      <a:pt x="4" y="18"/>
                    </a:lnTo>
                    <a:lnTo>
                      <a:pt x="6" y="15"/>
                    </a:lnTo>
                    <a:lnTo>
                      <a:pt x="9" y="14"/>
                    </a:lnTo>
                    <a:lnTo>
                      <a:pt x="13" y="8"/>
                    </a:lnTo>
                    <a:lnTo>
                      <a:pt x="36" y="3"/>
                    </a:lnTo>
                    <a:lnTo>
                      <a:pt x="48" y="7"/>
                    </a:lnTo>
                    <a:lnTo>
                      <a:pt x="48" y="1"/>
                    </a:lnTo>
                    <a:lnTo>
                      <a:pt x="43" y="0"/>
                    </a:lnTo>
                    <a:lnTo>
                      <a:pt x="7" y="1"/>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87" name="Freeform 323"/>
              <p:cNvSpPr>
                <a:spLocks/>
              </p:cNvSpPr>
              <p:nvPr/>
            </p:nvSpPr>
            <p:spPr bwMode="auto">
              <a:xfrm>
                <a:off x="3350" y="1293"/>
                <a:ext cx="15" cy="4"/>
              </a:xfrm>
              <a:custGeom>
                <a:avLst/>
                <a:gdLst>
                  <a:gd name="T0" fmla="*/ 0 w 43"/>
                  <a:gd name="T1" fmla="*/ 0 h 11"/>
                  <a:gd name="T2" fmla="*/ 0 w 43"/>
                  <a:gd name="T3" fmla="*/ 0 h 11"/>
                  <a:gd name="T4" fmla="*/ 0 w 43"/>
                  <a:gd name="T5" fmla="*/ 0 h 11"/>
                  <a:gd name="T6" fmla="*/ 0 w 43"/>
                  <a:gd name="T7" fmla="*/ 0 h 11"/>
                  <a:gd name="T8" fmla="*/ 0 w 43"/>
                  <a:gd name="T9" fmla="*/ 0 h 11"/>
                  <a:gd name="T10" fmla="*/ 0 w 43"/>
                  <a:gd name="T11" fmla="*/ 0 h 11"/>
                  <a:gd name="T12" fmla="*/ 0 w 43"/>
                  <a:gd name="T13" fmla="*/ 0 h 11"/>
                  <a:gd name="T14" fmla="*/ 0 w 43"/>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1"/>
                  <a:gd name="T26" fmla="*/ 43 w 43"/>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1">
                    <a:moveTo>
                      <a:pt x="0" y="9"/>
                    </a:moveTo>
                    <a:lnTo>
                      <a:pt x="7" y="11"/>
                    </a:lnTo>
                    <a:lnTo>
                      <a:pt x="11" y="8"/>
                    </a:lnTo>
                    <a:lnTo>
                      <a:pt x="28" y="9"/>
                    </a:lnTo>
                    <a:lnTo>
                      <a:pt x="43" y="2"/>
                    </a:lnTo>
                    <a:lnTo>
                      <a:pt x="31" y="1"/>
                    </a:lnTo>
                    <a:lnTo>
                      <a:pt x="4" y="0"/>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88" name="Freeform 324"/>
              <p:cNvSpPr>
                <a:spLocks/>
              </p:cNvSpPr>
              <p:nvPr/>
            </p:nvSpPr>
            <p:spPr bwMode="auto">
              <a:xfrm>
                <a:off x="3272" y="1308"/>
                <a:ext cx="21" cy="4"/>
              </a:xfrm>
              <a:custGeom>
                <a:avLst/>
                <a:gdLst>
                  <a:gd name="T0" fmla="*/ 0 w 62"/>
                  <a:gd name="T1" fmla="*/ 0 h 13"/>
                  <a:gd name="T2" fmla="*/ 0 w 62"/>
                  <a:gd name="T3" fmla="*/ 0 h 13"/>
                  <a:gd name="T4" fmla="*/ 0 w 62"/>
                  <a:gd name="T5" fmla="*/ 0 h 13"/>
                  <a:gd name="T6" fmla="*/ 0 w 62"/>
                  <a:gd name="T7" fmla="*/ 0 h 13"/>
                  <a:gd name="T8" fmla="*/ 0 w 62"/>
                  <a:gd name="T9" fmla="*/ 0 h 13"/>
                  <a:gd name="T10" fmla="*/ 0 w 62"/>
                  <a:gd name="T11" fmla="*/ 0 h 13"/>
                  <a:gd name="T12" fmla="*/ 0 w 62"/>
                  <a:gd name="T13" fmla="*/ 0 h 13"/>
                  <a:gd name="T14" fmla="*/ 0 w 6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3"/>
                  <a:gd name="T26" fmla="*/ 62 w 6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3">
                    <a:moveTo>
                      <a:pt x="0" y="8"/>
                    </a:moveTo>
                    <a:lnTo>
                      <a:pt x="3" y="13"/>
                    </a:lnTo>
                    <a:lnTo>
                      <a:pt x="23" y="6"/>
                    </a:lnTo>
                    <a:lnTo>
                      <a:pt x="62" y="6"/>
                    </a:lnTo>
                    <a:lnTo>
                      <a:pt x="60" y="3"/>
                    </a:lnTo>
                    <a:lnTo>
                      <a:pt x="50" y="0"/>
                    </a:lnTo>
                    <a:lnTo>
                      <a:pt x="30" y="0"/>
                    </a:lnTo>
                    <a:lnTo>
                      <a:pt x="0" y="8"/>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89" name="Freeform 325"/>
              <p:cNvSpPr>
                <a:spLocks/>
              </p:cNvSpPr>
              <p:nvPr/>
            </p:nvSpPr>
            <p:spPr bwMode="auto">
              <a:xfrm>
                <a:off x="3367" y="1290"/>
                <a:ext cx="12" cy="4"/>
              </a:xfrm>
              <a:custGeom>
                <a:avLst/>
                <a:gdLst>
                  <a:gd name="T0" fmla="*/ 0 w 37"/>
                  <a:gd name="T1" fmla="*/ 0 h 12"/>
                  <a:gd name="T2" fmla="*/ 0 w 37"/>
                  <a:gd name="T3" fmla="*/ 0 h 12"/>
                  <a:gd name="T4" fmla="*/ 0 w 37"/>
                  <a:gd name="T5" fmla="*/ 0 h 12"/>
                  <a:gd name="T6" fmla="*/ 0 w 37"/>
                  <a:gd name="T7" fmla="*/ 0 h 12"/>
                  <a:gd name="T8" fmla="*/ 0 w 37"/>
                  <a:gd name="T9" fmla="*/ 0 h 12"/>
                  <a:gd name="T10" fmla="*/ 0 w 37"/>
                  <a:gd name="T11" fmla="*/ 0 h 12"/>
                  <a:gd name="T12" fmla="*/ 0 w 37"/>
                  <a:gd name="T13" fmla="*/ 0 h 12"/>
                  <a:gd name="T14" fmla="*/ 0 w 37"/>
                  <a:gd name="T15" fmla="*/ 0 h 12"/>
                  <a:gd name="T16" fmla="*/ 0 w 37"/>
                  <a:gd name="T17" fmla="*/ 0 h 12"/>
                  <a:gd name="T18" fmla="*/ 0 w 37"/>
                  <a:gd name="T19" fmla="*/ 0 h 12"/>
                  <a:gd name="T20" fmla="*/ 0 w 37"/>
                  <a:gd name="T21" fmla="*/ 0 h 12"/>
                  <a:gd name="T22" fmla="*/ 0 w 3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2"/>
                  <a:gd name="T38" fmla="*/ 37 w 3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2">
                    <a:moveTo>
                      <a:pt x="0" y="4"/>
                    </a:moveTo>
                    <a:lnTo>
                      <a:pt x="7" y="0"/>
                    </a:lnTo>
                    <a:lnTo>
                      <a:pt x="30" y="3"/>
                    </a:lnTo>
                    <a:lnTo>
                      <a:pt x="37" y="7"/>
                    </a:lnTo>
                    <a:lnTo>
                      <a:pt x="35" y="10"/>
                    </a:lnTo>
                    <a:lnTo>
                      <a:pt x="17" y="10"/>
                    </a:lnTo>
                    <a:lnTo>
                      <a:pt x="10" y="5"/>
                    </a:lnTo>
                    <a:lnTo>
                      <a:pt x="7" y="7"/>
                    </a:lnTo>
                    <a:lnTo>
                      <a:pt x="10" y="11"/>
                    </a:lnTo>
                    <a:lnTo>
                      <a:pt x="9" y="12"/>
                    </a:lnTo>
                    <a:lnTo>
                      <a:pt x="4" y="11"/>
                    </a:lnTo>
                    <a:lnTo>
                      <a:pt x="0" y="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90" name="Freeform 326"/>
              <p:cNvSpPr>
                <a:spLocks/>
              </p:cNvSpPr>
              <p:nvPr/>
            </p:nvSpPr>
            <p:spPr bwMode="auto">
              <a:xfrm>
                <a:off x="3270" y="1314"/>
                <a:ext cx="5" cy="3"/>
              </a:xfrm>
              <a:custGeom>
                <a:avLst/>
                <a:gdLst>
                  <a:gd name="T0" fmla="*/ 0 w 13"/>
                  <a:gd name="T1" fmla="*/ 0 h 11"/>
                  <a:gd name="T2" fmla="*/ 0 w 13"/>
                  <a:gd name="T3" fmla="*/ 0 h 11"/>
                  <a:gd name="T4" fmla="*/ 0 w 13"/>
                  <a:gd name="T5" fmla="*/ 0 h 11"/>
                  <a:gd name="T6" fmla="*/ 0 w 13"/>
                  <a:gd name="T7" fmla="*/ 0 h 11"/>
                  <a:gd name="T8" fmla="*/ 0 w 13"/>
                  <a:gd name="T9" fmla="*/ 0 h 11"/>
                  <a:gd name="T10" fmla="*/ 0 w 13"/>
                  <a:gd name="T11" fmla="*/ 0 h 11"/>
                  <a:gd name="T12" fmla="*/ 0 w 13"/>
                  <a:gd name="T13" fmla="*/ 0 h 11"/>
                  <a:gd name="T14" fmla="*/ 0 w 13"/>
                  <a:gd name="T15" fmla="*/ 0 h 11"/>
                  <a:gd name="T16" fmla="*/ 0 w 13"/>
                  <a:gd name="T17" fmla="*/ 0 h 11"/>
                  <a:gd name="T18" fmla="*/ 0 w 1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1"/>
                  <a:gd name="T32" fmla="*/ 13 w 1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1">
                    <a:moveTo>
                      <a:pt x="0" y="3"/>
                    </a:moveTo>
                    <a:lnTo>
                      <a:pt x="13" y="0"/>
                    </a:lnTo>
                    <a:lnTo>
                      <a:pt x="10" y="7"/>
                    </a:lnTo>
                    <a:lnTo>
                      <a:pt x="7" y="7"/>
                    </a:lnTo>
                    <a:lnTo>
                      <a:pt x="10" y="9"/>
                    </a:lnTo>
                    <a:lnTo>
                      <a:pt x="7" y="11"/>
                    </a:lnTo>
                    <a:lnTo>
                      <a:pt x="2" y="9"/>
                    </a:lnTo>
                    <a:lnTo>
                      <a:pt x="3" y="8"/>
                    </a:lnTo>
                    <a:lnTo>
                      <a:pt x="0" y="7"/>
                    </a:lnTo>
                    <a:lnTo>
                      <a:pt x="0" y="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91" name="Freeform 327"/>
              <p:cNvSpPr>
                <a:spLocks/>
              </p:cNvSpPr>
              <p:nvPr/>
            </p:nvSpPr>
            <p:spPr bwMode="auto">
              <a:xfrm>
                <a:off x="3428" y="1372"/>
                <a:ext cx="53" cy="40"/>
              </a:xfrm>
              <a:custGeom>
                <a:avLst/>
                <a:gdLst>
                  <a:gd name="T0" fmla="*/ 0 w 160"/>
                  <a:gd name="T1" fmla="*/ 0 h 120"/>
                  <a:gd name="T2" fmla="*/ 0 w 160"/>
                  <a:gd name="T3" fmla="*/ 0 h 120"/>
                  <a:gd name="T4" fmla="*/ 0 w 160"/>
                  <a:gd name="T5" fmla="*/ 0 h 120"/>
                  <a:gd name="T6" fmla="*/ 0 w 160"/>
                  <a:gd name="T7" fmla="*/ 0 h 120"/>
                  <a:gd name="T8" fmla="*/ 0 w 160"/>
                  <a:gd name="T9" fmla="*/ 0 h 120"/>
                  <a:gd name="T10" fmla="*/ 0 w 160"/>
                  <a:gd name="T11" fmla="*/ 0 h 120"/>
                  <a:gd name="T12" fmla="*/ 0 w 160"/>
                  <a:gd name="T13" fmla="*/ 0 h 120"/>
                  <a:gd name="T14" fmla="*/ 0 w 160"/>
                  <a:gd name="T15" fmla="*/ 0 h 120"/>
                  <a:gd name="T16" fmla="*/ 0 w 160"/>
                  <a:gd name="T17" fmla="*/ 0 h 120"/>
                  <a:gd name="T18" fmla="*/ 0 w 160"/>
                  <a:gd name="T19" fmla="*/ 0 h 120"/>
                  <a:gd name="T20" fmla="*/ 0 w 160"/>
                  <a:gd name="T21" fmla="*/ 0 h 120"/>
                  <a:gd name="T22" fmla="*/ 0 w 160"/>
                  <a:gd name="T23" fmla="*/ 0 h 120"/>
                  <a:gd name="T24" fmla="*/ 0 w 160"/>
                  <a:gd name="T25" fmla="*/ 0 h 120"/>
                  <a:gd name="T26" fmla="*/ 0 w 160"/>
                  <a:gd name="T27" fmla="*/ 0 h 120"/>
                  <a:gd name="T28" fmla="*/ 0 w 160"/>
                  <a:gd name="T29" fmla="*/ 0 h 120"/>
                  <a:gd name="T30" fmla="*/ 0 w 160"/>
                  <a:gd name="T31" fmla="*/ 0 h 120"/>
                  <a:gd name="T32" fmla="*/ 0 w 160"/>
                  <a:gd name="T33" fmla="*/ 0 h 120"/>
                  <a:gd name="T34" fmla="*/ 0 w 160"/>
                  <a:gd name="T35" fmla="*/ 0 h 120"/>
                  <a:gd name="T36" fmla="*/ 0 w 160"/>
                  <a:gd name="T37" fmla="*/ 0 h 120"/>
                  <a:gd name="T38" fmla="*/ 0 w 160"/>
                  <a:gd name="T39" fmla="*/ 0 h 120"/>
                  <a:gd name="T40" fmla="*/ 0 w 160"/>
                  <a:gd name="T41" fmla="*/ 0 h 120"/>
                  <a:gd name="T42" fmla="*/ 0 w 160"/>
                  <a:gd name="T43" fmla="*/ 0 h 120"/>
                  <a:gd name="T44" fmla="*/ 0 w 160"/>
                  <a:gd name="T45" fmla="*/ 0 h 120"/>
                  <a:gd name="T46" fmla="*/ 0 w 160"/>
                  <a:gd name="T47" fmla="*/ 0 h 120"/>
                  <a:gd name="T48" fmla="*/ 0 w 160"/>
                  <a:gd name="T49" fmla="*/ 0 h 120"/>
                  <a:gd name="T50" fmla="*/ 0 w 160"/>
                  <a:gd name="T51" fmla="*/ 0 h 120"/>
                  <a:gd name="T52" fmla="*/ 0 w 160"/>
                  <a:gd name="T53" fmla="*/ 0 h 120"/>
                  <a:gd name="T54" fmla="*/ 0 w 160"/>
                  <a:gd name="T55" fmla="*/ 0 h 120"/>
                  <a:gd name="T56" fmla="*/ 0 w 160"/>
                  <a:gd name="T57" fmla="*/ 0 h 120"/>
                  <a:gd name="T58" fmla="*/ 0 w 160"/>
                  <a:gd name="T59" fmla="*/ 0 h 120"/>
                  <a:gd name="T60" fmla="*/ 0 w 160"/>
                  <a:gd name="T61" fmla="*/ 0 h 120"/>
                  <a:gd name="T62" fmla="*/ 0 w 160"/>
                  <a:gd name="T63" fmla="*/ 0 h 120"/>
                  <a:gd name="T64" fmla="*/ 0 w 160"/>
                  <a:gd name="T65" fmla="*/ 0 h 120"/>
                  <a:gd name="T66" fmla="*/ 0 w 160"/>
                  <a:gd name="T67" fmla="*/ 0 h 120"/>
                  <a:gd name="T68" fmla="*/ 0 w 160"/>
                  <a:gd name="T69" fmla="*/ 0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20"/>
                  <a:gd name="T107" fmla="*/ 160 w 160"/>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20">
                    <a:moveTo>
                      <a:pt x="0" y="0"/>
                    </a:moveTo>
                    <a:lnTo>
                      <a:pt x="21" y="10"/>
                    </a:lnTo>
                    <a:lnTo>
                      <a:pt x="29" y="7"/>
                    </a:lnTo>
                    <a:lnTo>
                      <a:pt x="34" y="13"/>
                    </a:lnTo>
                    <a:lnTo>
                      <a:pt x="40" y="22"/>
                    </a:lnTo>
                    <a:lnTo>
                      <a:pt x="46" y="21"/>
                    </a:lnTo>
                    <a:lnTo>
                      <a:pt x="56" y="29"/>
                    </a:lnTo>
                    <a:lnTo>
                      <a:pt x="70" y="31"/>
                    </a:lnTo>
                    <a:lnTo>
                      <a:pt x="85" y="39"/>
                    </a:lnTo>
                    <a:lnTo>
                      <a:pt x="105" y="40"/>
                    </a:lnTo>
                    <a:lnTo>
                      <a:pt x="115" y="53"/>
                    </a:lnTo>
                    <a:lnTo>
                      <a:pt x="127" y="54"/>
                    </a:lnTo>
                    <a:lnTo>
                      <a:pt x="134" y="49"/>
                    </a:lnTo>
                    <a:lnTo>
                      <a:pt x="143" y="52"/>
                    </a:lnTo>
                    <a:lnTo>
                      <a:pt x="151" y="61"/>
                    </a:lnTo>
                    <a:lnTo>
                      <a:pt x="141" y="65"/>
                    </a:lnTo>
                    <a:lnTo>
                      <a:pt x="144" y="72"/>
                    </a:lnTo>
                    <a:lnTo>
                      <a:pt x="160" y="77"/>
                    </a:lnTo>
                    <a:lnTo>
                      <a:pt x="150" y="85"/>
                    </a:lnTo>
                    <a:lnTo>
                      <a:pt x="151" y="96"/>
                    </a:lnTo>
                    <a:lnTo>
                      <a:pt x="145" y="110"/>
                    </a:lnTo>
                    <a:lnTo>
                      <a:pt x="137" y="120"/>
                    </a:lnTo>
                    <a:lnTo>
                      <a:pt x="125" y="117"/>
                    </a:lnTo>
                    <a:lnTo>
                      <a:pt x="118" y="111"/>
                    </a:lnTo>
                    <a:lnTo>
                      <a:pt x="111" y="115"/>
                    </a:lnTo>
                    <a:lnTo>
                      <a:pt x="93" y="103"/>
                    </a:lnTo>
                    <a:lnTo>
                      <a:pt x="85" y="99"/>
                    </a:lnTo>
                    <a:lnTo>
                      <a:pt x="72" y="106"/>
                    </a:lnTo>
                    <a:lnTo>
                      <a:pt x="66" y="100"/>
                    </a:lnTo>
                    <a:lnTo>
                      <a:pt x="65" y="83"/>
                    </a:lnTo>
                    <a:lnTo>
                      <a:pt x="55" y="78"/>
                    </a:lnTo>
                    <a:lnTo>
                      <a:pt x="50" y="61"/>
                    </a:lnTo>
                    <a:lnTo>
                      <a:pt x="42" y="40"/>
                    </a:lnTo>
                    <a:lnTo>
                      <a:pt x="13" y="25"/>
                    </a:lnTo>
                    <a:lnTo>
                      <a:pt x="0" y="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92" name="Freeform 328"/>
              <p:cNvSpPr>
                <a:spLocks/>
              </p:cNvSpPr>
              <p:nvPr/>
            </p:nvSpPr>
            <p:spPr bwMode="auto">
              <a:xfrm>
                <a:off x="3434" y="1320"/>
                <a:ext cx="13" cy="17"/>
              </a:xfrm>
              <a:custGeom>
                <a:avLst/>
                <a:gdLst>
                  <a:gd name="T0" fmla="*/ 0 w 41"/>
                  <a:gd name="T1" fmla="*/ 0 h 53"/>
                  <a:gd name="T2" fmla="*/ 0 w 41"/>
                  <a:gd name="T3" fmla="*/ 0 h 53"/>
                  <a:gd name="T4" fmla="*/ 0 w 41"/>
                  <a:gd name="T5" fmla="*/ 0 h 53"/>
                  <a:gd name="T6" fmla="*/ 0 w 41"/>
                  <a:gd name="T7" fmla="*/ 0 h 53"/>
                  <a:gd name="T8" fmla="*/ 0 w 41"/>
                  <a:gd name="T9" fmla="*/ 0 h 53"/>
                  <a:gd name="T10" fmla="*/ 0 w 41"/>
                  <a:gd name="T11" fmla="*/ 0 h 53"/>
                  <a:gd name="T12" fmla="*/ 0 w 41"/>
                  <a:gd name="T13" fmla="*/ 0 h 53"/>
                  <a:gd name="T14" fmla="*/ 0 w 41"/>
                  <a:gd name="T15" fmla="*/ 0 h 53"/>
                  <a:gd name="T16" fmla="*/ 0 w 41"/>
                  <a:gd name="T17" fmla="*/ 0 h 53"/>
                  <a:gd name="T18" fmla="*/ 0 w 41"/>
                  <a:gd name="T19" fmla="*/ 0 h 53"/>
                  <a:gd name="T20" fmla="*/ 0 w 41"/>
                  <a:gd name="T21" fmla="*/ 0 h 53"/>
                  <a:gd name="T22" fmla="*/ 0 w 41"/>
                  <a:gd name="T23" fmla="*/ 0 h 53"/>
                  <a:gd name="T24" fmla="*/ 0 w 41"/>
                  <a:gd name="T25" fmla="*/ 0 h 53"/>
                  <a:gd name="T26" fmla="*/ 0 w 41"/>
                  <a:gd name="T27" fmla="*/ 0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53"/>
                  <a:gd name="T44" fmla="*/ 41 w 41"/>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53">
                    <a:moveTo>
                      <a:pt x="0" y="4"/>
                    </a:moveTo>
                    <a:lnTo>
                      <a:pt x="11" y="4"/>
                    </a:lnTo>
                    <a:lnTo>
                      <a:pt x="15" y="10"/>
                    </a:lnTo>
                    <a:lnTo>
                      <a:pt x="39" y="0"/>
                    </a:lnTo>
                    <a:lnTo>
                      <a:pt x="37" y="10"/>
                    </a:lnTo>
                    <a:lnTo>
                      <a:pt x="29" y="16"/>
                    </a:lnTo>
                    <a:lnTo>
                      <a:pt x="41" y="36"/>
                    </a:lnTo>
                    <a:lnTo>
                      <a:pt x="38" y="53"/>
                    </a:lnTo>
                    <a:lnTo>
                      <a:pt x="16" y="53"/>
                    </a:lnTo>
                    <a:lnTo>
                      <a:pt x="6" y="40"/>
                    </a:lnTo>
                    <a:lnTo>
                      <a:pt x="15" y="41"/>
                    </a:lnTo>
                    <a:lnTo>
                      <a:pt x="6" y="23"/>
                    </a:lnTo>
                    <a:lnTo>
                      <a:pt x="6" y="15"/>
                    </a:lnTo>
                    <a:lnTo>
                      <a:pt x="0" y="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93" name="Freeform 329"/>
              <p:cNvSpPr>
                <a:spLocks/>
              </p:cNvSpPr>
              <p:nvPr/>
            </p:nvSpPr>
            <p:spPr bwMode="auto">
              <a:xfrm>
                <a:off x="3197" y="1717"/>
                <a:ext cx="235" cy="297"/>
              </a:xfrm>
              <a:custGeom>
                <a:avLst/>
                <a:gdLst>
                  <a:gd name="T0" fmla="*/ 0 w 704"/>
                  <a:gd name="T1" fmla="*/ 0 h 891"/>
                  <a:gd name="T2" fmla="*/ 0 w 704"/>
                  <a:gd name="T3" fmla="*/ 0 h 891"/>
                  <a:gd name="T4" fmla="*/ 0 w 704"/>
                  <a:gd name="T5" fmla="*/ 0 h 891"/>
                  <a:gd name="T6" fmla="*/ 0 w 704"/>
                  <a:gd name="T7" fmla="*/ 0 h 891"/>
                  <a:gd name="T8" fmla="*/ 0 w 704"/>
                  <a:gd name="T9" fmla="*/ 0 h 891"/>
                  <a:gd name="T10" fmla="*/ 0 w 704"/>
                  <a:gd name="T11" fmla="*/ 0 h 891"/>
                  <a:gd name="T12" fmla="*/ 0 w 704"/>
                  <a:gd name="T13" fmla="*/ 0 h 891"/>
                  <a:gd name="T14" fmla="*/ 0 w 704"/>
                  <a:gd name="T15" fmla="*/ 0 h 891"/>
                  <a:gd name="T16" fmla="*/ 0 w 704"/>
                  <a:gd name="T17" fmla="*/ 0 h 891"/>
                  <a:gd name="T18" fmla="*/ 0 w 704"/>
                  <a:gd name="T19" fmla="*/ 0 h 891"/>
                  <a:gd name="T20" fmla="*/ 0 w 704"/>
                  <a:gd name="T21" fmla="*/ 0 h 891"/>
                  <a:gd name="T22" fmla="*/ 0 w 704"/>
                  <a:gd name="T23" fmla="*/ 0 h 891"/>
                  <a:gd name="T24" fmla="*/ 0 w 704"/>
                  <a:gd name="T25" fmla="*/ 0 h 891"/>
                  <a:gd name="T26" fmla="*/ 0 w 704"/>
                  <a:gd name="T27" fmla="*/ 0 h 891"/>
                  <a:gd name="T28" fmla="*/ 0 w 704"/>
                  <a:gd name="T29" fmla="*/ 0 h 891"/>
                  <a:gd name="T30" fmla="*/ 0 w 704"/>
                  <a:gd name="T31" fmla="*/ 0 h 891"/>
                  <a:gd name="T32" fmla="*/ 0 w 704"/>
                  <a:gd name="T33" fmla="*/ 0 h 891"/>
                  <a:gd name="T34" fmla="*/ 0 w 704"/>
                  <a:gd name="T35" fmla="*/ 0 h 891"/>
                  <a:gd name="T36" fmla="*/ 0 w 704"/>
                  <a:gd name="T37" fmla="*/ 0 h 891"/>
                  <a:gd name="T38" fmla="*/ 0 w 704"/>
                  <a:gd name="T39" fmla="*/ 0 h 891"/>
                  <a:gd name="T40" fmla="*/ 0 w 704"/>
                  <a:gd name="T41" fmla="*/ 0 h 891"/>
                  <a:gd name="T42" fmla="*/ 0 w 704"/>
                  <a:gd name="T43" fmla="*/ 0 h 891"/>
                  <a:gd name="T44" fmla="*/ 0 w 704"/>
                  <a:gd name="T45" fmla="*/ 0 h 891"/>
                  <a:gd name="T46" fmla="*/ 0 w 704"/>
                  <a:gd name="T47" fmla="*/ 0 h 891"/>
                  <a:gd name="T48" fmla="*/ 0 w 704"/>
                  <a:gd name="T49" fmla="*/ 0 h 891"/>
                  <a:gd name="T50" fmla="*/ 0 w 704"/>
                  <a:gd name="T51" fmla="*/ 0 h 891"/>
                  <a:gd name="T52" fmla="*/ 0 w 704"/>
                  <a:gd name="T53" fmla="*/ 0 h 891"/>
                  <a:gd name="T54" fmla="*/ 0 w 704"/>
                  <a:gd name="T55" fmla="*/ 0 h 891"/>
                  <a:gd name="T56" fmla="*/ 0 w 704"/>
                  <a:gd name="T57" fmla="*/ 0 h 891"/>
                  <a:gd name="T58" fmla="*/ 0 w 704"/>
                  <a:gd name="T59" fmla="*/ 0 h 891"/>
                  <a:gd name="T60" fmla="*/ 0 w 704"/>
                  <a:gd name="T61" fmla="*/ 0 h 891"/>
                  <a:gd name="T62" fmla="*/ 0 w 704"/>
                  <a:gd name="T63" fmla="*/ 0 h 891"/>
                  <a:gd name="T64" fmla="*/ 0 w 704"/>
                  <a:gd name="T65" fmla="*/ 0 h 891"/>
                  <a:gd name="T66" fmla="*/ 0 w 704"/>
                  <a:gd name="T67" fmla="*/ 0 h 891"/>
                  <a:gd name="T68" fmla="*/ 0 w 704"/>
                  <a:gd name="T69" fmla="*/ 0 h 891"/>
                  <a:gd name="T70" fmla="*/ 0 w 704"/>
                  <a:gd name="T71" fmla="*/ 0 h 891"/>
                  <a:gd name="T72" fmla="*/ 0 w 704"/>
                  <a:gd name="T73" fmla="*/ 0 h 891"/>
                  <a:gd name="T74" fmla="*/ 0 w 704"/>
                  <a:gd name="T75" fmla="*/ 0 h 891"/>
                  <a:gd name="T76" fmla="*/ 0 w 704"/>
                  <a:gd name="T77" fmla="*/ 0 h 891"/>
                  <a:gd name="T78" fmla="*/ 0 w 704"/>
                  <a:gd name="T79" fmla="*/ 0 h 891"/>
                  <a:gd name="T80" fmla="*/ 0 w 704"/>
                  <a:gd name="T81" fmla="*/ 0 h 891"/>
                  <a:gd name="T82" fmla="*/ 0 w 704"/>
                  <a:gd name="T83" fmla="*/ 0 h 891"/>
                  <a:gd name="T84" fmla="*/ 0 w 704"/>
                  <a:gd name="T85" fmla="*/ 0 h 891"/>
                  <a:gd name="T86" fmla="*/ 0 w 704"/>
                  <a:gd name="T87" fmla="*/ 0 h 891"/>
                  <a:gd name="T88" fmla="*/ 0 w 704"/>
                  <a:gd name="T89" fmla="*/ 0 h 891"/>
                  <a:gd name="T90" fmla="*/ 0 w 704"/>
                  <a:gd name="T91" fmla="*/ 0 h 891"/>
                  <a:gd name="T92" fmla="*/ 0 w 704"/>
                  <a:gd name="T93" fmla="*/ 0 h 891"/>
                  <a:gd name="T94" fmla="*/ 0 w 704"/>
                  <a:gd name="T95" fmla="*/ 0 h 891"/>
                  <a:gd name="T96" fmla="*/ 0 w 704"/>
                  <a:gd name="T97" fmla="*/ 0 h 891"/>
                  <a:gd name="T98" fmla="*/ 0 w 704"/>
                  <a:gd name="T99" fmla="*/ 0 h 891"/>
                  <a:gd name="T100" fmla="*/ 0 w 704"/>
                  <a:gd name="T101" fmla="*/ 0 h 891"/>
                  <a:gd name="T102" fmla="*/ 0 w 704"/>
                  <a:gd name="T103" fmla="*/ 0 h 891"/>
                  <a:gd name="T104" fmla="*/ 0 w 704"/>
                  <a:gd name="T105" fmla="*/ 0 h 8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4"/>
                  <a:gd name="T160" fmla="*/ 0 h 891"/>
                  <a:gd name="T161" fmla="*/ 704 w 704"/>
                  <a:gd name="T162" fmla="*/ 891 h 8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4" h="891">
                    <a:moveTo>
                      <a:pt x="381" y="713"/>
                    </a:moveTo>
                    <a:lnTo>
                      <a:pt x="366" y="710"/>
                    </a:lnTo>
                    <a:lnTo>
                      <a:pt x="355" y="703"/>
                    </a:lnTo>
                    <a:lnTo>
                      <a:pt x="353" y="695"/>
                    </a:lnTo>
                    <a:lnTo>
                      <a:pt x="337" y="681"/>
                    </a:lnTo>
                    <a:lnTo>
                      <a:pt x="337" y="674"/>
                    </a:lnTo>
                    <a:lnTo>
                      <a:pt x="353" y="666"/>
                    </a:lnTo>
                    <a:lnTo>
                      <a:pt x="347" y="656"/>
                    </a:lnTo>
                    <a:lnTo>
                      <a:pt x="349" y="645"/>
                    </a:lnTo>
                    <a:lnTo>
                      <a:pt x="358" y="641"/>
                    </a:lnTo>
                    <a:lnTo>
                      <a:pt x="349" y="631"/>
                    </a:lnTo>
                    <a:lnTo>
                      <a:pt x="346" y="611"/>
                    </a:lnTo>
                    <a:lnTo>
                      <a:pt x="336" y="611"/>
                    </a:lnTo>
                    <a:lnTo>
                      <a:pt x="330" y="621"/>
                    </a:lnTo>
                    <a:lnTo>
                      <a:pt x="316" y="611"/>
                    </a:lnTo>
                    <a:lnTo>
                      <a:pt x="313" y="603"/>
                    </a:lnTo>
                    <a:lnTo>
                      <a:pt x="301" y="603"/>
                    </a:lnTo>
                    <a:lnTo>
                      <a:pt x="296" y="598"/>
                    </a:lnTo>
                    <a:lnTo>
                      <a:pt x="290" y="600"/>
                    </a:lnTo>
                    <a:lnTo>
                      <a:pt x="275" y="586"/>
                    </a:lnTo>
                    <a:lnTo>
                      <a:pt x="258" y="593"/>
                    </a:lnTo>
                    <a:lnTo>
                      <a:pt x="258" y="585"/>
                    </a:lnTo>
                    <a:lnTo>
                      <a:pt x="242" y="589"/>
                    </a:lnTo>
                    <a:lnTo>
                      <a:pt x="242" y="600"/>
                    </a:lnTo>
                    <a:lnTo>
                      <a:pt x="233" y="604"/>
                    </a:lnTo>
                    <a:lnTo>
                      <a:pt x="200" y="611"/>
                    </a:lnTo>
                    <a:lnTo>
                      <a:pt x="190" y="620"/>
                    </a:lnTo>
                    <a:lnTo>
                      <a:pt x="183" y="620"/>
                    </a:lnTo>
                    <a:lnTo>
                      <a:pt x="167" y="632"/>
                    </a:lnTo>
                    <a:lnTo>
                      <a:pt x="161" y="631"/>
                    </a:lnTo>
                    <a:lnTo>
                      <a:pt x="135" y="645"/>
                    </a:lnTo>
                    <a:lnTo>
                      <a:pt x="127" y="636"/>
                    </a:lnTo>
                    <a:lnTo>
                      <a:pt x="111" y="639"/>
                    </a:lnTo>
                    <a:lnTo>
                      <a:pt x="104" y="632"/>
                    </a:lnTo>
                    <a:lnTo>
                      <a:pt x="75" y="629"/>
                    </a:lnTo>
                    <a:lnTo>
                      <a:pt x="75" y="613"/>
                    </a:lnTo>
                    <a:lnTo>
                      <a:pt x="85" y="606"/>
                    </a:lnTo>
                    <a:lnTo>
                      <a:pt x="94" y="579"/>
                    </a:lnTo>
                    <a:lnTo>
                      <a:pt x="114" y="549"/>
                    </a:lnTo>
                    <a:lnTo>
                      <a:pt x="121" y="520"/>
                    </a:lnTo>
                    <a:lnTo>
                      <a:pt x="111" y="513"/>
                    </a:lnTo>
                    <a:lnTo>
                      <a:pt x="95" y="516"/>
                    </a:lnTo>
                    <a:lnTo>
                      <a:pt x="83" y="511"/>
                    </a:lnTo>
                    <a:lnTo>
                      <a:pt x="70" y="498"/>
                    </a:lnTo>
                    <a:lnTo>
                      <a:pt x="62" y="502"/>
                    </a:lnTo>
                    <a:lnTo>
                      <a:pt x="50" y="484"/>
                    </a:lnTo>
                    <a:lnTo>
                      <a:pt x="34" y="467"/>
                    </a:lnTo>
                    <a:lnTo>
                      <a:pt x="24" y="441"/>
                    </a:lnTo>
                    <a:lnTo>
                      <a:pt x="14" y="439"/>
                    </a:lnTo>
                    <a:lnTo>
                      <a:pt x="4" y="416"/>
                    </a:lnTo>
                    <a:lnTo>
                      <a:pt x="0" y="389"/>
                    </a:lnTo>
                    <a:lnTo>
                      <a:pt x="7" y="374"/>
                    </a:lnTo>
                    <a:lnTo>
                      <a:pt x="13" y="368"/>
                    </a:lnTo>
                    <a:lnTo>
                      <a:pt x="11" y="364"/>
                    </a:lnTo>
                    <a:lnTo>
                      <a:pt x="8" y="366"/>
                    </a:lnTo>
                    <a:lnTo>
                      <a:pt x="6" y="361"/>
                    </a:lnTo>
                    <a:lnTo>
                      <a:pt x="10" y="361"/>
                    </a:lnTo>
                    <a:lnTo>
                      <a:pt x="8" y="356"/>
                    </a:lnTo>
                    <a:lnTo>
                      <a:pt x="10" y="352"/>
                    </a:lnTo>
                    <a:lnTo>
                      <a:pt x="14" y="354"/>
                    </a:lnTo>
                    <a:lnTo>
                      <a:pt x="16" y="350"/>
                    </a:lnTo>
                    <a:lnTo>
                      <a:pt x="24" y="350"/>
                    </a:lnTo>
                    <a:lnTo>
                      <a:pt x="21" y="346"/>
                    </a:lnTo>
                    <a:lnTo>
                      <a:pt x="23" y="339"/>
                    </a:lnTo>
                    <a:lnTo>
                      <a:pt x="20" y="336"/>
                    </a:lnTo>
                    <a:lnTo>
                      <a:pt x="20" y="332"/>
                    </a:lnTo>
                    <a:lnTo>
                      <a:pt x="17" y="332"/>
                    </a:lnTo>
                    <a:lnTo>
                      <a:pt x="16" y="331"/>
                    </a:lnTo>
                    <a:lnTo>
                      <a:pt x="20" y="329"/>
                    </a:lnTo>
                    <a:lnTo>
                      <a:pt x="20" y="324"/>
                    </a:lnTo>
                    <a:lnTo>
                      <a:pt x="24" y="324"/>
                    </a:lnTo>
                    <a:lnTo>
                      <a:pt x="29" y="317"/>
                    </a:lnTo>
                    <a:lnTo>
                      <a:pt x="43" y="311"/>
                    </a:lnTo>
                    <a:lnTo>
                      <a:pt x="50" y="310"/>
                    </a:lnTo>
                    <a:lnTo>
                      <a:pt x="55" y="304"/>
                    </a:lnTo>
                    <a:lnTo>
                      <a:pt x="52" y="303"/>
                    </a:lnTo>
                    <a:lnTo>
                      <a:pt x="52" y="298"/>
                    </a:lnTo>
                    <a:lnTo>
                      <a:pt x="58" y="291"/>
                    </a:lnTo>
                    <a:lnTo>
                      <a:pt x="58" y="286"/>
                    </a:lnTo>
                    <a:lnTo>
                      <a:pt x="65" y="285"/>
                    </a:lnTo>
                    <a:lnTo>
                      <a:pt x="75" y="292"/>
                    </a:lnTo>
                    <a:lnTo>
                      <a:pt x="73" y="289"/>
                    </a:lnTo>
                    <a:lnTo>
                      <a:pt x="78" y="291"/>
                    </a:lnTo>
                    <a:lnTo>
                      <a:pt x="79" y="286"/>
                    </a:lnTo>
                    <a:lnTo>
                      <a:pt x="86" y="285"/>
                    </a:lnTo>
                    <a:lnTo>
                      <a:pt x="88" y="279"/>
                    </a:lnTo>
                    <a:lnTo>
                      <a:pt x="85" y="278"/>
                    </a:lnTo>
                    <a:lnTo>
                      <a:pt x="85" y="275"/>
                    </a:lnTo>
                    <a:lnTo>
                      <a:pt x="75" y="268"/>
                    </a:lnTo>
                    <a:lnTo>
                      <a:pt x="75" y="266"/>
                    </a:lnTo>
                    <a:lnTo>
                      <a:pt x="92" y="264"/>
                    </a:lnTo>
                    <a:lnTo>
                      <a:pt x="88" y="250"/>
                    </a:lnTo>
                    <a:lnTo>
                      <a:pt x="99" y="245"/>
                    </a:lnTo>
                    <a:lnTo>
                      <a:pt x="109" y="257"/>
                    </a:lnTo>
                    <a:lnTo>
                      <a:pt x="118" y="245"/>
                    </a:lnTo>
                    <a:lnTo>
                      <a:pt x="143" y="241"/>
                    </a:lnTo>
                    <a:lnTo>
                      <a:pt x="148" y="257"/>
                    </a:lnTo>
                    <a:lnTo>
                      <a:pt x="166" y="250"/>
                    </a:lnTo>
                    <a:lnTo>
                      <a:pt x="177" y="261"/>
                    </a:lnTo>
                    <a:lnTo>
                      <a:pt x="190" y="252"/>
                    </a:lnTo>
                    <a:lnTo>
                      <a:pt x="205" y="248"/>
                    </a:lnTo>
                    <a:lnTo>
                      <a:pt x="193" y="232"/>
                    </a:lnTo>
                    <a:lnTo>
                      <a:pt x="196" y="218"/>
                    </a:lnTo>
                    <a:lnTo>
                      <a:pt x="187" y="210"/>
                    </a:lnTo>
                    <a:lnTo>
                      <a:pt x="186" y="199"/>
                    </a:lnTo>
                    <a:lnTo>
                      <a:pt x="197" y="192"/>
                    </a:lnTo>
                    <a:lnTo>
                      <a:pt x="205" y="203"/>
                    </a:lnTo>
                    <a:lnTo>
                      <a:pt x="219" y="211"/>
                    </a:lnTo>
                    <a:lnTo>
                      <a:pt x="233" y="203"/>
                    </a:lnTo>
                    <a:lnTo>
                      <a:pt x="235" y="191"/>
                    </a:lnTo>
                    <a:lnTo>
                      <a:pt x="225" y="178"/>
                    </a:lnTo>
                    <a:lnTo>
                      <a:pt x="239" y="182"/>
                    </a:lnTo>
                    <a:lnTo>
                      <a:pt x="244" y="164"/>
                    </a:lnTo>
                    <a:lnTo>
                      <a:pt x="258" y="167"/>
                    </a:lnTo>
                    <a:lnTo>
                      <a:pt x="274" y="150"/>
                    </a:lnTo>
                    <a:lnTo>
                      <a:pt x="274" y="136"/>
                    </a:lnTo>
                    <a:lnTo>
                      <a:pt x="296" y="123"/>
                    </a:lnTo>
                    <a:lnTo>
                      <a:pt x="301" y="127"/>
                    </a:lnTo>
                    <a:lnTo>
                      <a:pt x="313" y="124"/>
                    </a:lnTo>
                    <a:lnTo>
                      <a:pt x="319" y="131"/>
                    </a:lnTo>
                    <a:lnTo>
                      <a:pt x="326" y="127"/>
                    </a:lnTo>
                    <a:lnTo>
                      <a:pt x="329" y="135"/>
                    </a:lnTo>
                    <a:lnTo>
                      <a:pt x="365" y="130"/>
                    </a:lnTo>
                    <a:lnTo>
                      <a:pt x="372" y="113"/>
                    </a:lnTo>
                    <a:lnTo>
                      <a:pt x="368" y="103"/>
                    </a:lnTo>
                    <a:lnTo>
                      <a:pt x="371" y="95"/>
                    </a:lnTo>
                    <a:lnTo>
                      <a:pt x="395" y="95"/>
                    </a:lnTo>
                    <a:lnTo>
                      <a:pt x="424" y="84"/>
                    </a:lnTo>
                    <a:lnTo>
                      <a:pt x="435" y="84"/>
                    </a:lnTo>
                    <a:lnTo>
                      <a:pt x="444" y="77"/>
                    </a:lnTo>
                    <a:lnTo>
                      <a:pt x="460" y="77"/>
                    </a:lnTo>
                    <a:lnTo>
                      <a:pt x="470" y="68"/>
                    </a:lnTo>
                    <a:lnTo>
                      <a:pt x="464" y="53"/>
                    </a:lnTo>
                    <a:lnTo>
                      <a:pt x="486" y="41"/>
                    </a:lnTo>
                    <a:lnTo>
                      <a:pt x="493" y="39"/>
                    </a:lnTo>
                    <a:lnTo>
                      <a:pt x="487" y="30"/>
                    </a:lnTo>
                    <a:lnTo>
                      <a:pt x="486" y="9"/>
                    </a:lnTo>
                    <a:lnTo>
                      <a:pt x="497" y="0"/>
                    </a:lnTo>
                    <a:lnTo>
                      <a:pt x="506" y="2"/>
                    </a:lnTo>
                    <a:lnTo>
                      <a:pt x="513" y="7"/>
                    </a:lnTo>
                    <a:lnTo>
                      <a:pt x="508" y="21"/>
                    </a:lnTo>
                    <a:lnTo>
                      <a:pt x="515" y="27"/>
                    </a:lnTo>
                    <a:lnTo>
                      <a:pt x="528" y="25"/>
                    </a:lnTo>
                    <a:lnTo>
                      <a:pt x="536" y="43"/>
                    </a:lnTo>
                    <a:lnTo>
                      <a:pt x="549" y="42"/>
                    </a:lnTo>
                    <a:lnTo>
                      <a:pt x="555" y="74"/>
                    </a:lnTo>
                    <a:lnTo>
                      <a:pt x="571" y="91"/>
                    </a:lnTo>
                    <a:lnTo>
                      <a:pt x="574" y="106"/>
                    </a:lnTo>
                    <a:lnTo>
                      <a:pt x="583" y="109"/>
                    </a:lnTo>
                    <a:lnTo>
                      <a:pt x="588" y="103"/>
                    </a:lnTo>
                    <a:lnTo>
                      <a:pt x="596" y="111"/>
                    </a:lnTo>
                    <a:lnTo>
                      <a:pt x="597" y="124"/>
                    </a:lnTo>
                    <a:lnTo>
                      <a:pt x="603" y="135"/>
                    </a:lnTo>
                    <a:lnTo>
                      <a:pt x="598" y="142"/>
                    </a:lnTo>
                    <a:lnTo>
                      <a:pt x="603" y="153"/>
                    </a:lnTo>
                    <a:lnTo>
                      <a:pt x="598" y="168"/>
                    </a:lnTo>
                    <a:lnTo>
                      <a:pt x="598" y="184"/>
                    </a:lnTo>
                    <a:lnTo>
                      <a:pt x="584" y="182"/>
                    </a:lnTo>
                    <a:lnTo>
                      <a:pt x="580" y="174"/>
                    </a:lnTo>
                    <a:lnTo>
                      <a:pt x="554" y="185"/>
                    </a:lnTo>
                    <a:lnTo>
                      <a:pt x="551" y="198"/>
                    </a:lnTo>
                    <a:lnTo>
                      <a:pt x="561" y="223"/>
                    </a:lnTo>
                    <a:lnTo>
                      <a:pt x="554" y="227"/>
                    </a:lnTo>
                    <a:lnTo>
                      <a:pt x="557" y="238"/>
                    </a:lnTo>
                    <a:lnTo>
                      <a:pt x="558" y="250"/>
                    </a:lnTo>
                    <a:lnTo>
                      <a:pt x="571" y="245"/>
                    </a:lnTo>
                    <a:lnTo>
                      <a:pt x="583" y="257"/>
                    </a:lnTo>
                    <a:lnTo>
                      <a:pt x="581" y="271"/>
                    </a:lnTo>
                    <a:lnTo>
                      <a:pt x="594" y="278"/>
                    </a:lnTo>
                    <a:lnTo>
                      <a:pt x="596" y="296"/>
                    </a:lnTo>
                    <a:lnTo>
                      <a:pt x="587" y="302"/>
                    </a:lnTo>
                    <a:lnTo>
                      <a:pt x="570" y="300"/>
                    </a:lnTo>
                    <a:lnTo>
                      <a:pt x="564" y="306"/>
                    </a:lnTo>
                    <a:lnTo>
                      <a:pt x="574" y="316"/>
                    </a:lnTo>
                    <a:lnTo>
                      <a:pt x="567" y="321"/>
                    </a:lnTo>
                    <a:lnTo>
                      <a:pt x="557" y="318"/>
                    </a:lnTo>
                    <a:lnTo>
                      <a:pt x="536" y="327"/>
                    </a:lnTo>
                    <a:lnTo>
                      <a:pt x="525" y="346"/>
                    </a:lnTo>
                    <a:lnTo>
                      <a:pt x="538" y="359"/>
                    </a:lnTo>
                    <a:lnTo>
                      <a:pt x="539" y="371"/>
                    </a:lnTo>
                    <a:lnTo>
                      <a:pt x="529" y="367"/>
                    </a:lnTo>
                    <a:lnTo>
                      <a:pt x="523" y="368"/>
                    </a:lnTo>
                    <a:lnTo>
                      <a:pt x="515" y="366"/>
                    </a:lnTo>
                    <a:lnTo>
                      <a:pt x="509" y="384"/>
                    </a:lnTo>
                    <a:lnTo>
                      <a:pt x="492" y="386"/>
                    </a:lnTo>
                    <a:lnTo>
                      <a:pt x="493" y="400"/>
                    </a:lnTo>
                    <a:lnTo>
                      <a:pt x="516" y="420"/>
                    </a:lnTo>
                    <a:lnTo>
                      <a:pt x="519" y="432"/>
                    </a:lnTo>
                    <a:lnTo>
                      <a:pt x="529" y="439"/>
                    </a:lnTo>
                    <a:lnTo>
                      <a:pt x="565" y="431"/>
                    </a:lnTo>
                    <a:lnTo>
                      <a:pt x="590" y="417"/>
                    </a:lnTo>
                    <a:lnTo>
                      <a:pt x="613" y="411"/>
                    </a:lnTo>
                    <a:lnTo>
                      <a:pt x="624" y="410"/>
                    </a:lnTo>
                    <a:lnTo>
                      <a:pt x="630" y="414"/>
                    </a:lnTo>
                    <a:lnTo>
                      <a:pt x="643" y="428"/>
                    </a:lnTo>
                    <a:lnTo>
                      <a:pt x="652" y="438"/>
                    </a:lnTo>
                    <a:lnTo>
                      <a:pt x="660" y="448"/>
                    </a:lnTo>
                    <a:lnTo>
                      <a:pt x="663" y="464"/>
                    </a:lnTo>
                    <a:lnTo>
                      <a:pt x="656" y="474"/>
                    </a:lnTo>
                    <a:lnTo>
                      <a:pt x="662" y="486"/>
                    </a:lnTo>
                    <a:lnTo>
                      <a:pt x="669" y="491"/>
                    </a:lnTo>
                    <a:lnTo>
                      <a:pt x="665" y="506"/>
                    </a:lnTo>
                    <a:lnTo>
                      <a:pt x="673" y="514"/>
                    </a:lnTo>
                    <a:lnTo>
                      <a:pt x="679" y="534"/>
                    </a:lnTo>
                    <a:lnTo>
                      <a:pt x="694" y="534"/>
                    </a:lnTo>
                    <a:lnTo>
                      <a:pt x="688" y="546"/>
                    </a:lnTo>
                    <a:lnTo>
                      <a:pt x="679" y="553"/>
                    </a:lnTo>
                    <a:lnTo>
                      <a:pt x="666" y="557"/>
                    </a:lnTo>
                    <a:lnTo>
                      <a:pt x="662" y="566"/>
                    </a:lnTo>
                    <a:lnTo>
                      <a:pt x="666" y="592"/>
                    </a:lnTo>
                    <a:lnTo>
                      <a:pt x="678" y="607"/>
                    </a:lnTo>
                    <a:lnTo>
                      <a:pt x="682" y="616"/>
                    </a:lnTo>
                    <a:lnTo>
                      <a:pt x="676" y="624"/>
                    </a:lnTo>
                    <a:lnTo>
                      <a:pt x="679" y="629"/>
                    </a:lnTo>
                    <a:lnTo>
                      <a:pt x="688" y="659"/>
                    </a:lnTo>
                    <a:lnTo>
                      <a:pt x="682" y="668"/>
                    </a:lnTo>
                    <a:lnTo>
                      <a:pt x="692" y="677"/>
                    </a:lnTo>
                    <a:lnTo>
                      <a:pt x="704" y="678"/>
                    </a:lnTo>
                    <a:lnTo>
                      <a:pt x="702" y="691"/>
                    </a:lnTo>
                    <a:lnTo>
                      <a:pt x="701" y="693"/>
                    </a:lnTo>
                    <a:lnTo>
                      <a:pt x="689" y="698"/>
                    </a:lnTo>
                    <a:lnTo>
                      <a:pt x="692" y="707"/>
                    </a:lnTo>
                    <a:lnTo>
                      <a:pt x="701" y="702"/>
                    </a:lnTo>
                    <a:lnTo>
                      <a:pt x="704" y="706"/>
                    </a:lnTo>
                    <a:lnTo>
                      <a:pt x="697" y="720"/>
                    </a:lnTo>
                    <a:lnTo>
                      <a:pt x="688" y="731"/>
                    </a:lnTo>
                    <a:lnTo>
                      <a:pt x="691" y="736"/>
                    </a:lnTo>
                    <a:lnTo>
                      <a:pt x="701" y="739"/>
                    </a:lnTo>
                    <a:lnTo>
                      <a:pt x="694" y="748"/>
                    </a:lnTo>
                    <a:lnTo>
                      <a:pt x="681" y="761"/>
                    </a:lnTo>
                    <a:lnTo>
                      <a:pt x="669" y="777"/>
                    </a:lnTo>
                    <a:lnTo>
                      <a:pt x="669" y="793"/>
                    </a:lnTo>
                    <a:lnTo>
                      <a:pt x="662" y="807"/>
                    </a:lnTo>
                    <a:lnTo>
                      <a:pt x="665" y="818"/>
                    </a:lnTo>
                    <a:lnTo>
                      <a:pt x="658" y="843"/>
                    </a:lnTo>
                    <a:lnTo>
                      <a:pt x="649" y="856"/>
                    </a:lnTo>
                    <a:lnTo>
                      <a:pt x="643" y="878"/>
                    </a:lnTo>
                    <a:lnTo>
                      <a:pt x="639" y="882"/>
                    </a:lnTo>
                    <a:lnTo>
                      <a:pt x="633" y="888"/>
                    </a:lnTo>
                    <a:lnTo>
                      <a:pt x="624" y="891"/>
                    </a:lnTo>
                    <a:lnTo>
                      <a:pt x="623" y="886"/>
                    </a:lnTo>
                    <a:lnTo>
                      <a:pt x="600" y="885"/>
                    </a:lnTo>
                    <a:lnTo>
                      <a:pt x="548" y="867"/>
                    </a:lnTo>
                    <a:lnTo>
                      <a:pt x="542" y="861"/>
                    </a:lnTo>
                    <a:lnTo>
                      <a:pt x="536" y="861"/>
                    </a:lnTo>
                    <a:lnTo>
                      <a:pt x="526" y="854"/>
                    </a:lnTo>
                    <a:lnTo>
                      <a:pt x="521" y="856"/>
                    </a:lnTo>
                    <a:lnTo>
                      <a:pt x="505" y="849"/>
                    </a:lnTo>
                    <a:lnTo>
                      <a:pt x="487" y="860"/>
                    </a:lnTo>
                    <a:lnTo>
                      <a:pt x="474" y="856"/>
                    </a:lnTo>
                    <a:lnTo>
                      <a:pt x="466" y="857"/>
                    </a:lnTo>
                    <a:lnTo>
                      <a:pt x="457" y="853"/>
                    </a:lnTo>
                    <a:lnTo>
                      <a:pt x="422" y="847"/>
                    </a:lnTo>
                    <a:lnTo>
                      <a:pt x="414" y="841"/>
                    </a:lnTo>
                    <a:lnTo>
                      <a:pt x="412" y="829"/>
                    </a:lnTo>
                    <a:lnTo>
                      <a:pt x="408" y="825"/>
                    </a:lnTo>
                    <a:lnTo>
                      <a:pt x="409" y="814"/>
                    </a:lnTo>
                    <a:lnTo>
                      <a:pt x="396" y="817"/>
                    </a:lnTo>
                    <a:lnTo>
                      <a:pt x="392" y="809"/>
                    </a:lnTo>
                    <a:lnTo>
                      <a:pt x="368" y="816"/>
                    </a:lnTo>
                    <a:lnTo>
                      <a:pt x="358" y="800"/>
                    </a:lnTo>
                    <a:lnTo>
                      <a:pt x="345" y="784"/>
                    </a:lnTo>
                    <a:lnTo>
                      <a:pt x="350" y="770"/>
                    </a:lnTo>
                    <a:lnTo>
                      <a:pt x="363" y="763"/>
                    </a:lnTo>
                    <a:lnTo>
                      <a:pt x="365" y="752"/>
                    </a:lnTo>
                    <a:lnTo>
                      <a:pt x="373" y="750"/>
                    </a:lnTo>
                    <a:lnTo>
                      <a:pt x="378" y="734"/>
                    </a:lnTo>
                    <a:lnTo>
                      <a:pt x="385" y="725"/>
                    </a:lnTo>
                    <a:lnTo>
                      <a:pt x="381" y="713"/>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394" name="Freeform 330"/>
              <p:cNvSpPr>
                <a:spLocks/>
              </p:cNvSpPr>
              <p:nvPr/>
            </p:nvSpPr>
            <p:spPr bwMode="auto">
              <a:xfrm>
                <a:off x="3336" y="1892"/>
                <a:ext cx="292" cy="338"/>
              </a:xfrm>
              <a:custGeom>
                <a:avLst/>
                <a:gdLst>
                  <a:gd name="T0" fmla="*/ 0 w 874"/>
                  <a:gd name="T1" fmla="*/ 0 h 1012"/>
                  <a:gd name="T2" fmla="*/ 0 w 874"/>
                  <a:gd name="T3" fmla="*/ 0 h 1012"/>
                  <a:gd name="T4" fmla="*/ 0 w 874"/>
                  <a:gd name="T5" fmla="*/ 0 h 1012"/>
                  <a:gd name="T6" fmla="*/ 0 w 874"/>
                  <a:gd name="T7" fmla="*/ 0 h 1012"/>
                  <a:gd name="T8" fmla="*/ 0 w 874"/>
                  <a:gd name="T9" fmla="*/ 0 h 1012"/>
                  <a:gd name="T10" fmla="*/ 0 w 874"/>
                  <a:gd name="T11" fmla="*/ 0 h 1012"/>
                  <a:gd name="T12" fmla="*/ 0 w 874"/>
                  <a:gd name="T13" fmla="*/ 0 h 1012"/>
                  <a:gd name="T14" fmla="*/ 0 w 874"/>
                  <a:gd name="T15" fmla="*/ 0 h 1012"/>
                  <a:gd name="T16" fmla="*/ 0 w 874"/>
                  <a:gd name="T17" fmla="*/ 0 h 1012"/>
                  <a:gd name="T18" fmla="*/ 0 w 874"/>
                  <a:gd name="T19" fmla="*/ 0 h 1012"/>
                  <a:gd name="T20" fmla="*/ 0 w 874"/>
                  <a:gd name="T21" fmla="*/ 0 h 1012"/>
                  <a:gd name="T22" fmla="*/ 0 w 874"/>
                  <a:gd name="T23" fmla="*/ 0 h 1012"/>
                  <a:gd name="T24" fmla="*/ 0 w 874"/>
                  <a:gd name="T25" fmla="*/ 0 h 1012"/>
                  <a:gd name="T26" fmla="*/ 0 w 874"/>
                  <a:gd name="T27" fmla="*/ 0 h 1012"/>
                  <a:gd name="T28" fmla="*/ 0 w 874"/>
                  <a:gd name="T29" fmla="*/ 0 h 1012"/>
                  <a:gd name="T30" fmla="*/ 0 w 874"/>
                  <a:gd name="T31" fmla="*/ 0 h 1012"/>
                  <a:gd name="T32" fmla="*/ 0 w 874"/>
                  <a:gd name="T33" fmla="*/ 0 h 1012"/>
                  <a:gd name="T34" fmla="*/ 0 w 874"/>
                  <a:gd name="T35" fmla="*/ 0 h 1012"/>
                  <a:gd name="T36" fmla="*/ 0 w 874"/>
                  <a:gd name="T37" fmla="*/ 0 h 1012"/>
                  <a:gd name="T38" fmla="*/ 0 w 874"/>
                  <a:gd name="T39" fmla="*/ 0 h 1012"/>
                  <a:gd name="T40" fmla="*/ 0 w 874"/>
                  <a:gd name="T41" fmla="*/ 0 h 1012"/>
                  <a:gd name="T42" fmla="*/ 0 w 874"/>
                  <a:gd name="T43" fmla="*/ 0 h 1012"/>
                  <a:gd name="T44" fmla="*/ 0 w 874"/>
                  <a:gd name="T45" fmla="*/ 0 h 1012"/>
                  <a:gd name="T46" fmla="*/ 0 w 874"/>
                  <a:gd name="T47" fmla="*/ 0 h 1012"/>
                  <a:gd name="T48" fmla="*/ 0 w 874"/>
                  <a:gd name="T49" fmla="*/ 0 h 1012"/>
                  <a:gd name="T50" fmla="*/ 0 w 874"/>
                  <a:gd name="T51" fmla="*/ 0 h 1012"/>
                  <a:gd name="T52" fmla="*/ 0 w 874"/>
                  <a:gd name="T53" fmla="*/ 0 h 1012"/>
                  <a:gd name="T54" fmla="*/ 0 w 874"/>
                  <a:gd name="T55" fmla="*/ 0 h 1012"/>
                  <a:gd name="T56" fmla="*/ 0 w 874"/>
                  <a:gd name="T57" fmla="*/ 0 h 1012"/>
                  <a:gd name="T58" fmla="*/ 0 w 874"/>
                  <a:gd name="T59" fmla="*/ 0 h 1012"/>
                  <a:gd name="T60" fmla="*/ 0 w 874"/>
                  <a:gd name="T61" fmla="*/ 0 h 1012"/>
                  <a:gd name="T62" fmla="*/ 0 w 874"/>
                  <a:gd name="T63" fmla="*/ 0 h 1012"/>
                  <a:gd name="T64" fmla="*/ 0 w 874"/>
                  <a:gd name="T65" fmla="*/ 0 h 1012"/>
                  <a:gd name="T66" fmla="*/ 0 w 874"/>
                  <a:gd name="T67" fmla="*/ 0 h 1012"/>
                  <a:gd name="T68" fmla="*/ 0 w 874"/>
                  <a:gd name="T69" fmla="*/ 0 h 1012"/>
                  <a:gd name="T70" fmla="*/ 0 w 874"/>
                  <a:gd name="T71" fmla="*/ 0 h 1012"/>
                  <a:gd name="T72" fmla="*/ 0 w 874"/>
                  <a:gd name="T73" fmla="*/ 0 h 1012"/>
                  <a:gd name="T74" fmla="*/ 0 w 874"/>
                  <a:gd name="T75" fmla="*/ 0 h 1012"/>
                  <a:gd name="T76" fmla="*/ 0 w 874"/>
                  <a:gd name="T77" fmla="*/ 0 h 1012"/>
                  <a:gd name="T78" fmla="*/ 0 w 874"/>
                  <a:gd name="T79" fmla="*/ 0 h 1012"/>
                  <a:gd name="T80" fmla="*/ 0 w 874"/>
                  <a:gd name="T81" fmla="*/ 0 h 1012"/>
                  <a:gd name="T82" fmla="*/ 0 w 874"/>
                  <a:gd name="T83" fmla="*/ 0 h 1012"/>
                  <a:gd name="T84" fmla="*/ 0 w 874"/>
                  <a:gd name="T85" fmla="*/ 0 h 1012"/>
                  <a:gd name="T86" fmla="*/ 0 w 874"/>
                  <a:gd name="T87" fmla="*/ 0 h 1012"/>
                  <a:gd name="T88" fmla="*/ 0 w 874"/>
                  <a:gd name="T89" fmla="*/ 0 h 1012"/>
                  <a:gd name="T90" fmla="*/ 0 w 874"/>
                  <a:gd name="T91" fmla="*/ 0 h 1012"/>
                  <a:gd name="T92" fmla="*/ 0 w 874"/>
                  <a:gd name="T93" fmla="*/ 0 h 1012"/>
                  <a:gd name="T94" fmla="*/ 0 w 874"/>
                  <a:gd name="T95" fmla="*/ 0 h 1012"/>
                  <a:gd name="T96" fmla="*/ 0 w 874"/>
                  <a:gd name="T97" fmla="*/ 0 h 1012"/>
                  <a:gd name="T98" fmla="*/ 0 w 874"/>
                  <a:gd name="T99" fmla="*/ 0 h 1012"/>
                  <a:gd name="T100" fmla="*/ 0 w 874"/>
                  <a:gd name="T101" fmla="*/ 0 h 1012"/>
                  <a:gd name="T102" fmla="*/ 0 w 874"/>
                  <a:gd name="T103" fmla="*/ 0 h 1012"/>
                  <a:gd name="T104" fmla="*/ 0 w 874"/>
                  <a:gd name="T105" fmla="*/ 0 h 1012"/>
                  <a:gd name="T106" fmla="*/ 0 w 874"/>
                  <a:gd name="T107" fmla="*/ 0 h 1012"/>
                  <a:gd name="T108" fmla="*/ 0 w 874"/>
                  <a:gd name="T109" fmla="*/ 0 h 1012"/>
                  <a:gd name="T110" fmla="*/ 0 w 874"/>
                  <a:gd name="T111" fmla="*/ 0 h 10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4"/>
                  <a:gd name="T169" fmla="*/ 0 h 1012"/>
                  <a:gd name="T170" fmla="*/ 874 w 874"/>
                  <a:gd name="T171" fmla="*/ 1012 h 10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4" h="1012">
                    <a:moveTo>
                      <a:pt x="643" y="976"/>
                    </a:moveTo>
                    <a:lnTo>
                      <a:pt x="616" y="975"/>
                    </a:lnTo>
                    <a:lnTo>
                      <a:pt x="613" y="987"/>
                    </a:lnTo>
                    <a:lnTo>
                      <a:pt x="601" y="987"/>
                    </a:lnTo>
                    <a:lnTo>
                      <a:pt x="595" y="979"/>
                    </a:lnTo>
                    <a:lnTo>
                      <a:pt x="587" y="958"/>
                    </a:lnTo>
                    <a:lnTo>
                      <a:pt x="575" y="955"/>
                    </a:lnTo>
                    <a:lnTo>
                      <a:pt x="556" y="948"/>
                    </a:lnTo>
                    <a:lnTo>
                      <a:pt x="539" y="948"/>
                    </a:lnTo>
                    <a:lnTo>
                      <a:pt x="520" y="940"/>
                    </a:lnTo>
                    <a:lnTo>
                      <a:pt x="500" y="922"/>
                    </a:lnTo>
                    <a:lnTo>
                      <a:pt x="497" y="913"/>
                    </a:lnTo>
                    <a:lnTo>
                      <a:pt x="457" y="900"/>
                    </a:lnTo>
                    <a:lnTo>
                      <a:pt x="448" y="901"/>
                    </a:lnTo>
                    <a:lnTo>
                      <a:pt x="455" y="909"/>
                    </a:lnTo>
                    <a:lnTo>
                      <a:pt x="484" y="920"/>
                    </a:lnTo>
                    <a:lnTo>
                      <a:pt x="496" y="937"/>
                    </a:lnTo>
                    <a:lnTo>
                      <a:pt x="497" y="948"/>
                    </a:lnTo>
                    <a:lnTo>
                      <a:pt x="484" y="945"/>
                    </a:lnTo>
                    <a:lnTo>
                      <a:pt x="486" y="952"/>
                    </a:lnTo>
                    <a:lnTo>
                      <a:pt x="470" y="944"/>
                    </a:lnTo>
                    <a:lnTo>
                      <a:pt x="437" y="932"/>
                    </a:lnTo>
                    <a:lnTo>
                      <a:pt x="430" y="930"/>
                    </a:lnTo>
                    <a:lnTo>
                      <a:pt x="417" y="945"/>
                    </a:lnTo>
                    <a:lnTo>
                      <a:pt x="411" y="958"/>
                    </a:lnTo>
                    <a:lnTo>
                      <a:pt x="404" y="962"/>
                    </a:lnTo>
                    <a:lnTo>
                      <a:pt x="395" y="957"/>
                    </a:lnTo>
                    <a:lnTo>
                      <a:pt x="389" y="940"/>
                    </a:lnTo>
                    <a:lnTo>
                      <a:pt x="375" y="945"/>
                    </a:lnTo>
                    <a:lnTo>
                      <a:pt x="375" y="952"/>
                    </a:lnTo>
                    <a:lnTo>
                      <a:pt x="359" y="944"/>
                    </a:lnTo>
                    <a:lnTo>
                      <a:pt x="353" y="927"/>
                    </a:lnTo>
                    <a:lnTo>
                      <a:pt x="360" y="919"/>
                    </a:lnTo>
                    <a:lnTo>
                      <a:pt x="339" y="901"/>
                    </a:lnTo>
                    <a:lnTo>
                      <a:pt x="333" y="909"/>
                    </a:lnTo>
                    <a:lnTo>
                      <a:pt x="329" y="901"/>
                    </a:lnTo>
                    <a:lnTo>
                      <a:pt x="323" y="895"/>
                    </a:lnTo>
                    <a:lnTo>
                      <a:pt x="310" y="897"/>
                    </a:lnTo>
                    <a:lnTo>
                      <a:pt x="313" y="907"/>
                    </a:lnTo>
                    <a:lnTo>
                      <a:pt x="298" y="908"/>
                    </a:lnTo>
                    <a:lnTo>
                      <a:pt x="288" y="911"/>
                    </a:lnTo>
                    <a:lnTo>
                      <a:pt x="280" y="922"/>
                    </a:lnTo>
                    <a:lnTo>
                      <a:pt x="282" y="930"/>
                    </a:lnTo>
                    <a:lnTo>
                      <a:pt x="265" y="941"/>
                    </a:lnTo>
                    <a:lnTo>
                      <a:pt x="268" y="954"/>
                    </a:lnTo>
                    <a:lnTo>
                      <a:pt x="284" y="963"/>
                    </a:lnTo>
                    <a:lnTo>
                      <a:pt x="297" y="961"/>
                    </a:lnTo>
                    <a:lnTo>
                      <a:pt x="304" y="954"/>
                    </a:lnTo>
                    <a:lnTo>
                      <a:pt x="320" y="954"/>
                    </a:lnTo>
                    <a:lnTo>
                      <a:pt x="329" y="965"/>
                    </a:lnTo>
                    <a:lnTo>
                      <a:pt x="320" y="980"/>
                    </a:lnTo>
                    <a:lnTo>
                      <a:pt x="313" y="987"/>
                    </a:lnTo>
                    <a:lnTo>
                      <a:pt x="308" y="986"/>
                    </a:lnTo>
                    <a:lnTo>
                      <a:pt x="304" y="975"/>
                    </a:lnTo>
                    <a:lnTo>
                      <a:pt x="281" y="983"/>
                    </a:lnTo>
                    <a:lnTo>
                      <a:pt x="288" y="993"/>
                    </a:lnTo>
                    <a:lnTo>
                      <a:pt x="281" y="998"/>
                    </a:lnTo>
                    <a:lnTo>
                      <a:pt x="249" y="1002"/>
                    </a:lnTo>
                    <a:lnTo>
                      <a:pt x="235" y="998"/>
                    </a:lnTo>
                    <a:lnTo>
                      <a:pt x="226" y="984"/>
                    </a:lnTo>
                    <a:lnTo>
                      <a:pt x="197" y="980"/>
                    </a:lnTo>
                    <a:lnTo>
                      <a:pt x="166" y="1000"/>
                    </a:lnTo>
                    <a:lnTo>
                      <a:pt x="148" y="1007"/>
                    </a:lnTo>
                    <a:lnTo>
                      <a:pt x="115" y="1012"/>
                    </a:lnTo>
                    <a:lnTo>
                      <a:pt x="109" y="1002"/>
                    </a:lnTo>
                    <a:lnTo>
                      <a:pt x="106" y="991"/>
                    </a:lnTo>
                    <a:lnTo>
                      <a:pt x="83" y="988"/>
                    </a:lnTo>
                    <a:lnTo>
                      <a:pt x="79" y="997"/>
                    </a:lnTo>
                    <a:lnTo>
                      <a:pt x="69" y="1001"/>
                    </a:lnTo>
                    <a:lnTo>
                      <a:pt x="49" y="1004"/>
                    </a:lnTo>
                    <a:lnTo>
                      <a:pt x="39" y="1001"/>
                    </a:lnTo>
                    <a:lnTo>
                      <a:pt x="17" y="987"/>
                    </a:lnTo>
                    <a:lnTo>
                      <a:pt x="0" y="951"/>
                    </a:lnTo>
                    <a:lnTo>
                      <a:pt x="1" y="937"/>
                    </a:lnTo>
                    <a:lnTo>
                      <a:pt x="5" y="916"/>
                    </a:lnTo>
                    <a:lnTo>
                      <a:pt x="10" y="911"/>
                    </a:lnTo>
                    <a:lnTo>
                      <a:pt x="7" y="887"/>
                    </a:lnTo>
                    <a:lnTo>
                      <a:pt x="16" y="869"/>
                    </a:lnTo>
                    <a:lnTo>
                      <a:pt x="16" y="855"/>
                    </a:lnTo>
                    <a:lnTo>
                      <a:pt x="21" y="844"/>
                    </a:lnTo>
                    <a:lnTo>
                      <a:pt x="21" y="832"/>
                    </a:lnTo>
                    <a:lnTo>
                      <a:pt x="27" y="819"/>
                    </a:lnTo>
                    <a:lnTo>
                      <a:pt x="26" y="805"/>
                    </a:lnTo>
                    <a:lnTo>
                      <a:pt x="11" y="790"/>
                    </a:lnTo>
                    <a:lnTo>
                      <a:pt x="8" y="772"/>
                    </a:lnTo>
                    <a:lnTo>
                      <a:pt x="13" y="751"/>
                    </a:lnTo>
                    <a:lnTo>
                      <a:pt x="42" y="698"/>
                    </a:lnTo>
                    <a:lnTo>
                      <a:pt x="44" y="680"/>
                    </a:lnTo>
                    <a:lnTo>
                      <a:pt x="49" y="669"/>
                    </a:lnTo>
                    <a:lnTo>
                      <a:pt x="60" y="659"/>
                    </a:lnTo>
                    <a:lnTo>
                      <a:pt x="62" y="611"/>
                    </a:lnTo>
                    <a:lnTo>
                      <a:pt x="79" y="562"/>
                    </a:lnTo>
                    <a:lnTo>
                      <a:pt x="88" y="516"/>
                    </a:lnTo>
                    <a:lnTo>
                      <a:pt x="108" y="508"/>
                    </a:lnTo>
                    <a:lnTo>
                      <a:pt x="124" y="490"/>
                    </a:lnTo>
                    <a:lnTo>
                      <a:pt x="131" y="472"/>
                    </a:lnTo>
                    <a:lnTo>
                      <a:pt x="132" y="466"/>
                    </a:lnTo>
                    <a:lnTo>
                      <a:pt x="166" y="451"/>
                    </a:lnTo>
                    <a:lnTo>
                      <a:pt x="187" y="390"/>
                    </a:lnTo>
                    <a:lnTo>
                      <a:pt x="206" y="379"/>
                    </a:lnTo>
                    <a:lnTo>
                      <a:pt x="196" y="375"/>
                    </a:lnTo>
                    <a:lnTo>
                      <a:pt x="199" y="368"/>
                    </a:lnTo>
                    <a:lnTo>
                      <a:pt x="207" y="364"/>
                    </a:lnTo>
                    <a:lnTo>
                      <a:pt x="216" y="361"/>
                    </a:lnTo>
                    <a:lnTo>
                      <a:pt x="222" y="355"/>
                    </a:lnTo>
                    <a:lnTo>
                      <a:pt x="226" y="351"/>
                    </a:lnTo>
                    <a:lnTo>
                      <a:pt x="232" y="329"/>
                    </a:lnTo>
                    <a:lnTo>
                      <a:pt x="241" y="316"/>
                    </a:lnTo>
                    <a:lnTo>
                      <a:pt x="248" y="291"/>
                    </a:lnTo>
                    <a:lnTo>
                      <a:pt x="245" y="280"/>
                    </a:lnTo>
                    <a:lnTo>
                      <a:pt x="252" y="266"/>
                    </a:lnTo>
                    <a:lnTo>
                      <a:pt x="252" y="250"/>
                    </a:lnTo>
                    <a:lnTo>
                      <a:pt x="264" y="234"/>
                    </a:lnTo>
                    <a:lnTo>
                      <a:pt x="277" y="221"/>
                    </a:lnTo>
                    <a:lnTo>
                      <a:pt x="284" y="212"/>
                    </a:lnTo>
                    <a:lnTo>
                      <a:pt x="274" y="209"/>
                    </a:lnTo>
                    <a:lnTo>
                      <a:pt x="271" y="204"/>
                    </a:lnTo>
                    <a:lnTo>
                      <a:pt x="280" y="193"/>
                    </a:lnTo>
                    <a:lnTo>
                      <a:pt x="287" y="179"/>
                    </a:lnTo>
                    <a:lnTo>
                      <a:pt x="284" y="175"/>
                    </a:lnTo>
                    <a:lnTo>
                      <a:pt x="275" y="180"/>
                    </a:lnTo>
                    <a:lnTo>
                      <a:pt x="272" y="171"/>
                    </a:lnTo>
                    <a:lnTo>
                      <a:pt x="284" y="166"/>
                    </a:lnTo>
                    <a:lnTo>
                      <a:pt x="285" y="164"/>
                    </a:lnTo>
                    <a:lnTo>
                      <a:pt x="287" y="151"/>
                    </a:lnTo>
                    <a:lnTo>
                      <a:pt x="275" y="150"/>
                    </a:lnTo>
                    <a:lnTo>
                      <a:pt x="265" y="141"/>
                    </a:lnTo>
                    <a:lnTo>
                      <a:pt x="271" y="132"/>
                    </a:lnTo>
                    <a:lnTo>
                      <a:pt x="262" y="102"/>
                    </a:lnTo>
                    <a:lnTo>
                      <a:pt x="259" y="97"/>
                    </a:lnTo>
                    <a:lnTo>
                      <a:pt x="265" y="89"/>
                    </a:lnTo>
                    <a:lnTo>
                      <a:pt x="261" y="80"/>
                    </a:lnTo>
                    <a:lnTo>
                      <a:pt x="271" y="77"/>
                    </a:lnTo>
                    <a:lnTo>
                      <a:pt x="285" y="86"/>
                    </a:lnTo>
                    <a:lnTo>
                      <a:pt x="304" y="112"/>
                    </a:lnTo>
                    <a:lnTo>
                      <a:pt x="308" y="115"/>
                    </a:lnTo>
                    <a:lnTo>
                      <a:pt x="310" y="109"/>
                    </a:lnTo>
                    <a:lnTo>
                      <a:pt x="316" y="104"/>
                    </a:lnTo>
                    <a:lnTo>
                      <a:pt x="317" y="90"/>
                    </a:lnTo>
                    <a:lnTo>
                      <a:pt x="311" y="77"/>
                    </a:lnTo>
                    <a:lnTo>
                      <a:pt x="321" y="68"/>
                    </a:lnTo>
                    <a:lnTo>
                      <a:pt x="333" y="64"/>
                    </a:lnTo>
                    <a:lnTo>
                      <a:pt x="349" y="69"/>
                    </a:lnTo>
                    <a:lnTo>
                      <a:pt x="342" y="80"/>
                    </a:lnTo>
                    <a:lnTo>
                      <a:pt x="343" y="98"/>
                    </a:lnTo>
                    <a:lnTo>
                      <a:pt x="365" y="112"/>
                    </a:lnTo>
                    <a:lnTo>
                      <a:pt x="373" y="105"/>
                    </a:lnTo>
                    <a:lnTo>
                      <a:pt x="380" y="108"/>
                    </a:lnTo>
                    <a:lnTo>
                      <a:pt x="379" y="116"/>
                    </a:lnTo>
                    <a:lnTo>
                      <a:pt x="395" y="114"/>
                    </a:lnTo>
                    <a:lnTo>
                      <a:pt x="392" y="130"/>
                    </a:lnTo>
                    <a:lnTo>
                      <a:pt x="385" y="132"/>
                    </a:lnTo>
                    <a:lnTo>
                      <a:pt x="380" y="140"/>
                    </a:lnTo>
                    <a:lnTo>
                      <a:pt x="388" y="146"/>
                    </a:lnTo>
                    <a:lnTo>
                      <a:pt x="388" y="154"/>
                    </a:lnTo>
                    <a:lnTo>
                      <a:pt x="380" y="159"/>
                    </a:lnTo>
                    <a:lnTo>
                      <a:pt x="382" y="168"/>
                    </a:lnTo>
                    <a:lnTo>
                      <a:pt x="391" y="171"/>
                    </a:lnTo>
                    <a:lnTo>
                      <a:pt x="396" y="165"/>
                    </a:lnTo>
                    <a:lnTo>
                      <a:pt x="402" y="151"/>
                    </a:lnTo>
                    <a:lnTo>
                      <a:pt x="411" y="154"/>
                    </a:lnTo>
                    <a:lnTo>
                      <a:pt x="415" y="148"/>
                    </a:lnTo>
                    <a:lnTo>
                      <a:pt x="411" y="139"/>
                    </a:lnTo>
                    <a:lnTo>
                      <a:pt x="415" y="133"/>
                    </a:lnTo>
                    <a:lnTo>
                      <a:pt x="417" y="121"/>
                    </a:lnTo>
                    <a:lnTo>
                      <a:pt x="428" y="116"/>
                    </a:lnTo>
                    <a:lnTo>
                      <a:pt x="440" y="125"/>
                    </a:lnTo>
                    <a:lnTo>
                      <a:pt x="447" y="114"/>
                    </a:lnTo>
                    <a:lnTo>
                      <a:pt x="458" y="114"/>
                    </a:lnTo>
                    <a:lnTo>
                      <a:pt x="458" y="101"/>
                    </a:lnTo>
                    <a:lnTo>
                      <a:pt x="473" y="98"/>
                    </a:lnTo>
                    <a:lnTo>
                      <a:pt x="484" y="100"/>
                    </a:lnTo>
                    <a:lnTo>
                      <a:pt x="502" y="93"/>
                    </a:lnTo>
                    <a:lnTo>
                      <a:pt x="513" y="80"/>
                    </a:lnTo>
                    <a:lnTo>
                      <a:pt x="510" y="75"/>
                    </a:lnTo>
                    <a:lnTo>
                      <a:pt x="519" y="66"/>
                    </a:lnTo>
                    <a:lnTo>
                      <a:pt x="526" y="71"/>
                    </a:lnTo>
                    <a:lnTo>
                      <a:pt x="532" y="66"/>
                    </a:lnTo>
                    <a:lnTo>
                      <a:pt x="543" y="66"/>
                    </a:lnTo>
                    <a:lnTo>
                      <a:pt x="556" y="57"/>
                    </a:lnTo>
                    <a:lnTo>
                      <a:pt x="546" y="51"/>
                    </a:lnTo>
                    <a:lnTo>
                      <a:pt x="554" y="41"/>
                    </a:lnTo>
                    <a:lnTo>
                      <a:pt x="549" y="25"/>
                    </a:lnTo>
                    <a:lnTo>
                      <a:pt x="520" y="23"/>
                    </a:lnTo>
                    <a:lnTo>
                      <a:pt x="530" y="8"/>
                    </a:lnTo>
                    <a:lnTo>
                      <a:pt x="558" y="2"/>
                    </a:lnTo>
                    <a:lnTo>
                      <a:pt x="564" y="14"/>
                    </a:lnTo>
                    <a:lnTo>
                      <a:pt x="569" y="7"/>
                    </a:lnTo>
                    <a:lnTo>
                      <a:pt x="580" y="2"/>
                    </a:lnTo>
                    <a:lnTo>
                      <a:pt x="581" y="14"/>
                    </a:lnTo>
                    <a:lnTo>
                      <a:pt x="590" y="12"/>
                    </a:lnTo>
                    <a:lnTo>
                      <a:pt x="594" y="22"/>
                    </a:lnTo>
                    <a:lnTo>
                      <a:pt x="601" y="19"/>
                    </a:lnTo>
                    <a:lnTo>
                      <a:pt x="597" y="7"/>
                    </a:lnTo>
                    <a:lnTo>
                      <a:pt x="618" y="0"/>
                    </a:lnTo>
                    <a:lnTo>
                      <a:pt x="617" y="39"/>
                    </a:lnTo>
                    <a:lnTo>
                      <a:pt x="623" y="46"/>
                    </a:lnTo>
                    <a:lnTo>
                      <a:pt x="631" y="46"/>
                    </a:lnTo>
                    <a:lnTo>
                      <a:pt x="633" y="34"/>
                    </a:lnTo>
                    <a:lnTo>
                      <a:pt x="643" y="32"/>
                    </a:lnTo>
                    <a:lnTo>
                      <a:pt x="644" y="47"/>
                    </a:lnTo>
                    <a:lnTo>
                      <a:pt x="655" y="46"/>
                    </a:lnTo>
                    <a:lnTo>
                      <a:pt x="659" y="33"/>
                    </a:lnTo>
                    <a:lnTo>
                      <a:pt x="666" y="29"/>
                    </a:lnTo>
                    <a:lnTo>
                      <a:pt x="679" y="47"/>
                    </a:lnTo>
                    <a:lnTo>
                      <a:pt x="673" y="52"/>
                    </a:lnTo>
                    <a:lnTo>
                      <a:pt x="686" y="75"/>
                    </a:lnTo>
                    <a:lnTo>
                      <a:pt x="676" y="83"/>
                    </a:lnTo>
                    <a:lnTo>
                      <a:pt x="670" y="105"/>
                    </a:lnTo>
                    <a:lnTo>
                      <a:pt x="685" y="109"/>
                    </a:lnTo>
                    <a:lnTo>
                      <a:pt x="689" y="98"/>
                    </a:lnTo>
                    <a:lnTo>
                      <a:pt x="696" y="94"/>
                    </a:lnTo>
                    <a:lnTo>
                      <a:pt x="696" y="102"/>
                    </a:lnTo>
                    <a:lnTo>
                      <a:pt x="704" y="105"/>
                    </a:lnTo>
                    <a:lnTo>
                      <a:pt x="706" y="122"/>
                    </a:lnTo>
                    <a:lnTo>
                      <a:pt x="701" y="133"/>
                    </a:lnTo>
                    <a:lnTo>
                      <a:pt x="708" y="141"/>
                    </a:lnTo>
                    <a:lnTo>
                      <a:pt x="727" y="134"/>
                    </a:lnTo>
                    <a:lnTo>
                      <a:pt x="740" y="123"/>
                    </a:lnTo>
                    <a:lnTo>
                      <a:pt x="741" y="115"/>
                    </a:lnTo>
                    <a:lnTo>
                      <a:pt x="753" y="109"/>
                    </a:lnTo>
                    <a:lnTo>
                      <a:pt x="750" y="122"/>
                    </a:lnTo>
                    <a:lnTo>
                      <a:pt x="761" y="129"/>
                    </a:lnTo>
                    <a:lnTo>
                      <a:pt x="753" y="132"/>
                    </a:lnTo>
                    <a:lnTo>
                      <a:pt x="757" y="144"/>
                    </a:lnTo>
                    <a:lnTo>
                      <a:pt x="750" y="154"/>
                    </a:lnTo>
                    <a:lnTo>
                      <a:pt x="761" y="161"/>
                    </a:lnTo>
                    <a:lnTo>
                      <a:pt x="770" y="182"/>
                    </a:lnTo>
                    <a:lnTo>
                      <a:pt x="760" y="177"/>
                    </a:lnTo>
                    <a:lnTo>
                      <a:pt x="758" y="189"/>
                    </a:lnTo>
                    <a:lnTo>
                      <a:pt x="764" y="191"/>
                    </a:lnTo>
                    <a:lnTo>
                      <a:pt x="757" y="202"/>
                    </a:lnTo>
                    <a:lnTo>
                      <a:pt x="766" y="208"/>
                    </a:lnTo>
                    <a:lnTo>
                      <a:pt x="764" y="216"/>
                    </a:lnTo>
                    <a:lnTo>
                      <a:pt x="771" y="226"/>
                    </a:lnTo>
                    <a:lnTo>
                      <a:pt x="758" y="227"/>
                    </a:lnTo>
                    <a:lnTo>
                      <a:pt x="761" y="250"/>
                    </a:lnTo>
                    <a:lnTo>
                      <a:pt x="767" y="255"/>
                    </a:lnTo>
                    <a:lnTo>
                      <a:pt x="760" y="261"/>
                    </a:lnTo>
                    <a:lnTo>
                      <a:pt x="768" y="271"/>
                    </a:lnTo>
                    <a:lnTo>
                      <a:pt x="783" y="275"/>
                    </a:lnTo>
                    <a:lnTo>
                      <a:pt x="780" y="284"/>
                    </a:lnTo>
                    <a:lnTo>
                      <a:pt x="790" y="280"/>
                    </a:lnTo>
                    <a:lnTo>
                      <a:pt x="797" y="284"/>
                    </a:lnTo>
                    <a:lnTo>
                      <a:pt x="799" y="297"/>
                    </a:lnTo>
                    <a:lnTo>
                      <a:pt x="787" y="304"/>
                    </a:lnTo>
                    <a:lnTo>
                      <a:pt x="794" y="309"/>
                    </a:lnTo>
                    <a:lnTo>
                      <a:pt x="792" y="315"/>
                    </a:lnTo>
                    <a:lnTo>
                      <a:pt x="800" y="318"/>
                    </a:lnTo>
                    <a:lnTo>
                      <a:pt x="800" y="326"/>
                    </a:lnTo>
                    <a:lnTo>
                      <a:pt x="803" y="339"/>
                    </a:lnTo>
                    <a:lnTo>
                      <a:pt x="815" y="341"/>
                    </a:lnTo>
                    <a:lnTo>
                      <a:pt x="822" y="340"/>
                    </a:lnTo>
                    <a:lnTo>
                      <a:pt x="845" y="364"/>
                    </a:lnTo>
                    <a:lnTo>
                      <a:pt x="843" y="370"/>
                    </a:lnTo>
                    <a:lnTo>
                      <a:pt x="861" y="389"/>
                    </a:lnTo>
                    <a:lnTo>
                      <a:pt x="854" y="394"/>
                    </a:lnTo>
                    <a:lnTo>
                      <a:pt x="861" y="400"/>
                    </a:lnTo>
                    <a:lnTo>
                      <a:pt x="861" y="434"/>
                    </a:lnTo>
                    <a:lnTo>
                      <a:pt x="854" y="443"/>
                    </a:lnTo>
                    <a:lnTo>
                      <a:pt x="856" y="451"/>
                    </a:lnTo>
                    <a:lnTo>
                      <a:pt x="851" y="457"/>
                    </a:lnTo>
                    <a:lnTo>
                      <a:pt x="852" y="466"/>
                    </a:lnTo>
                    <a:lnTo>
                      <a:pt x="856" y="475"/>
                    </a:lnTo>
                    <a:lnTo>
                      <a:pt x="868" y="476"/>
                    </a:lnTo>
                    <a:lnTo>
                      <a:pt x="868" y="486"/>
                    </a:lnTo>
                    <a:lnTo>
                      <a:pt x="874" y="490"/>
                    </a:lnTo>
                    <a:lnTo>
                      <a:pt x="865" y="501"/>
                    </a:lnTo>
                    <a:lnTo>
                      <a:pt x="856" y="504"/>
                    </a:lnTo>
                    <a:lnTo>
                      <a:pt x="861" y="491"/>
                    </a:lnTo>
                    <a:lnTo>
                      <a:pt x="849" y="489"/>
                    </a:lnTo>
                    <a:lnTo>
                      <a:pt x="845" y="502"/>
                    </a:lnTo>
                    <a:lnTo>
                      <a:pt x="838" y="508"/>
                    </a:lnTo>
                    <a:lnTo>
                      <a:pt x="838" y="491"/>
                    </a:lnTo>
                    <a:lnTo>
                      <a:pt x="831" y="487"/>
                    </a:lnTo>
                    <a:lnTo>
                      <a:pt x="822" y="489"/>
                    </a:lnTo>
                    <a:lnTo>
                      <a:pt x="809" y="482"/>
                    </a:lnTo>
                    <a:lnTo>
                      <a:pt x="810" y="494"/>
                    </a:lnTo>
                    <a:lnTo>
                      <a:pt x="803" y="495"/>
                    </a:lnTo>
                    <a:lnTo>
                      <a:pt x="807" y="509"/>
                    </a:lnTo>
                    <a:lnTo>
                      <a:pt x="813" y="512"/>
                    </a:lnTo>
                    <a:lnTo>
                      <a:pt x="823" y="529"/>
                    </a:lnTo>
                    <a:lnTo>
                      <a:pt x="823" y="539"/>
                    </a:lnTo>
                    <a:lnTo>
                      <a:pt x="820" y="558"/>
                    </a:lnTo>
                    <a:lnTo>
                      <a:pt x="828" y="564"/>
                    </a:lnTo>
                    <a:lnTo>
                      <a:pt x="820" y="568"/>
                    </a:lnTo>
                    <a:lnTo>
                      <a:pt x="807" y="565"/>
                    </a:lnTo>
                    <a:lnTo>
                      <a:pt x="800" y="569"/>
                    </a:lnTo>
                    <a:lnTo>
                      <a:pt x="796" y="577"/>
                    </a:lnTo>
                    <a:lnTo>
                      <a:pt x="805" y="584"/>
                    </a:lnTo>
                    <a:lnTo>
                      <a:pt x="787" y="587"/>
                    </a:lnTo>
                    <a:lnTo>
                      <a:pt x="784" y="593"/>
                    </a:lnTo>
                    <a:lnTo>
                      <a:pt x="771" y="591"/>
                    </a:lnTo>
                    <a:lnTo>
                      <a:pt x="766" y="586"/>
                    </a:lnTo>
                    <a:lnTo>
                      <a:pt x="754" y="593"/>
                    </a:lnTo>
                    <a:lnTo>
                      <a:pt x="741" y="593"/>
                    </a:lnTo>
                    <a:lnTo>
                      <a:pt x="734" y="607"/>
                    </a:lnTo>
                    <a:lnTo>
                      <a:pt x="743" y="608"/>
                    </a:lnTo>
                    <a:lnTo>
                      <a:pt x="737" y="622"/>
                    </a:lnTo>
                    <a:lnTo>
                      <a:pt x="724" y="630"/>
                    </a:lnTo>
                    <a:lnTo>
                      <a:pt x="731" y="634"/>
                    </a:lnTo>
                    <a:lnTo>
                      <a:pt x="735" y="644"/>
                    </a:lnTo>
                    <a:lnTo>
                      <a:pt x="745" y="657"/>
                    </a:lnTo>
                    <a:lnTo>
                      <a:pt x="756" y="686"/>
                    </a:lnTo>
                    <a:lnTo>
                      <a:pt x="754" y="691"/>
                    </a:lnTo>
                    <a:lnTo>
                      <a:pt x="758" y="700"/>
                    </a:lnTo>
                    <a:lnTo>
                      <a:pt x="766" y="732"/>
                    </a:lnTo>
                    <a:lnTo>
                      <a:pt x="770" y="747"/>
                    </a:lnTo>
                    <a:lnTo>
                      <a:pt x="777" y="755"/>
                    </a:lnTo>
                    <a:lnTo>
                      <a:pt x="777" y="772"/>
                    </a:lnTo>
                    <a:lnTo>
                      <a:pt x="774" y="791"/>
                    </a:lnTo>
                    <a:lnTo>
                      <a:pt x="777" y="800"/>
                    </a:lnTo>
                    <a:lnTo>
                      <a:pt x="774" y="811"/>
                    </a:lnTo>
                    <a:lnTo>
                      <a:pt x="768" y="818"/>
                    </a:lnTo>
                    <a:lnTo>
                      <a:pt x="761" y="819"/>
                    </a:lnTo>
                    <a:lnTo>
                      <a:pt x="758" y="825"/>
                    </a:lnTo>
                    <a:lnTo>
                      <a:pt x="767" y="830"/>
                    </a:lnTo>
                    <a:lnTo>
                      <a:pt x="767" y="843"/>
                    </a:lnTo>
                    <a:lnTo>
                      <a:pt x="760" y="852"/>
                    </a:lnTo>
                    <a:lnTo>
                      <a:pt x="763" y="859"/>
                    </a:lnTo>
                    <a:lnTo>
                      <a:pt x="756" y="865"/>
                    </a:lnTo>
                    <a:lnTo>
                      <a:pt x="764" y="868"/>
                    </a:lnTo>
                    <a:lnTo>
                      <a:pt x="761" y="873"/>
                    </a:lnTo>
                    <a:lnTo>
                      <a:pt x="770" y="884"/>
                    </a:lnTo>
                    <a:lnTo>
                      <a:pt x="753" y="898"/>
                    </a:lnTo>
                    <a:lnTo>
                      <a:pt x="760" y="908"/>
                    </a:lnTo>
                    <a:lnTo>
                      <a:pt x="770" y="909"/>
                    </a:lnTo>
                    <a:lnTo>
                      <a:pt x="766" y="926"/>
                    </a:lnTo>
                    <a:lnTo>
                      <a:pt x="776" y="936"/>
                    </a:lnTo>
                    <a:lnTo>
                      <a:pt x="774" y="951"/>
                    </a:lnTo>
                    <a:lnTo>
                      <a:pt x="757" y="958"/>
                    </a:lnTo>
                    <a:lnTo>
                      <a:pt x="737" y="947"/>
                    </a:lnTo>
                    <a:lnTo>
                      <a:pt x="718" y="955"/>
                    </a:lnTo>
                    <a:lnTo>
                      <a:pt x="701" y="947"/>
                    </a:lnTo>
                    <a:lnTo>
                      <a:pt x="685" y="947"/>
                    </a:lnTo>
                    <a:lnTo>
                      <a:pt x="669" y="965"/>
                    </a:lnTo>
                    <a:lnTo>
                      <a:pt x="643" y="97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395" name="Freeform 331"/>
              <p:cNvSpPr>
                <a:spLocks/>
              </p:cNvSpPr>
              <p:nvPr/>
            </p:nvSpPr>
            <p:spPr bwMode="auto">
              <a:xfrm>
                <a:off x="3219" y="1912"/>
                <a:ext cx="107" cy="80"/>
              </a:xfrm>
              <a:custGeom>
                <a:avLst/>
                <a:gdLst>
                  <a:gd name="T0" fmla="*/ 0 w 319"/>
                  <a:gd name="T1" fmla="*/ 0 h 242"/>
                  <a:gd name="T2" fmla="*/ 0 w 319"/>
                  <a:gd name="T3" fmla="*/ 0 h 242"/>
                  <a:gd name="T4" fmla="*/ 0 w 319"/>
                  <a:gd name="T5" fmla="*/ 0 h 242"/>
                  <a:gd name="T6" fmla="*/ 0 w 319"/>
                  <a:gd name="T7" fmla="*/ 0 h 242"/>
                  <a:gd name="T8" fmla="*/ 0 w 319"/>
                  <a:gd name="T9" fmla="*/ 0 h 242"/>
                  <a:gd name="T10" fmla="*/ 0 w 319"/>
                  <a:gd name="T11" fmla="*/ 0 h 242"/>
                  <a:gd name="T12" fmla="*/ 0 w 319"/>
                  <a:gd name="T13" fmla="*/ 0 h 242"/>
                  <a:gd name="T14" fmla="*/ 0 w 319"/>
                  <a:gd name="T15" fmla="*/ 0 h 242"/>
                  <a:gd name="T16" fmla="*/ 0 w 319"/>
                  <a:gd name="T17" fmla="*/ 0 h 242"/>
                  <a:gd name="T18" fmla="*/ 0 w 319"/>
                  <a:gd name="T19" fmla="*/ 0 h 242"/>
                  <a:gd name="T20" fmla="*/ 0 w 319"/>
                  <a:gd name="T21" fmla="*/ 0 h 242"/>
                  <a:gd name="T22" fmla="*/ 0 w 319"/>
                  <a:gd name="T23" fmla="*/ 0 h 242"/>
                  <a:gd name="T24" fmla="*/ 0 w 319"/>
                  <a:gd name="T25" fmla="*/ 0 h 242"/>
                  <a:gd name="T26" fmla="*/ 0 w 319"/>
                  <a:gd name="T27" fmla="*/ 0 h 242"/>
                  <a:gd name="T28" fmla="*/ 0 w 319"/>
                  <a:gd name="T29" fmla="*/ 0 h 242"/>
                  <a:gd name="T30" fmla="*/ 0 w 319"/>
                  <a:gd name="T31" fmla="*/ 0 h 242"/>
                  <a:gd name="T32" fmla="*/ 0 w 319"/>
                  <a:gd name="T33" fmla="*/ 0 h 242"/>
                  <a:gd name="T34" fmla="*/ 0 w 319"/>
                  <a:gd name="T35" fmla="*/ 0 h 242"/>
                  <a:gd name="T36" fmla="*/ 0 w 319"/>
                  <a:gd name="T37" fmla="*/ 0 h 242"/>
                  <a:gd name="T38" fmla="*/ 0 w 319"/>
                  <a:gd name="T39" fmla="*/ 0 h 242"/>
                  <a:gd name="T40" fmla="*/ 0 w 319"/>
                  <a:gd name="T41" fmla="*/ 0 h 242"/>
                  <a:gd name="T42" fmla="*/ 0 w 319"/>
                  <a:gd name="T43" fmla="*/ 0 h 242"/>
                  <a:gd name="T44" fmla="*/ 0 w 319"/>
                  <a:gd name="T45" fmla="*/ 0 h 242"/>
                  <a:gd name="T46" fmla="*/ 0 w 319"/>
                  <a:gd name="T47" fmla="*/ 0 h 242"/>
                  <a:gd name="T48" fmla="*/ 0 w 319"/>
                  <a:gd name="T49" fmla="*/ 0 h 242"/>
                  <a:gd name="T50" fmla="*/ 0 w 319"/>
                  <a:gd name="T51" fmla="*/ 0 h 242"/>
                  <a:gd name="T52" fmla="*/ 0 w 319"/>
                  <a:gd name="T53" fmla="*/ 0 h 242"/>
                  <a:gd name="T54" fmla="*/ 0 w 319"/>
                  <a:gd name="T55" fmla="*/ 0 h 242"/>
                  <a:gd name="T56" fmla="*/ 0 w 319"/>
                  <a:gd name="T57" fmla="*/ 0 h 242"/>
                  <a:gd name="T58" fmla="*/ 0 w 319"/>
                  <a:gd name="T59" fmla="*/ 0 h 242"/>
                  <a:gd name="T60" fmla="*/ 0 w 319"/>
                  <a:gd name="T61" fmla="*/ 0 h 242"/>
                  <a:gd name="T62" fmla="*/ 0 w 319"/>
                  <a:gd name="T63" fmla="*/ 0 h 242"/>
                  <a:gd name="T64" fmla="*/ 0 w 319"/>
                  <a:gd name="T65" fmla="*/ 0 h 242"/>
                  <a:gd name="T66" fmla="*/ 0 w 319"/>
                  <a:gd name="T67" fmla="*/ 0 h 242"/>
                  <a:gd name="T68" fmla="*/ 0 w 319"/>
                  <a:gd name="T69" fmla="*/ 0 h 242"/>
                  <a:gd name="T70" fmla="*/ 0 w 319"/>
                  <a:gd name="T71" fmla="*/ 0 h 242"/>
                  <a:gd name="T72" fmla="*/ 0 w 319"/>
                  <a:gd name="T73" fmla="*/ 0 h 242"/>
                  <a:gd name="T74" fmla="*/ 0 w 319"/>
                  <a:gd name="T75" fmla="*/ 0 h 2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9"/>
                  <a:gd name="T115" fmla="*/ 0 h 242"/>
                  <a:gd name="T116" fmla="*/ 319 w 319"/>
                  <a:gd name="T117" fmla="*/ 242 h 2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9" h="242">
                    <a:moveTo>
                      <a:pt x="221" y="231"/>
                    </a:moveTo>
                    <a:lnTo>
                      <a:pt x="225" y="236"/>
                    </a:lnTo>
                    <a:lnTo>
                      <a:pt x="240" y="235"/>
                    </a:lnTo>
                    <a:lnTo>
                      <a:pt x="248" y="242"/>
                    </a:lnTo>
                    <a:lnTo>
                      <a:pt x="264" y="238"/>
                    </a:lnTo>
                    <a:lnTo>
                      <a:pt x="277" y="242"/>
                    </a:lnTo>
                    <a:lnTo>
                      <a:pt x="292" y="232"/>
                    </a:lnTo>
                    <a:lnTo>
                      <a:pt x="302" y="231"/>
                    </a:lnTo>
                    <a:lnTo>
                      <a:pt x="292" y="215"/>
                    </a:lnTo>
                    <a:lnTo>
                      <a:pt x="279" y="199"/>
                    </a:lnTo>
                    <a:lnTo>
                      <a:pt x="284" y="185"/>
                    </a:lnTo>
                    <a:lnTo>
                      <a:pt x="297" y="178"/>
                    </a:lnTo>
                    <a:lnTo>
                      <a:pt x="299" y="167"/>
                    </a:lnTo>
                    <a:lnTo>
                      <a:pt x="307" y="165"/>
                    </a:lnTo>
                    <a:lnTo>
                      <a:pt x="312" y="149"/>
                    </a:lnTo>
                    <a:lnTo>
                      <a:pt x="319" y="140"/>
                    </a:lnTo>
                    <a:lnTo>
                      <a:pt x="315" y="128"/>
                    </a:lnTo>
                    <a:lnTo>
                      <a:pt x="300" y="125"/>
                    </a:lnTo>
                    <a:lnTo>
                      <a:pt x="289" y="118"/>
                    </a:lnTo>
                    <a:lnTo>
                      <a:pt x="287" y="110"/>
                    </a:lnTo>
                    <a:lnTo>
                      <a:pt x="271" y="96"/>
                    </a:lnTo>
                    <a:lnTo>
                      <a:pt x="271" y="89"/>
                    </a:lnTo>
                    <a:lnTo>
                      <a:pt x="287" y="81"/>
                    </a:lnTo>
                    <a:lnTo>
                      <a:pt x="281" y="71"/>
                    </a:lnTo>
                    <a:lnTo>
                      <a:pt x="283" y="60"/>
                    </a:lnTo>
                    <a:lnTo>
                      <a:pt x="292" y="56"/>
                    </a:lnTo>
                    <a:lnTo>
                      <a:pt x="283" y="46"/>
                    </a:lnTo>
                    <a:lnTo>
                      <a:pt x="280" y="26"/>
                    </a:lnTo>
                    <a:lnTo>
                      <a:pt x="270" y="26"/>
                    </a:lnTo>
                    <a:lnTo>
                      <a:pt x="264" y="36"/>
                    </a:lnTo>
                    <a:lnTo>
                      <a:pt x="250" y="26"/>
                    </a:lnTo>
                    <a:lnTo>
                      <a:pt x="247" y="18"/>
                    </a:lnTo>
                    <a:lnTo>
                      <a:pt x="235" y="18"/>
                    </a:lnTo>
                    <a:lnTo>
                      <a:pt x="230" y="13"/>
                    </a:lnTo>
                    <a:lnTo>
                      <a:pt x="224" y="15"/>
                    </a:lnTo>
                    <a:lnTo>
                      <a:pt x="209" y="1"/>
                    </a:lnTo>
                    <a:lnTo>
                      <a:pt x="192" y="8"/>
                    </a:lnTo>
                    <a:lnTo>
                      <a:pt x="192" y="0"/>
                    </a:lnTo>
                    <a:lnTo>
                      <a:pt x="176" y="4"/>
                    </a:lnTo>
                    <a:lnTo>
                      <a:pt x="176" y="15"/>
                    </a:lnTo>
                    <a:lnTo>
                      <a:pt x="167" y="19"/>
                    </a:lnTo>
                    <a:lnTo>
                      <a:pt x="134" y="26"/>
                    </a:lnTo>
                    <a:lnTo>
                      <a:pt x="124" y="35"/>
                    </a:lnTo>
                    <a:lnTo>
                      <a:pt x="117" y="35"/>
                    </a:lnTo>
                    <a:lnTo>
                      <a:pt x="101" y="47"/>
                    </a:lnTo>
                    <a:lnTo>
                      <a:pt x="95" y="46"/>
                    </a:lnTo>
                    <a:lnTo>
                      <a:pt x="69" y="60"/>
                    </a:lnTo>
                    <a:lnTo>
                      <a:pt x="61" y="51"/>
                    </a:lnTo>
                    <a:lnTo>
                      <a:pt x="45" y="54"/>
                    </a:lnTo>
                    <a:lnTo>
                      <a:pt x="38" y="47"/>
                    </a:lnTo>
                    <a:lnTo>
                      <a:pt x="9" y="44"/>
                    </a:lnTo>
                    <a:lnTo>
                      <a:pt x="0" y="57"/>
                    </a:lnTo>
                    <a:lnTo>
                      <a:pt x="4" y="85"/>
                    </a:lnTo>
                    <a:lnTo>
                      <a:pt x="19" y="81"/>
                    </a:lnTo>
                    <a:lnTo>
                      <a:pt x="38" y="89"/>
                    </a:lnTo>
                    <a:lnTo>
                      <a:pt x="55" y="104"/>
                    </a:lnTo>
                    <a:lnTo>
                      <a:pt x="74" y="147"/>
                    </a:lnTo>
                    <a:lnTo>
                      <a:pt x="79" y="150"/>
                    </a:lnTo>
                    <a:lnTo>
                      <a:pt x="84" y="163"/>
                    </a:lnTo>
                    <a:lnTo>
                      <a:pt x="94" y="169"/>
                    </a:lnTo>
                    <a:lnTo>
                      <a:pt x="94" y="178"/>
                    </a:lnTo>
                    <a:lnTo>
                      <a:pt x="101" y="182"/>
                    </a:lnTo>
                    <a:lnTo>
                      <a:pt x="104" y="192"/>
                    </a:lnTo>
                    <a:lnTo>
                      <a:pt x="114" y="200"/>
                    </a:lnTo>
                    <a:lnTo>
                      <a:pt x="113" y="211"/>
                    </a:lnTo>
                    <a:lnTo>
                      <a:pt x="121" y="221"/>
                    </a:lnTo>
                    <a:lnTo>
                      <a:pt x="129" y="219"/>
                    </a:lnTo>
                    <a:lnTo>
                      <a:pt x="143" y="224"/>
                    </a:lnTo>
                    <a:lnTo>
                      <a:pt x="147" y="211"/>
                    </a:lnTo>
                    <a:lnTo>
                      <a:pt x="155" y="219"/>
                    </a:lnTo>
                    <a:lnTo>
                      <a:pt x="165" y="215"/>
                    </a:lnTo>
                    <a:lnTo>
                      <a:pt x="176" y="217"/>
                    </a:lnTo>
                    <a:lnTo>
                      <a:pt x="196" y="228"/>
                    </a:lnTo>
                    <a:lnTo>
                      <a:pt x="202" y="240"/>
                    </a:lnTo>
                    <a:lnTo>
                      <a:pt x="209" y="242"/>
                    </a:lnTo>
                    <a:lnTo>
                      <a:pt x="221" y="231"/>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396" name="Freeform 332"/>
              <p:cNvSpPr>
                <a:spLocks/>
              </p:cNvSpPr>
              <p:nvPr/>
            </p:nvSpPr>
            <p:spPr bwMode="auto">
              <a:xfrm>
                <a:off x="3418" y="2206"/>
                <a:ext cx="62" cy="80"/>
              </a:xfrm>
              <a:custGeom>
                <a:avLst/>
                <a:gdLst>
                  <a:gd name="T0" fmla="*/ 0 w 185"/>
                  <a:gd name="T1" fmla="*/ 0 h 240"/>
                  <a:gd name="T2" fmla="*/ 0 w 185"/>
                  <a:gd name="T3" fmla="*/ 0 h 240"/>
                  <a:gd name="T4" fmla="*/ 0 w 185"/>
                  <a:gd name="T5" fmla="*/ 0 h 240"/>
                  <a:gd name="T6" fmla="*/ 0 w 185"/>
                  <a:gd name="T7" fmla="*/ 0 h 240"/>
                  <a:gd name="T8" fmla="*/ 0 w 185"/>
                  <a:gd name="T9" fmla="*/ 0 h 240"/>
                  <a:gd name="T10" fmla="*/ 0 w 185"/>
                  <a:gd name="T11" fmla="*/ 0 h 240"/>
                  <a:gd name="T12" fmla="*/ 0 w 185"/>
                  <a:gd name="T13" fmla="*/ 0 h 240"/>
                  <a:gd name="T14" fmla="*/ 0 w 185"/>
                  <a:gd name="T15" fmla="*/ 0 h 240"/>
                  <a:gd name="T16" fmla="*/ 0 w 185"/>
                  <a:gd name="T17" fmla="*/ 0 h 240"/>
                  <a:gd name="T18" fmla="*/ 0 w 185"/>
                  <a:gd name="T19" fmla="*/ 0 h 240"/>
                  <a:gd name="T20" fmla="*/ 0 w 185"/>
                  <a:gd name="T21" fmla="*/ 0 h 240"/>
                  <a:gd name="T22" fmla="*/ 0 w 185"/>
                  <a:gd name="T23" fmla="*/ 0 h 240"/>
                  <a:gd name="T24" fmla="*/ 0 w 185"/>
                  <a:gd name="T25" fmla="*/ 0 h 240"/>
                  <a:gd name="T26" fmla="*/ 0 w 185"/>
                  <a:gd name="T27" fmla="*/ 0 h 240"/>
                  <a:gd name="T28" fmla="*/ 0 w 185"/>
                  <a:gd name="T29" fmla="*/ 0 h 240"/>
                  <a:gd name="T30" fmla="*/ 0 w 185"/>
                  <a:gd name="T31" fmla="*/ 0 h 240"/>
                  <a:gd name="T32" fmla="*/ 0 w 185"/>
                  <a:gd name="T33" fmla="*/ 0 h 240"/>
                  <a:gd name="T34" fmla="*/ 0 w 185"/>
                  <a:gd name="T35" fmla="*/ 0 h 240"/>
                  <a:gd name="T36" fmla="*/ 0 w 185"/>
                  <a:gd name="T37" fmla="*/ 0 h 240"/>
                  <a:gd name="T38" fmla="*/ 0 w 185"/>
                  <a:gd name="T39" fmla="*/ 0 h 240"/>
                  <a:gd name="T40" fmla="*/ 0 w 185"/>
                  <a:gd name="T41" fmla="*/ 0 h 240"/>
                  <a:gd name="T42" fmla="*/ 0 w 185"/>
                  <a:gd name="T43" fmla="*/ 0 h 240"/>
                  <a:gd name="T44" fmla="*/ 0 w 185"/>
                  <a:gd name="T45" fmla="*/ 0 h 240"/>
                  <a:gd name="T46" fmla="*/ 0 w 185"/>
                  <a:gd name="T47" fmla="*/ 0 h 240"/>
                  <a:gd name="T48" fmla="*/ 0 w 185"/>
                  <a:gd name="T49" fmla="*/ 0 h 240"/>
                  <a:gd name="T50" fmla="*/ 0 w 185"/>
                  <a:gd name="T51" fmla="*/ 0 h 240"/>
                  <a:gd name="T52" fmla="*/ 0 w 185"/>
                  <a:gd name="T53" fmla="*/ 0 h 240"/>
                  <a:gd name="T54" fmla="*/ 0 w 185"/>
                  <a:gd name="T55" fmla="*/ 0 h 240"/>
                  <a:gd name="T56" fmla="*/ 0 w 185"/>
                  <a:gd name="T57" fmla="*/ 0 h 240"/>
                  <a:gd name="T58" fmla="*/ 0 w 185"/>
                  <a:gd name="T59" fmla="*/ 0 h 240"/>
                  <a:gd name="T60" fmla="*/ 0 w 185"/>
                  <a:gd name="T61" fmla="*/ 0 h 240"/>
                  <a:gd name="T62" fmla="*/ 0 w 185"/>
                  <a:gd name="T63" fmla="*/ 0 h 240"/>
                  <a:gd name="T64" fmla="*/ 0 w 185"/>
                  <a:gd name="T65" fmla="*/ 0 h 240"/>
                  <a:gd name="T66" fmla="*/ 0 w 185"/>
                  <a:gd name="T67" fmla="*/ 0 h 240"/>
                  <a:gd name="T68" fmla="*/ 0 w 185"/>
                  <a:gd name="T69" fmla="*/ 0 h 240"/>
                  <a:gd name="T70" fmla="*/ 0 w 185"/>
                  <a:gd name="T71" fmla="*/ 0 h 240"/>
                  <a:gd name="T72" fmla="*/ 0 w 185"/>
                  <a:gd name="T73" fmla="*/ 0 h 240"/>
                  <a:gd name="T74" fmla="*/ 0 w 185"/>
                  <a:gd name="T75" fmla="*/ 0 h 240"/>
                  <a:gd name="T76" fmla="*/ 0 w 185"/>
                  <a:gd name="T77" fmla="*/ 0 h 240"/>
                  <a:gd name="T78" fmla="*/ 0 w 185"/>
                  <a:gd name="T79" fmla="*/ 0 h 240"/>
                  <a:gd name="T80" fmla="*/ 0 w 185"/>
                  <a:gd name="T81" fmla="*/ 0 h 240"/>
                  <a:gd name="T82" fmla="*/ 0 w 185"/>
                  <a:gd name="T83" fmla="*/ 0 h 240"/>
                  <a:gd name="T84" fmla="*/ 0 w 185"/>
                  <a:gd name="T85" fmla="*/ 0 h 240"/>
                  <a:gd name="T86" fmla="*/ 0 w 185"/>
                  <a:gd name="T87" fmla="*/ 0 h 240"/>
                  <a:gd name="T88" fmla="*/ 0 w 185"/>
                  <a:gd name="T89" fmla="*/ 0 h 240"/>
                  <a:gd name="T90" fmla="*/ 0 w 185"/>
                  <a:gd name="T91" fmla="*/ 0 h 240"/>
                  <a:gd name="T92" fmla="*/ 0 w 185"/>
                  <a:gd name="T93" fmla="*/ 0 h 240"/>
                  <a:gd name="T94" fmla="*/ 0 w 185"/>
                  <a:gd name="T95" fmla="*/ 0 h 240"/>
                  <a:gd name="T96" fmla="*/ 0 w 185"/>
                  <a:gd name="T97" fmla="*/ 0 h 240"/>
                  <a:gd name="T98" fmla="*/ 0 w 185"/>
                  <a:gd name="T99" fmla="*/ 0 h 240"/>
                  <a:gd name="T100" fmla="*/ 0 w 185"/>
                  <a:gd name="T101" fmla="*/ 0 h 240"/>
                  <a:gd name="T102" fmla="*/ 0 w 185"/>
                  <a:gd name="T103" fmla="*/ 0 h 240"/>
                  <a:gd name="T104" fmla="*/ 0 w 185"/>
                  <a:gd name="T105" fmla="*/ 0 h 240"/>
                  <a:gd name="T106" fmla="*/ 0 w 185"/>
                  <a:gd name="T107" fmla="*/ 0 h 240"/>
                  <a:gd name="T108" fmla="*/ 0 w 185"/>
                  <a:gd name="T109" fmla="*/ 0 h 240"/>
                  <a:gd name="T110" fmla="*/ 0 w 185"/>
                  <a:gd name="T111" fmla="*/ 0 h 240"/>
                  <a:gd name="T112" fmla="*/ 0 w 185"/>
                  <a:gd name="T113" fmla="*/ 0 h 2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5"/>
                  <a:gd name="T172" fmla="*/ 0 h 240"/>
                  <a:gd name="T173" fmla="*/ 185 w 185"/>
                  <a:gd name="T174" fmla="*/ 240 h 2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5" h="240">
                    <a:moveTo>
                      <a:pt x="0" y="82"/>
                    </a:moveTo>
                    <a:lnTo>
                      <a:pt x="2" y="96"/>
                    </a:lnTo>
                    <a:lnTo>
                      <a:pt x="5" y="96"/>
                    </a:lnTo>
                    <a:lnTo>
                      <a:pt x="5" y="98"/>
                    </a:lnTo>
                    <a:lnTo>
                      <a:pt x="3" y="101"/>
                    </a:lnTo>
                    <a:lnTo>
                      <a:pt x="9" y="110"/>
                    </a:lnTo>
                    <a:lnTo>
                      <a:pt x="8" y="111"/>
                    </a:lnTo>
                    <a:lnTo>
                      <a:pt x="8" y="115"/>
                    </a:lnTo>
                    <a:lnTo>
                      <a:pt x="6" y="117"/>
                    </a:lnTo>
                    <a:lnTo>
                      <a:pt x="9" y="119"/>
                    </a:lnTo>
                    <a:lnTo>
                      <a:pt x="9" y="122"/>
                    </a:lnTo>
                    <a:lnTo>
                      <a:pt x="8" y="126"/>
                    </a:lnTo>
                    <a:lnTo>
                      <a:pt x="8" y="129"/>
                    </a:lnTo>
                    <a:lnTo>
                      <a:pt x="5" y="129"/>
                    </a:lnTo>
                    <a:lnTo>
                      <a:pt x="3" y="132"/>
                    </a:lnTo>
                    <a:lnTo>
                      <a:pt x="10" y="135"/>
                    </a:lnTo>
                    <a:lnTo>
                      <a:pt x="10" y="142"/>
                    </a:lnTo>
                    <a:lnTo>
                      <a:pt x="15" y="146"/>
                    </a:lnTo>
                    <a:lnTo>
                      <a:pt x="13" y="148"/>
                    </a:lnTo>
                    <a:lnTo>
                      <a:pt x="15" y="150"/>
                    </a:lnTo>
                    <a:lnTo>
                      <a:pt x="13" y="157"/>
                    </a:lnTo>
                    <a:lnTo>
                      <a:pt x="16" y="158"/>
                    </a:lnTo>
                    <a:lnTo>
                      <a:pt x="16" y="161"/>
                    </a:lnTo>
                    <a:lnTo>
                      <a:pt x="16" y="162"/>
                    </a:lnTo>
                    <a:lnTo>
                      <a:pt x="18" y="165"/>
                    </a:lnTo>
                    <a:lnTo>
                      <a:pt x="28" y="162"/>
                    </a:lnTo>
                    <a:lnTo>
                      <a:pt x="25" y="169"/>
                    </a:lnTo>
                    <a:lnTo>
                      <a:pt x="22" y="169"/>
                    </a:lnTo>
                    <a:lnTo>
                      <a:pt x="21" y="176"/>
                    </a:lnTo>
                    <a:lnTo>
                      <a:pt x="9" y="182"/>
                    </a:lnTo>
                    <a:lnTo>
                      <a:pt x="9" y="183"/>
                    </a:lnTo>
                    <a:lnTo>
                      <a:pt x="12" y="189"/>
                    </a:lnTo>
                    <a:lnTo>
                      <a:pt x="13" y="196"/>
                    </a:lnTo>
                    <a:lnTo>
                      <a:pt x="15" y="200"/>
                    </a:lnTo>
                    <a:lnTo>
                      <a:pt x="16" y="201"/>
                    </a:lnTo>
                    <a:lnTo>
                      <a:pt x="18" y="208"/>
                    </a:lnTo>
                    <a:lnTo>
                      <a:pt x="19" y="210"/>
                    </a:lnTo>
                    <a:lnTo>
                      <a:pt x="25" y="211"/>
                    </a:lnTo>
                    <a:lnTo>
                      <a:pt x="32" y="215"/>
                    </a:lnTo>
                    <a:lnTo>
                      <a:pt x="34" y="218"/>
                    </a:lnTo>
                    <a:lnTo>
                      <a:pt x="42" y="217"/>
                    </a:lnTo>
                    <a:lnTo>
                      <a:pt x="46" y="212"/>
                    </a:lnTo>
                    <a:lnTo>
                      <a:pt x="49" y="214"/>
                    </a:lnTo>
                    <a:lnTo>
                      <a:pt x="54" y="211"/>
                    </a:lnTo>
                    <a:lnTo>
                      <a:pt x="65" y="212"/>
                    </a:lnTo>
                    <a:lnTo>
                      <a:pt x="67" y="217"/>
                    </a:lnTo>
                    <a:lnTo>
                      <a:pt x="70" y="217"/>
                    </a:lnTo>
                    <a:lnTo>
                      <a:pt x="70" y="219"/>
                    </a:lnTo>
                    <a:lnTo>
                      <a:pt x="75" y="221"/>
                    </a:lnTo>
                    <a:lnTo>
                      <a:pt x="78" y="233"/>
                    </a:lnTo>
                    <a:lnTo>
                      <a:pt x="83" y="235"/>
                    </a:lnTo>
                    <a:lnTo>
                      <a:pt x="88" y="235"/>
                    </a:lnTo>
                    <a:lnTo>
                      <a:pt x="90" y="240"/>
                    </a:lnTo>
                    <a:lnTo>
                      <a:pt x="98" y="237"/>
                    </a:lnTo>
                    <a:lnTo>
                      <a:pt x="97" y="236"/>
                    </a:lnTo>
                    <a:lnTo>
                      <a:pt x="96" y="233"/>
                    </a:lnTo>
                    <a:lnTo>
                      <a:pt x="94" y="229"/>
                    </a:lnTo>
                    <a:lnTo>
                      <a:pt x="98" y="222"/>
                    </a:lnTo>
                    <a:lnTo>
                      <a:pt x="113" y="215"/>
                    </a:lnTo>
                    <a:lnTo>
                      <a:pt x="126" y="212"/>
                    </a:lnTo>
                    <a:lnTo>
                      <a:pt x="132" y="212"/>
                    </a:lnTo>
                    <a:lnTo>
                      <a:pt x="129" y="205"/>
                    </a:lnTo>
                    <a:lnTo>
                      <a:pt x="132" y="200"/>
                    </a:lnTo>
                    <a:lnTo>
                      <a:pt x="137" y="198"/>
                    </a:lnTo>
                    <a:lnTo>
                      <a:pt x="150" y="201"/>
                    </a:lnTo>
                    <a:lnTo>
                      <a:pt x="152" y="198"/>
                    </a:lnTo>
                    <a:lnTo>
                      <a:pt x="171" y="194"/>
                    </a:lnTo>
                    <a:lnTo>
                      <a:pt x="173" y="187"/>
                    </a:lnTo>
                    <a:lnTo>
                      <a:pt x="171" y="185"/>
                    </a:lnTo>
                    <a:lnTo>
                      <a:pt x="171" y="182"/>
                    </a:lnTo>
                    <a:lnTo>
                      <a:pt x="175" y="179"/>
                    </a:lnTo>
                    <a:lnTo>
                      <a:pt x="178" y="175"/>
                    </a:lnTo>
                    <a:lnTo>
                      <a:pt x="182" y="172"/>
                    </a:lnTo>
                    <a:lnTo>
                      <a:pt x="185" y="168"/>
                    </a:lnTo>
                    <a:lnTo>
                      <a:pt x="182" y="165"/>
                    </a:lnTo>
                    <a:lnTo>
                      <a:pt x="181" y="154"/>
                    </a:lnTo>
                    <a:lnTo>
                      <a:pt x="176" y="151"/>
                    </a:lnTo>
                    <a:lnTo>
                      <a:pt x="175" y="146"/>
                    </a:lnTo>
                    <a:lnTo>
                      <a:pt x="173" y="143"/>
                    </a:lnTo>
                    <a:lnTo>
                      <a:pt x="168" y="135"/>
                    </a:lnTo>
                    <a:lnTo>
                      <a:pt x="162" y="130"/>
                    </a:lnTo>
                    <a:lnTo>
                      <a:pt x="163" y="125"/>
                    </a:lnTo>
                    <a:lnTo>
                      <a:pt x="163" y="118"/>
                    </a:lnTo>
                    <a:lnTo>
                      <a:pt x="169" y="118"/>
                    </a:lnTo>
                    <a:lnTo>
                      <a:pt x="168" y="115"/>
                    </a:lnTo>
                    <a:lnTo>
                      <a:pt x="165" y="117"/>
                    </a:lnTo>
                    <a:lnTo>
                      <a:pt x="162" y="114"/>
                    </a:lnTo>
                    <a:lnTo>
                      <a:pt x="162" y="110"/>
                    </a:lnTo>
                    <a:lnTo>
                      <a:pt x="158" y="104"/>
                    </a:lnTo>
                    <a:lnTo>
                      <a:pt x="159" y="103"/>
                    </a:lnTo>
                    <a:lnTo>
                      <a:pt x="156" y="101"/>
                    </a:lnTo>
                    <a:lnTo>
                      <a:pt x="155" y="96"/>
                    </a:lnTo>
                    <a:lnTo>
                      <a:pt x="159" y="94"/>
                    </a:lnTo>
                    <a:lnTo>
                      <a:pt x="158" y="86"/>
                    </a:lnTo>
                    <a:lnTo>
                      <a:pt x="159" y="85"/>
                    </a:lnTo>
                    <a:lnTo>
                      <a:pt x="159" y="76"/>
                    </a:lnTo>
                    <a:lnTo>
                      <a:pt x="143" y="72"/>
                    </a:lnTo>
                    <a:lnTo>
                      <a:pt x="142" y="68"/>
                    </a:lnTo>
                    <a:lnTo>
                      <a:pt x="140" y="68"/>
                    </a:lnTo>
                    <a:lnTo>
                      <a:pt x="140" y="65"/>
                    </a:lnTo>
                    <a:lnTo>
                      <a:pt x="139" y="64"/>
                    </a:lnTo>
                    <a:lnTo>
                      <a:pt x="140" y="61"/>
                    </a:lnTo>
                    <a:lnTo>
                      <a:pt x="146" y="61"/>
                    </a:lnTo>
                    <a:lnTo>
                      <a:pt x="146" y="58"/>
                    </a:lnTo>
                    <a:lnTo>
                      <a:pt x="142" y="58"/>
                    </a:lnTo>
                    <a:lnTo>
                      <a:pt x="142" y="55"/>
                    </a:lnTo>
                    <a:lnTo>
                      <a:pt x="137" y="54"/>
                    </a:lnTo>
                    <a:lnTo>
                      <a:pt x="133" y="55"/>
                    </a:lnTo>
                    <a:lnTo>
                      <a:pt x="132" y="50"/>
                    </a:lnTo>
                    <a:lnTo>
                      <a:pt x="119" y="44"/>
                    </a:lnTo>
                    <a:lnTo>
                      <a:pt x="116" y="46"/>
                    </a:lnTo>
                    <a:lnTo>
                      <a:pt x="113" y="37"/>
                    </a:lnTo>
                    <a:lnTo>
                      <a:pt x="116" y="32"/>
                    </a:lnTo>
                    <a:lnTo>
                      <a:pt x="117" y="35"/>
                    </a:lnTo>
                    <a:lnTo>
                      <a:pt x="127" y="37"/>
                    </a:lnTo>
                    <a:lnTo>
                      <a:pt x="127" y="40"/>
                    </a:lnTo>
                    <a:lnTo>
                      <a:pt x="132" y="40"/>
                    </a:lnTo>
                    <a:lnTo>
                      <a:pt x="132" y="37"/>
                    </a:lnTo>
                    <a:lnTo>
                      <a:pt x="134" y="35"/>
                    </a:lnTo>
                    <a:lnTo>
                      <a:pt x="134" y="30"/>
                    </a:lnTo>
                    <a:lnTo>
                      <a:pt x="139" y="25"/>
                    </a:lnTo>
                    <a:lnTo>
                      <a:pt x="139" y="22"/>
                    </a:lnTo>
                    <a:lnTo>
                      <a:pt x="137" y="21"/>
                    </a:lnTo>
                    <a:lnTo>
                      <a:pt x="132" y="18"/>
                    </a:lnTo>
                    <a:lnTo>
                      <a:pt x="132" y="14"/>
                    </a:lnTo>
                    <a:lnTo>
                      <a:pt x="127" y="12"/>
                    </a:lnTo>
                    <a:lnTo>
                      <a:pt x="126" y="18"/>
                    </a:lnTo>
                    <a:lnTo>
                      <a:pt x="114" y="25"/>
                    </a:lnTo>
                    <a:lnTo>
                      <a:pt x="114" y="23"/>
                    </a:lnTo>
                    <a:lnTo>
                      <a:pt x="104" y="23"/>
                    </a:lnTo>
                    <a:lnTo>
                      <a:pt x="98" y="21"/>
                    </a:lnTo>
                    <a:lnTo>
                      <a:pt x="94" y="12"/>
                    </a:lnTo>
                    <a:lnTo>
                      <a:pt x="94" y="10"/>
                    </a:lnTo>
                    <a:lnTo>
                      <a:pt x="91" y="7"/>
                    </a:lnTo>
                    <a:lnTo>
                      <a:pt x="93" y="4"/>
                    </a:lnTo>
                    <a:lnTo>
                      <a:pt x="90" y="3"/>
                    </a:lnTo>
                    <a:lnTo>
                      <a:pt x="84" y="0"/>
                    </a:lnTo>
                    <a:lnTo>
                      <a:pt x="83" y="1"/>
                    </a:lnTo>
                    <a:lnTo>
                      <a:pt x="80" y="1"/>
                    </a:lnTo>
                    <a:lnTo>
                      <a:pt x="80" y="5"/>
                    </a:lnTo>
                    <a:lnTo>
                      <a:pt x="80" y="7"/>
                    </a:lnTo>
                    <a:lnTo>
                      <a:pt x="75" y="7"/>
                    </a:lnTo>
                    <a:lnTo>
                      <a:pt x="74" y="14"/>
                    </a:lnTo>
                    <a:lnTo>
                      <a:pt x="83" y="25"/>
                    </a:lnTo>
                    <a:lnTo>
                      <a:pt x="74" y="40"/>
                    </a:lnTo>
                    <a:lnTo>
                      <a:pt x="67" y="47"/>
                    </a:lnTo>
                    <a:lnTo>
                      <a:pt x="65" y="47"/>
                    </a:lnTo>
                    <a:lnTo>
                      <a:pt x="65" y="53"/>
                    </a:lnTo>
                    <a:lnTo>
                      <a:pt x="62" y="55"/>
                    </a:lnTo>
                    <a:lnTo>
                      <a:pt x="62" y="60"/>
                    </a:lnTo>
                    <a:lnTo>
                      <a:pt x="61" y="60"/>
                    </a:lnTo>
                    <a:lnTo>
                      <a:pt x="61" y="62"/>
                    </a:lnTo>
                    <a:lnTo>
                      <a:pt x="58" y="62"/>
                    </a:lnTo>
                    <a:lnTo>
                      <a:pt x="55" y="57"/>
                    </a:lnTo>
                    <a:lnTo>
                      <a:pt x="55" y="54"/>
                    </a:lnTo>
                    <a:lnTo>
                      <a:pt x="54" y="53"/>
                    </a:lnTo>
                    <a:lnTo>
                      <a:pt x="54" y="47"/>
                    </a:lnTo>
                    <a:lnTo>
                      <a:pt x="55" y="46"/>
                    </a:lnTo>
                    <a:lnTo>
                      <a:pt x="57" y="46"/>
                    </a:lnTo>
                    <a:lnTo>
                      <a:pt x="61" y="42"/>
                    </a:lnTo>
                    <a:lnTo>
                      <a:pt x="58" y="35"/>
                    </a:lnTo>
                    <a:lnTo>
                      <a:pt x="35" y="43"/>
                    </a:lnTo>
                    <a:lnTo>
                      <a:pt x="42" y="53"/>
                    </a:lnTo>
                    <a:lnTo>
                      <a:pt x="35" y="58"/>
                    </a:lnTo>
                    <a:lnTo>
                      <a:pt x="18" y="60"/>
                    </a:lnTo>
                    <a:lnTo>
                      <a:pt x="18" y="65"/>
                    </a:lnTo>
                    <a:lnTo>
                      <a:pt x="15" y="67"/>
                    </a:lnTo>
                    <a:lnTo>
                      <a:pt x="10" y="75"/>
                    </a:lnTo>
                    <a:lnTo>
                      <a:pt x="8" y="73"/>
                    </a:lnTo>
                    <a:lnTo>
                      <a:pt x="6" y="80"/>
                    </a:lnTo>
                    <a:lnTo>
                      <a:pt x="0" y="82"/>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397" name="Freeform 333"/>
              <p:cNvSpPr>
                <a:spLocks/>
              </p:cNvSpPr>
              <p:nvPr/>
            </p:nvSpPr>
            <p:spPr bwMode="auto">
              <a:xfrm>
                <a:off x="3461" y="2230"/>
                <a:ext cx="86" cy="98"/>
              </a:xfrm>
              <a:custGeom>
                <a:avLst/>
                <a:gdLst>
                  <a:gd name="T0" fmla="*/ 0 w 258"/>
                  <a:gd name="T1" fmla="*/ 0 h 295"/>
                  <a:gd name="T2" fmla="*/ 0 w 258"/>
                  <a:gd name="T3" fmla="*/ 0 h 295"/>
                  <a:gd name="T4" fmla="*/ 0 w 258"/>
                  <a:gd name="T5" fmla="*/ 0 h 295"/>
                  <a:gd name="T6" fmla="*/ 0 w 258"/>
                  <a:gd name="T7" fmla="*/ 0 h 295"/>
                  <a:gd name="T8" fmla="*/ 0 w 258"/>
                  <a:gd name="T9" fmla="*/ 0 h 295"/>
                  <a:gd name="T10" fmla="*/ 0 w 258"/>
                  <a:gd name="T11" fmla="*/ 0 h 295"/>
                  <a:gd name="T12" fmla="*/ 0 w 258"/>
                  <a:gd name="T13" fmla="*/ 0 h 295"/>
                  <a:gd name="T14" fmla="*/ 0 w 258"/>
                  <a:gd name="T15" fmla="*/ 0 h 295"/>
                  <a:gd name="T16" fmla="*/ 0 w 258"/>
                  <a:gd name="T17" fmla="*/ 0 h 295"/>
                  <a:gd name="T18" fmla="*/ 0 w 258"/>
                  <a:gd name="T19" fmla="*/ 0 h 295"/>
                  <a:gd name="T20" fmla="*/ 0 w 258"/>
                  <a:gd name="T21" fmla="*/ 0 h 295"/>
                  <a:gd name="T22" fmla="*/ 0 w 258"/>
                  <a:gd name="T23" fmla="*/ 0 h 295"/>
                  <a:gd name="T24" fmla="*/ 0 w 258"/>
                  <a:gd name="T25" fmla="*/ 0 h 295"/>
                  <a:gd name="T26" fmla="*/ 0 w 258"/>
                  <a:gd name="T27" fmla="*/ 0 h 295"/>
                  <a:gd name="T28" fmla="*/ 0 w 258"/>
                  <a:gd name="T29" fmla="*/ 0 h 295"/>
                  <a:gd name="T30" fmla="*/ 0 w 258"/>
                  <a:gd name="T31" fmla="*/ 0 h 295"/>
                  <a:gd name="T32" fmla="*/ 0 w 258"/>
                  <a:gd name="T33" fmla="*/ 0 h 295"/>
                  <a:gd name="T34" fmla="*/ 0 w 258"/>
                  <a:gd name="T35" fmla="*/ 0 h 295"/>
                  <a:gd name="T36" fmla="*/ 0 w 258"/>
                  <a:gd name="T37" fmla="*/ 0 h 295"/>
                  <a:gd name="T38" fmla="*/ 0 w 258"/>
                  <a:gd name="T39" fmla="*/ 0 h 295"/>
                  <a:gd name="T40" fmla="*/ 0 w 258"/>
                  <a:gd name="T41" fmla="*/ 0 h 295"/>
                  <a:gd name="T42" fmla="*/ 0 w 258"/>
                  <a:gd name="T43" fmla="*/ 0 h 295"/>
                  <a:gd name="T44" fmla="*/ 0 w 258"/>
                  <a:gd name="T45" fmla="*/ 0 h 295"/>
                  <a:gd name="T46" fmla="*/ 0 w 258"/>
                  <a:gd name="T47" fmla="*/ 0 h 295"/>
                  <a:gd name="T48" fmla="*/ 0 w 258"/>
                  <a:gd name="T49" fmla="*/ 0 h 295"/>
                  <a:gd name="T50" fmla="*/ 0 w 258"/>
                  <a:gd name="T51" fmla="*/ 0 h 295"/>
                  <a:gd name="T52" fmla="*/ 0 w 258"/>
                  <a:gd name="T53" fmla="*/ 0 h 295"/>
                  <a:gd name="T54" fmla="*/ 0 w 258"/>
                  <a:gd name="T55" fmla="*/ 0 h 295"/>
                  <a:gd name="T56" fmla="*/ 0 w 258"/>
                  <a:gd name="T57" fmla="*/ 0 h 295"/>
                  <a:gd name="T58" fmla="*/ 0 w 258"/>
                  <a:gd name="T59" fmla="*/ 0 h 295"/>
                  <a:gd name="T60" fmla="*/ 0 w 258"/>
                  <a:gd name="T61" fmla="*/ 0 h 295"/>
                  <a:gd name="T62" fmla="*/ 0 w 258"/>
                  <a:gd name="T63" fmla="*/ 0 h 295"/>
                  <a:gd name="T64" fmla="*/ 0 w 258"/>
                  <a:gd name="T65" fmla="*/ 0 h 295"/>
                  <a:gd name="T66" fmla="*/ 0 w 258"/>
                  <a:gd name="T67" fmla="*/ 0 h 295"/>
                  <a:gd name="T68" fmla="*/ 0 w 258"/>
                  <a:gd name="T69" fmla="*/ 0 h 295"/>
                  <a:gd name="T70" fmla="*/ 0 w 258"/>
                  <a:gd name="T71" fmla="*/ 0 h 295"/>
                  <a:gd name="T72" fmla="*/ 0 w 258"/>
                  <a:gd name="T73" fmla="*/ 0 h 295"/>
                  <a:gd name="T74" fmla="*/ 0 w 258"/>
                  <a:gd name="T75" fmla="*/ 0 h 295"/>
                  <a:gd name="T76" fmla="*/ 0 w 258"/>
                  <a:gd name="T77" fmla="*/ 0 h 295"/>
                  <a:gd name="T78" fmla="*/ 0 w 258"/>
                  <a:gd name="T79" fmla="*/ 0 h 295"/>
                  <a:gd name="T80" fmla="*/ 0 w 258"/>
                  <a:gd name="T81" fmla="*/ 0 h 295"/>
                  <a:gd name="T82" fmla="*/ 0 w 258"/>
                  <a:gd name="T83" fmla="*/ 0 h 295"/>
                  <a:gd name="T84" fmla="*/ 0 w 258"/>
                  <a:gd name="T85" fmla="*/ 0 h 295"/>
                  <a:gd name="T86" fmla="*/ 0 w 258"/>
                  <a:gd name="T87" fmla="*/ 0 h 295"/>
                  <a:gd name="T88" fmla="*/ 0 w 258"/>
                  <a:gd name="T89" fmla="*/ 0 h 295"/>
                  <a:gd name="T90" fmla="*/ 0 w 258"/>
                  <a:gd name="T91" fmla="*/ 0 h 295"/>
                  <a:gd name="T92" fmla="*/ 0 w 258"/>
                  <a:gd name="T93" fmla="*/ 0 h 295"/>
                  <a:gd name="T94" fmla="*/ 0 w 258"/>
                  <a:gd name="T95" fmla="*/ 0 h 295"/>
                  <a:gd name="T96" fmla="*/ 0 w 258"/>
                  <a:gd name="T97" fmla="*/ 0 h 295"/>
                  <a:gd name="T98" fmla="*/ 0 w 258"/>
                  <a:gd name="T99" fmla="*/ 0 h 295"/>
                  <a:gd name="T100" fmla="*/ 0 w 258"/>
                  <a:gd name="T101" fmla="*/ 0 h 2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8"/>
                  <a:gd name="T154" fmla="*/ 0 h 295"/>
                  <a:gd name="T155" fmla="*/ 258 w 258"/>
                  <a:gd name="T156" fmla="*/ 295 h 2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8" h="295">
                    <a:moveTo>
                      <a:pt x="0" y="132"/>
                    </a:moveTo>
                    <a:lnTo>
                      <a:pt x="3" y="127"/>
                    </a:lnTo>
                    <a:lnTo>
                      <a:pt x="8" y="125"/>
                    </a:lnTo>
                    <a:lnTo>
                      <a:pt x="21" y="128"/>
                    </a:lnTo>
                    <a:lnTo>
                      <a:pt x="23" y="125"/>
                    </a:lnTo>
                    <a:lnTo>
                      <a:pt x="42" y="121"/>
                    </a:lnTo>
                    <a:lnTo>
                      <a:pt x="44" y="114"/>
                    </a:lnTo>
                    <a:lnTo>
                      <a:pt x="42" y="112"/>
                    </a:lnTo>
                    <a:lnTo>
                      <a:pt x="42" y="109"/>
                    </a:lnTo>
                    <a:lnTo>
                      <a:pt x="46" y="106"/>
                    </a:lnTo>
                    <a:lnTo>
                      <a:pt x="49" y="102"/>
                    </a:lnTo>
                    <a:lnTo>
                      <a:pt x="53" y="99"/>
                    </a:lnTo>
                    <a:lnTo>
                      <a:pt x="56" y="95"/>
                    </a:lnTo>
                    <a:lnTo>
                      <a:pt x="53" y="92"/>
                    </a:lnTo>
                    <a:lnTo>
                      <a:pt x="52" y="81"/>
                    </a:lnTo>
                    <a:lnTo>
                      <a:pt x="47" y="78"/>
                    </a:lnTo>
                    <a:lnTo>
                      <a:pt x="46" y="73"/>
                    </a:lnTo>
                    <a:lnTo>
                      <a:pt x="44" y="70"/>
                    </a:lnTo>
                    <a:lnTo>
                      <a:pt x="52" y="62"/>
                    </a:lnTo>
                    <a:lnTo>
                      <a:pt x="52" y="55"/>
                    </a:lnTo>
                    <a:lnTo>
                      <a:pt x="57" y="53"/>
                    </a:lnTo>
                    <a:lnTo>
                      <a:pt x="57" y="46"/>
                    </a:lnTo>
                    <a:lnTo>
                      <a:pt x="59" y="44"/>
                    </a:lnTo>
                    <a:lnTo>
                      <a:pt x="63" y="44"/>
                    </a:lnTo>
                    <a:lnTo>
                      <a:pt x="66" y="41"/>
                    </a:lnTo>
                    <a:lnTo>
                      <a:pt x="69" y="42"/>
                    </a:lnTo>
                    <a:lnTo>
                      <a:pt x="78" y="38"/>
                    </a:lnTo>
                    <a:lnTo>
                      <a:pt x="67" y="32"/>
                    </a:lnTo>
                    <a:lnTo>
                      <a:pt x="69" y="31"/>
                    </a:lnTo>
                    <a:lnTo>
                      <a:pt x="63" y="27"/>
                    </a:lnTo>
                    <a:lnTo>
                      <a:pt x="62" y="23"/>
                    </a:lnTo>
                    <a:lnTo>
                      <a:pt x="63" y="20"/>
                    </a:lnTo>
                    <a:lnTo>
                      <a:pt x="67" y="20"/>
                    </a:lnTo>
                    <a:lnTo>
                      <a:pt x="72" y="16"/>
                    </a:lnTo>
                    <a:lnTo>
                      <a:pt x="76" y="20"/>
                    </a:lnTo>
                    <a:lnTo>
                      <a:pt x="83" y="17"/>
                    </a:lnTo>
                    <a:lnTo>
                      <a:pt x="88" y="21"/>
                    </a:lnTo>
                    <a:lnTo>
                      <a:pt x="96" y="23"/>
                    </a:lnTo>
                    <a:lnTo>
                      <a:pt x="106" y="20"/>
                    </a:lnTo>
                    <a:lnTo>
                      <a:pt x="108" y="14"/>
                    </a:lnTo>
                    <a:lnTo>
                      <a:pt x="121" y="20"/>
                    </a:lnTo>
                    <a:lnTo>
                      <a:pt x="122" y="23"/>
                    </a:lnTo>
                    <a:lnTo>
                      <a:pt x="125" y="21"/>
                    </a:lnTo>
                    <a:lnTo>
                      <a:pt x="138" y="27"/>
                    </a:lnTo>
                    <a:lnTo>
                      <a:pt x="144" y="23"/>
                    </a:lnTo>
                    <a:lnTo>
                      <a:pt x="148" y="25"/>
                    </a:lnTo>
                    <a:lnTo>
                      <a:pt x="154" y="20"/>
                    </a:lnTo>
                    <a:lnTo>
                      <a:pt x="154" y="17"/>
                    </a:lnTo>
                    <a:lnTo>
                      <a:pt x="151" y="14"/>
                    </a:lnTo>
                    <a:lnTo>
                      <a:pt x="153" y="10"/>
                    </a:lnTo>
                    <a:lnTo>
                      <a:pt x="150" y="9"/>
                    </a:lnTo>
                    <a:lnTo>
                      <a:pt x="145" y="12"/>
                    </a:lnTo>
                    <a:lnTo>
                      <a:pt x="141" y="12"/>
                    </a:lnTo>
                    <a:lnTo>
                      <a:pt x="144" y="9"/>
                    </a:lnTo>
                    <a:lnTo>
                      <a:pt x="144" y="5"/>
                    </a:lnTo>
                    <a:lnTo>
                      <a:pt x="151" y="5"/>
                    </a:lnTo>
                    <a:lnTo>
                      <a:pt x="154" y="0"/>
                    </a:lnTo>
                    <a:lnTo>
                      <a:pt x="160" y="2"/>
                    </a:lnTo>
                    <a:lnTo>
                      <a:pt x="164" y="6"/>
                    </a:lnTo>
                    <a:lnTo>
                      <a:pt x="160" y="12"/>
                    </a:lnTo>
                    <a:lnTo>
                      <a:pt x="161" y="13"/>
                    </a:lnTo>
                    <a:lnTo>
                      <a:pt x="170" y="16"/>
                    </a:lnTo>
                    <a:lnTo>
                      <a:pt x="168" y="21"/>
                    </a:lnTo>
                    <a:lnTo>
                      <a:pt x="173" y="21"/>
                    </a:lnTo>
                    <a:lnTo>
                      <a:pt x="174" y="25"/>
                    </a:lnTo>
                    <a:lnTo>
                      <a:pt x="177" y="24"/>
                    </a:lnTo>
                    <a:lnTo>
                      <a:pt x="180" y="17"/>
                    </a:lnTo>
                    <a:lnTo>
                      <a:pt x="184" y="17"/>
                    </a:lnTo>
                    <a:lnTo>
                      <a:pt x="184" y="14"/>
                    </a:lnTo>
                    <a:lnTo>
                      <a:pt x="189" y="12"/>
                    </a:lnTo>
                    <a:lnTo>
                      <a:pt x="193" y="14"/>
                    </a:lnTo>
                    <a:lnTo>
                      <a:pt x="193" y="16"/>
                    </a:lnTo>
                    <a:lnTo>
                      <a:pt x="193" y="17"/>
                    </a:lnTo>
                    <a:lnTo>
                      <a:pt x="193" y="19"/>
                    </a:lnTo>
                    <a:lnTo>
                      <a:pt x="197" y="21"/>
                    </a:lnTo>
                    <a:lnTo>
                      <a:pt x="200" y="20"/>
                    </a:lnTo>
                    <a:lnTo>
                      <a:pt x="200" y="23"/>
                    </a:lnTo>
                    <a:lnTo>
                      <a:pt x="202" y="24"/>
                    </a:lnTo>
                    <a:lnTo>
                      <a:pt x="205" y="24"/>
                    </a:lnTo>
                    <a:lnTo>
                      <a:pt x="206" y="24"/>
                    </a:lnTo>
                    <a:lnTo>
                      <a:pt x="209" y="24"/>
                    </a:lnTo>
                    <a:lnTo>
                      <a:pt x="212" y="24"/>
                    </a:lnTo>
                    <a:lnTo>
                      <a:pt x="213" y="23"/>
                    </a:lnTo>
                    <a:lnTo>
                      <a:pt x="216" y="24"/>
                    </a:lnTo>
                    <a:lnTo>
                      <a:pt x="218" y="23"/>
                    </a:lnTo>
                    <a:lnTo>
                      <a:pt x="220" y="21"/>
                    </a:lnTo>
                    <a:lnTo>
                      <a:pt x="223" y="17"/>
                    </a:lnTo>
                    <a:lnTo>
                      <a:pt x="225" y="16"/>
                    </a:lnTo>
                    <a:lnTo>
                      <a:pt x="226" y="19"/>
                    </a:lnTo>
                    <a:lnTo>
                      <a:pt x="228" y="19"/>
                    </a:lnTo>
                    <a:lnTo>
                      <a:pt x="232" y="23"/>
                    </a:lnTo>
                    <a:lnTo>
                      <a:pt x="233" y="25"/>
                    </a:lnTo>
                    <a:lnTo>
                      <a:pt x="235" y="31"/>
                    </a:lnTo>
                    <a:lnTo>
                      <a:pt x="238" y="31"/>
                    </a:lnTo>
                    <a:lnTo>
                      <a:pt x="239" y="28"/>
                    </a:lnTo>
                    <a:lnTo>
                      <a:pt x="242" y="34"/>
                    </a:lnTo>
                    <a:lnTo>
                      <a:pt x="252" y="35"/>
                    </a:lnTo>
                    <a:lnTo>
                      <a:pt x="254" y="37"/>
                    </a:lnTo>
                    <a:lnTo>
                      <a:pt x="254" y="39"/>
                    </a:lnTo>
                    <a:lnTo>
                      <a:pt x="252" y="41"/>
                    </a:lnTo>
                    <a:lnTo>
                      <a:pt x="249" y="45"/>
                    </a:lnTo>
                    <a:lnTo>
                      <a:pt x="252" y="52"/>
                    </a:lnTo>
                    <a:lnTo>
                      <a:pt x="252" y="59"/>
                    </a:lnTo>
                    <a:lnTo>
                      <a:pt x="258" y="63"/>
                    </a:lnTo>
                    <a:lnTo>
                      <a:pt x="256" y="70"/>
                    </a:lnTo>
                    <a:lnTo>
                      <a:pt x="255" y="74"/>
                    </a:lnTo>
                    <a:lnTo>
                      <a:pt x="245" y="74"/>
                    </a:lnTo>
                    <a:lnTo>
                      <a:pt x="236" y="84"/>
                    </a:lnTo>
                    <a:lnTo>
                      <a:pt x="233" y="98"/>
                    </a:lnTo>
                    <a:lnTo>
                      <a:pt x="223" y="105"/>
                    </a:lnTo>
                    <a:lnTo>
                      <a:pt x="219" y="116"/>
                    </a:lnTo>
                    <a:lnTo>
                      <a:pt x="216" y="117"/>
                    </a:lnTo>
                    <a:lnTo>
                      <a:pt x="215" y="124"/>
                    </a:lnTo>
                    <a:lnTo>
                      <a:pt x="212" y="131"/>
                    </a:lnTo>
                    <a:lnTo>
                      <a:pt x="207" y="139"/>
                    </a:lnTo>
                    <a:lnTo>
                      <a:pt x="206" y="146"/>
                    </a:lnTo>
                    <a:lnTo>
                      <a:pt x="203" y="150"/>
                    </a:lnTo>
                    <a:lnTo>
                      <a:pt x="203" y="153"/>
                    </a:lnTo>
                    <a:lnTo>
                      <a:pt x="203" y="159"/>
                    </a:lnTo>
                    <a:lnTo>
                      <a:pt x="203" y="160"/>
                    </a:lnTo>
                    <a:lnTo>
                      <a:pt x="206" y="169"/>
                    </a:lnTo>
                    <a:lnTo>
                      <a:pt x="206" y="174"/>
                    </a:lnTo>
                    <a:lnTo>
                      <a:pt x="209" y="175"/>
                    </a:lnTo>
                    <a:lnTo>
                      <a:pt x="212" y="184"/>
                    </a:lnTo>
                    <a:lnTo>
                      <a:pt x="212" y="187"/>
                    </a:lnTo>
                    <a:lnTo>
                      <a:pt x="213" y="194"/>
                    </a:lnTo>
                    <a:lnTo>
                      <a:pt x="210" y="200"/>
                    </a:lnTo>
                    <a:lnTo>
                      <a:pt x="200" y="209"/>
                    </a:lnTo>
                    <a:lnTo>
                      <a:pt x="197" y="212"/>
                    </a:lnTo>
                    <a:lnTo>
                      <a:pt x="199" y="214"/>
                    </a:lnTo>
                    <a:lnTo>
                      <a:pt x="205" y="224"/>
                    </a:lnTo>
                    <a:lnTo>
                      <a:pt x="206" y="227"/>
                    </a:lnTo>
                    <a:lnTo>
                      <a:pt x="212" y="238"/>
                    </a:lnTo>
                    <a:lnTo>
                      <a:pt x="219" y="246"/>
                    </a:lnTo>
                    <a:lnTo>
                      <a:pt x="219" y="249"/>
                    </a:lnTo>
                    <a:lnTo>
                      <a:pt x="218" y="252"/>
                    </a:lnTo>
                    <a:lnTo>
                      <a:pt x="215" y="250"/>
                    </a:lnTo>
                    <a:lnTo>
                      <a:pt x="212" y="253"/>
                    </a:lnTo>
                    <a:lnTo>
                      <a:pt x="212" y="257"/>
                    </a:lnTo>
                    <a:lnTo>
                      <a:pt x="206" y="260"/>
                    </a:lnTo>
                    <a:lnTo>
                      <a:pt x="206" y="263"/>
                    </a:lnTo>
                    <a:lnTo>
                      <a:pt x="202" y="269"/>
                    </a:lnTo>
                    <a:lnTo>
                      <a:pt x="200" y="277"/>
                    </a:lnTo>
                    <a:lnTo>
                      <a:pt x="202" y="278"/>
                    </a:lnTo>
                    <a:lnTo>
                      <a:pt x="199" y="281"/>
                    </a:lnTo>
                    <a:lnTo>
                      <a:pt x="196" y="289"/>
                    </a:lnTo>
                    <a:lnTo>
                      <a:pt x="193" y="295"/>
                    </a:lnTo>
                    <a:lnTo>
                      <a:pt x="190" y="295"/>
                    </a:lnTo>
                    <a:lnTo>
                      <a:pt x="186" y="289"/>
                    </a:lnTo>
                    <a:lnTo>
                      <a:pt x="176" y="287"/>
                    </a:lnTo>
                    <a:lnTo>
                      <a:pt x="171" y="284"/>
                    </a:lnTo>
                    <a:lnTo>
                      <a:pt x="154" y="284"/>
                    </a:lnTo>
                    <a:lnTo>
                      <a:pt x="150" y="281"/>
                    </a:lnTo>
                    <a:lnTo>
                      <a:pt x="141" y="281"/>
                    </a:lnTo>
                    <a:lnTo>
                      <a:pt x="138" y="281"/>
                    </a:lnTo>
                    <a:lnTo>
                      <a:pt x="132" y="277"/>
                    </a:lnTo>
                    <a:lnTo>
                      <a:pt x="134" y="271"/>
                    </a:lnTo>
                    <a:lnTo>
                      <a:pt x="132" y="267"/>
                    </a:lnTo>
                    <a:lnTo>
                      <a:pt x="130" y="266"/>
                    </a:lnTo>
                    <a:lnTo>
                      <a:pt x="128" y="259"/>
                    </a:lnTo>
                    <a:lnTo>
                      <a:pt x="131" y="257"/>
                    </a:lnTo>
                    <a:lnTo>
                      <a:pt x="131" y="242"/>
                    </a:lnTo>
                    <a:lnTo>
                      <a:pt x="132" y="238"/>
                    </a:lnTo>
                    <a:lnTo>
                      <a:pt x="130" y="228"/>
                    </a:lnTo>
                    <a:lnTo>
                      <a:pt x="125" y="224"/>
                    </a:lnTo>
                    <a:lnTo>
                      <a:pt x="119" y="223"/>
                    </a:lnTo>
                    <a:lnTo>
                      <a:pt x="114" y="227"/>
                    </a:lnTo>
                    <a:lnTo>
                      <a:pt x="105" y="225"/>
                    </a:lnTo>
                    <a:lnTo>
                      <a:pt x="101" y="221"/>
                    </a:lnTo>
                    <a:lnTo>
                      <a:pt x="111" y="216"/>
                    </a:lnTo>
                    <a:lnTo>
                      <a:pt x="114" y="212"/>
                    </a:lnTo>
                    <a:lnTo>
                      <a:pt x="117" y="205"/>
                    </a:lnTo>
                    <a:lnTo>
                      <a:pt x="115" y="198"/>
                    </a:lnTo>
                    <a:lnTo>
                      <a:pt x="114" y="194"/>
                    </a:lnTo>
                    <a:lnTo>
                      <a:pt x="115" y="187"/>
                    </a:lnTo>
                    <a:lnTo>
                      <a:pt x="115" y="184"/>
                    </a:lnTo>
                    <a:lnTo>
                      <a:pt x="78" y="180"/>
                    </a:lnTo>
                    <a:lnTo>
                      <a:pt x="62" y="160"/>
                    </a:lnTo>
                    <a:lnTo>
                      <a:pt x="60" y="162"/>
                    </a:lnTo>
                    <a:lnTo>
                      <a:pt x="55" y="156"/>
                    </a:lnTo>
                    <a:lnTo>
                      <a:pt x="52" y="159"/>
                    </a:lnTo>
                    <a:lnTo>
                      <a:pt x="47" y="156"/>
                    </a:lnTo>
                    <a:lnTo>
                      <a:pt x="49" y="149"/>
                    </a:lnTo>
                    <a:lnTo>
                      <a:pt x="52" y="142"/>
                    </a:lnTo>
                    <a:lnTo>
                      <a:pt x="49" y="141"/>
                    </a:lnTo>
                    <a:lnTo>
                      <a:pt x="16" y="145"/>
                    </a:lnTo>
                    <a:lnTo>
                      <a:pt x="3" y="139"/>
                    </a:lnTo>
                    <a:lnTo>
                      <a:pt x="0" y="132"/>
                    </a:lnTo>
                    <a:lnTo>
                      <a:pt x="117" y="77"/>
                    </a:lnTo>
                    <a:lnTo>
                      <a:pt x="118" y="80"/>
                    </a:lnTo>
                    <a:lnTo>
                      <a:pt x="119" y="80"/>
                    </a:lnTo>
                    <a:lnTo>
                      <a:pt x="118" y="82"/>
                    </a:lnTo>
                    <a:lnTo>
                      <a:pt x="121" y="87"/>
                    </a:lnTo>
                    <a:lnTo>
                      <a:pt x="127" y="87"/>
                    </a:lnTo>
                    <a:lnTo>
                      <a:pt x="128" y="89"/>
                    </a:lnTo>
                    <a:lnTo>
                      <a:pt x="122" y="95"/>
                    </a:lnTo>
                    <a:lnTo>
                      <a:pt x="124" y="100"/>
                    </a:lnTo>
                    <a:lnTo>
                      <a:pt x="124" y="105"/>
                    </a:lnTo>
                    <a:lnTo>
                      <a:pt x="125" y="107"/>
                    </a:lnTo>
                    <a:lnTo>
                      <a:pt x="121" y="114"/>
                    </a:lnTo>
                    <a:lnTo>
                      <a:pt x="130" y="120"/>
                    </a:lnTo>
                    <a:lnTo>
                      <a:pt x="137" y="120"/>
                    </a:lnTo>
                    <a:lnTo>
                      <a:pt x="140" y="119"/>
                    </a:lnTo>
                    <a:lnTo>
                      <a:pt x="145" y="120"/>
                    </a:lnTo>
                    <a:lnTo>
                      <a:pt x="147" y="123"/>
                    </a:lnTo>
                    <a:lnTo>
                      <a:pt x="150" y="123"/>
                    </a:lnTo>
                    <a:lnTo>
                      <a:pt x="155" y="128"/>
                    </a:lnTo>
                    <a:lnTo>
                      <a:pt x="160" y="127"/>
                    </a:lnTo>
                    <a:lnTo>
                      <a:pt x="170" y="131"/>
                    </a:lnTo>
                    <a:lnTo>
                      <a:pt x="171" y="134"/>
                    </a:lnTo>
                    <a:lnTo>
                      <a:pt x="179" y="132"/>
                    </a:lnTo>
                    <a:lnTo>
                      <a:pt x="181" y="128"/>
                    </a:lnTo>
                    <a:lnTo>
                      <a:pt x="187" y="127"/>
                    </a:lnTo>
                    <a:lnTo>
                      <a:pt x="199" y="117"/>
                    </a:lnTo>
                    <a:lnTo>
                      <a:pt x="203" y="112"/>
                    </a:lnTo>
                    <a:lnTo>
                      <a:pt x="203" y="105"/>
                    </a:lnTo>
                    <a:lnTo>
                      <a:pt x="206" y="100"/>
                    </a:lnTo>
                    <a:lnTo>
                      <a:pt x="205" y="99"/>
                    </a:lnTo>
                    <a:lnTo>
                      <a:pt x="207" y="95"/>
                    </a:lnTo>
                    <a:lnTo>
                      <a:pt x="207" y="82"/>
                    </a:lnTo>
                    <a:lnTo>
                      <a:pt x="209" y="81"/>
                    </a:lnTo>
                    <a:lnTo>
                      <a:pt x="207" y="73"/>
                    </a:lnTo>
                    <a:lnTo>
                      <a:pt x="207" y="71"/>
                    </a:lnTo>
                    <a:lnTo>
                      <a:pt x="209" y="63"/>
                    </a:lnTo>
                    <a:lnTo>
                      <a:pt x="210" y="62"/>
                    </a:lnTo>
                    <a:lnTo>
                      <a:pt x="218" y="60"/>
                    </a:lnTo>
                    <a:lnTo>
                      <a:pt x="222" y="63"/>
                    </a:lnTo>
                    <a:lnTo>
                      <a:pt x="223" y="62"/>
                    </a:lnTo>
                    <a:lnTo>
                      <a:pt x="228" y="60"/>
                    </a:lnTo>
                    <a:lnTo>
                      <a:pt x="230" y="56"/>
                    </a:lnTo>
                    <a:lnTo>
                      <a:pt x="232" y="56"/>
                    </a:lnTo>
                    <a:lnTo>
                      <a:pt x="238" y="53"/>
                    </a:lnTo>
                    <a:lnTo>
                      <a:pt x="233" y="49"/>
                    </a:lnTo>
                    <a:lnTo>
                      <a:pt x="239" y="44"/>
                    </a:lnTo>
                    <a:lnTo>
                      <a:pt x="245" y="42"/>
                    </a:lnTo>
                    <a:lnTo>
                      <a:pt x="229" y="31"/>
                    </a:lnTo>
                    <a:lnTo>
                      <a:pt x="220" y="31"/>
                    </a:lnTo>
                    <a:lnTo>
                      <a:pt x="220" y="30"/>
                    </a:lnTo>
                    <a:lnTo>
                      <a:pt x="215" y="31"/>
                    </a:lnTo>
                    <a:lnTo>
                      <a:pt x="216" y="37"/>
                    </a:lnTo>
                    <a:lnTo>
                      <a:pt x="210" y="37"/>
                    </a:lnTo>
                    <a:lnTo>
                      <a:pt x="205" y="41"/>
                    </a:lnTo>
                    <a:lnTo>
                      <a:pt x="197" y="42"/>
                    </a:lnTo>
                    <a:lnTo>
                      <a:pt x="193" y="46"/>
                    </a:lnTo>
                    <a:lnTo>
                      <a:pt x="189" y="45"/>
                    </a:lnTo>
                    <a:lnTo>
                      <a:pt x="189" y="49"/>
                    </a:lnTo>
                    <a:lnTo>
                      <a:pt x="184" y="57"/>
                    </a:lnTo>
                    <a:lnTo>
                      <a:pt x="177" y="59"/>
                    </a:lnTo>
                    <a:lnTo>
                      <a:pt x="168" y="56"/>
                    </a:lnTo>
                    <a:lnTo>
                      <a:pt x="160" y="60"/>
                    </a:lnTo>
                    <a:lnTo>
                      <a:pt x="150" y="62"/>
                    </a:lnTo>
                    <a:lnTo>
                      <a:pt x="138" y="59"/>
                    </a:lnTo>
                    <a:lnTo>
                      <a:pt x="128" y="62"/>
                    </a:lnTo>
                    <a:lnTo>
                      <a:pt x="127" y="64"/>
                    </a:lnTo>
                    <a:lnTo>
                      <a:pt x="124" y="66"/>
                    </a:lnTo>
                    <a:lnTo>
                      <a:pt x="125" y="71"/>
                    </a:lnTo>
                    <a:lnTo>
                      <a:pt x="122" y="75"/>
                    </a:lnTo>
                    <a:lnTo>
                      <a:pt x="117" y="77"/>
                    </a:lnTo>
                    <a:lnTo>
                      <a:pt x="0" y="132"/>
                    </a:lnTo>
                    <a:close/>
                  </a:path>
                </a:pathLst>
              </a:custGeom>
              <a:solidFill>
                <a:srgbClr val="FFFFB0"/>
              </a:solidFill>
              <a:ln w="9525">
                <a:solidFill>
                  <a:schemeClr val="tx1"/>
                </a:solidFill>
                <a:round/>
                <a:headEnd/>
                <a:tailEnd/>
              </a:ln>
            </p:spPr>
            <p:txBody>
              <a:bodyPr/>
              <a:lstStyle/>
              <a:p>
                <a:endParaRPr lang="tr-TR">
                  <a:solidFill>
                    <a:srgbClr val="FFFFFF"/>
                  </a:solidFill>
                </a:endParaRPr>
              </a:p>
            </p:txBody>
          </p:sp>
          <p:sp>
            <p:nvSpPr>
              <p:cNvPr id="44398" name="Freeform 334"/>
              <p:cNvSpPr>
                <a:spLocks/>
              </p:cNvSpPr>
              <p:nvPr/>
            </p:nvSpPr>
            <p:spPr bwMode="auto">
              <a:xfrm>
                <a:off x="3461" y="2230"/>
                <a:ext cx="86" cy="98"/>
              </a:xfrm>
              <a:custGeom>
                <a:avLst/>
                <a:gdLst>
                  <a:gd name="T0" fmla="*/ 0 w 258"/>
                  <a:gd name="T1" fmla="*/ 0 h 295"/>
                  <a:gd name="T2" fmla="*/ 0 w 258"/>
                  <a:gd name="T3" fmla="*/ 0 h 295"/>
                  <a:gd name="T4" fmla="*/ 0 w 258"/>
                  <a:gd name="T5" fmla="*/ 0 h 295"/>
                  <a:gd name="T6" fmla="*/ 0 w 258"/>
                  <a:gd name="T7" fmla="*/ 0 h 295"/>
                  <a:gd name="T8" fmla="*/ 0 w 258"/>
                  <a:gd name="T9" fmla="*/ 0 h 295"/>
                  <a:gd name="T10" fmla="*/ 0 w 258"/>
                  <a:gd name="T11" fmla="*/ 0 h 295"/>
                  <a:gd name="T12" fmla="*/ 0 w 258"/>
                  <a:gd name="T13" fmla="*/ 0 h 295"/>
                  <a:gd name="T14" fmla="*/ 0 w 258"/>
                  <a:gd name="T15" fmla="*/ 0 h 295"/>
                  <a:gd name="T16" fmla="*/ 0 w 258"/>
                  <a:gd name="T17" fmla="*/ 0 h 295"/>
                  <a:gd name="T18" fmla="*/ 0 w 258"/>
                  <a:gd name="T19" fmla="*/ 0 h 295"/>
                  <a:gd name="T20" fmla="*/ 0 w 258"/>
                  <a:gd name="T21" fmla="*/ 0 h 295"/>
                  <a:gd name="T22" fmla="*/ 0 w 258"/>
                  <a:gd name="T23" fmla="*/ 0 h 295"/>
                  <a:gd name="T24" fmla="*/ 0 w 258"/>
                  <a:gd name="T25" fmla="*/ 0 h 295"/>
                  <a:gd name="T26" fmla="*/ 0 w 258"/>
                  <a:gd name="T27" fmla="*/ 0 h 295"/>
                  <a:gd name="T28" fmla="*/ 0 w 258"/>
                  <a:gd name="T29" fmla="*/ 0 h 295"/>
                  <a:gd name="T30" fmla="*/ 0 w 258"/>
                  <a:gd name="T31" fmla="*/ 0 h 295"/>
                  <a:gd name="T32" fmla="*/ 0 w 258"/>
                  <a:gd name="T33" fmla="*/ 0 h 295"/>
                  <a:gd name="T34" fmla="*/ 0 w 258"/>
                  <a:gd name="T35" fmla="*/ 0 h 295"/>
                  <a:gd name="T36" fmla="*/ 0 w 258"/>
                  <a:gd name="T37" fmla="*/ 0 h 295"/>
                  <a:gd name="T38" fmla="*/ 0 w 258"/>
                  <a:gd name="T39" fmla="*/ 0 h 295"/>
                  <a:gd name="T40" fmla="*/ 0 w 258"/>
                  <a:gd name="T41" fmla="*/ 0 h 295"/>
                  <a:gd name="T42" fmla="*/ 0 w 258"/>
                  <a:gd name="T43" fmla="*/ 0 h 295"/>
                  <a:gd name="T44" fmla="*/ 0 w 258"/>
                  <a:gd name="T45" fmla="*/ 0 h 295"/>
                  <a:gd name="T46" fmla="*/ 0 w 258"/>
                  <a:gd name="T47" fmla="*/ 0 h 295"/>
                  <a:gd name="T48" fmla="*/ 0 w 258"/>
                  <a:gd name="T49" fmla="*/ 0 h 295"/>
                  <a:gd name="T50" fmla="*/ 0 w 258"/>
                  <a:gd name="T51" fmla="*/ 0 h 295"/>
                  <a:gd name="T52" fmla="*/ 0 w 258"/>
                  <a:gd name="T53" fmla="*/ 0 h 295"/>
                  <a:gd name="T54" fmla="*/ 0 w 258"/>
                  <a:gd name="T55" fmla="*/ 0 h 295"/>
                  <a:gd name="T56" fmla="*/ 0 w 258"/>
                  <a:gd name="T57" fmla="*/ 0 h 295"/>
                  <a:gd name="T58" fmla="*/ 0 w 258"/>
                  <a:gd name="T59" fmla="*/ 0 h 295"/>
                  <a:gd name="T60" fmla="*/ 0 w 258"/>
                  <a:gd name="T61" fmla="*/ 0 h 295"/>
                  <a:gd name="T62" fmla="*/ 0 w 258"/>
                  <a:gd name="T63" fmla="*/ 0 h 295"/>
                  <a:gd name="T64" fmla="*/ 0 w 258"/>
                  <a:gd name="T65" fmla="*/ 0 h 295"/>
                  <a:gd name="T66" fmla="*/ 0 w 258"/>
                  <a:gd name="T67" fmla="*/ 0 h 295"/>
                  <a:gd name="T68" fmla="*/ 0 w 258"/>
                  <a:gd name="T69" fmla="*/ 0 h 295"/>
                  <a:gd name="T70" fmla="*/ 0 w 258"/>
                  <a:gd name="T71" fmla="*/ 0 h 295"/>
                  <a:gd name="T72" fmla="*/ 0 w 258"/>
                  <a:gd name="T73" fmla="*/ 0 h 295"/>
                  <a:gd name="T74" fmla="*/ 0 w 258"/>
                  <a:gd name="T75" fmla="*/ 0 h 295"/>
                  <a:gd name="T76" fmla="*/ 0 w 258"/>
                  <a:gd name="T77" fmla="*/ 0 h 295"/>
                  <a:gd name="T78" fmla="*/ 0 w 258"/>
                  <a:gd name="T79" fmla="*/ 0 h 295"/>
                  <a:gd name="T80" fmla="*/ 0 w 258"/>
                  <a:gd name="T81" fmla="*/ 0 h 295"/>
                  <a:gd name="T82" fmla="*/ 0 w 258"/>
                  <a:gd name="T83" fmla="*/ 0 h 295"/>
                  <a:gd name="T84" fmla="*/ 0 w 258"/>
                  <a:gd name="T85" fmla="*/ 0 h 295"/>
                  <a:gd name="T86" fmla="*/ 0 w 258"/>
                  <a:gd name="T87" fmla="*/ 0 h 295"/>
                  <a:gd name="T88" fmla="*/ 0 w 258"/>
                  <a:gd name="T89" fmla="*/ 0 h 295"/>
                  <a:gd name="T90" fmla="*/ 0 w 258"/>
                  <a:gd name="T91" fmla="*/ 0 h 295"/>
                  <a:gd name="T92" fmla="*/ 0 w 258"/>
                  <a:gd name="T93" fmla="*/ 0 h 295"/>
                  <a:gd name="T94" fmla="*/ 0 w 258"/>
                  <a:gd name="T95" fmla="*/ 0 h 295"/>
                  <a:gd name="T96" fmla="*/ 0 w 258"/>
                  <a:gd name="T97" fmla="*/ 0 h 295"/>
                  <a:gd name="T98" fmla="*/ 0 w 258"/>
                  <a:gd name="T99" fmla="*/ 0 h 295"/>
                  <a:gd name="T100" fmla="*/ 0 w 258"/>
                  <a:gd name="T101" fmla="*/ 0 h 295"/>
                  <a:gd name="T102" fmla="*/ 0 w 258"/>
                  <a:gd name="T103" fmla="*/ 0 h 295"/>
                  <a:gd name="T104" fmla="*/ 0 w 258"/>
                  <a:gd name="T105" fmla="*/ 0 h 295"/>
                  <a:gd name="T106" fmla="*/ 0 w 258"/>
                  <a:gd name="T107" fmla="*/ 0 h 295"/>
                  <a:gd name="T108" fmla="*/ 0 w 258"/>
                  <a:gd name="T109" fmla="*/ 0 h 295"/>
                  <a:gd name="T110" fmla="*/ 0 w 258"/>
                  <a:gd name="T111" fmla="*/ 0 h 295"/>
                  <a:gd name="T112" fmla="*/ 0 w 258"/>
                  <a:gd name="T113" fmla="*/ 0 h 295"/>
                  <a:gd name="T114" fmla="*/ 0 w 258"/>
                  <a:gd name="T115" fmla="*/ 0 h 295"/>
                  <a:gd name="T116" fmla="*/ 0 w 258"/>
                  <a:gd name="T117" fmla="*/ 0 h 295"/>
                  <a:gd name="T118" fmla="*/ 0 w 258"/>
                  <a:gd name="T119" fmla="*/ 0 h 295"/>
                  <a:gd name="T120" fmla="*/ 0 w 258"/>
                  <a:gd name="T121" fmla="*/ 0 h 295"/>
                  <a:gd name="T122" fmla="*/ 0 w 258"/>
                  <a:gd name="T123" fmla="*/ 0 h 2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8"/>
                  <a:gd name="T187" fmla="*/ 0 h 295"/>
                  <a:gd name="T188" fmla="*/ 258 w 258"/>
                  <a:gd name="T189" fmla="*/ 295 h 2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8" h="295">
                    <a:moveTo>
                      <a:pt x="0" y="132"/>
                    </a:moveTo>
                    <a:lnTo>
                      <a:pt x="3" y="127"/>
                    </a:lnTo>
                    <a:lnTo>
                      <a:pt x="8" y="125"/>
                    </a:lnTo>
                    <a:lnTo>
                      <a:pt x="21" y="128"/>
                    </a:lnTo>
                    <a:lnTo>
                      <a:pt x="23" y="125"/>
                    </a:lnTo>
                    <a:lnTo>
                      <a:pt x="42" y="121"/>
                    </a:lnTo>
                    <a:lnTo>
                      <a:pt x="44" y="114"/>
                    </a:lnTo>
                    <a:lnTo>
                      <a:pt x="42" y="112"/>
                    </a:lnTo>
                    <a:lnTo>
                      <a:pt x="42" y="109"/>
                    </a:lnTo>
                    <a:lnTo>
                      <a:pt x="46" y="106"/>
                    </a:lnTo>
                    <a:lnTo>
                      <a:pt x="49" y="102"/>
                    </a:lnTo>
                    <a:lnTo>
                      <a:pt x="53" y="99"/>
                    </a:lnTo>
                    <a:lnTo>
                      <a:pt x="56" y="95"/>
                    </a:lnTo>
                    <a:lnTo>
                      <a:pt x="53" y="92"/>
                    </a:lnTo>
                    <a:lnTo>
                      <a:pt x="52" y="81"/>
                    </a:lnTo>
                    <a:lnTo>
                      <a:pt x="47" y="78"/>
                    </a:lnTo>
                    <a:lnTo>
                      <a:pt x="46" y="73"/>
                    </a:lnTo>
                    <a:lnTo>
                      <a:pt x="44" y="70"/>
                    </a:lnTo>
                    <a:lnTo>
                      <a:pt x="52" y="62"/>
                    </a:lnTo>
                    <a:lnTo>
                      <a:pt x="52" y="55"/>
                    </a:lnTo>
                    <a:lnTo>
                      <a:pt x="57" y="53"/>
                    </a:lnTo>
                    <a:lnTo>
                      <a:pt x="57" y="46"/>
                    </a:lnTo>
                    <a:lnTo>
                      <a:pt x="59" y="44"/>
                    </a:lnTo>
                    <a:lnTo>
                      <a:pt x="63" y="44"/>
                    </a:lnTo>
                    <a:lnTo>
                      <a:pt x="66" y="41"/>
                    </a:lnTo>
                    <a:lnTo>
                      <a:pt x="69" y="42"/>
                    </a:lnTo>
                    <a:lnTo>
                      <a:pt x="78" y="38"/>
                    </a:lnTo>
                    <a:lnTo>
                      <a:pt x="67" y="32"/>
                    </a:lnTo>
                    <a:lnTo>
                      <a:pt x="69" y="31"/>
                    </a:lnTo>
                    <a:lnTo>
                      <a:pt x="63" y="27"/>
                    </a:lnTo>
                    <a:lnTo>
                      <a:pt x="62" y="23"/>
                    </a:lnTo>
                    <a:lnTo>
                      <a:pt x="63" y="20"/>
                    </a:lnTo>
                    <a:lnTo>
                      <a:pt x="67" y="20"/>
                    </a:lnTo>
                    <a:lnTo>
                      <a:pt x="72" y="16"/>
                    </a:lnTo>
                    <a:lnTo>
                      <a:pt x="76" y="20"/>
                    </a:lnTo>
                    <a:lnTo>
                      <a:pt x="83" y="17"/>
                    </a:lnTo>
                    <a:lnTo>
                      <a:pt x="88" y="21"/>
                    </a:lnTo>
                    <a:lnTo>
                      <a:pt x="96" y="23"/>
                    </a:lnTo>
                    <a:lnTo>
                      <a:pt x="106" y="20"/>
                    </a:lnTo>
                    <a:lnTo>
                      <a:pt x="108" y="14"/>
                    </a:lnTo>
                    <a:lnTo>
                      <a:pt x="121" y="20"/>
                    </a:lnTo>
                    <a:lnTo>
                      <a:pt x="122" y="23"/>
                    </a:lnTo>
                    <a:lnTo>
                      <a:pt x="125" y="21"/>
                    </a:lnTo>
                    <a:lnTo>
                      <a:pt x="138" y="27"/>
                    </a:lnTo>
                    <a:lnTo>
                      <a:pt x="144" y="23"/>
                    </a:lnTo>
                    <a:lnTo>
                      <a:pt x="148" y="25"/>
                    </a:lnTo>
                    <a:lnTo>
                      <a:pt x="154" y="20"/>
                    </a:lnTo>
                    <a:lnTo>
                      <a:pt x="154" y="17"/>
                    </a:lnTo>
                    <a:lnTo>
                      <a:pt x="151" y="14"/>
                    </a:lnTo>
                    <a:lnTo>
                      <a:pt x="153" y="10"/>
                    </a:lnTo>
                    <a:lnTo>
                      <a:pt x="150" y="9"/>
                    </a:lnTo>
                    <a:lnTo>
                      <a:pt x="145" y="12"/>
                    </a:lnTo>
                    <a:lnTo>
                      <a:pt x="141" y="12"/>
                    </a:lnTo>
                    <a:lnTo>
                      <a:pt x="144" y="9"/>
                    </a:lnTo>
                    <a:lnTo>
                      <a:pt x="144" y="5"/>
                    </a:lnTo>
                    <a:lnTo>
                      <a:pt x="151" y="5"/>
                    </a:lnTo>
                    <a:lnTo>
                      <a:pt x="154" y="0"/>
                    </a:lnTo>
                    <a:lnTo>
                      <a:pt x="160" y="2"/>
                    </a:lnTo>
                    <a:lnTo>
                      <a:pt x="164" y="6"/>
                    </a:lnTo>
                    <a:lnTo>
                      <a:pt x="160" y="12"/>
                    </a:lnTo>
                    <a:lnTo>
                      <a:pt x="161" y="13"/>
                    </a:lnTo>
                    <a:lnTo>
                      <a:pt x="170" y="16"/>
                    </a:lnTo>
                    <a:lnTo>
                      <a:pt x="168" y="21"/>
                    </a:lnTo>
                    <a:lnTo>
                      <a:pt x="173" y="21"/>
                    </a:lnTo>
                    <a:lnTo>
                      <a:pt x="174" y="25"/>
                    </a:lnTo>
                    <a:lnTo>
                      <a:pt x="177" y="24"/>
                    </a:lnTo>
                    <a:lnTo>
                      <a:pt x="180" y="17"/>
                    </a:lnTo>
                    <a:lnTo>
                      <a:pt x="184" y="17"/>
                    </a:lnTo>
                    <a:lnTo>
                      <a:pt x="184" y="14"/>
                    </a:lnTo>
                    <a:lnTo>
                      <a:pt x="189" y="12"/>
                    </a:lnTo>
                    <a:lnTo>
                      <a:pt x="193" y="14"/>
                    </a:lnTo>
                    <a:lnTo>
                      <a:pt x="193" y="16"/>
                    </a:lnTo>
                    <a:lnTo>
                      <a:pt x="193" y="17"/>
                    </a:lnTo>
                    <a:lnTo>
                      <a:pt x="193" y="19"/>
                    </a:lnTo>
                    <a:lnTo>
                      <a:pt x="197" y="21"/>
                    </a:lnTo>
                    <a:lnTo>
                      <a:pt x="200" y="20"/>
                    </a:lnTo>
                    <a:lnTo>
                      <a:pt x="200" y="23"/>
                    </a:lnTo>
                    <a:lnTo>
                      <a:pt x="202" y="24"/>
                    </a:lnTo>
                    <a:lnTo>
                      <a:pt x="205" y="24"/>
                    </a:lnTo>
                    <a:lnTo>
                      <a:pt x="206" y="24"/>
                    </a:lnTo>
                    <a:lnTo>
                      <a:pt x="209" y="24"/>
                    </a:lnTo>
                    <a:lnTo>
                      <a:pt x="212" y="24"/>
                    </a:lnTo>
                    <a:lnTo>
                      <a:pt x="213" y="23"/>
                    </a:lnTo>
                    <a:lnTo>
                      <a:pt x="216" y="24"/>
                    </a:lnTo>
                    <a:lnTo>
                      <a:pt x="218" y="23"/>
                    </a:lnTo>
                    <a:lnTo>
                      <a:pt x="220" y="21"/>
                    </a:lnTo>
                    <a:lnTo>
                      <a:pt x="223" y="17"/>
                    </a:lnTo>
                    <a:lnTo>
                      <a:pt x="225" y="16"/>
                    </a:lnTo>
                    <a:lnTo>
                      <a:pt x="226" y="19"/>
                    </a:lnTo>
                    <a:lnTo>
                      <a:pt x="228" y="19"/>
                    </a:lnTo>
                    <a:lnTo>
                      <a:pt x="232" y="23"/>
                    </a:lnTo>
                    <a:lnTo>
                      <a:pt x="233" y="25"/>
                    </a:lnTo>
                    <a:lnTo>
                      <a:pt x="235" y="31"/>
                    </a:lnTo>
                    <a:lnTo>
                      <a:pt x="238" y="31"/>
                    </a:lnTo>
                    <a:lnTo>
                      <a:pt x="239" y="28"/>
                    </a:lnTo>
                    <a:lnTo>
                      <a:pt x="242" y="34"/>
                    </a:lnTo>
                    <a:lnTo>
                      <a:pt x="252" y="35"/>
                    </a:lnTo>
                    <a:lnTo>
                      <a:pt x="254" y="37"/>
                    </a:lnTo>
                    <a:lnTo>
                      <a:pt x="254" y="39"/>
                    </a:lnTo>
                    <a:lnTo>
                      <a:pt x="252" y="41"/>
                    </a:lnTo>
                    <a:lnTo>
                      <a:pt x="249" y="45"/>
                    </a:lnTo>
                    <a:lnTo>
                      <a:pt x="252" y="52"/>
                    </a:lnTo>
                    <a:lnTo>
                      <a:pt x="252" y="59"/>
                    </a:lnTo>
                    <a:lnTo>
                      <a:pt x="258" y="63"/>
                    </a:lnTo>
                    <a:lnTo>
                      <a:pt x="256" y="70"/>
                    </a:lnTo>
                    <a:lnTo>
                      <a:pt x="255" y="74"/>
                    </a:lnTo>
                    <a:lnTo>
                      <a:pt x="245" y="74"/>
                    </a:lnTo>
                    <a:lnTo>
                      <a:pt x="236" y="84"/>
                    </a:lnTo>
                    <a:lnTo>
                      <a:pt x="233" y="98"/>
                    </a:lnTo>
                    <a:lnTo>
                      <a:pt x="223" y="105"/>
                    </a:lnTo>
                    <a:lnTo>
                      <a:pt x="219" y="116"/>
                    </a:lnTo>
                    <a:lnTo>
                      <a:pt x="216" y="117"/>
                    </a:lnTo>
                    <a:lnTo>
                      <a:pt x="215" y="124"/>
                    </a:lnTo>
                    <a:lnTo>
                      <a:pt x="212" y="131"/>
                    </a:lnTo>
                    <a:lnTo>
                      <a:pt x="207" y="139"/>
                    </a:lnTo>
                    <a:lnTo>
                      <a:pt x="206" y="146"/>
                    </a:lnTo>
                    <a:lnTo>
                      <a:pt x="203" y="150"/>
                    </a:lnTo>
                    <a:lnTo>
                      <a:pt x="203" y="153"/>
                    </a:lnTo>
                    <a:lnTo>
                      <a:pt x="203" y="159"/>
                    </a:lnTo>
                    <a:lnTo>
                      <a:pt x="203" y="160"/>
                    </a:lnTo>
                    <a:lnTo>
                      <a:pt x="206" y="169"/>
                    </a:lnTo>
                    <a:lnTo>
                      <a:pt x="206" y="174"/>
                    </a:lnTo>
                    <a:lnTo>
                      <a:pt x="209" y="175"/>
                    </a:lnTo>
                    <a:lnTo>
                      <a:pt x="212" y="184"/>
                    </a:lnTo>
                    <a:lnTo>
                      <a:pt x="212" y="187"/>
                    </a:lnTo>
                    <a:lnTo>
                      <a:pt x="213" y="194"/>
                    </a:lnTo>
                    <a:lnTo>
                      <a:pt x="210" y="200"/>
                    </a:lnTo>
                    <a:lnTo>
                      <a:pt x="200" y="209"/>
                    </a:lnTo>
                    <a:lnTo>
                      <a:pt x="197" y="212"/>
                    </a:lnTo>
                    <a:lnTo>
                      <a:pt x="199" y="214"/>
                    </a:lnTo>
                    <a:lnTo>
                      <a:pt x="205" y="224"/>
                    </a:lnTo>
                    <a:lnTo>
                      <a:pt x="206" y="227"/>
                    </a:lnTo>
                    <a:lnTo>
                      <a:pt x="212" y="238"/>
                    </a:lnTo>
                    <a:lnTo>
                      <a:pt x="219" y="246"/>
                    </a:lnTo>
                    <a:lnTo>
                      <a:pt x="219" y="249"/>
                    </a:lnTo>
                    <a:lnTo>
                      <a:pt x="218" y="252"/>
                    </a:lnTo>
                    <a:lnTo>
                      <a:pt x="215" y="250"/>
                    </a:lnTo>
                    <a:lnTo>
                      <a:pt x="212" y="253"/>
                    </a:lnTo>
                    <a:lnTo>
                      <a:pt x="212" y="257"/>
                    </a:lnTo>
                    <a:lnTo>
                      <a:pt x="206" y="260"/>
                    </a:lnTo>
                    <a:lnTo>
                      <a:pt x="206" y="263"/>
                    </a:lnTo>
                    <a:lnTo>
                      <a:pt x="202" y="269"/>
                    </a:lnTo>
                    <a:lnTo>
                      <a:pt x="200" y="277"/>
                    </a:lnTo>
                    <a:lnTo>
                      <a:pt x="202" y="278"/>
                    </a:lnTo>
                    <a:lnTo>
                      <a:pt x="199" y="281"/>
                    </a:lnTo>
                    <a:lnTo>
                      <a:pt x="196" y="289"/>
                    </a:lnTo>
                    <a:lnTo>
                      <a:pt x="193" y="295"/>
                    </a:lnTo>
                    <a:lnTo>
                      <a:pt x="190" y="295"/>
                    </a:lnTo>
                    <a:lnTo>
                      <a:pt x="186" y="289"/>
                    </a:lnTo>
                    <a:lnTo>
                      <a:pt x="176" y="287"/>
                    </a:lnTo>
                    <a:lnTo>
                      <a:pt x="171" y="284"/>
                    </a:lnTo>
                    <a:lnTo>
                      <a:pt x="154" y="284"/>
                    </a:lnTo>
                    <a:lnTo>
                      <a:pt x="150" y="281"/>
                    </a:lnTo>
                    <a:lnTo>
                      <a:pt x="141" y="281"/>
                    </a:lnTo>
                    <a:lnTo>
                      <a:pt x="138" y="281"/>
                    </a:lnTo>
                    <a:lnTo>
                      <a:pt x="132" y="277"/>
                    </a:lnTo>
                    <a:lnTo>
                      <a:pt x="134" y="271"/>
                    </a:lnTo>
                    <a:lnTo>
                      <a:pt x="132" y="267"/>
                    </a:lnTo>
                    <a:lnTo>
                      <a:pt x="130" y="266"/>
                    </a:lnTo>
                    <a:lnTo>
                      <a:pt x="128" y="259"/>
                    </a:lnTo>
                    <a:lnTo>
                      <a:pt x="131" y="257"/>
                    </a:lnTo>
                    <a:lnTo>
                      <a:pt x="131" y="242"/>
                    </a:lnTo>
                    <a:lnTo>
                      <a:pt x="132" y="238"/>
                    </a:lnTo>
                    <a:lnTo>
                      <a:pt x="130" y="228"/>
                    </a:lnTo>
                    <a:lnTo>
                      <a:pt x="125" y="224"/>
                    </a:lnTo>
                    <a:lnTo>
                      <a:pt x="119" y="223"/>
                    </a:lnTo>
                    <a:lnTo>
                      <a:pt x="114" y="227"/>
                    </a:lnTo>
                    <a:lnTo>
                      <a:pt x="105" y="225"/>
                    </a:lnTo>
                    <a:lnTo>
                      <a:pt x="101" y="221"/>
                    </a:lnTo>
                    <a:lnTo>
                      <a:pt x="111" y="216"/>
                    </a:lnTo>
                    <a:lnTo>
                      <a:pt x="114" y="212"/>
                    </a:lnTo>
                    <a:lnTo>
                      <a:pt x="117" y="205"/>
                    </a:lnTo>
                    <a:lnTo>
                      <a:pt x="115" y="198"/>
                    </a:lnTo>
                    <a:lnTo>
                      <a:pt x="114" y="194"/>
                    </a:lnTo>
                    <a:lnTo>
                      <a:pt x="115" y="187"/>
                    </a:lnTo>
                    <a:lnTo>
                      <a:pt x="115" y="184"/>
                    </a:lnTo>
                    <a:lnTo>
                      <a:pt x="78" y="180"/>
                    </a:lnTo>
                    <a:lnTo>
                      <a:pt x="62" y="160"/>
                    </a:lnTo>
                    <a:lnTo>
                      <a:pt x="60" y="162"/>
                    </a:lnTo>
                    <a:lnTo>
                      <a:pt x="55" y="156"/>
                    </a:lnTo>
                    <a:lnTo>
                      <a:pt x="52" y="159"/>
                    </a:lnTo>
                    <a:lnTo>
                      <a:pt x="47" y="156"/>
                    </a:lnTo>
                    <a:lnTo>
                      <a:pt x="49" y="149"/>
                    </a:lnTo>
                    <a:lnTo>
                      <a:pt x="52" y="142"/>
                    </a:lnTo>
                    <a:lnTo>
                      <a:pt x="49" y="141"/>
                    </a:lnTo>
                    <a:lnTo>
                      <a:pt x="16" y="145"/>
                    </a:lnTo>
                    <a:lnTo>
                      <a:pt x="3" y="139"/>
                    </a:lnTo>
                    <a:lnTo>
                      <a:pt x="0" y="132"/>
                    </a:lnTo>
                    <a:close/>
                  </a:path>
                </a:pathLst>
              </a:custGeom>
              <a:noFill/>
              <a:ln w="0">
                <a:solidFill>
                  <a:schemeClr val="tx1"/>
                </a:solidFill>
                <a:round/>
                <a:headEnd/>
                <a:tailEnd/>
              </a:ln>
            </p:spPr>
            <p:txBody>
              <a:bodyPr/>
              <a:lstStyle/>
              <a:p>
                <a:endParaRPr lang="tr-TR">
                  <a:solidFill>
                    <a:srgbClr val="FFFFFF"/>
                  </a:solidFill>
                </a:endParaRPr>
              </a:p>
            </p:txBody>
          </p:sp>
          <p:sp>
            <p:nvSpPr>
              <p:cNvPr id="44399" name="Freeform 335"/>
              <p:cNvSpPr>
                <a:spLocks/>
              </p:cNvSpPr>
              <p:nvPr/>
            </p:nvSpPr>
            <p:spPr bwMode="auto">
              <a:xfrm>
                <a:off x="3500" y="2240"/>
                <a:ext cx="43" cy="35"/>
              </a:xfrm>
              <a:custGeom>
                <a:avLst/>
                <a:gdLst>
                  <a:gd name="T0" fmla="*/ 0 w 128"/>
                  <a:gd name="T1" fmla="*/ 0 h 104"/>
                  <a:gd name="T2" fmla="*/ 0 w 128"/>
                  <a:gd name="T3" fmla="*/ 0 h 104"/>
                  <a:gd name="T4" fmla="*/ 0 w 128"/>
                  <a:gd name="T5" fmla="*/ 0 h 104"/>
                  <a:gd name="T6" fmla="*/ 0 w 128"/>
                  <a:gd name="T7" fmla="*/ 0 h 104"/>
                  <a:gd name="T8" fmla="*/ 0 w 128"/>
                  <a:gd name="T9" fmla="*/ 0 h 104"/>
                  <a:gd name="T10" fmla="*/ 0 w 128"/>
                  <a:gd name="T11" fmla="*/ 0 h 104"/>
                  <a:gd name="T12" fmla="*/ 0 w 128"/>
                  <a:gd name="T13" fmla="*/ 0 h 104"/>
                  <a:gd name="T14" fmla="*/ 0 w 128"/>
                  <a:gd name="T15" fmla="*/ 0 h 104"/>
                  <a:gd name="T16" fmla="*/ 0 w 128"/>
                  <a:gd name="T17" fmla="*/ 0 h 104"/>
                  <a:gd name="T18" fmla="*/ 0 w 128"/>
                  <a:gd name="T19" fmla="*/ 0 h 104"/>
                  <a:gd name="T20" fmla="*/ 0 w 128"/>
                  <a:gd name="T21" fmla="*/ 0 h 104"/>
                  <a:gd name="T22" fmla="*/ 0 w 128"/>
                  <a:gd name="T23" fmla="*/ 0 h 104"/>
                  <a:gd name="T24" fmla="*/ 0 w 128"/>
                  <a:gd name="T25" fmla="*/ 0 h 104"/>
                  <a:gd name="T26" fmla="*/ 0 w 128"/>
                  <a:gd name="T27" fmla="*/ 0 h 104"/>
                  <a:gd name="T28" fmla="*/ 0 w 128"/>
                  <a:gd name="T29" fmla="*/ 0 h 104"/>
                  <a:gd name="T30" fmla="*/ 0 w 128"/>
                  <a:gd name="T31" fmla="*/ 0 h 104"/>
                  <a:gd name="T32" fmla="*/ 0 w 128"/>
                  <a:gd name="T33" fmla="*/ 0 h 104"/>
                  <a:gd name="T34" fmla="*/ 0 w 128"/>
                  <a:gd name="T35" fmla="*/ 0 h 104"/>
                  <a:gd name="T36" fmla="*/ 0 w 128"/>
                  <a:gd name="T37" fmla="*/ 0 h 104"/>
                  <a:gd name="T38" fmla="*/ 0 w 128"/>
                  <a:gd name="T39" fmla="*/ 0 h 104"/>
                  <a:gd name="T40" fmla="*/ 0 w 128"/>
                  <a:gd name="T41" fmla="*/ 0 h 104"/>
                  <a:gd name="T42" fmla="*/ 0 w 128"/>
                  <a:gd name="T43" fmla="*/ 0 h 104"/>
                  <a:gd name="T44" fmla="*/ 0 w 128"/>
                  <a:gd name="T45" fmla="*/ 0 h 104"/>
                  <a:gd name="T46" fmla="*/ 0 w 128"/>
                  <a:gd name="T47" fmla="*/ 0 h 104"/>
                  <a:gd name="T48" fmla="*/ 0 w 128"/>
                  <a:gd name="T49" fmla="*/ 0 h 104"/>
                  <a:gd name="T50" fmla="*/ 0 w 128"/>
                  <a:gd name="T51" fmla="*/ 0 h 104"/>
                  <a:gd name="T52" fmla="*/ 0 w 128"/>
                  <a:gd name="T53" fmla="*/ 0 h 104"/>
                  <a:gd name="T54" fmla="*/ 0 w 128"/>
                  <a:gd name="T55" fmla="*/ 0 h 104"/>
                  <a:gd name="T56" fmla="*/ 0 w 128"/>
                  <a:gd name="T57" fmla="*/ 0 h 104"/>
                  <a:gd name="T58" fmla="*/ 0 w 128"/>
                  <a:gd name="T59" fmla="*/ 0 h 104"/>
                  <a:gd name="T60" fmla="*/ 0 w 128"/>
                  <a:gd name="T61" fmla="*/ 0 h 104"/>
                  <a:gd name="T62" fmla="*/ 0 w 128"/>
                  <a:gd name="T63" fmla="*/ 0 h 104"/>
                  <a:gd name="T64" fmla="*/ 0 w 128"/>
                  <a:gd name="T65" fmla="*/ 0 h 104"/>
                  <a:gd name="T66" fmla="*/ 0 w 128"/>
                  <a:gd name="T67" fmla="*/ 0 h 104"/>
                  <a:gd name="T68" fmla="*/ 0 w 128"/>
                  <a:gd name="T69" fmla="*/ 0 h 1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104"/>
                  <a:gd name="T107" fmla="*/ 128 w 128"/>
                  <a:gd name="T108" fmla="*/ 104 h 1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104">
                    <a:moveTo>
                      <a:pt x="0" y="47"/>
                    </a:moveTo>
                    <a:lnTo>
                      <a:pt x="1" y="50"/>
                    </a:lnTo>
                    <a:lnTo>
                      <a:pt x="2" y="50"/>
                    </a:lnTo>
                    <a:lnTo>
                      <a:pt x="1" y="52"/>
                    </a:lnTo>
                    <a:lnTo>
                      <a:pt x="4" y="57"/>
                    </a:lnTo>
                    <a:lnTo>
                      <a:pt x="10" y="57"/>
                    </a:lnTo>
                    <a:lnTo>
                      <a:pt x="11" y="59"/>
                    </a:lnTo>
                    <a:lnTo>
                      <a:pt x="5" y="65"/>
                    </a:lnTo>
                    <a:lnTo>
                      <a:pt x="7" y="70"/>
                    </a:lnTo>
                    <a:lnTo>
                      <a:pt x="7" y="75"/>
                    </a:lnTo>
                    <a:lnTo>
                      <a:pt x="8" y="77"/>
                    </a:lnTo>
                    <a:lnTo>
                      <a:pt x="4" y="84"/>
                    </a:lnTo>
                    <a:lnTo>
                      <a:pt x="13" y="90"/>
                    </a:lnTo>
                    <a:lnTo>
                      <a:pt x="20" y="90"/>
                    </a:lnTo>
                    <a:lnTo>
                      <a:pt x="23" y="89"/>
                    </a:lnTo>
                    <a:lnTo>
                      <a:pt x="28" y="90"/>
                    </a:lnTo>
                    <a:lnTo>
                      <a:pt x="30" y="93"/>
                    </a:lnTo>
                    <a:lnTo>
                      <a:pt x="33" y="93"/>
                    </a:lnTo>
                    <a:lnTo>
                      <a:pt x="38" y="98"/>
                    </a:lnTo>
                    <a:lnTo>
                      <a:pt x="43" y="97"/>
                    </a:lnTo>
                    <a:lnTo>
                      <a:pt x="53" y="101"/>
                    </a:lnTo>
                    <a:lnTo>
                      <a:pt x="54" y="104"/>
                    </a:lnTo>
                    <a:lnTo>
                      <a:pt x="62" y="102"/>
                    </a:lnTo>
                    <a:lnTo>
                      <a:pt x="64" y="98"/>
                    </a:lnTo>
                    <a:lnTo>
                      <a:pt x="70" y="97"/>
                    </a:lnTo>
                    <a:lnTo>
                      <a:pt x="82" y="87"/>
                    </a:lnTo>
                    <a:lnTo>
                      <a:pt x="86" y="82"/>
                    </a:lnTo>
                    <a:lnTo>
                      <a:pt x="86" y="75"/>
                    </a:lnTo>
                    <a:lnTo>
                      <a:pt x="89" y="70"/>
                    </a:lnTo>
                    <a:lnTo>
                      <a:pt x="88" y="69"/>
                    </a:lnTo>
                    <a:lnTo>
                      <a:pt x="90" y="65"/>
                    </a:lnTo>
                    <a:lnTo>
                      <a:pt x="90" y="52"/>
                    </a:lnTo>
                    <a:lnTo>
                      <a:pt x="92" y="51"/>
                    </a:lnTo>
                    <a:lnTo>
                      <a:pt x="90" y="43"/>
                    </a:lnTo>
                    <a:lnTo>
                      <a:pt x="90" y="41"/>
                    </a:lnTo>
                    <a:lnTo>
                      <a:pt x="92" y="33"/>
                    </a:lnTo>
                    <a:lnTo>
                      <a:pt x="93" y="32"/>
                    </a:lnTo>
                    <a:lnTo>
                      <a:pt x="101" y="30"/>
                    </a:lnTo>
                    <a:lnTo>
                      <a:pt x="105" y="33"/>
                    </a:lnTo>
                    <a:lnTo>
                      <a:pt x="106" y="32"/>
                    </a:lnTo>
                    <a:lnTo>
                      <a:pt x="111" y="30"/>
                    </a:lnTo>
                    <a:lnTo>
                      <a:pt x="113" y="26"/>
                    </a:lnTo>
                    <a:lnTo>
                      <a:pt x="115" y="26"/>
                    </a:lnTo>
                    <a:lnTo>
                      <a:pt x="121" y="23"/>
                    </a:lnTo>
                    <a:lnTo>
                      <a:pt x="116" y="19"/>
                    </a:lnTo>
                    <a:lnTo>
                      <a:pt x="122" y="14"/>
                    </a:lnTo>
                    <a:lnTo>
                      <a:pt x="128" y="12"/>
                    </a:lnTo>
                    <a:lnTo>
                      <a:pt x="112" y="1"/>
                    </a:lnTo>
                    <a:lnTo>
                      <a:pt x="103" y="1"/>
                    </a:lnTo>
                    <a:lnTo>
                      <a:pt x="103" y="0"/>
                    </a:lnTo>
                    <a:lnTo>
                      <a:pt x="98" y="1"/>
                    </a:lnTo>
                    <a:lnTo>
                      <a:pt x="99" y="7"/>
                    </a:lnTo>
                    <a:lnTo>
                      <a:pt x="93" y="7"/>
                    </a:lnTo>
                    <a:lnTo>
                      <a:pt x="88" y="11"/>
                    </a:lnTo>
                    <a:lnTo>
                      <a:pt x="80" y="12"/>
                    </a:lnTo>
                    <a:lnTo>
                      <a:pt x="76" y="16"/>
                    </a:lnTo>
                    <a:lnTo>
                      <a:pt x="72" y="15"/>
                    </a:lnTo>
                    <a:lnTo>
                      <a:pt x="72" y="19"/>
                    </a:lnTo>
                    <a:lnTo>
                      <a:pt x="67" y="27"/>
                    </a:lnTo>
                    <a:lnTo>
                      <a:pt x="60" y="29"/>
                    </a:lnTo>
                    <a:lnTo>
                      <a:pt x="51" y="26"/>
                    </a:lnTo>
                    <a:lnTo>
                      <a:pt x="43" y="30"/>
                    </a:lnTo>
                    <a:lnTo>
                      <a:pt x="33" y="32"/>
                    </a:lnTo>
                    <a:lnTo>
                      <a:pt x="21" y="29"/>
                    </a:lnTo>
                    <a:lnTo>
                      <a:pt x="11" y="32"/>
                    </a:lnTo>
                    <a:lnTo>
                      <a:pt x="10" y="34"/>
                    </a:lnTo>
                    <a:lnTo>
                      <a:pt x="7" y="36"/>
                    </a:lnTo>
                    <a:lnTo>
                      <a:pt x="8" y="41"/>
                    </a:lnTo>
                    <a:lnTo>
                      <a:pt x="5" y="45"/>
                    </a:lnTo>
                    <a:lnTo>
                      <a:pt x="0" y="47"/>
                    </a:lnTo>
                    <a:close/>
                  </a:path>
                </a:pathLst>
              </a:custGeom>
              <a:noFill/>
              <a:ln w="0">
                <a:solidFill>
                  <a:schemeClr val="tx1"/>
                </a:solidFill>
                <a:round/>
                <a:headEnd/>
                <a:tailEnd/>
              </a:ln>
            </p:spPr>
            <p:txBody>
              <a:bodyPr/>
              <a:lstStyle/>
              <a:p>
                <a:endParaRPr lang="tr-TR">
                  <a:solidFill>
                    <a:srgbClr val="FFFFFF"/>
                  </a:solidFill>
                </a:endParaRPr>
              </a:p>
            </p:txBody>
          </p:sp>
          <p:sp>
            <p:nvSpPr>
              <p:cNvPr id="44400" name="Freeform 336"/>
              <p:cNvSpPr>
                <a:spLocks/>
              </p:cNvSpPr>
              <p:nvPr/>
            </p:nvSpPr>
            <p:spPr bwMode="auto">
              <a:xfrm>
                <a:off x="3500" y="2240"/>
                <a:ext cx="43" cy="33"/>
              </a:xfrm>
              <a:custGeom>
                <a:avLst/>
                <a:gdLst>
                  <a:gd name="T0" fmla="*/ 0 w 128"/>
                  <a:gd name="T1" fmla="*/ 0 h 98"/>
                  <a:gd name="T2" fmla="*/ 0 w 128"/>
                  <a:gd name="T3" fmla="*/ 0 h 98"/>
                  <a:gd name="T4" fmla="*/ 0 w 128"/>
                  <a:gd name="T5" fmla="*/ 0 h 98"/>
                  <a:gd name="T6" fmla="*/ 0 w 128"/>
                  <a:gd name="T7" fmla="*/ 0 h 98"/>
                  <a:gd name="T8" fmla="*/ 0 w 128"/>
                  <a:gd name="T9" fmla="*/ 0 h 98"/>
                  <a:gd name="T10" fmla="*/ 0 w 128"/>
                  <a:gd name="T11" fmla="*/ 0 h 98"/>
                  <a:gd name="T12" fmla="*/ 0 w 128"/>
                  <a:gd name="T13" fmla="*/ 0 h 98"/>
                  <a:gd name="T14" fmla="*/ 0 w 128"/>
                  <a:gd name="T15" fmla="*/ 0 h 98"/>
                  <a:gd name="T16" fmla="*/ 0 w 128"/>
                  <a:gd name="T17" fmla="*/ 0 h 98"/>
                  <a:gd name="T18" fmla="*/ 0 w 128"/>
                  <a:gd name="T19" fmla="*/ 0 h 98"/>
                  <a:gd name="T20" fmla="*/ 0 w 128"/>
                  <a:gd name="T21" fmla="*/ 0 h 98"/>
                  <a:gd name="T22" fmla="*/ 0 w 128"/>
                  <a:gd name="T23" fmla="*/ 0 h 98"/>
                  <a:gd name="T24" fmla="*/ 0 w 128"/>
                  <a:gd name="T25" fmla="*/ 0 h 98"/>
                  <a:gd name="T26" fmla="*/ 0 w 128"/>
                  <a:gd name="T27" fmla="*/ 0 h 98"/>
                  <a:gd name="T28" fmla="*/ 0 w 128"/>
                  <a:gd name="T29" fmla="*/ 0 h 98"/>
                  <a:gd name="T30" fmla="*/ 0 w 128"/>
                  <a:gd name="T31" fmla="*/ 0 h 98"/>
                  <a:gd name="T32" fmla="*/ 0 w 128"/>
                  <a:gd name="T33" fmla="*/ 0 h 98"/>
                  <a:gd name="T34" fmla="*/ 0 w 128"/>
                  <a:gd name="T35" fmla="*/ 0 h 98"/>
                  <a:gd name="T36" fmla="*/ 0 w 128"/>
                  <a:gd name="T37" fmla="*/ 0 h 98"/>
                  <a:gd name="T38" fmla="*/ 0 w 128"/>
                  <a:gd name="T39" fmla="*/ 0 h 98"/>
                  <a:gd name="T40" fmla="*/ 0 w 128"/>
                  <a:gd name="T41" fmla="*/ 0 h 98"/>
                  <a:gd name="T42" fmla="*/ 0 w 128"/>
                  <a:gd name="T43" fmla="*/ 0 h 98"/>
                  <a:gd name="T44" fmla="*/ 0 w 128"/>
                  <a:gd name="T45" fmla="*/ 0 h 98"/>
                  <a:gd name="T46" fmla="*/ 0 w 128"/>
                  <a:gd name="T47" fmla="*/ 0 h 98"/>
                  <a:gd name="T48" fmla="*/ 0 w 128"/>
                  <a:gd name="T49" fmla="*/ 0 h 98"/>
                  <a:gd name="T50" fmla="*/ 0 w 128"/>
                  <a:gd name="T51" fmla="*/ 0 h 98"/>
                  <a:gd name="T52" fmla="*/ 0 w 128"/>
                  <a:gd name="T53" fmla="*/ 0 h 98"/>
                  <a:gd name="T54" fmla="*/ 0 w 128"/>
                  <a:gd name="T55" fmla="*/ 0 h 98"/>
                  <a:gd name="T56" fmla="*/ 0 w 128"/>
                  <a:gd name="T57" fmla="*/ 0 h 98"/>
                  <a:gd name="T58" fmla="*/ 0 w 128"/>
                  <a:gd name="T59" fmla="*/ 0 h 98"/>
                  <a:gd name="T60" fmla="*/ 0 w 128"/>
                  <a:gd name="T61" fmla="*/ 0 h 98"/>
                  <a:gd name="T62" fmla="*/ 0 w 128"/>
                  <a:gd name="T63" fmla="*/ 0 h 98"/>
                  <a:gd name="T64" fmla="*/ 0 w 128"/>
                  <a:gd name="T65" fmla="*/ 0 h 98"/>
                  <a:gd name="T66" fmla="*/ 0 w 128"/>
                  <a:gd name="T67" fmla="*/ 0 h 98"/>
                  <a:gd name="T68" fmla="*/ 0 w 128"/>
                  <a:gd name="T69" fmla="*/ 0 h 98"/>
                  <a:gd name="T70" fmla="*/ 0 w 128"/>
                  <a:gd name="T71" fmla="*/ 0 h 98"/>
                  <a:gd name="T72" fmla="*/ 0 w 128"/>
                  <a:gd name="T73" fmla="*/ 0 h 98"/>
                  <a:gd name="T74" fmla="*/ 0 w 128"/>
                  <a:gd name="T75" fmla="*/ 0 h 98"/>
                  <a:gd name="T76" fmla="*/ 0 w 128"/>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8"/>
                  <a:gd name="T118" fmla="*/ 0 h 98"/>
                  <a:gd name="T119" fmla="*/ 128 w 128"/>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8" h="98">
                    <a:moveTo>
                      <a:pt x="0" y="47"/>
                    </a:moveTo>
                    <a:lnTo>
                      <a:pt x="1" y="50"/>
                    </a:lnTo>
                    <a:lnTo>
                      <a:pt x="2" y="50"/>
                    </a:lnTo>
                    <a:lnTo>
                      <a:pt x="1" y="52"/>
                    </a:lnTo>
                    <a:lnTo>
                      <a:pt x="4" y="57"/>
                    </a:lnTo>
                    <a:lnTo>
                      <a:pt x="10" y="57"/>
                    </a:lnTo>
                    <a:lnTo>
                      <a:pt x="11" y="59"/>
                    </a:lnTo>
                    <a:lnTo>
                      <a:pt x="5" y="65"/>
                    </a:lnTo>
                    <a:lnTo>
                      <a:pt x="7" y="70"/>
                    </a:lnTo>
                    <a:lnTo>
                      <a:pt x="7" y="75"/>
                    </a:lnTo>
                    <a:lnTo>
                      <a:pt x="8" y="77"/>
                    </a:lnTo>
                    <a:lnTo>
                      <a:pt x="4" y="84"/>
                    </a:lnTo>
                    <a:lnTo>
                      <a:pt x="13" y="90"/>
                    </a:lnTo>
                    <a:lnTo>
                      <a:pt x="20" y="90"/>
                    </a:lnTo>
                    <a:lnTo>
                      <a:pt x="23" y="89"/>
                    </a:lnTo>
                    <a:lnTo>
                      <a:pt x="28" y="90"/>
                    </a:lnTo>
                    <a:lnTo>
                      <a:pt x="30" y="93"/>
                    </a:lnTo>
                    <a:lnTo>
                      <a:pt x="33" y="93"/>
                    </a:lnTo>
                    <a:lnTo>
                      <a:pt x="38" y="98"/>
                    </a:lnTo>
                    <a:lnTo>
                      <a:pt x="43" y="97"/>
                    </a:lnTo>
                    <a:lnTo>
                      <a:pt x="38" y="82"/>
                    </a:lnTo>
                    <a:lnTo>
                      <a:pt x="36" y="79"/>
                    </a:lnTo>
                    <a:lnTo>
                      <a:pt x="36" y="66"/>
                    </a:lnTo>
                    <a:lnTo>
                      <a:pt x="34" y="64"/>
                    </a:lnTo>
                    <a:lnTo>
                      <a:pt x="44" y="54"/>
                    </a:lnTo>
                    <a:lnTo>
                      <a:pt x="44" y="51"/>
                    </a:lnTo>
                    <a:lnTo>
                      <a:pt x="50" y="48"/>
                    </a:lnTo>
                    <a:lnTo>
                      <a:pt x="47" y="37"/>
                    </a:lnTo>
                    <a:lnTo>
                      <a:pt x="54" y="36"/>
                    </a:lnTo>
                    <a:lnTo>
                      <a:pt x="54" y="40"/>
                    </a:lnTo>
                    <a:lnTo>
                      <a:pt x="63" y="43"/>
                    </a:lnTo>
                    <a:lnTo>
                      <a:pt x="69" y="43"/>
                    </a:lnTo>
                    <a:lnTo>
                      <a:pt x="70" y="47"/>
                    </a:lnTo>
                    <a:lnTo>
                      <a:pt x="79" y="54"/>
                    </a:lnTo>
                    <a:lnTo>
                      <a:pt x="90" y="52"/>
                    </a:lnTo>
                    <a:lnTo>
                      <a:pt x="92" y="51"/>
                    </a:lnTo>
                    <a:lnTo>
                      <a:pt x="90" y="43"/>
                    </a:lnTo>
                    <a:lnTo>
                      <a:pt x="90" y="41"/>
                    </a:lnTo>
                    <a:lnTo>
                      <a:pt x="92" y="33"/>
                    </a:lnTo>
                    <a:lnTo>
                      <a:pt x="93" y="32"/>
                    </a:lnTo>
                    <a:lnTo>
                      <a:pt x="98" y="26"/>
                    </a:lnTo>
                    <a:lnTo>
                      <a:pt x="98" y="19"/>
                    </a:lnTo>
                    <a:lnTo>
                      <a:pt x="105" y="16"/>
                    </a:lnTo>
                    <a:lnTo>
                      <a:pt x="112" y="23"/>
                    </a:lnTo>
                    <a:lnTo>
                      <a:pt x="111" y="27"/>
                    </a:lnTo>
                    <a:lnTo>
                      <a:pt x="103" y="27"/>
                    </a:lnTo>
                    <a:lnTo>
                      <a:pt x="106" y="32"/>
                    </a:lnTo>
                    <a:lnTo>
                      <a:pt x="111" y="30"/>
                    </a:lnTo>
                    <a:lnTo>
                      <a:pt x="113" y="26"/>
                    </a:lnTo>
                    <a:lnTo>
                      <a:pt x="115" y="26"/>
                    </a:lnTo>
                    <a:lnTo>
                      <a:pt x="115" y="22"/>
                    </a:lnTo>
                    <a:lnTo>
                      <a:pt x="108" y="15"/>
                    </a:lnTo>
                    <a:lnTo>
                      <a:pt x="109" y="14"/>
                    </a:lnTo>
                    <a:lnTo>
                      <a:pt x="122" y="14"/>
                    </a:lnTo>
                    <a:lnTo>
                      <a:pt x="128" y="12"/>
                    </a:lnTo>
                    <a:lnTo>
                      <a:pt x="112" y="1"/>
                    </a:lnTo>
                    <a:lnTo>
                      <a:pt x="103" y="1"/>
                    </a:lnTo>
                    <a:lnTo>
                      <a:pt x="103" y="0"/>
                    </a:lnTo>
                    <a:lnTo>
                      <a:pt x="98" y="1"/>
                    </a:lnTo>
                    <a:lnTo>
                      <a:pt x="99" y="7"/>
                    </a:lnTo>
                    <a:lnTo>
                      <a:pt x="93" y="7"/>
                    </a:lnTo>
                    <a:lnTo>
                      <a:pt x="88" y="11"/>
                    </a:lnTo>
                    <a:lnTo>
                      <a:pt x="80" y="12"/>
                    </a:lnTo>
                    <a:lnTo>
                      <a:pt x="76" y="16"/>
                    </a:lnTo>
                    <a:lnTo>
                      <a:pt x="72" y="15"/>
                    </a:lnTo>
                    <a:lnTo>
                      <a:pt x="72" y="19"/>
                    </a:lnTo>
                    <a:lnTo>
                      <a:pt x="67" y="27"/>
                    </a:lnTo>
                    <a:lnTo>
                      <a:pt x="60" y="29"/>
                    </a:lnTo>
                    <a:lnTo>
                      <a:pt x="51" y="26"/>
                    </a:lnTo>
                    <a:lnTo>
                      <a:pt x="43" y="30"/>
                    </a:lnTo>
                    <a:lnTo>
                      <a:pt x="33" y="32"/>
                    </a:lnTo>
                    <a:lnTo>
                      <a:pt x="21" y="29"/>
                    </a:lnTo>
                    <a:lnTo>
                      <a:pt x="11" y="32"/>
                    </a:lnTo>
                    <a:lnTo>
                      <a:pt x="10" y="34"/>
                    </a:lnTo>
                    <a:lnTo>
                      <a:pt x="7" y="36"/>
                    </a:lnTo>
                    <a:lnTo>
                      <a:pt x="8" y="41"/>
                    </a:lnTo>
                    <a:lnTo>
                      <a:pt x="5" y="45"/>
                    </a:lnTo>
                    <a:lnTo>
                      <a:pt x="0" y="47"/>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01" name="Freeform 337"/>
              <p:cNvSpPr>
                <a:spLocks/>
              </p:cNvSpPr>
              <p:nvPr/>
            </p:nvSpPr>
            <p:spPr bwMode="auto">
              <a:xfrm>
                <a:off x="3422" y="2272"/>
                <a:ext cx="30" cy="25"/>
              </a:xfrm>
              <a:custGeom>
                <a:avLst/>
                <a:gdLst>
                  <a:gd name="T0" fmla="*/ 0 w 90"/>
                  <a:gd name="T1" fmla="*/ 0 h 73"/>
                  <a:gd name="T2" fmla="*/ 0 w 90"/>
                  <a:gd name="T3" fmla="*/ 0 h 73"/>
                  <a:gd name="T4" fmla="*/ 0 w 90"/>
                  <a:gd name="T5" fmla="*/ 0 h 73"/>
                  <a:gd name="T6" fmla="*/ 0 w 90"/>
                  <a:gd name="T7" fmla="*/ 0 h 73"/>
                  <a:gd name="T8" fmla="*/ 0 w 90"/>
                  <a:gd name="T9" fmla="*/ 0 h 73"/>
                  <a:gd name="T10" fmla="*/ 0 w 90"/>
                  <a:gd name="T11" fmla="*/ 0 h 73"/>
                  <a:gd name="T12" fmla="*/ 0 w 90"/>
                  <a:gd name="T13" fmla="*/ 0 h 73"/>
                  <a:gd name="T14" fmla="*/ 0 w 90"/>
                  <a:gd name="T15" fmla="*/ 0 h 73"/>
                  <a:gd name="T16" fmla="*/ 0 w 90"/>
                  <a:gd name="T17" fmla="*/ 0 h 73"/>
                  <a:gd name="T18" fmla="*/ 0 w 90"/>
                  <a:gd name="T19" fmla="*/ 0 h 73"/>
                  <a:gd name="T20" fmla="*/ 0 w 90"/>
                  <a:gd name="T21" fmla="*/ 0 h 73"/>
                  <a:gd name="T22" fmla="*/ 0 w 90"/>
                  <a:gd name="T23" fmla="*/ 0 h 73"/>
                  <a:gd name="T24" fmla="*/ 0 w 90"/>
                  <a:gd name="T25" fmla="*/ 0 h 73"/>
                  <a:gd name="T26" fmla="*/ 0 w 90"/>
                  <a:gd name="T27" fmla="*/ 0 h 73"/>
                  <a:gd name="T28" fmla="*/ 0 w 90"/>
                  <a:gd name="T29" fmla="*/ 0 h 73"/>
                  <a:gd name="T30" fmla="*/ 0 w 90"/>
                  <a:gd name="T31" fmla="*/ 0 h 73"/>
                  <a:gd name="T32" fmla="*/ 0 w 90"/>
                  <a:gd name="T33" fmla="*/ 0 h 73"/>
                  <a:gd name="T34" fmla="*/ 0 w 90"/>
                  <a:gd name="T35" fmla="*/ 0 h 73"/>
                  <a:gd name="T36" fmla="*/ 0 w 90"/>
                  <a:gd name="T37" fmla="*/ 0 h 73"/>
                  <a:gd name="T38" fmla="*/ 0 w 90"/>
                  <a:gd name="T39" fmla="*/ 0 h 73"/>
                  <a:gd name="T40" fmla="*/ 0 w 90"/>
                  <a:gd name="T41" fmla="*/ 0 h 73"/>
                  <a:gd name="T42" fmla="*/ 0 w 90"/>
                  <a:gd name="T43" fmla="*/ 0 h 73"/>
                  <a:gd name="T44" fmla="*/ 0 w 90"/>
                  <a:gd name="T45" fmla="*/ 0 h 73"/>
                  <a:gd name="T46" fmla="*/ 0 w 90"/>
                  <a:gd name="T47" fmla="*/ 0 h 73"/>
                  <a:gd name="T48" fmla="*/ 0 w 90"/>
                  <a:gd name="T49" fmla="*/ 0 h 73"/>
                  <a:gd name="T50" fmla="*/ 0 w 90"/>
                  <a:gd name="T51" fmla="*/ 0 h 73"/>
                  <a:gd name="T52" fmla="*/ 0 w 90"/>
                  <a:gd name="T53" fmla="*/ 0 h 73"/>
                  <a:gd name="T54" fmla="*/ 0 w 90"/>
                  <a:gd name="T55" fmla="*/ 0 h 73"/>
                  <a:gd name="T56" fmla="*/ 0 w 90"/>
                  <a:gd name="T57" fmla="*/ 0 h 73"/>
                  <a:gd name="T58" fmla="*/ 0 w 90"/>
                  <a:gd name="T59" fmla="*/ 0 h 73"/>
                  <a:gd name="T60" fmla="*/ 0 w 90"/>
                  <a:gd name="T61" fmla="*/ 0 h 73"/>
                  <a:gd name="T62" fmla="*/ 0 w 90"/>
                  <a:gd name="T63" fmla="*/ 0 h 73"/>
                  <a:gd name="T64" fmla="*/ 0 w 90"/>
                  <a:gd name="T65" fmla="*/ 0 h 73"/>
                  <a:gd name="T66" fmla="*/ 0 w 90"/>
                  <a:gd name="T67" fmla="*/ 0 h 73"/>
                  <a:gd name="T68" fmla="*/ 0 w 90"/>
                  <a:gd name="T69" fmla="*/ 0 h 73"/>
                  <a:gd name="T70" fmla="*/ 0 w 90"/>
                  <a:gd name="T71" fmla="*/ 0 h 73"/>
                  <a:gd name="T72" fmla="*/ 0 w 90"/>
                  <a:gd name="T73" fmla="*/ 0 h 73"/>
                  <a:gd name="T74" fmla="*/ 0 w 90"/>
                  <a:gd name="T75" fmla="*/ 0 h 73"/>
                  <a:gd name="T76" fmla="*/ 0 w 90"/>
                  <a:gd name="T77" fmla="*/ 0 h 73"/>
                  <a:gd name="T78" fmla="*/ 0 w 90"/>
                  <a:gd name="T79" fmla="*/ 0 h 73"/>
                  <a:gd name="T80" fmla="*/ 0 w 90"/>
                  <a:gd name="T81" fmla="*/ 0 h 73"/>
                  <a:gd name="T82" fmla="*/ 0 w 90"/>
                  <a:gd name="T83" fmla="*/ 0 h 73"/>
                  <a:gd name="T84" fmla="*/ 0 w 90"/>
                  <a:gd name="T85" fmla="*/ 0 h 73"/>
                  <a:gd name="T86" fmla="*/ 0 w 90"/>
                  <a:gd name="T87" fmla="*/ 0 h 73"/>
                  <a:gd name="T88" fmla="*/ 0 w 90"/>
                  <a:gd name="T89" fmla="*/ 0 h 73"/>
                  <a:gd name="T90" fmla="*/ 0 w 90"/>
                  <a:gd name="T91" fmla="*/ 0 h 73"/>
                  <a:gd name="T92" fmla="*/ 0 w 90"/>
                  <a:gd name="T93" fmla="*/ 0 h 73"/>
                  <a:gd name="T94" fmla="*/ 0 w 90"/>
                  <a:gd name="T95" fmla="*/ 0 h 73"/>
                  <a:gd name="T96" fmla="*/ 0 w 90"/>
                  <a:gd name="T97" fmla="*/ 0 h 73"/>
                  <a:gd name="T98" fmla="*/ 0 w 90"/>
                  <a:gd name="T99" fmla="*/ 0 h 73"/>
                  <a:gd name="T100" fmla="*/ 0 w 90"/>
                  <a:gd name="T101" fmla="*/ 0 h 73"/>
                  <a:gd name="T102" fmla="*/ 0 w 90"/>
                  <a:gd name="T103" fmla="*/ 0 h 73"/>
                  <a:gd name="T104" fmla="*/ 0 w 90"/>
                  <a:gd name="T105" fmla="*/ 0 h 73"/>
                  <a:gd name="T106" fmla="*/ 0 w 90"/>
                  <a:gd name="T107" fmla="*/ 0 h 73"/>
                  <a:gd name="T108" fmla="*/ 0 w 90"/>
                  <a:gd name="T109" fmla="*/ 0 h 73"/>
                  <a:gd name="T110" fmla="*/ 0 w 90"/>
                  <a:gd name="T111" fmla="*/ 0 h 73"/>
                  <a:gd name="T112" fmla="*/ 0 w 90"/>
                  <a:gd name="T113" fmla="*/ 0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73"/>
                  <a:gd name="T173" fmla="*/ 90 w 90"/>
                  <a:gd name="T174" fmla="*/ 73 h 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73">
                    <a:moveTo>
                      <a:pt x="0" y="12"/>
                    </a:moveTo>
                    <a:lnTo>
                      <a:pt x="5" y="0"/>
                    </a:lnTo>
                    <a:lnTo>
                      <a:pt x="6" y="1"/>
                    </a:lnTo>
                    <a:lnTo>
                      <a:pt x="8" y="8"/>
                    </a:lnTo>
                    <a:lnTo>
                      <a:pt x="9" y="10"/>
                    </a:lnTo>
                    <a:lnTo>
                      <a:pt x="15" y="11"/>
                    </a:lnTo>
                    <a:lnTo>
                      <a:pt x="22" y="15"/>
                    </a:lnTo>
                    <a:lnTo>
                      <a:pt x="24" y="18"/>
                    </a:lnTo>
                    <a:lnTo>
                      <a:pt x="32" y="17"/>
                    </a:lnTo>
                    <a:lnTo>
                      <a:pt x="36" y="12"/>
                    </a:lnTo>
                    <a:lnTo>
                      <a:pt x="39" y="14"/>
                    </a:lnTo>
                    <a:lnTo>
                      <a:pt x="44" y="11"/>
                    </a:lnTo>
                    <a:lnTo>
                      <a:pt x="55" y="12"/>
                    </a:lnTo>
                    <a:lnTo>
                      <a:pt x="57" y="17"/>
                    </a:lnTo>
                    <a:lnTo>
                      <a:pt x="60" y="17"/>
                    </a:lnTo>
                    <a:lnTo>
                      <a:pt x="60" y="19"/>
                    </a:lnTo>
                    <a:lnTo>
                      <a:pt x="65" y="21"/>
                    </a:lnTo>
                    <a:lnTo>
                      <a:pt x="68" y="33"/>
                    </a:lnTo>
                    <a:lnTo>
                      <a:pt x="73" y="35"/>
                    </a:lnTo>
                    <a:lnTo>
                      <a:pt x="78" y="35"/>
                    </a:lnTo>
                    <a:lnTo>
                      <a:pt x="80" y="40"/>
                    </a:lnTo>
                    <a:lnTo>
                      <a:pt x="88" y="37"/>
                    </a:lnTo>
                    <a:lnTo>
                      <a:pt x="90" y="39"/>
                    </a:lnTo>
                    <a:lnTo>
                      <a:pt x="90" y="43"/>
                    </a:lnTo>
                    <a:lnTo>
                      <a:pt x="87" y="46"/>
                    </a:lnTo>
                    <a:lnTo>
                      <a:pt x="87" y="50"/>
                    </a:lnTo>
                    <a:lnTo>
                      <a:pt x="84" y="55"/>
                    </a:lnTo>
                    <a:lnTo>
                      <a:pt x="78" y="60"/>
                    </a:lnTo>
                    <a:lnTo>
                      <a:pt x="75" y="65"/>
                    </a:lnTo>
                    <a:lnTo>
                      <a:pt x="71" y="69"/>
                    </a:lnTo>
                    <a:lnTo>
                      <a:pt x="64" y="69"/>
                    </a:lnTo>
                    <a:lnTo>
                      <a:pt x="60" y="71"/>
                    </a:lnTo>
                    <a:lnTo>
                      <a:pt x="58" y="72"/>
                    </a:lnTo>
                    <a:lnTo>
                      <a:pt x="57" y="72"/>
                    </a:lnTo>
                    <a:lnTo>
                      <a:pt x="55" y="73"/>
                    </a:lnTo>
                    <a:lnTo>
                      <a:pt x="54" y="73"/>
                    </a:lnTo>
                    <a:lnTo>
                      <a:pt x="49" y="73"/>
                    </a:lnTo>
                    <a:lnTo>
                      <a:pt x="49" y="69"/>
                    </a:lnTo>
                    <a:lnTo>
                      <a:pt x="44" y="69"/>
                    </a:lnTo>
                    <a:lnTo>
                      <a:pt x="38" y="71"/>
                    </a:lnTo>
                    <a:lnTo>
                      <a:pt x="36" y="69"/>
                    </a:lnTo>
                    <a:lnTo>
                      <a:pt x="34" y="69"/>
                    </a:lnTo>
                    <a:lnTo>
                      <a:pt x="31" y="67"/>
                    </a:lnTo>
                    <a:lnTo>
                      <a:pt x="29" y="65"/>
                    </a:lnTo>
                    <a:lnTo>
                      <a:pt x="29" y="60"/>
                    </a:lnTo>
                    <a:lnTo>
                      <a:pt x="28" y="57"/>
                    </a:lnTo>
                    <a:lnTo>
                      <a:pt x="25" y="55"/>
                    </a:lnTo>
                    <a:lnTo>
                      <a:pt x="19" y="60"/>
                    </a:lnTo>
                    <a:lnTo>
                      <a:pt x="16" y="53"/>
                    </a:lnTo>
                    <a:lnTo>
                      <a:pt x="8" y="55"/>
                    </a:lnTo>
                    <a:lnTo>
                      <a:pt x="6" y="51"/>
                    </a:lnTo>
                    <a:lnTo>
                      <a:pt x="6" y="48"/>
                    </a:lnTo>
                    <a:lnTo>
                      <a:pt x="6" y="46"/>
                    </a:lnTo>
                    <a:lnTo>
                      <a:pt x="6" y="35"/>
                    </a:lnTo>
                    <a:lnTo>
                      <a:pt x="2" y="29"/>
                    </a:lnTo>
                    <a:lnTo>
                      <a:pt x="3" y="23"/>
                    </a:lnTo>
                    <a:lnTo>
                      <a:pt x="0" y="12"/>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02" name="Freeform 338"/>
              <p:cNvSpPr>
                <a:spLocks/>
              </p:cNvSpPr>
              <p:nvPr/>
            </p:nvSpPr>
            <p:spPr bwMode="auto">
              <a:xfrm>
                <a:off x="3421" y="2276"/>
                <a:ext cx="60" cy="50"/>
              </a:xfrm>
              <a:custGeom>
                <a:avLst/>
                <a:gdLst>
                  <a:gd name="T0" fmla="*/ 0 w 180"/>
                  <a:gd name="T1" fmla="*/ 0 h 150"/>
                  <a:gd name="T2" fmla="*/ 0 w 180"/>
                  <a:gd name="T3" fmla="*/ 0 h 150"/>
                  <a:gd name="T4" fmla="*/ 0 w 180"/>
                  <a:gd name="T5" fmla="*/ 0 h 150"/>
                  <a:gd name="T6" fmla="*/ 0 w 180"/>
                  <a:gd name="T7" fmla="*/ 0 h 150"/>
                  <a:gd name="T8" fmla="*/ 0 w 180"/>
                  <a:gd name="T9" fmla="*/ 0 h 150"/>
                  <a:gd name="T10" fmla="*/ 0 w 180"/>
                  <a:gd name="T11" fmla="*/ 0 h 150"/>
                  <a:gd name="T12" fmla="*/ 0 w 180"/>
                  <a:gd name="T13" fmla="*/ 0 h 150"/>
                  <a:gd name="T14" fmla="*/ 0 w 180"/>
                  <a:gd name="T15" fmla="*/ 0 h 150"/>
                  <a:gd name="T16" fmla="*/ 0 w 180"/>
                  <a:gd name="T17" fmla="*/ 0 h 150"/>
                  <a:gd name="T18" fmla="*/ 0 w 180"/>
                  <a:gd name="T19" fmla="*/ 0 h 150"/>
                  <a:gd name="T20" fmla="*/ 0 w 180"/>
                  <a:gd name="T21" fmla="*/ 0 h 150"/>
                  <a:gd name="T22" fmla="*/ 0 w 180"/>
                  <a:gd name="T23" fmla="*/ 0 h 150"/>
                  <a:gd name="T24" fmla="*/ 0 w 180"/>
                  <a:gd name="T25" fmla="*/ 0 h 150"/>
                  <a:gd name="T26" fmla="*/ 0 w 180"/>
                  <a:gd name="T27" fmla="*/ 0 h 150"/>
                  <a:gd name="T28" fmla="*/ 0 w 180"/>
                  <a:gd name="T29" fmla="*/ 0 h 150"/>
                  <a:gd name="T30" fmla="*/ 0 w 180"/>
                  <a:gd name="T31" fmla="*/ 0 h 150"/>
                  <a:gd name="T32" fmla="*/ 0 w 180"/>
                  <a:gd name="T33" fmla="*/ 0 h 150"/>
                  <a:gd name="T34" fmla="*/ 0 w 180"/>
                  <a:gd name="T35" fmla="*/ 0 h 150"/>
                  <a:gd name="T36" fmla="*/ 0 w 180"/>
                  <a:gd name="T37" fmla="*/ 0 h 150"/>
                  <a:gd name="T38" fmla="*/ 0 w 180"/>
                  <a:gd name="T39" fmla="*/ 0 h 150"/>
                  <a:gd name="T40" fmla="*/ 0 w 180"/>
                  <a:gd name="T41" fmla="*/ 0 h 150"/>
                  <a:gd name="T42" fmla="*/ 0 w 180"/>
                  <a:gd name="T43" fmla="*/ 0 h 150"/>
                  <a:gd name="T44" fmla="*/ 0 w 180"/>
                  <a:gd name="T45" fmla="*/ 0 h 150"/>
                  <a:gd name="T46" fmla="*/ 0 w 180"/>
                  <a:gd name="T47" fmla="*/ 0 h 150"/>
                  <a:gd name="T48" fmla="*/ 0 w 180"/>
                  <a:gd name="T49" fmla="*/ 0 h 150"/>
                  <a:gd name="T50" fmla="*/ 0 w 180"/>
                  <a:gd name="T51" fmla="*/ 0 h 150"/>
                  <a:gd name="T52" fmla="*/ 0 w 180"/>
                  <a:gd name="T53" fmla="*/ 0 h 150"/>
                  <a:gd name="T54" fmla="*/ 0 w 180"/>
                  <a:gd name="T55" fmla="*/ 0 h 150"/>
                  <a:gd name="T56" fmla="*/ 0 w 180"/>
                  <a:gd name="T57" fmla="*/ 0 h 150"/>
                  <a:gd name="T58" fmla="*/ 0 w 180"/>
                  <a:gd name="T59" fmla="*/ 0 h 150"/>
                  <a:gd name="T60" fmla="*/ 0 w 180"/>
                  <a:gd name="T61" fmla="*/ 0 h 150"/>
                  <a:gd name="T62" fmla="*/ 0 w 180"/>
                  <a:gd name="T63" fmla="*/ 0 h 150"/>
                  <a:gd name="T64" fmla="*/ 0 w 180"/>
                  <a:gd name="T65" fmla="*/ 0 h 150"/>
                  <a:gd name="T66" fmla="*/ 0 w 180"/>
                  <a:gd name="T67" fmla="*/ 0 h 150"/>
                  <a:gd name="T68" fmla="*/ 0 w 180"/>
                  <a:gd name="T69" fmla="*/ 0 h 150"/>
                  <a:gd name="T70" fmla="*/ 0 w 180"/>
                  <a:gd name="T71" fmla="*/ 0 h 150"/>
                  <a:gd name="T72" fmla="*/ 0 w 180"/>
                  <a:gd name="T73" fmla="*/ 0 h 150"/>
                  <a:gd name="T74" fmla="*/ 0 w 180"/>
                  <a:gd name="T75" fmla="*/ 0 h 150"/>
                  <a:gd name="T76" fmla="*/ 0 w 180"/>
                  <a:gd name="T77" fmla="*/ 0 h 150"/>
                  <a:gd name="T78" fmla="*/ 0 w 180"/>
                  <a:gd name="T79" fmla="*/ 0 h 150"/>
                  <a:gd name="T80" fmla="*/ 0 w 180"/>
                  <a:gd name="T81" fmla="*/ 0 h 150"/>
                  <a:gd name="T82" fmla="*/ 0 w 180"/>
                  <a:gd name="T83" fmla="*/ 0 h 150"/>
                  <a:gd name="T84" fmla="*/ 0 w 180"/>
                  <a:gd name="T85" fmla="*/ 0 h 150"/>
                  <a:gd name="T86" fmla="*/ 0 w 180"/>
                  <a:gd name="T87" fmla="*/ 0 h 150"/>
                  <a:gd name="T88" fmla="*/ 0 w 180"/>
                  <a:gd name="T89" fmla="*/ 0 h 150"/>
                  <a:gd name="T90" fmla="*/ 0 w 180"/>
                  <a:gd name="T91" fmla="*/ 0 h 150"/>
                  <a:gd name="T92" fmla="*/ 0 w 180"/>
                  <a:gd name="T93" fmla="*/ 0 h 150"/>
                  <a:gd name="T94" fmla="*/ 0 w 180"/>
                  <a:gd name="T95" fmla="*/ 0 h 150"/>
                  <a:gd name="T96" fmla="*/ 0 w 180"/>
                  <a:gd name="T97" fmla="*/ 0 h 150"/>
                  <a:gd name="T98" fmla="*/ 0 w 180"/>
                  <a:gd name="T99" fmla="*/ 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0"/>
                  <a:gd name="T151" fmla="*/ 0 h 150"/>
                  <a:gd name="T152" fmla="*/ 180 w 180"/>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0" h="150">
                    <a:moveTo>
                      <a:pt x="0" y="68"/>
                    </a:moveTo>
                    <a:lnTo>
                      <a:pt x="3" y="73"/>
                    </a:lnTo>
                    <a:lnTo>
                      <a:pt x="4" y="71"/>
                    </a:lnTo>
                    <a:lnTo>
                      <a:pt x="12" y="70"/>
                    </a:lnTo>
                    <a:lnTo>
                      <a:pt x="14" y="71"/>
                    </a:lnTo>
                    <a:lnTo>
                      <a:pt x="20" y="77"/>
                    </a:lnTo>
                    <a:lnTo>
                      <a:pt x="23" y="77"/>
                    </a:lnTo>
                    <a:lnTo>
                      <a:pt x="26" y="81"/>
                    </a:lnTo>
                    <a:lnTo>
                      <a:pt x="33" y="88"/>
                    </a:lnTo>
                    <a:lnTo>
                      <a:pt x="36" y="89"/>
                    </a:lnTo>
                    <a:lnTo>
                      <a:pt x="35" y="96"/>
                    </a:lnTo>
                    <a:lnTo>
                      <a:pt x="27" y="100"/>
                    </a:lnTo>
                    <a:lnTo>
                      <a:pt x="23" y="100"/>
                    </a:lnTo>
                    <a:lnTo>
                      <a:pt x="22" y="106"/>
                    </a:lnTo>
                    <a:lnTo>
                      <a:pt x="32" y="110"/>
                    </a:lnTo>
                    <a:lnTo>
                      <a:pt x="53" y="103"/>
                    </a:lnTo>
                    <a:lnTo>
                      <a:pt x="62" y="106"/>
                    </a:lnTo>
                    <a:lnTo>
                      <a:pt x="63" y="120"/>
                    </a:lnTo>
                    <a:lnTo>
                      <a:pt x="82" y="124"/>
                    </a:lnTo>
                    <a:lnTo>
                      <a:pt x="88" y="123"/>
                    </a:lnTo>
                    <a:lnTo>
                      <a:pt x="91" y="128"/>
                    </a:lnTo>
                    <a:lnTo>
                      <a:pt x="91" y="134"/>
                    </a:lnTo>
                    <a:lnTo>
                      <a:pt x="94" y="136"/>
                    </a:lnTo>
                    <a:lnTo>
                      <a:pt x="100" y="131"/>
                    </a:lnTo>
                    <a:lnTo>
                      <a:pt x="112" y="125"/>
                    </a:lnTo>
                    <a:lnTo>
                      <a:pt x="118" y="130"/>
                    </a:lnTo>
                    <a:lnTo>
                      <a:pt x="123" y="125"/>
                    </a:lnTo>
                    <a:lnTo>
                      <a:pt x="130" y="130"/>
                    </a:lnTo>
                    <a:lnTo>
                      <a:pt x="128" y="134"/>
                    </a:lnTo>
                    <a:lnTo>
                      <a:pt x="131" y="139"/>
                    </a:lnTo>
                    <a:lnTo>
                      <a:pt x="134" y="139"/>
                    </a:lnTo>
                    <a:lnTo>
                      <a:pt x="134" y="149"/>
                    </a:lnTo>
                    <a:lnTo>
                      <a:pt x="136" y="150"/>
                    </a:lnTo>
                    <a:lnTo>
                      <a:pt x="160" y="135"/>
                    </a:lnTo>
                    <a:lnTo>
                      <a:pt x="167" y="132"/>
                    </a:lnTo>
                    <a:lnTo>
                      <a:pt x="167" y="131"/>
                    </a:lnTo>
                    <a:lnTo>
                      <a:pt x="167" y="123"/>
                    </a:lnTo>
                    <a:lnTo>
                      <a:pt x="169" y="117"/>
                    </a:lnTo>
                    <a:lnTo>
                      <a:pt x="160" y="111"/>
                    </a:lnTo>
                    <a:lnTo>
                      <a:pt x="162" y="106"/>
                    </a:lnTo>
                    <a:lnTo>
                      <a:pt x="153" y="92"/>
                    </a:lnTo>
                    <a:lnTo>
                      <a:pt x="149" y="91"/>
                    </a:lnTo>
                    <a:lnTo>
                      <a:pt x="151" y="82"/>
                    </a:lnTo>
                    <a:lnTo>
                      <a:pt x="156" y="82"/>
                    </a:lnTo>
                    <a:lnTo>
                      <a:pt x="164" y="77"/>
                    </a:lnTo>
                    <a:lnTo>
                      <a:pt x="169" y="64"/>
                    </a:lnTo>
                    <a:lnTo>
                      <a:pt x="172" y="63"/>
                    </a:lnTo>
                    <a:lnTo>
                      <a:pt x="172" y="60"/>
                    </a:lnTo>
                    <a:lnTo>
                      <a:pt x="167" y="59"/>
                    </a:lnTo>
                    <a:lnTo>
                      <a:pt x="166" y="56"/>
                    </a:lnTo>
                    <a:lnTo>
                      <a:pt x="172" y="53"/>
                    </a:lnTo>
                    <a:lnTo>
                      <a:pt x="172" y="48"/>
                    </a:lnTo>
                    <a:lnTo>
                      <a:pt x="170" y="45"/>
                    </a:lnTo>
                    <a:lnTo>
                      <a:pt x="170" y="38"/>
                    </a:lnTo>
                    <a:lnTo>
                      <a:pt x="180" y="23"/>
                    </a:lnTo>
                    <a:lnTo>
                      <a:pt x="175" y="17"/>
                    </a:lnTo>
                    <a:lnTo>
                      <a:pt x="172" y="20"/>
                    </a:lnTo>
                    <a:lnTo>
                      <a:pt x="167" y="17"/>
                    </a:lnTo>
                    <a:lnTo>
                      <a:pt x="169" y="10"/>
                    </a:lnTo>
                    <a:lnTo>
                      <a:pt x="172" y="3"/>
                    </a:lnTo>
                    <a:lnTo>
                      <a:pt x="169" y="2"/>
                    </a:lnTo>
                    <a:lnTo>
                      <a:pt x="136" y="6"/>
                    </a:lnTo>
                    <a:lnTo>
                      <a:pt x="123" y="0"/>
                    </a:lnTo>
                    <a:lnTo>
                      <a:pt x="117" y="0"/>
                    </a:lnTo>
                    <a:lnTo>
                      <a:pt x="104" y="3"/>
                    </a:lnTo>
                    <a:lnTo>
                      <a:pt x="89" y="10"/>
                    </a:lnTo>
                    <a:lnTo>
                      <a:pt x="85" y="17"/>
                    </a:lnTo>
                    <a:lnTo>
                      <a:pt x="87" y="21"/>
                    </a:lnTo>
                    <a:lnTo>
                      <a:pt x="88" y="24"/>
                    </a:lnTo>
                    <a:lnTo>
                      <a:pt x="89" y="25"/>
                    </a:lnTo>
                    <a:lnTo>
                      <a:pt x="91" y="27"/>
                    </a:lnTo>
                    <a:lnTo>
                      <a:pt x="91" y="31"/>
                    </a:lnTo>
                    <a:lnTo>
                      <a:pt x="88" y="34"/>
                    </a:lnTo>
                    <a:lnTo>
                      <a:pt x="88" y="38"/>
                    </a:lnTo>
                    <a:lnTo>
                      <a:pt x="85" y="43"/>
                    </a:lnTo>
                    <a:lnTo>
                      <a:pt x="79" y="48"/>
                    </a:lnTo>
                    <a:lnTo>
                      <a:pt x="76" y="53"/>
                    </a:lnTo>
                    <a:lnTo>
                      <a:pt x="72" y="57"/>
                    </a:lnTo>
                    <a:lnTo>
                      <a:pt x="65" y="57"/>
                    </a:lnTo>
                    <a:lnTo>
                      <a:pt x="61" y="59"/>
                    </a:lnTo>
                    <a:lnTo>
                      <a:pt x="59" y="60"/>
                    </a:lnTo>
                    <a:lnTo>
                      <a:pt x="58" y="60"/>
                    </a:lnTo>
                    <a:lnTo>
                      <a:pt x="56" y="61"/>
                    </a:lnTo>
                    <a:lnTo>
                      <a:pt x="55" y="61"/>
                    </a:lnTo>
                    <a:lnTo>
                      <a:pt x="50" y="61"/>
                    </a:lnTo>
                    <a:lnTo>
                      <a:pt x="50" y="57"/>
                    </a:lnTo>
                    <a:lnTo>
                      <a:pt x="45" y="57"/>
                    </a:lnTo>
                    <a:lnTo>
                      <a:pt x="39" y="59"/>
                    </a:lnTo>
                    <a:lnTo>
                      <a:pt x="37" y="57"/>
                    </a:lnTo>
                    <a:lnTo>
                      <a:pt x="35" y="57"/>
                    </a:lnTo>
                    <a:lnTo>
                      <a:pt x="32" y="55"/>
                    </a:lnTo>
                    <a:lnTo>
                      <a:pt x="30" y="53"/>
                    </a:lnTo>
                    <a:lnTo>
                      <a:pt x="27" y="52"/>
                    </a:lnTo>
                    <a:lnTo>
                      <a:pt x="25" y="49"/>
                    </a:lnTo>
                    <a:lnTo>
                      <a:pt x="20" y="48"/>
                    </a:lnTo>
                    <a:lnTo>
                      <a:pt x="9" y="52"/>
                    </a:lnTo>
                    <a:lnTo>
                      <a:pt x="6" y="57"/>
                    </a:lnTo>
                    <a:lnTo>
                      <a:pt x="4" y="63"/>
                    </a:lnTo>
                    <a:lnTo>
                      <a:pt x="0" y="67"/>
                    </a:lnTo>
                    <a:lnTo>
                      <a:pt x="0" y="68"/>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03" name="Freeform 339"/>
              <p:cNvSpPr>
                <a:spLocks/>
              </p:cNvSpPr>
              <p:nvPr/>
            </p:nvSpPr>
            <p:spPr bwMode="auto">
              <a:xfrm>
                <a:off x="3468" y="2283"/>
                <a:ext cx="38" cy="57"/>
              </a:xfrm>
              <a:custGeom>
                <a:avLst/>
                <a:gdLst>
                  <a:gd name="T0" fmla="*/ 0 w 113"/>
                  <a:gd name="T1" fmla="*/ 0 h 170"/>
                  <a:gd name="T2" fmla="*/ 0 w 113"/>
                  <a:gd name="T3" fmla="*/ 0 h 170"/>
                  <a:gd name="T4" fmla="*/ 0 w 113"/>
                  <a:gd name="T5" fmla="*/ 0 h 170"/>
                  <a:gd name="T6" fmla="*/ 0 w 113"/>
                  <a:gd name="T7" fmla="*/ 0 h 170"/>
                  <a:gd name="T8" fmla="*/ 0 w 113"/>
                  <a:gd name="T9" fmla="*/ 0 h 170"/>
                  <a:gd name="T10" fmla="*/ 0 w 113"/>
                  <a:gd name="T11" fmla="*/ 0 h 170"/>
                  <a:gd name="T12" fmla="*/ 0 w 113"/>
                  <a:gd name="T13" fmla="*/ 0 h 170"/>
                  <a:gd name="T14" fmla="*/ 0 w 113"/>
                  <a:gd name="T15" fmla="*/ 0 h 170"/>
                  <a:gd name="T16" fmla="*/ 0 w 113"/>
                  <a:gd name="T17" fmla="*/ 0 h 170"/>
                  <a:gd name="T18" fmla="*/ 0 w 113"/>
                  <a:gd name="T19" fmla="*/ 0 h 170"/>
                  <a:gd name="T20" fmla="*/ 0 w 113"/>
                  <a:gd name="T21" fmla="*/ 0 h 170"/>
                  <a:gd name="T22" fmla="*/ 0 w 113"/>
                  <a:gd name="T23" fmla="*/ 0 h 170"/>
                  <a:gd name="T24" fmla="*/ 0 w 113"/>
                  <a:gd name="T25" fmla="*/ 0 h 170"/>
                  <a:gd name="T26" fmla="*/ 0 w 113"/>
                  <a:gd name="T27" fmla="*/ 0 h 170"/>
                  <a:gd name="T28" fmla="*/ 0 w 113"/>
                  <a:gd name="T29" fmla="*/ 0 h 170"/>
                  <a:gd name="T30" fmla="*/ 0 w 113"/>
                  <a:gd name="T31" fmla="*/ 0 h 170"/>
                  <a:gd name="T32" fmla="*/ 0 w 113"/>
                  <a:gd name="T33" fmla="*/ 0 h 170"/>
                  <a:gd name="T34" fmla="*/ 0 w 113"/>
                  <a:gd name="T35" fmla="*/ 0 h 170"/>
                  <a:gd name="T36" fmla="*/ 0 w 113"/>
                  <a:gd name="T37" fmla="*/ 0 h 170"/>
                  <a:gd name="T38" fmla="*/ 0 w 113"/>
                  <a:gd name="T39" fmla="*/ 0 h 170"/>
                  <a:gd name="T40" fmla="*/ 0 w 113"/>
                  <a:gd name="T41" fmla="*/ 0 h 170"/>
                  <a:gd name="T42" fmla="*/ 0 w 113"/>
                  <a:gd name="T43" fmla="*/ 0 h 170"/>
                  <a:gd name="T44" fmla="*/ 0 w 113"/>
                  <a:gd name="T45" fmla="*/ 0 h 170"/>
                  <a:gd name="T46" fmla="*/ 0 w 113"/>
                  <a:gd name="T47" fmla="*/ 0 h 170"/>
                  <a:gd name="T48" fmla="*/ 0 w 113"/>
                  <a:gd name="T49" fmla="*/ 0 h 170"/>
                  <a:gd name="T50" fmla="*/ 0 w 113"/>
                  <a:gd name="T51" fmla="*/ 0 h 170"/>
                  <a:gd name="T52" fmla="*/ 0 w 113"/>
                  <a:gd name="T53" fmla="*/ 0 h 170"/>
                  <a:gd name="T54" fmla="*/ 0 w 113"/>
                  <a:gd name="T55" fmla="*/ 0 h 170"/>
                  <a:gd name="T56" fmla="*/ 0 w 113"/>
                  <a:gd name="T57" fmla="*/ 0 h 170"/>
                  <a:gd name="T58" fmla="*/ 0 w 113"/>
                  <a:gd name="T59" fmla="*/ 0 h 170"/>
                  <a:gd name="T60" fmla="*/ 0 w 113"/>
                  <a:gd name="T61" fmla="*/ 0 h 170"/>
                  <a:gd name="T62" fmla="*/ 0 w 113"/>
                  <a:gd name="T63" fmla="*/ 0 h 170"/>
                  <a:gd name="T64" fmla="*/ 0 w 113"/>
                  <a:gd name="T65" fmla="*/ 0 h 1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70"/>
                  <a:gd name="T101" fmla="*/ 113 w 113"/>
                  <a:gd name="T102" fmla="*/ 170 h 1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70">
                    <a:moveTo>
                      <a:pt x="0" y="149"/>
                    </a:moveTo>
                    <a:lnTo>
                      <a:pt x="3" y="156"/>
                    </a:lnTo>
                    <a:lnTo>
                      <a:pt x="2" y="161"/>
                    </a:lnTo>
                    <a:lnTo>
                      <a:pt x="13" y="164"/>
                    </a:lnTo>
                    <a:lnTo>
                      <a:pt x="13" y="168"/>
                    </a:lnTo>
                    <a:lnTo>
                      <a:pt x="18" y="170"/>
                    </a:lnTo>
                    <a:lnTo>
                      <a:pt x="41" y="163"/>
                    </a:lnTo>
                    <a:lnTo>
                      <a:pt x="48" y="153"/>
                    </a:lnTo>
                    <a:lnTo>
                      <a:pt x="49" y="147"/>
                    </a:lnTo>
                    <a:lnTo>
                      <a:pt x="52" y="145"/>
                    </a:lnTo>
                    <a:lnTo>
                      <a:pt x="51" y="139"/>
                    </a:lnTo>
                    <a:lnTo>
                      <a:pt x="57" y="135"/>
                    </a:lnTo>
                    <a:lnTo>
                      <a:pt x="65" y="136"/>
                    </a:lnTo>
                    <a:lnTo>
                      <a:pt x="70" y="145"/>
                    </a:lnTo>
                    <a:lnTo>
                      <a:pt x="78" y="140"/>
                    </a:lnTo>
                    <a:lnTo>
                      <a:pt x="85" y="132"/>
                    </a:lnTo>
                    <a:lnTo>
                      <a:pt x="96" y="134"/>
                    </a:lnTo>
                    <a:lnTo>
                      <a:pt x="106" y="121"/>
                    </a:lnTo>
                    <a:lnTo>
                      <a:pt x="111" y="117"/>
                    </a:lnTo>
                    <a:lnTo>
                      <a:pt x="113" y="111"/>
                    </a:lnTo>
                    <a:lnTo>
                      <a:pt x="111" y="107"/>
                    </a:lnTo>
                    <a:lnTo>
                      <a:pt x="109" y="106"/>
                    </a:lnTo>
                    <a:lnTo>
                      <a:pt x="107" y="99"/>
                    </a:lnTo>
                    <a:lnTo>
                      <a:pt x="110" y="97"/>
                    </a:lnTo>
                    <a:lnTo>
                      <a:pt x="110" y="82"/>
                    </a:lnTo>
                    <a:lnTo>
                      <a:pt x="111" y="78"/>
                    </a:lnTo>
                    <a:lnTo>
                      <a:pt x="109" y="68"/>
                    </a:lnTo>
                    <a:lnTo>
                      <a:pt x="104" y="64"/>
                    </a:lnTo>
                    <a:lnTo>
                      <a:pt x="98" y="63"/>
                    </a:lnTo>
                    <a:lnTo>
                      <a:pt x="93" y="67"/>
                    </a:lnTo>
                    <a:lnTo>
                      <a:pt x="84" y="65"/>
                    </a:lnTo>
                    <a:lnTo>
                      <a:pt x="80" y="61"/>
                    </a:lnTo>
                    <a:lnTo>
                      <a:pt x="90" y="56"/>
                    </a:lnTo>
                    <a:lnTo>
                      <a:pt x="93" y="52"/>
                    </a:lnTo>
                    <a:lnTo>
                      <a:pt x="96" y="45"/>
                    </a:lnTo>
                    <a:lnTo>
                      <a:pt x="94" y="38"/>
                    </a:lnTo>
                    <a:lnTo>
                      <a:pt x="93" y="34"/>
                    </a:lnTo>
                    <a:lnTo>
                      <a:pt x="94" y="27"/>
                    </a:lnTo>
                    <a:lnTo>
                      <a:pt x="94" y="24"/>
                    </a:lnTo>
                    <a:lnTo>
                      <a:pt x="57" y="20"/>
                    </a:lnTo>
                    <a:lnTo>
                      <a:pt x="41" y="0"/>
                    </a:lnTo>
                    <a:lnTo>
                      <a:pt x="39" y="2"/>
                    </a:lnTo>
                    <a:lnTo>
                      <a:pt x="29" y="17"/>
                    </a:lnTo>
                    <a:lnTo>
                      <a:pt x="29" y="24"/>
                    </a:lnTo>
                    <a:lnTo>
                      <a:pt x="31" y="27"/>
                    </a:lnTo>
                    <a:lnTo>
                      <a:pt x="31" y="32"/>
                    </a:lnTo>
                    <a:lnTo>
                      <a:pt x="25" y="35"/>
                    </a:lnTo>
                    <a:lnTo>
                      <a:pt x="26" y="38"/>
                    </a:lnTo>
                    <a:lnTo>
                      <a:pt x="31" y="39"/>
                    </a:lnTo>
                    <a:lnTo>
                      <a:pt x="31" y="42"/>
                    </a:lnTo>
                    <a:lnTo>
                      <a:pt x="28" y="43"/>
                    </a:lnTo>
                    <a:lnTo>
                      <a:pt x="23" y="56"/>
                    </a:lnTo>
                    <a:lnTo>
                      <a:pt x="15" y="61"/>
                    </a:lnTo>
                    <a:lnTo>
                      <a:pt x="10" y="61"/>
                    </a:lnTo>
                    <a:lnTo>
                      <a:pt x="8" y="70"/>
                    </a:lnTo>
                    <a:lnTo>
                      <a:pt x="12" y="71"/>
                    </a:lnTo>
                    <a:lnTo>
                      <a:pt x="21" y="85"/>
                    </a:lnTo>
                    <a:lnTo>
                      <a:pt x="19" y="90"/>
                    </a:lnTo>
                    <a:lnTo>
                      <a:pt x="28" y="96"/>
                    </a:lnTo>
                    <a:lnTo>
                      <a:pt x="26" y="102"/>
                    </a:lnTo>
                    <a:lnTo>
                      <a:pt x="26" y="110"/>
                    </a:lnTo>
                    <a:lnTo>
                      <a:pt x="26" y="111"/>
                    </a:lnTo>
                    <a:lnTo>
                      <a:pt x="19" y="114"/>
                    </a:lnTo>
                    <a:lnTo>
                      <a:pt x="25" y="124"/>
                    </a:lnTo>
                    <a:lnTo>
                      <a:pt x="25" y="134"/>
                    </a:lnTo>
                    <a:lnTo>
                      <a:pt x="0" y="149"/>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04" name="Freeform 340"/>
              <p:cNvSpPr>
                <a:spLocks/>
              </p:cNvSpPr>
              <p:nvPr/>
            </p:nvSpPr>
            <p:spPr bwMode="auto">
              <a:xfrm>
                <a:off x="3422" y="2311"/>
                <a:ext cx="55" cy="69"/>
              </a:xfrm>
              <a:custGeom>
                <a:avLst/>
                <a:gdLst>
                  <a:gd name="T0" fmla="*/ 0 w 163"/>
                  <a:gd name="T1" fmla="*/ 0 h 207"/>
                  <a:gd name="T2" fmla="*/ 0 w 163"/>
                  <a:gd name="T3" fmla="*/ 0 h 207"/>
                  <a:gd name="T4" fmla="*/ 0 w 163"/>
                  <a:gd name="T5" fmla="*/ 0 h 207"/>
                  <a:gd name="T6" fmla="*/ 0 w 163"/>
                  <a:gd name="T7" fmla="*/ 0 h 207"/>
                  <a:gd name="T8" fmla="*/ 0 w 163"/>
                  <a:gd name="T9" fmla="*/ 0 h 207"/>
                  <a:gd name="T10" fmla="*/ 0 w 163"/>
                  <a:gd name="T11" fmla="*/ 0 h 207"/>
                  <a:gd name="T12" fmla="*/ 0 w 163"/>
                  <a:gd name="T13" fmla="*/ 0 h 207"/>
                  <a:gd name="T14" fmla="*/ 0 w 163"/>
                  <a:gd name="T15" fmla="*/ 0 h 207"/>
                  <a:gd name="T16" fmla="*/ 0 w 163"/>
                  <a:gd name="T17" fmla="*/ 0 h 207"/>
                  <a:gd name="T18" fmla="*/ 0 w 163"/>
                  <a:gd name="T19" fmla="*/ 0 h 207"/>
                  <a:gd name="T20" fmla="*/ 0 w 163"/>
                  <a:gd name="T21" fmla="*/ 0 h 207"/>
                  <a:gd name="T22" fmla="*/ 0 w 163"/>
                  <a:gd name="T23" fmla="*/ 0 h 207"/>
                  <a:gd name="T24" fmla="*/ 0 w 163"/>
                  <a:gd name="T25" fmla="*/ 0 h 207"/>
                  <a:gd name="T26" fmla="*/ 0 w 163"/>
                  <a:gd name="T27" fmla="*/ 0 h 207"/>
                  <a:gd name="T28" fmla="*/ 0 w 163"/>
                  <a:gd name="T29" fmla="*/ 0 h 207"/>
                  <a:gd name="T30" fmla="*/ 0 w 163"/>
                  <a:gd name="T31" fmla="*/ 0 h 207"/>
                  <a:gd name="T32" fmla="*/ 0 w 163"/>
                  <a:gd name="T33" fmla="*/ 0 h 207"/>
                  <a:gd name="T34" fmla="*/ 0 w 163"/>
                  <a:gd name="T35" fmla="*/ 0 h 207"/>
                  <a:gd name="T36" fmla="*/ 0 w 163"/>
                  <a:gd name="T37" fmla="*/ 0 h 207"/>
                  <a:gd name="T38" fmla="*/ 0 w 163"/>
                  <a:gd name="T39" fmla="*/ 0 h 207"/>
                  <a:gd name="T40" fmla="*/ 0 w 163"/>
                  <a:gd name="T41" fmla="*/ 0 h 207"/>
                  <a:gd name="T42" fmla="*/ 0 w 163"/>
                  <a:gd name="T43" fmla="*/ 0 h 207"/>
                  <a:gd name="T44" fmla="*/ 0 w 163"/>
                  <a:gd name="T45" fmla="*/ 0 h 207"/>
                  <a:gd name="T46" fmla="*/ 0 w 163"/>
                  <a:gd name="T47" fmla="*/ 0 h 207"/>
                  <a:gd name="T48" fmla="*/ 0 w 163"/>
                  <a:gd name="T49" fmla="*/ 0 h 207"/>
                  <a:gd name="T50" fmla="*/ 0 w 163"/>
                  <a:gd name="T51" fmla="*/ 0 h 207"/>
                  <a:gd name="T52" fmla="*/ 0 w 163"/>
                  <a:gd name="T53" fmla="*/ 0 h 207"/>
                  <a:gd name="T54" fmla="*/ 0 w 163"/>
                  <a:gd name="T55" fmla="*/ 0 h 207"/>
                  <a:gd name="T56" fmla="*/ 0 w 163"/>
                  <a:gd name="T57" fmla="*/ 0 h 207"/>
                  <a:gd name="T58" fmla="*/ 0 w 163"/>
                  <a:gd name="T59" fmla="*/ 0 h 207"/>
                  <a:gd name="T60" fmla="*/ 0 w 163"/>
                  <a:gd name="T61" fmla="*/ 0 h 207"/>
                  <a:gd name="T62" fmla="*/ 0 w 163"/>
                  <a:gd name="T63" fmla="*/ 0 h 207"/>
                  <a:gd name="T64" fmla="*/ 0 w 163"/>
                  <a:gd name="T65" fmla="*/ 0 h 207"/>
                  <a:gd name="T66" fmla="*/ 0 w 163"/>
                  <a:gd name="T67" fmla="*/ 0 h 207"/>
                  <a:gd name="T68" fmla="*/ 0 w 163"/>
                  <a:gd name="T69" fmla="*/ 0 h 207"/>
                  <a:gd name="T70" fmla="*/ 0 w 163"/>
                  <a:gd name="T71" fmla="*/ 0 h 207"/>
                  <a:gd name="T72" fmla="*/ 0 w 163"/>
                  <a:gd name="T73" fmla="*/ 0 h 207"/>
                  <a:gd name="T74" fmla="*/ 0 w 163"/>
                  <a:gd name="T75" fmla="*/ 0 h 207"/>
                  <a:gd name="T76" fmla="*/ 0 w 163"/>
                  <a:gd name="T77" fmla="*/ 0 h 207"/>
                  <a:gd name="T78" fmla="*/ 0 w 163"/>
                  <a:gd name="T79" fmla="*/ 0 h 207"/>
                  <a:gd name="T80" fmla="*/ 0 w 163"/>
                  <a:gd name="T81" fmla="*/ 0 h 207"/>
                  <a:gd name="T82" fmla="*/ 0 w 163"/>
                  <a:gd name="T83" fmla="*/ 0 h 207"/>
                  <a:gd name="T84" fmla="*/ 0 w 163"/>
                  <a:gd name="T85" fmla="*/ 0 h 207"/>
                  <a:gd name="T86" fmla="*/ 0 w 163"/>
                  <a:gd name="T87" fmla="*/ 0 h 207"/>
                  <a:gd name="T88" fmla="*/ 0 w 163"/>
                  <a:gd name="T89" fmla="*/ 0 h 207"/>
                  <a:gd name="T90" fmla="*/ 0 w 163"/>
                  <a:gd name="T91" fmla="*/ 0 h 207"/>
                  <a:gd name="T92" fmla="*/ 0 w 163"/>
                  <a:gd name="T93" fmla="*/ 0 h 2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3"/>
                  <a:gd name="T142" fmla="*/ 0 h 207"/>
                  <a:gd name="T143" fmla="*/ 163 w 163"/>
                  <a:gd name="T144" fmla="*/ 207 h 2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3" h="207">
                    <a:moveTo>
                      <a:pt x="0" y="142"/>
                    </a:moveTo>
                    <a:lnTo>
                      <a:pt x="3" y="147"/>
                    </a:lnTo>
                    <a:lnTo>
                      <a:pt x="3" y="150"/>
                    </a:lnTo>
                    <a:lnTo>
                      <a:pt x="6" y="153"/>
                    </a:lnTo>
                    <a:lnTo>
                      <a:pt x="4" y="160"/>
                    </a:lnTo>
                    <a:lnTo>
                      <a:pt x="6" y="164"/>
                    </a:lnTo>
                    <a:lnTo>
                      <a:pt x="1" y="175"/>
                    </a:lnTo>
                    <a:lnTo>
                      <a:pt x="1" y="182"/>
                    </a:lnTo>
                    <a:lnTo>
                      <a:pt x="9" y="202"/>
                    </a:lnTo>
                    <a:lnTo>
                      <a:pt x="22" y="207"/>
                    </a:lnTo>
                    <a:lnTo>
                      <a:pt x="34" y="203"/>
                    </a:lnTo>
                    <a:lnTo>
                      <a:pt x="33" y="193"/>
                    </a:lnTo>
                    <a:lnTo>
                      <a:pt x="34" y="186"/>
                    </a:lnTo>
                    <a:lnTo>
                      <a:pt x="40" y="181"/>
                    </a:lnTo>
                    <a:lnTo>
                      <a:pt x="43" y="183"/>
                    </a:lnTo>
                    <a:lnTo>
                      <a:pt x="52" y="183"/>
                    </a:lnTo>
                    <a:lnTo>
                      <a:pt x="55" y="186"/>
                    </a:lnTo>
                    <a:lnTo>
                      <a:pt x="66" y="186"/>
                    </a:lnTo>
                    <a:lnTo>
                      <a:pt x="68" y="192"/>
                    </a:lnTo>
                    <a:lnTo>
                      <a:pt x="75" y="189"/>
                    </a:lnTo>
                    <a:lnTo>
                      <a:pt x="82" y="185"/>
                    </a:lnTo>
                    <a:lnTo>
                      <a:pt x="82" y="167"/>
                    </a:lnTo>
                    <a:lnTo>
                      <a:pt x="73" y="160"/>
                    </a:lnTo>
                    <a:lnTo>
                      <a:pt x="75" y="152"/>
                    </a:lnTo>
                    <a:lnTo>
                      <a:pt x="81" y="147"/>
                    </a:lnTo>
                    <a:lnTo>
                      <a:pt x="79" y="140"/>
                    </a:lnTo>
                    <a:lnTo>
                      <a:pt x="81" y="133"/>
                    </a:lnTo>
                    <a:lnTo>
                      <a:pt x="86" y="129"/>
                    </a:lnTo>
                    <a:lnTo>
                      <a:pt x="91" y="131"/>
                    </a:lnTo>
                    <a:lnTo>
                      <a:pt x="102" y="121"/>
                    </a:lnTo>
                    <a:lnTo>
                      <a:pt x="102" y="114"/>
                    </a:lnTo>
                    <a:lnTo>
                      <a:pt x="107" y="111"/>
                    </a:lnTo>
                    <a:lnTo>
                      <a:pt x="112" y="117"/>
                    </a:lnTo>
                    <a:lnTo>
                      <a:pt x="121" y="114"/>
                    </a:lnTo>
                    <a:lnTo>
                      <a:pt x="122" y="104"/>
                    </a:lnTo>
                    <a:lnTo>
                      <a:pt x="127" y="100"/>
                    </a:lnTo>
                    <a:lnTo>
                      <a:pt x="127" y="89"/>
                    </a:lnTo>
                    <a:lnTo>
                      <a:pt x="140" y="79"/>
                    </a:lnTo>
                    <a:lnTo>
                      <a:pt x="141" y="74"/>
                    </a:lnTo>
                    <a:lnTo>
                      <a:pt x="138" y="67"/>
                    </a:lnTo>
                    <a:lnTo>
                      <a:pt x="163" y="52"/>
                    </a:lnTo>
                    <a:lnTo>
                      <a:pt x="163" y="42"/>
                    </a:lnTo>
                    <a:lnTo>
                      <a:pt x="157" y="32"/>
                    </a:lnTo>
                    <a:lnTo>
                      <a:pt x="133" y="47"/>
                    </a:lnTo>
                    <a:lnTo>
                      <a:pt x="131" y="46"/>
                    </a:lnTo>
                    <a:lnTo>
                      <a:pt x="131" y="36"/>
                    </a:lnTo>
                    <a:lnTo>
                      <a:pt x="128" y="36"/>
                    </a:lnTo>
                    <a:lnTo>
                      <a:pt x="125" y="31"/>
                    </a:lnTo>
                    <a:lnTo>
                      <a:pt x="127" y="27"/>
                    </a:lnTo>
                    <a:lnTo>
                      <a:pt x="120" y="22"/>
                    </a:lnTo>
                    <a:lnTo>
                      <a:pt x="115" y="27"/>
                    </a:lnTo>
                    <a:lnTo>
                      <a:pt x="109" y="22"/>
                    </a:lnTo>
                    <a:lnTo>
                      <a:pt x="97" y="28"/>
                    </a:lnTo>
                    <a:lnTo>
                      <a:pt x="91" y="33"/>
                    </a:lnTo>
                    <a:lnTo>
                      <a:pt x="88" y="31"/>
                    </a:lnTo>
                    <a:lnTo>
                      <a:pt x="88" y="25"/>
                    </a:lnTo>
                    <a:lnTo>
                      <a:pt x="85" y="20"/>
                    </a:lnTo>
                    <a:lnTo>
                      <a:pt x="79" y="21"/>
                    </a:lnTo>
                    <a:lnTo>
                      <a:pt x="60" y="17"/>
                    </a:lnTo>
                    <a:lnTo>
                      <a:pt x="59" y="3"/>
                    </a:lnTo>
                    <a:lnTo>
                      <a:pt x="50" y="0"/>
                    </a:lnTo>
                    <a:lnTo>
                      <a:pt x="50" y="3"/>
                    </a:lnTo>
                    <a:lnTo>
                      <a:pt x="45" y="14"/>
                    </a:lnTo>
                    <a:lnTo>
                      <a:pt x="46" y="22"/>
                    </a:lnTo>
                    <a:lnTo>
                      <a:pt x="42" y="24"/>
                    </a:lnTo>
                    <a:lnTo>
                      <a:pt x="42" y="28"/>
                    </a:lnTo>
                    <a:lnTo>
                      <a:pt x="32" y="33"/>
                    </a:lnTo>
                    <a:lnTo>
                      <a:pt x="26" y="32"/>
                    </a:lnTo>
                    <a:lnTo>
                      <a:pt x="23" y="36"/>
                    </a:lnTo>
                    <a:lnTo>
                      <a:pt x="17" y="40"/>
                    </a:lnTo>
                    <a:lnTo>
                      <a:pt x="23" y="49"/>
                    </a:lnTo>
                    <a:lnTo>
                      <a:pt x="20" y="52"/>
                    </a:lnTo>
                    <a:lnTo>
                      <a:pt x="20" y="60"/>
                    </a:lnTo>
                    <a:lnTo>
                      <a:pt x="29" y="61"/>
                    </a:lnTo>
                    <a:lnTo>
                      <a:pt x="32" y="65"/>
                    </a:lnTo>
                    <a:lnTo>
                      <a:pt x="26" y="70"/>
                    </a:lnTo>
                    <a:lnTo>
                      <a:pt x="23" y="79"/>
                    </a:lnTo>
                    <a:lnTo>
                      <a:pt x="24" y="83"/>
                    </a:lnTo>
                    <a:lnTo>
                      <a:pt x="20" y="85"/>
                    </a:lnTo>
                    <a:lnTo>
                      <a:pt x="20" y="88"/>
                    </a:lnTo>
                    <a:lnTo>
                      <a:pt x="23" y="88"/>
                    </a:lnTo>
                    <a:lnTo>
                      <a:pt x="27" y="97"/>
                    </a:lnTo>
                    <a:lnTo>
                      <a:pt x="13" y="102"/>
                    </a:lnTo>
                    <a:lnTo>
                      <a:pt x="13" y="104"/>
                    </a:lnTo>
                    <a:lnTo>
                      <a:pt x="11" y="108"/>
                    </a:lnTo>
                    <a:lnTo>
                      <a:pt x="14" y="117"/>
                    </a:lnTo>
                    <a:lnTo>
                      <a:pt x="14" y="122"/>
                    </a:lnTo>
                    <a:lnTo>
                      <a:pt x="16" y="124"/>
                    </a:lnTo>
                    <a:lnTo>
                      <a:pt x="16" y="135"/>
                    </a:lnTo>
                    <a:lnTo>
                      <a:pt x="10" y="138"/>
                    </a:lnTo>
                    <a:lnTo>
                      <a:pt x="6" y="135"/>
                    </a:lnTo>
                    <a:lnTo>
                      <a:pt x="1" y="133"/>
                    </a:lnTo>
                    <a:lnTo>
                      <a:pt x="0" y="136"/>
                    </a:lnTo>
                    <a:lnTo>
                      <a:pt x="0" y="142"/>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05" name="Freeform 341"/>
              <p:cNvSpPr>
                <a:spLocks/>
              </p:cNvSpPr>
              <p:nvPr/>
            </p:nvSpPr>
            <p:spPr bwMode="auto">
              <a:xfrm>
                <a:off x="3420" y="2365"/>
                <a:ext cx="79" cy="125"/>
              </a:xfrm>
              <a:custGeom>
                <a:avLst/>
                <a:gdLst>
                  <a:gd name="T0" fmla="*/ 0 w 237"/>
                  <a:gd name="T1" fmla="*/ 0 h 375"/>
                  <a:gd name="T2" fmla="*/ 0 w 237"/>
                  <a:gd name="T3" fmla="*/ 0 h 375"/>
                  <a:gd name="T4" fmla="*/ 0 w 237"/>
                  <a:gd name="T5" fmla="*/ 0 h 375"/>
                  <a:gd name="T6" fmla="*/ 0 w 237"/>
                  <a:gd name="T7" fmla="*/ 0 h 375"/>
                  <a:gd name="T8" fmla="*/ 0 w 237"/>
                  <a:gd name="T9" fmla="*/ 0 h 375"/>
                  <a:gd name="T10" fmla="*/ 0 w 237"/>
                  <a:gd name="T11" fmla="*/ 0 h 375"/>
                  <a:gd name="T12" fmla="*/ 0 w 237"/>
                  <a:gd name="T13" fmla="*/ 0 h 375"/>
                  <a:gd name="T14" fmla="*/ 0 w 237"/>
                  <a:gd name="T15" fmla="*/ 0 h 375"/>
                  <a:gd name="T16" fmla="*/ 0 w 237"/>
                  <a:gd name="T17" fmla="*/ 0 h 375"/>
                  <a:gd name="T18" fmla="*/ 0 w 237"/>
                  <a:gd name="T19" fmla="*/ 0 h 375"/>
                  <a:gd name="T20" fmla="*/ 0 w 237"/>
                  <a:gd name="T21" fmla="*/ 0 h 375"/>
                  <a:gd name="T22" fmla="*/ 0 w 237"/>
                  <a:gd name="T23" fmla="*/ 0 h 375"/>
                  <a:gd name="T24" fmla="*/ 0 w 237"/>
                  <a:gd name="T25" fmla="*/ 0 h 375"/>
                  <a:gd name="T26" fmla="*/ 0 w 237"/>
                  <a:gd name="T27" fmla="*/ 0 h 375"/>
                  <a:gd name="T28" fmla="*/ 0 w 237"/>
                  <a:gd name="T29" fmla="*/ 0 h 375"/>
                  <a:gd name="T30" fmla="*/ 0 w 237"/>
                  <a:gd name="T31" fmla="*/ 0 h 375"/>
                  <a:gd name="T32" fmla="*/ 0 w 237"/>
                  <a:gd name="T33" fmla="*/ 0 h 375"/>
                  <a:gd name="T34" fmla="*/ 0 w 237"/>
                  <a:gd name="T35" fmla="*/ 0 h 375"/>
                  <a:gd name="T36" fmla="*/ 0 w 237"/>
                  <a:gd name="T37" fmla="*/ 0 h 375"/>
                  <a:gd name="T38" fmla="*/ 0 w 237"/>
                  <a:gd name="T39" fmla="*/ 0 h 375"/>
                  <a:gd name="T40" fmla="*/ 0 w 237"/>
                  <a:gd name="T41" fmla="*/ 0 h 375"/>
                  <a:gd name="T42" fmla="*/ 0 w 237"/>
                  <a:gd name="T43" fmla="*/ 0 h 375"/>
                  <a:gd name="T44" fmla="*/ 0 w 237"/>
                  <a:gd name="T45" fmla="*/ 0 h 375"/>
                  <a:gd name="T46" fmla="*/ 0 w 237"/>
                  <a:gd name="T47" fmla="*/ 0 h 375"/>
                  <a:gd name="T48" fmla="*/ 0 w 237"/>
                  <a:gd name="T49" fmla="*/ 0 h 375"/>
                  <a:gd name="T50" fmla="*/ 0 w 237"/>
                  <a:gd name="T51" fmla="*/ 0 h 375"/>
                  <a:gd name="T52" fmla="*/ 0 w 237"/>
                  <a:gd name="T53" fmla="*/ 0 h 375"/>
                  <a:gd name="T54" fmla="*/ 0 w 237"/>
                  <a:gd name="T55" fmla="*/ 0 h 375"/>
                  <a:gd name="T56" fmla="*/ 0 w 237"/>
                  <a:gd name="T57" fmla="*/ 0 h 375"/>
                  <a:gd name="T58" fmla="*/ 0 w 237"/>
                  <a:gd name="T59" fmla="*/ 0 h 375"/>
                  <a:gd name="T60" fmla="*/ 0 w 237"/>
                  <a:gd name="T61" fmla="*/ 0 h 375"/>
                  <a:gd name="T62" fmla="*/ 0 w 237"/>
                  <a:gd name="T63" fmla="*/ 0 h 375"/>
                  <a:gd name="T64" fmla="*/ 0 w 237"/>
                  <a:gd name="T65" fmla="*/ 0 h 375"/>
                  <a:gd name="T66" fmla="*/ 0 w 237"/>
                  <a:gd name="T67" fmla="*/ 0 h 375"/>
                  <a:gd name="T68" fmla="*/ 0 w 237"/>
                  <a:gd name="T69" fmla="*/ 0 h 375"/>
                  <a:gd name="T70" fmla="*/ 0 w 237"/>
                  <a:gd name="T71" fmla="*/ 0 h 375"/>
                  <a:gd name="T72" fmla="*/ 0 w 237"/>
                  <a:gd name="T73" fmla="*/ 0 h 375"/>
                  <a:gd name="T74" fmla="*/ 0 w 237"/>
                  <a:gd name="T75" fmla="*/ 0 h 375"/>
                  <a:gd name="T76" fmla="*/ 0 w 237"/>
                  <a:gd name="T77" fmla="*/ 0 h 375"/>
                  <a:gd name="T78" fmla="*/ 0 w 237"/>
                  <a:gd name="T79" fmla="*/ 0 h 375"/>
                  <a:gd name="T80" fmla="*/ 0 w 237"/>
                  <a:gd name="T81" fmla="*/ 0 h 375"/>
                  <a:gd name="T82" fmla="*/ 0 w 237"/>
                  <a:gd name="T83" fmla="*/ 0 h 375"/>
                  <a:gd name="T84" fmla="*/ 0 w 237"/>
                  <a:gd name="T85" fmla="*/ 0 h 375"/>
                  <a:gd name="T86" fmla="*/ 0 w 237"/>
                  <a:gd name="T87" fmla="*/ 0 h 375"/>
                  <a:gd name="T88" fmla="*/ 0 w 237"/>
                  <a:gd name="T89" fmla="*/ 0 h 3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7"/>
                  <a:gd name="T136" fmla="*/ 0 h 375"/>
                  <a:gd name="T137" fmla="*/ 237 w 237"/>
                  <a:gd name="T138" fmla="*/ 375 h 3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7" h="375">
                    <a:moveTo>
                      <a:pt x="0" y="75"/>
                    </a:moveTo>
                    <a:lnTo>
                      <a:pt x="3" y="70"/>
                    </a:lnTo>
                    <a:lnTo>
                      <a:pt x="2" y="66"/>
                    </a:lnTo>
                    <a:lnTo>
                      <a:pt x="4" y="63"/>
                    </a:lnTo>
                    <a:lnTo>
                      <a:pt x="3" y="59"/>
                    </a:lnTo>
                    <a:lnTo>
                      <a:pt x="19" y="58"/>
                    </a:lnTo>
                    <a:lnTo>
                      <a:pt x="28" y="44"/>
                    </a:lnTo>
                    <a:lnTo>
                      <a:pt x="40" y="40"/>
                    </a:lnTo>
                    <a:lnTo>
                      <a:pt x="39" y="30"/>
                    </a:lnTo>
                    <a:lnTo>
                      <a:pt x="40" y="23"/>
                    </a:lnTo>
                    <a:lnTo>
                      <a:pt x="46" y="18"/>
                    </a:lnTo>
                    <a:lnTo>
                      <a:pt x="49" y="20"/>
                    </a:lnTo>
                    <a:lnTo>
                      <a:pt x="58" y="20"/>
                    </a:lnTo>
                    <a:lnTo>
                      <a:pt x="61" y="23"/>
                    </a:lnTo>
                    <a:lnTo>
                      <a:pt x="72" y="23"/>
                    </a:lnTo>
                    <a:lnTo>
                      <a:pt x="74" y="29"/>
                    </a:lnTo>
                    <a:lnTo>
                      <a:pt x="81" y="26"/>
                    </a:lnTo>
                    <a:lnTo>
                      <a:pt x="88" y="22"/>
                    </a:lnTo>
                    <a:lnTo>
                      <a:pt x="92" y="20"/>
                    </a:lnTo>
                    <a:lnTo>
                      <a:pt x="100" y="25"/>
                    </a:lnTo>
                    <a:lnTo>
                      <a:pt x="101" y="23"/>
                    </a:lnTo>
                    <a:lnTo>
                      <a:pt x="110" y="23"/>
                    </a:lnTo>
                    <a:lnTo>
                      <a:pt x="117" y="26"/>
                    </a:lnTo>
                    <a:lnTo>
                      <a:pt x="131" y="26"/>
                    </a:lnTo>
                    <a:lnTo>
                      <a:pt x="134" y="30"/>
                    </a:lnTo>
                    <a:lnTo>
                      <a:pt x="152" y="20"/>
                    </a:lnTo>
                    <a:lnTo>
                      <a:pt x="157" y="15"/>
                    </a:lnTo>
                    <a:lnTo>
                      <a:pt x="154" y="9"/>
                    </a:lnTo>
                    <a:lnTo>
                      <a:pt x="156" y="5"/>
                    </a:lnTo>
                    <a:lnTo>
                      <a:pt x="166" y="4"/>
                    </a:lnTo>
                    <a:lnTo>
                      <a:pt x="169" y="0"/>
                    </a:lnTo>
                    <a:lnTo>
                      <a:pt x="170" y="0"/>
                    </a:lnTo>
                    <a:lnTo>
                      <a:pt x="170" y="9"/>
                    </a:lnTo>
                    <a:lnTo>
                      <a:pt x="175" y="12"/>
                    </a:lnTo>
                    <a:lnTo>
                      <a:pt x="180" y="8"/>
                    </a:lnTo>
                    <a:lnTo>
                      <a:pt x="185" y="8"/>
                    </a:lnTo>
                    <a:lnTo>
                      <a:pt x="195" y="18"/>
                    </a:lnTo>
                    <a:lnTo>
                      <a:pt x="188" y="44"/>
                    </a:lnTo>
                    <a:lnTo>
                      <a:pt x="189" y="52"/>
                    </a:lnTo>
                    <a:lnTo>
                      <a:pt x="193" y="58"/>
                    </a:lnTo>
                    <a:lnTo>
                      <a:pt x="196" y="68"/>
                    </a:lnTo>
                    <a:lnTo>
                      <a:pt x="206" y="68"/>
                    </a:lnTo>
                    <a:lnTo>
                      <a:pt x="209" y="76"/>
                    </a:lnTo>
                    <a:lnTo>
                      <a:pt x="208" y="86"/>
                    </a:lnTo>
                    <a:lnTo>
                      <a:pt x="212" y="95"/>
                    </a:lnTo>
                    <a:lnTo>
                      <a:pt x="206" y="108"/>
                    </a:lnTo>
                    <a:lnTo>
                      <a:pt x="211" y="113"/>
                    </a:lnTo>
                    <a:lnTo>
                      <a:pt x="205" y="127"/>
                    </a:lnTo>
                    <a:lnTo>
                      <a:pt x="202" y="127"/>
                    </a:lnTo>
                    <a:lnTo>
                      <a:pt x="201" y="136"/>
                    </a:lnTo>
                    <a:lnTo>
                      <a:pt x="203" y="140"/>
                    </a:lnTo>
                    <a:lnTo>
                      <a:pt x="198" y="151"/>
                    </a:lnTo>
                    <a:lnTo>
                      <a:pt x="199" y="158"/>
                    </a:lnTo>
                    <a:lnTo>
                      <a:pt x="203" y="163"/>
                    </a:lnTo>
                    <a:lnTo>
                      <a:pt x="203" y="177"/>
                    </a:lnTo>
                    <a:lnTo>
                      <a:pt x="208" y="187"/>
                    </a:lnTo>
                    <a:lnTo>
                      <a:pt x="218" y="194"/>
                    </a:lnTo>
                    <a:lnTo>
                      <a:pt x="222" y="204"/>
                    </a:lnTo>
                    <a:lnTo>
                      <a:pt x="237" y="216"/>
                    </a:lnTo>
                    <a:lnTo>
                      <a:pt x="234" y="220"/>
                    </a:lnTo>
                    <a:lnTo>
                      <a:pt x="190" y="268"/>
                    </a:lnTo>
                    <a:lnTo>
                      <a:pt x="188" y="280"/>
                    </a:lnTo>
                    <a:lnTo>
                      <a:pt x="201" y="319"/>
                    </a:lnTo>
                    <a:lnTo>
                      <a:pt x="196" y="336"/>
                    </a:lnTo>
                    <a:lnTo>
                      <a:pt x="201" y="354"/>
                    </a:lnTo>
                    <a:lnTo>
                      <a:pt x="195" y="372"/>
                    </a:lnTo>
                    <a:lnTo>
                      <a:pt x="183" y="375"/>
                    </a:lnTo>
                    <a:lnTo>
                      <a:pt x="162" y="361"/>
                    </a:lnTo>
                    <a:lnTo>
                      <a:pt x="175" y="341"/>
                    </a:lnTo>
                    <a:lnTo>
                      <a:pt x="170" y="325"/>
                    </a:lnTo>
                    <a:lnTo>
                      <a:pt x="126" y="283"/>
                    </a:lnTo>
                    <a:lnTo>
                      <a:pt x="144" y="255"/>
                    </a:lnTo>
                    <a:lnTo>
                      <a:pt x="140" y="240"/>
                    </a:lnTo>
                    <a:lnTo>
                      <a:pt x="124" y="233"/>
                    </a:lnTo>
                    <a:lnTo>
                      <a:pt x="101" y="237"/>
                    </a:lnTo>
                    <a:lnTo>
                      <a:pt x="77" y="232"/>
                    </a:lnTo>
                    <a:lnTo>
                      <a:pt x="43" y="183"/>
                    </a:lnTo>
                    <a:lnTo>
                      <a:pt x="26" y="170"/>
                    </a:lnTo>
                    <a:lnTo>
                      <a:pt x="20" y="162"/>
                    </a:lnTo>
                    <a:lnTo>
                      <a:pt x="33" y="94"/>
                    </a:lnTo>
                    <a:lnTo>
                      <a:pt x="22" y="77"/>
                    </a:lnTo>
                    <a:lnTo>
                      <a:pt x="13" y="76"/>
                    </a:lnTo>
                    <a:lnTo>
                      <a:pt x="3" y="80"/>
                    </a:lnTo>
                    <a:lnTo>
                      <a:pt x="0" y="75"/>
                    </a:lnTo>
                    <a:lnTo>
                      <a:pt x="170" y="297"/>
                    </a:lnTo>
                    <a:lnTo>
                      <a:pt x="175" y="300"/>
                    </a:lnTo>
                    <a:lnTo>
                      <a:pt x="175" y="288"/>
                    </a:lnTo>
                    <a:lnTo>
                      <a:pt x="172" y="288"/>
                    </a:lnTo>
                    <a:lnTo>
                      <a:pt x="170" y="293"/>
                    </a:lnTo>
                    <a:lnTo>
                      <a:pt x="170" y="297"/>
                    </a:lnTo>
                    <a:lnTo>
                      <a:pt x="0" y="75"/>
                    </a:lnTo>
                    <a:close/>
                  </a:path>
                </a:pathLst>
              </a:custGeom>
              <a:solidFill>
                <a:srgbClr val="FFFFB0"/>
              </a:solidFill>
              <a:ln w="9525">
                <a:solidFill>
                  <a:schemeClr val="tx1"/>
                </a:solidFill>
                <a:round/>
                <a:headEnd/>
                <a:tailEnd/>
              </a:ln>
            </p:spPr>
            <p:txBody>
              <a:bodyPr/>
              <a:lstStyle/>
              <a:p>
                <a:endParaRPr lang="tr-TR">
                  <a:solidFill>
                    <a:srgbClr val="FFFFFF"/>
                  </a:solidFill>
                </a:endParaRPr>
              </a:p>
            </p:txBody>
          </p:sp>
          <p:sp>
            <p:nvSpPr>
              <p:cNvPr id="44406" name="Freeform 342"/>
              <p:cNvSpPr>
                <a:spLocks/>
              </p:cNvSpPr>
              <p:nvPr/>
            </p:nvSpPr>
            <p:spPr bwMode="auto">
              <a:xfrm>
                <a:off x="3420" y="2365"/>
                <a:ext cx="79" cy="125"/>
              </a:xfrm>
              <a:custGeom>
                <a:avLst/>
                <a:gdLst>
                  <a:gd name="T0" fmla="*/ 0 w 237"/>
                  <a:gd name="T1" fmla="*/ 0 h 375"/>
                  <a:gd name="T2" fmla="*/ 0 w 237"/>
                  <a:gd name="T3" fmla="*/ 0 h 375"/>
                  <a:gd name="T4" fmla="*/ 0 w 237"/>
                  <a:gd name="T5" fmla="*/ 0 h 375"/>
                  <a:gd name="T6" fmla="*/ 0 w 237"/>
                  <a:gd name="T7" fmla="*/ 0 h 375"/>
                  <a:gd name="T8" fmla="*/ 0 w 237"/>
                  <a:gd name="T9" fmla="*/ 0 h 375"/>
                  <a:gd name="T10" fmla="*/ 0 w 237"/>
                  <a:gd name="T11" fmla="*/ 0 h 375"/>
                  <a:gd name="T12" fmla="*/ 0 w 237"/>
                  <a:gd name="T13" fmla="*/ 0 h 375"/>
                  <a:gd name="T14" fmla="*/ 0 w 237"/>
                  <a:gd name="T15" fmla="*/ 0 h 375"/>
                  <a:gd name="T16" fmla="*/ 0 w 237"/>
                  <a:gd name="T17" fmla="*/ 0 h 375"/>
                  <a:gd name="T18" fmla="*/ 0 w 237"/>
                  <a:gd name="T19" fmla="*/ 0 h 375"/>
                  <a:gd name="T20" fmla="*/ 0 w 237"/>
                  <a:gd name="T21" fmla="*/ 0 h 375"/>
                  <a:gd name="T22" fmla="*/ 0 w 237"/>
                  <a:gd name="T23" fmla="*/ 0 h 375"/>
                  <a:gd name="T24" fmla="*/ 0 w 237"/>
                  <a:gd name="T25" fmla="*/ 0 h 375"/>
                  <a:gd name="T26" fmla="*/ 0 w 237"/>
                  <a:gd name="T27" fmla="*/ 0 h 375"/>
                  <a:gd name="T28" fmla="*/ 0 w 237"/>
                  <a:gd name="T29" fmla="*/ 0 h 375"/>
                  <a:gd name="T30" fmla="*/ 0 w 237"/>
                  <a:gd name="T31" fmla="*/ 0 h 375"/>
                  <a:gd name="T32" fmla="*/ 0 w 237"/>
                  <a:gd name="T33" fmla="*/ 0 h 375"/>
                  <a:gd name="T34" fmla="*/ 0 w 237"/>
                  <a:gd name="T35" fmla="*/ 0 h 375"/>
                  <a:gd name="T36" fmla="*/ 0 w 237"/>
                  <a:gd name="T37" fmla="*/ 0 h 375"/>
                  <a:gd name="T38" fmla="*/ 0 w 237"/>
                  <a:gd name="T39" fmla="*/ 0 h 375"/>
                  <a:gd name="T40" fmla="*/ 0 w 237"/>
                  <a:gd name="T41" fmla="*/ 0 h 375"/>
                  <a:gd name="T42" fmla="*/ 0 w 237"/>
                  <a:gd name="T43" fmla="*/ 0 h 375"/>
                  <a:gd name="T44" fmla="*/ 0 w 237"/>
                  <a:gd name="T45" fmla="*/ 0 h 375"/>
                  <a:gd name="T46" fmla="*/ 0 w 237"/>
                  <a:gd name="T47" fmla="*/ 0 h 375"/>
                  <a:gd name="T48" fmla="*/ 0 w 237"/>
                  <a:gd name="T49" fmla="*/ 0 h 375"/>
                  <a:gd name="T50" fmla="*/ 0 w 237"/>
                  <a:gd name="T51" fmla="*/ 0 h 375"/>
                  <a:gd name="T52" fmla="*/ 0 w 237"/>
                  <a:gd name="T53" fmla="*/ 0 h 375"/>
                  <a:gd name="T54" fmla="*/ 0 w 237"/>
                  <a:gd name="T55" fmla="*/ 0 h 375"/>
                  <a:gd name="T56" fmla="*/ 0 w 237"/>
                  <a:gd name="T57" fmla="*/ 0 h 375"/>
                  <a:gd name="T58" fmla="*/ 0 w 237"/>
                  <a:gd name="T59" fmla="*/ 0 h 375"/>
                  <a:gd name="T60" fmla="*/ 0 w 237"/>
                  <a:gd name="T61" fmla="*/ 0 h 375"/>
                  <a:gd name="T62" fmla="*/ 0 w 237"/>
                  <a:gd name="T63" fmla="*/ 0 h 375"/>
                  <a:gd name="T64" fmla="*/ 0 w 237"/>
                  <a:gd name="T65" fmla="*/ 0 h 375"/>
                  <a:gd name="T66" fmla="*/ 0 w 237"/>
                  <a:gd name="T67" fmla="*/ 0 h 375"/>
                  <a:gd name="T68" fmla="*/ 0 w 237"/>
                  <a:gd name="T69" fmla="*/ 0 h 375"/>
                  <a:gd name="T70" fmla="*/ 0 w 237"/>
                  <a:gd name="T71" fmla="*/ 0 h 375"/>
                  <a:gd name="T72" fmla="*/ 0 w 237"/>
                  <a:gd name="T73" fmla="*/ 0 h 375"/>
                  <a:gd name="T74" fmla="*/ 0 w 237"/>
                  <a:gd name="T75" fmla="*/ 0 h 375"/>
                  <a:gd name="T76" fmla="*/ 0 w 237"/>
                  <a:gd name="T77" fmla="*/ 0 h 375"/>
                  <a:gd name="T78" fmla="*/ 0 w 237"/>
                  <a:gd name="T79" fmla="*/ 0 h 375"/>
                  <a:gd name="T80" fmla="*/ 0 w 237"/>
                  <a:gd name="T81" fmla="*/ 0 h 375"/>
                  <a:gd name="T82" fmla="*/ 0 w 237"/>
                  <a:gd name="T83" fmla="*/ 0 h 3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7"/>
                  <a:gd name="T127" fmla="*/ 0 h 375"/>
                  <a:gd name="T128" fmla="*/ 237 w 237"/>
                  <a:gd name="T129" fmla="*/ 375 h 3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7" h="375">
                    <a:moveTo>
                      <a:pt x="0" y="75"/>
                    </a:moveTo>
                    <a:lnTo>
                      <a:pt x="3" y="70"/>
                    </a:lnTo>
                    <a:lnTo>
                      <a:pt x="2" y="66"/>
                    </a:lnTo>
                    <a:lnTo>
                      <a:pt x="4" y="63"/>
                    </a:lnTo>
                    <a:lnTo>
                      <a:pt x="3" y="59"/>
                    </a:lnTo>
                    <a:lnTo>
                      <a:pt x="19" y="58"/>
                    </a:lnTo>
                    <a:lnTo>
                      <a:pt x="28" y="44"/>
                    </a:lnTo>
                    <a:lnTo>
                      <a:pt x="40" y="40"/>
                    </a:lnTo>
                    <a:lnTo>
                      <a:pt x="39" y="30"/>
                    </a:lnTo>
                    <a:lnTo>
                      <a:pt x="40" y="23"/>
                    </a:lnTo>
                    <a:lnTo>
                      <a:pt x="46" y="18"/>
                    </a:lnTo>
                    <a:lnTo>
                      <a:pt x="49" y="20"/>
                    </a:lnTo>
                    <a:lnTo>
                      <a:pt x="58" y="20"/>
                    </a:lnTo>
                    <a:lnTo>
                      <a:pt x="61" y="23"/>
                    </a:lnTo>
                    <a:lnTo>
                      <a:pt x="72" y="23"/>
                    </a:lnTo>
                    <a:lnTo>
                      <a:pt x="74" y="29"/>
                    </a:lnTo>
                    <a:lnTo>
                      <a:pt x="81" y="26"/>
                    </a:lnTo>
                    <a:lnTo>
                      <a:pt x="88" y="22"/>
                    </a:lnTo>
                    <a:lnTo>
                      <a:pt x="92" y="20"/>
                    </a:lnTo>
                    <a:lnTo>
                      <a:pt x="100" y="25"/>
                    </a:lnTo>
                    <a:lnTo>
                      <a:pt x="101" y="23"/>
                    </a:lnTo>
                    <a:lnTo>
                      <a:pt x="110" y="23"/>
                    </a:lnTo>
                    <a:lnTo>
                      <a:pt x="117" y="26"/>
                    </a:lnTo>
                    <a:lnTo>
                      <a:pt x="131" y="26"/>
                    </a:lnTo>
                    <a:lnTo>
                      <a:pt x="134" y="30"/>
                    </a:lnTo>
                    <a:lnTo>
                      <a:pt x="152" y="20"/>
                    </a:lnTo>
                    <a:lnTo>
                      <a:pt x="157" y="15"/>
                    </a:lnTo>
                    <a:lnTo>
                      <a:pt x="154" y="9"/>
                    </a:lnTo>
                    <a:lnTo>
                      <a:pt x="156" y="5"/>
                    </a:lnTo>
                    <a:lnTo>
                      <a:pt x="166" y="4"/>
                    </a:lnTo>
                    <a:lnTo>
                      <a:pt x="169" y="0"/>
                    </a:lnTo>
                    <a:lnTo>
                      <a:pt x="170" y="0"/>
                    </a:lnTo>
                    <a:lnTo>
                      <a:pt x="170" y="9"/>
                    </a:lnTo>
                    <a:lnTo>
                      <a:pt x="175" y="12"/>
                    </a:lnTo>
                    <a:lnTo>
                      <a:pt x="180" y="8"/>
                    </a:lnTo>
                    <a:lnTo>
                      <a:pt x="185" y="8"/>
                    </a:lnTo>
                    <a:lnTo>
                      <a:pt x="195" y="18"/>
                    </a:lnTo>
                    <a:lnTo>
                      <a:pt x="188" y="44"/>
                    </a:lnTo>
                    <a:lnTo>
                      <a:pt x="189" y="52"/>
                    </a:lnTo>
                    <a:lnTo>
                      <a:pt x="193" y="58"/>
                    </a:lnTo>
                    <a:lnTo>
                      <a:pt x="196" y="68"/>
                    </a:lnTo>
                    <a:lnTo>
                      <a:pt x="206" y="68"/>
                    </a:lnTo>
                    <a:lnTo>
                      <a:pt x="209" y="76"/>
                    </a:lnTo>
                    <a:lnTo>
                      <a:pt x="208" y="86"/>
                    </a:lnTo>
                    <a:lnTo>
                      <a:pt x="212" y="95"/>
                    </a:lnTo>
                    <a:lnTo>
                      <a:pt x="206" y="108"/>
                    </a:lnTo>
                    <a:lnTo>
                      <a:pt x="211" y="113"/>
                    </a:lnTo>
                    <a:lnTo>
                      <a:pt x="205" y="127"/>
                    </a:lnTo>
                    <a:lnTo>
                      <a:pt x="202" y="127"/>
                    </a:lnTo>
                    <a:lnTo>
                      <a:pt x="201" y="136"/>
                    </a:lnTo>
                    <a:lnTo>
                      <a:pt x="203" y="140"/>
                    </a:lnTo>
                    <a:lnTo>
                      <a:pt x="198" y="151"/>
                    </a:lnTo>
                    <a:lnTo>
                      <a:pt x="199" y="158"/>
                    </a:lnTo>
                    <a:lnTo>
                      <a:pt x="203" y="163"/>
                    </a:lnTo>
                    <a:lnTo>
                      <a:pt x="203" y="177"/>
                    </a:lnTo>
                    <a:lnTo>
                      <a:pt x="208" y="187"/>
                    </a:lnTo>
                    <a:lnTo>
                      <a:pt x="218" y="194"/>
                    </a:lnTo>
                    <a:lnTo>
                      <a:pt x="222" y="204"/>
                    </a:lnTo>
                    <a:lnTo>
                      <a:pt x="237" y="216"/>
                    </a:lnTo>
                    <a:lnTo>
                      <a:pt x="234" y="220"/>
                    </a:lnTo>
                    <a:lnTo>
                      <a:pt x="190" y="268"/>
                    </a:lnTo>
                    <a:lnTo>
                      <a:pt x="188" y="280"/>
                    </a:lnTo>
                    <a:lnTo>
                      <a:pt x="201" y="319"/>
                    </a:lnTo>
                    <a:lnTo>
                      <a:pt x="196" y="336"/>
                    </a:lnTo>
                    <a:lnTo>
                      <a:pt x="201" y="354"/>
                    </a:lnTo>
                    <a:lnTo>
                      <a:pt x="195" y="372"/>
                    </a:lnTo>
                    <a:lnTo>
                      <a:pt x="183" y="375"/>
                    </a:lnTo>
                    <a:lnTo>
                      <a:pt x="162" y="361"/>
                    </a:lnTo>
                    <a:lnTo>
                      <a:pt x="175" y="341"/>
                    </a:lnTo>
                    <a:lnTo>
                      <a:pt x="170" y="325"/>
                    </a:lnTo>
                    <a:lnTo>
                      <a:pt x="126" y="283"/>
                    </a:lnTo>
                    <a:lnTo>
                      <a:pt x="144" y="255"/>
                    </a:lnTo>
                    <a:lnTo>
                      <a:pt x="140" y="240"/>
                    </a:lnTo>
                    <a:lnTo>
                      <a:pt x="124" y="233"/>
                    </a:lnTo>
                    <a:lnTo>
                      <a:pt x="101" y="237"/>
                    </a:lnTo>
                    <a:lnTo>
                      <a:pt x="77" y="232"/>
                    </a:lnTo>
                    <a:lnTo>
                      <a:pt x="43" y="183"/>
                    </a:lnTo>
                    <a:lnTo>
                      <a:pt x="26" y="170"/>
                    </a:lnTo>
                    <a:lnTo>
                      <a:pt x="20" y="162"/>
                    </a:lnTo>
                    <a:lnTo>
                      <a:pt x="33" y="94"/>
                    </a:lnTo>
                    <a:lnTo>
                      <a:pt x="22" y="77"/>
                    </a:lnTo>
                    <a:lnTo>
                      <a:pt x="13" y="76"/>
                    </a:lnTo>
                    <a:lnTo>
                      <a:pt x="3" y="80"/>
                    </a:lnTo>
                    <a:lnTo>
                      <a:pt x="0" y="75"/>
                    </a:lnTo>
                    <a:close/>
                  </a:path>
                </a:pathLst>
              </a:custGeom>
              <a:noFill/>
              <a:ln w="0">
                <a:solidFill>
                  <a:schemeClr val="tx1"/>
                </a:solidFill>
                <a:round/>
                <a:headEnd/>
                <a:tailEnd/>
              </a:ln>
            </p:spPr>
            <p:txBody>
              <a:bodyPr/>
              <a:lstStyle/>
              <a:p>
                <a:endParaRPr lang="tr-TR">
                  <a:solidFill>
                    <a:srgbClr val="FFFFFF"/>
                  </a:solidFill>
                </a:endParaRPr>
              </a:p>
            </p:txBody>
          </p:sp>
          <p:sp>
            <p:nvSpPr>
              <p:cNvPr id="44407" name="Freeform 343"/>
              <p:cNvSpPr>
                <a:spLocks/>
              </p:cNvSpPr>
              <p:nvPr/>
            </p:nvSpPr>
            <p:spPr bwMode="auto">
              <a:xfrm>
                <a:off x="3477" y="2461"/>
                <a:ext cx="2" cy="4"/>
              </a:xfrm>
              <a:custGeom>
                <a:avLst/>
                <a:gdLst>
                  <a:gd name="T0" fmla="*/ 0 w 5"/>
                  <a:gd name="T1" fmla="*/ 0 h 12"/>
                  <a:gd name="T2" fmla="*/ 0 w 5"/>
                  <a:gd name="T3" fmla="*/ 0 h 12"/>
                  <a:gd name="T4" fmla="*/ 0 w 5"/>
                  <a:gd name="T5" fmla="*/ 0 h 12"/>
                  <a:gd name="T6" fmla="*/ 0 w 5"/>
                  <a:gd name="T7" fmla="*/ 0 h 12"/>
                  <a:gd name="T8" fmla="*/ 0 w 5"/>
                  <a:gd name="T9" fmla="*/ 0 h 12"/>
                  <a:gd name="T10" fmla="*/ 0 w 5"/>
                  <a:gd name="T11" fmla="*/ 0 h 12"/>
                  <a:gd name="T12" fmla="*/ 0 60000 65536"/>
                  <a:gd name="T13" fmla="*/ 0 60000 65536"/>
                  <a:gd name="T14" fmla="*/ 0 60000 65536"/>
                  <a:gd name="T15" fmla="*/ 0 60000 65536"/>
                  <a:gd name="T16" fmla="*/ 0 60000 65536"/>
                  <a:gd name="T17" fmla="*/ 0 60000 65536"/>
                  <a:gd name="T18" fmla="*/ 0 w 5"/>
                  <a:gd name="T19" fmla="*/ 0 h 12"/>
                  <a:gd name="T20" fmla="*/ 5 w 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 h="12">
                    <a:moveTo>
                      <a:pt x="0" y="9"/>
                    </a:moveTo>
                    <a:lnTo>
                      <a:pt x="5" y="12"/>
                    </a:lnTo>
                    <a:lnTo>
                      <a:pt x="5" y="0"/>
                    </a:lnTo>
                    <a:lnTo>
                      <a:pt x="2" y="0"/>
                    </a:lnTo>
                    <a:lnTo>
                      <a:pt x="0" y="5"/>
                    </a:lnTo>
                    <a:lnTo>
                      <a:pt x="0" y="9"/>
                    </a:lnTo>
                    <a:close/>
                  </a:path>
                </a:pathLst>
              </a:custGeom>
              <a:noFill/>
              <a:ln w="0">
                <a:solidFill>
                  <a:schemeClr val="tx1"/>
                </a:solidFill>
                <a:round/>
                <a:headEnd/>
                <a:tailEnd/>
              </a:ln>
            </p:spPr>
            <p:txBody>
              <a:bodyPr/>
              <a:lstStyle/>
              <a:p>
                <a:endParaRPr lang="tr-TR">
                  <a:solidFill>
                    <a:srgbClr val="FFFFFF"/>
                  </a:solidFill>
                </a:endParaRPr>
              </a:p>
            </p:txBody>
          </p:sp>
          <p:sp>
            <p:nvSpPr>
              <p:cNvPr id="44408" name="Freeform 344"/>
              <p:cNvSpPr>
                <a:spLocks/>
              </p:cNvSpPr>
              <p:nvPr/>
            </p:nvSpPr>
            <p:spPr bwMode="auto">
              <a:xfrm>
                <a:off x="3425" y="2191"/>
                <a:ext cx="31" cy="22"/>
              </a:xfrm>
              <a:custGeom>
                <a:avLst/>
                <a:gdLst>
                  <a:gd name="T0" fmla="*/ 0 w 95"/>
                  <a:gd name="T1" fmla="*/ 0 h 68"/>
                  <a:gd name="T2" fmla="*/ 0 w 95"/>
                  <a:gd name="T3" fmla="*/ 0 h 68"/>
                  <a:gd name="T4" fmla="*/ 0 w 95"/>
                  <a:gd name="T5" fmla="*/ 0 h 68"/>
                  <a:gd name="T6" fmla="*/ 0 w 95"/>
                  <a:gd name="T7" fmla="*/ 0 h 68"/>
                  <a:gd name="T8" fmla="*/ 0 w 95"/>
                  <a:gd name="T9" fmla="*/ 0 h 68"/>
                  <a:gd name="T10" fmla="*/ 0 w 95"/>
                  <a:gd name="T11" fmla="*/ 0 h 68"/>
                  <a:gd name="T12" fmla="*/ 0 w 95"/>
                  <a:gd name="T13" fmla="*/ 0 h 68"/>
                  <a:gd name="T14" fmla="*/ 0 w 95"/>
                  <a:gd name="T15" fmla="*/ 0 h 68"/>
                  <a:gd name="T16" fmla="*/ 0 w 95"/>
                  <a:gd name="T17" fmla="*/ 0 h 68"/>
                  <a:gd name="T18" fmla="*/ 0 w 95"/>
                  <a:gd name="T19" fmla="*/ 0 h 68"/>
                  <a:gd name="T20" fmla="*/ 0 w 95"/>
                  <a:gd name="T21" fmla="*/ 0 h 68"/>
                  <a:gd name="T22" fmla="*/ 0 w 95"/>
                  <a:gd name="T23" fmla="*/ 0 h 68"/>
                  <a:gd name="T24" fmla="*/ 0 w 95"/>
                  <a:gd name="T25" fmla="*/ 0 h 68"/>
                  <a:gd name="T26" fmla="*/ 0 w 95"/>
                  <a:gd name="T27" fmla="*/ 0 h 68"/>
                  <a:gd name="T28" fmla="*/ 0 w 95"/>
                  <a:gd name="T29" fmla="*/ 0 h 68"/>
                  <a:gd name="T30" fmla="*/ 0 w 95"/>
                  <a:gd name="T31" fmla="*/ 0 h 68"/>
                  <a:gd name="T32" fmla="*/ 0 w 95"/>
                  <a:gd name="T33" fmla="*/ 0 h 68"/>
                  <a:gd name="T34" fmla="*/ 0 w 95"/>
                  <a:gd name="T35" fmla="*/ 0 h 68"/>
                  <a:gd name="T36" fmla="*/ 0 w 95"/>
                  <a:gd name="T37" fmla="*/ 0 h 68"/>
                  <a:gd name="T38" fmla="*/ 0 w 95"/>
                  <a:gd name="T39" fmla="*/ 0 h 68"/>
                  <a:gd name="T40" fmla="*/ 0 w 95"/>
                  <a:gd name="T41" fmla="*/ 0 h 68"/>
                  <a:gd name="T42" fmla="*/ 0 w 95"/>
                  <a:gd name="T43" fmla="*/ 0 h 68"/>
                  <a:gd name="T44" fmla="*/ 0 w 95"/>
                  <a:gd name="T45" fmla="*/ 0 h 68"/>
                  <a:gd name="T46" fmla="*/ 0 w 95"/>
                  <a:gd name="T47" fmla="*/ 0 h 68"/>
                  <a:gd name="T48" fmla="*/ 0 w 95"/>
                  <a:gd name="T49" fmla="*/ 0 h 68"/>
                  <a:gd name="T50" fmla="*/ 0 w 95"/>
                  <a:gd name="T51" fmla="*/ 0 h 68"/>
                  <a:gd name="T52" fmla="*/ 0 w 95"/>
                  <a:gd name="T53" fmla="*/ 0 h 68"/>
                  <a:gd name="T54" fmla="*/ 0 w 95"/>
                  <a:gd name="T55" fmla="*/ 0 h 68"/>
                  <a:gd name="T56" fmla="*/ 0 w 95"/>
                  <a:gd name="T57" fmla="*/ 0 h 68"/>
                  <a:gd name="T58" fmla="*/ 0 w 95"/>
                  <a:gd name="T59" fmla="*/ 0 h 68"/>
                  <a:gd name="T60" fmla="*/ 0 w 95"/>
                  <a:gd name="T61" fmla="*/ 0 h 68"/>
                  <a:gd name="T62" fmla="*/ 0 w 95"/>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68"/>
                  <a:gd name="T98" fmla="*/ 95 w 95"/>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68">
                    <a:moveTo>
                      <a:pt x="0" y="46"/>
                    </a:moveTo>
                    <a:lnTo>
                      <a:pt x="17" y="35"/>
                    </a:lnTo>
                    <a:lnTo>
                      <a:pt x="15" y="27"/>
                    </a:lnTo>
                    <a:lnTo>
                      <a:pt x="23" y="16"/>
                    </a:lnTo>
                    <a:lnTo>
                      <a:pt x="33" y="13"/>
                    </a:lnTo>
                    <a:lnTo>
                      <a:pt x="48" y="12"/>
                    </a:lnTo>
                    <a:lnTo>
                      <a:pt x="45" y="2"/>
                    </a:lnTo>
                    <a:lnTo>
                      <a:pt x="58" y="0"/>
                    </a:lnTo>
                    <a:lnTo>
                      <a:pt x="64" y="6"/>
                    </a:lnTo>
                    <a:lnTo>
                      <a:pt x="68" y="14"/>
                    </a:lnTo>
                    <a:lnTo>
                      <a:pt x="74" y="6"/>
                    </a:lnTo>
                    <a:lnTo>
                      <a:pt x="95" y="24"/>
                    </a:lnTo>
                    <a:lnTo>
                      <a:pt x="88" y="32"/>
                    </a:lnTo>
                    <a:lnTo>
                      <a:pt x="92" y="45"/>
                    </a:lnTo>
                    <a:lnTo>
                      <a:pt x="90" y="46"/>
                    </a:lnTo>
                    <a:lnTo>
                      <a:pt x="88" y="46"/>
                    </a:lnTo>
                    <a:lnTo>
                      <a:pt x="81" y="35"/>
                    </a:lnTo>
                    <a:lnTo>
                      <a:pt x="72" y="38"/>
                    </a:lnTo>
                    <a:lnTo>
                      <a:pt x="75" y="43"/>
                    </a:lnTo>
                    <a:lnTo>
                      <a:pt x="71" y="48"/>
                    </a:lnTo>
                    <a:lnTo>
                      <a:pt x="65" y="45"/>
                    </a:lnTo>
                    <a:lnTo>
                      <a:pt x="64" y="46"/>
                    </a:lnTo>
                    <a:lnTo>
                      <a:pt x="61" y="46"/>
                    </a:lnTo>
                    <a:lnTo>
                      <a:pt x="61" y="50"/>
                    </a:lnTo>
                    <a:lnTo>
                      <a:pt x="61" y="52"/>
                    </a:lnTo>
                    <a:lnTo>
                      <a:pt x="56" y="52"/>
                    </a:lnTo>
                    <a:lnTo>
                      <a:pt x="55" y="59"/>
                    </a:lnTo>
                    <a:lnTo>
                      <a:pt x="39" y="59"/>
                    </a:lnTo>
                    <a:lnTo>
                      <a:pt x="32" y="66"/>
                    </a:lnTo>
                    <a:lnTo>
                      <a:pt x="19" y="68"/>
                    </a:lnTo>
                    <a:lnTo>
                      <a:pt x="3" y="59"/>
                    </a:lnTo>
                    <a:lnTo>
                      <a:pt x="0" y="46"/>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09" name="Freeform 345"/>
              <p:cNvSpPr>
                <a:spLocks/>
              </p:cNvSpPr>
              <p:nvPr/>
            </p:nvSpPr>
            <p:spPr bwMode="auto">
              <a:xfrm>
                <a:off x="3436" y="2220"/>
                <a:ext cx="4" cy="6"/>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w 11"/>
                  <a:gd name="T11" fmla="*/ 0 h 20"/>
                  <a:gd name="T12" fmla="*/ 0 w 11"/>
                  <a:gd name="T13" fmla="*/ 0 h 20"/>
                  <a:gd name="T14" fmla="*/ 0 w 11"/>
                  <a:gd name="T15" fmla="*/ 0 h 20"/>
                  <a:gd name="T16" fmla="*/ 0 w 11"/>
                  <a:gd name="T17" fmla="*/ 0 h 20"/>
                  <a:gd name="T18" fmla="*/ 0 w 11"/>
                  <a:gd name="T19" fmla="*/ 0 h 20"/>
                  <a:gd name="T20" fmla="*/ 0 w 11"/>
                  <a:gd name="T21" fmla="*/ 0 h 20"/>
                  <a:gd name="T22" fmla="*/ 0 w 11"/>
                  <a:gd name="T23" fmla="*/ 0 h 20"/>
                  <a:gd name="T24" fmla="*/ 0 w 11"/>
                  <a:gd name="T25" fmla="*/ 0 h 20"/>
                  <a:gd name="T26" fmla="*/ 0 w 11"/>
                  <a:gd name="T27" fmla="*/ 0 h 20"/>
                  <a:gd name="T28" fmla="*/ 0 w 11"/>
                  <a:gd name="T29" fmla="*/ 0 h 20"/>
                  <a:gd name="T30" fmla="*/ 0 w 1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20"/>
                  <a:gd name="T50" fmla="*/ 11 w 11"/>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20">
                    <a:moveTo>
                      <a:pt x="0" y="11"/>
                    </a:moveTo>
                    <a:lnTo>
                      <a:pt x="1" y="12"/>
                    </a:lnTo>
                    <a:lnTo>
                      <a:pt x="1" y="15"/>
                    </a:lnTo>
                    <a:lnTo>
                      <a:pt x="4" y="20"/>
                    </a:lnTo>
                    <a:lnTo>
                      <a:pt x="7" y="20"/>
                    </a:lnTo>
                    <a:lnTo>
                      <a:pt x="7" y="18"/>
                    </a:lnTo>
                    <a:lnTo>
                      <a:pt x="8" y="18"/>
                    </a:lnTo>
                    <a:lnTo>
                      <a:pt x="8" y="13"/>
                    </a:lnTo>
                    <a:lnTo>
                      <a:pt x="11" y="11"/>
                    </a:lnTo>
                    <a:lnTo>
                      <a:pt x="11" y="5"/>
                    </a:lnTo>
                    <a:lnTo>
                      <a:pt x="8" y="4"/>
                    </a:lnTo>
                    <a:lnTo>
                      <a:pt x="7" y="0"/>
                    </a:lnTo>
                    <a:lnTo>
                      <a:pt x="3" y="4"/>
                    </a:lnTo>
                    <a:lnTo>
                      <a:pt x="1" y="4"/>
                    </a:lnTo>
                    <a:lnTo>
                      <a:pt x="0" y="5"/>
                    </a:lnTo>
                    <a:lnTo>
                      <a:pt x="0" y="1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0" name="Freeform 346"/>
              <p:cNvSpPr>
                <a:spLocks/>
              </p:cNvSpPr>
              <p:nvPr/>
            </p:nvSpPr>
            <p:spPr bwMode="auto">
              <a:xfrm>
                <a:off x="3461" y="2206"/>
                <a:ext cx="7" cy="6"/>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w 21"/>
                  <a:gd name="T11" fmla="*/ 0 h 19"/>
                  <a:gd name="T12" fmla="*/ 0 w 21"/>
                  <a:gd name="T13" fmla="*/ 0 h 19"/>
                  <a:gd name="T14" fmla="*/ 0 w 21"/>
                  <a:gd name="T15" fmla="*/ 0 h 19"/>
                  <a:gd name="T16" fmla="*/ 0 w 21"/>
                  <a:gd name="T17" fmla="*/ 0 h 19"/>
                  <a:gd name="T18" fmla="*/ 0 w 21"/>
                  <a:gd name="T19" fmla="*/ 0 h 19"/>
                  <a:gd name="T20" fmla="*/ 0 w 21"/>
                  <a:gd name="T21" fmla="*/ 0 h 19"/>
                  <a:gd name="T22" fmla="*/ 0 w 21"/>
                  <a:gd name="T23" fmla="*/ 0 h 19"/>
                  <a:gd name="T24" fmla="*/ 0 w 21"/>
                  <a:gd name="T25" fmla="*/ 0 h 19"/>
                  <a:gd name="T26" fmla="*/ 0 w 21"/>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9"/>
                  <a:gd name="T44" fmla="*/ 21 w 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9">
                    <a:moveTo>
                      <a:pt x="0" y="5"/>
                    </a:moveTo>
                    <a:lnTo>
                      <a:pt x="14" y="0"/>
                    </a:lnTo>
                    <a:lnTo>
                      <a:pt x="20" y="17"/>
                    </a:lnTo>
                    <a:lnTo>
                      <a:pt x="21" y="18"/>
                    </a:lnTo>
                    <a:lnTo>
                      <a:pt x="17" y="19"/>
                    </a:lnTo>
                    <a:lnTo>
                      <a:pt x="16" y="19"/>
                    </a:lnTo>
                    <a:lnTo>
                      <a:pt x="17" y="15"/>
                    </a:lnTo>
                    <a:lnTo>
                      <a:pt x="14" y="14"/>
                    </a:lnTo>
                    <a:lnTo>
                      <a:pt x="13" y="10"/>
                    </a:lnTo>
                    <a:lnTo>
                      <a:pt x="10" y="10"/>
                    </a:lnTo>
                    <a:lnTo>
                      <a:pt x="8" y="8"/>
                    </a:lnTo>
                    <a:lnTo>
                      <a:pt x="3" y="7"/>
                    </a:lnTo>
                    <a:lnTo>
                      <a:pt x="0" y="8"/>
                    </a:lnTo>
                    <a:lnTo>
                      <a:pt x="0" y="5"/>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1" name="Freeform 347"/>
              <p:cNvSpPr>
                <a:spLocks/>
              </p:cNvSpPr>
              <p:nvPr/>
            </p:nvSpPr>
            <p:spPr bwMode="auto">
              <a:xfrm>
                <a:off x="3449" y="2202"/>
                <a:ext cx="76" cy="51"/>
              </a:xfrm>
              <a:custGeom>
                <a:avLst/>
                <a:gdLst>
                  <a:gd name="T0" fmla="*/ 0 w 228"/>
                  <a:gd name="T1" fmla="*/ 0 h 153"/>
                  <a:gd name="T2" fmla="*/ 0 w 228"/>
                  <a:gd name="T3" fmla="*/ 0 h 153"/>
                  <a:gd name="T4" fmla="*/ 0 w 228"/>
                  <a:gd name="T5" fmla="*/ 0 h 153"/>
                  <a:gd name="T6" fmla="*/ 0 w 228"/>
                  <a:gd name="T7" fmla="*/ 0 h 153"/>
                  <a:gd name="T8" fmla="*/ 0 w 228"/>
                  <a:gd name="T9" fmla="*/ 0 h 153"/>
                  <a:gd name="T10" fmla="*/ 0 w 228"/>
                  <a:gd name="T11" fmla="*/ 0 h 153"/>
                  <a:gd name="T12" fmla="*/ 0 w 228"/>
                  <a:gd name="T13" fmla="*/ 0 h 153"/>
                  <a:gd name="T14" fmla="*/ 0 w 228"/>
                  <a:gd name="T15" fmla="*/ 0 h 153"/>
                  <a:gd name="T16" fmla="*/ 0 w 228"/>
                  <a:gd name="T17" fmla="*/ 0 h 153"/>
                  <a:gd name="T18" fmla="*/ 0 w 228"/>
                  <a:gd name="T19" fmla="*/ 0 h 153"/>
                  <a:gd name="T20" fmla="*/ 0 w 228"/>
                  <a:gd name="T21" fmla="*/ 0 h 153"/>
                  <a:gd name="T22" fmla="*/ 0 w 228"/>
                  <a:gd name="T23" fmla="*/ 0 h 153"/>
                  <a:gd name="T24" fmla="*/ 0 w 228"/>
                  <a:gd name="T25" fmla="*/ 0 h 153"/>
                  <a:gd name="T26" fmla="*/ 0 w 228"/>
                  <a:gd name="T27" fmla="*/ 0 h 153"/>
                  <a:gd name="T28" fmla="*/ 0 w 228"/>
                  <a:gd name="T29" fmla="*/ 0 h 153"/>
                  <a:gd name="T30" fmla="*/ 0 w 228"/>
                  <a:gd name="T31" fmla="*/ 0 h 153"/>
                  <a:gd name="T32" fmla="*/ 0 w 228"/>
                  <a:gd name="T33" fmla="*/ 0 h 153"/>
                  <a:gd name="T34" fmla="*/ 0 w 228"/>
                  <a:gd name="T35" fmla="*/ 0 h 153"/>
                  <a:gd name="T36" fmla="*/ 0 w 228"/>
                  <a:gd name="T37" fmla="*/ 0 h 153"/>
                  <a:gd name="T38" fmla="*/ 0 w 228"/>
                  <a:gd name="T39" fmla="*/ 0 h 153"/>
                  <a:gd name="T40" fmla="*/ 0 w 228"/>
                  <a:gd name="T41" fmla="*/ 0 h 153"/>
                  <a:gd name="T42" fmla="*/ 0 w 228"/>
                  <a:gd name="T43" fmla="*/ 0 h 153"/>
                  <a:gd name="T44" fmla="*/ 0 w 228"/>
                  <a:gd name="T45" fmla="*/ 0 h 153"/>
                  <a:gd name="T46" fmla="*/ 0 w 228"/>
                  <a:gd name="T47" fmla="*/ 0 h 153"/>
                  <a:gd name="T48" fmla="*/ 0 w 228"/>
                  <a:gd name="T49" fmla="*/ 0 h 153"/>
                  <a:gd name="T50" fmla="*/ 0 w 228"/>
                  <a:gd name="T51" fmla="*/ 0 h 153"/>
                  <a:gd name="T52" fmla="*/ 0 w 228"/>
                  <a:gd name="T53" fmla="*/ 0 h 153"/>
                  <a:gd name="T54" fmla="*/ 0 w 228"/>
                  <a:gd name="T55" fmla="*/ 0 h 153"/>
                  <a:gd name="T56" fmla="*/ 0 w 228"/>
                  <a:gd name="T57" fmla="*/ 0 h 153"/>
                  <a:gd name="T58" fmla="*/ 0 w 228"/>
                  <a:gd name="T59" fmla="*/ 0 h 153"/>
                  <a:gd name="T60" fmla="*/ 0 w 228"/>
                  <a:gd name="T61" fmla="*/ 0 h 153"/>
                  <a:gd name="T62" fmla="*/ 0 w 228"/>
                  <a:gd name="T63" fmla="*/ 0 h 153"/>
                  <a:gd name="T64" fmla="*/ 0 w 228"/>
                  <a:gd name="T65" fmla="*/ 0 h 153"/>
                  <a:gd name="T66" fmla="*/ 0 w 228"/>
                  <a:gd name="T67" fmla="*/ 0 h 153"/>
                  <a:gd name="T68" fmla="*/ 0 w 228"/>
                  <a:gd name="T69" fmla="*/ 0 h 153"/>
                  <a:gd name="T70" fmla="*/ 0 w 228"/>
                  <a:gd name="T71" fmla="*/ 0 h 153"/>
                  <a:gd name="T72" fmla="*/ 0 w 228"/>
                  <a:gd name="T73" fmla="*/ 0 h 153"/>
                  <a:gd name="T74" fmla="*/ 0 w 228"/>
                  <a:gd name="T75" fmla="*/ 0 h 153"/>
                  <a:gd name="T76" fmla="*/ 0 w 228"/>
                  <a:gd name="T77" fmla="*/ 0 h 153"/>
                  <a:gd name="T78" fmla="*/ 0 w 228"/>
                  <a:gd name="T79" fmla="*/ 0 h 153"/>
                  <a:gd name="T80" fmla="*/ 0 w 228"/>
                  <a:gd name="T81" fmla="*/ 0 h 153"/>
                  <a:gd name="T82" fmla="*/ 0 w 228"/>
                  <a:gd name="T83" fmla="*/ 0 h 153"/>
                  <a:gd name="T84" fmla="*/ 0 w 228"/>
                  <a:gd name="T85" fmla="*/ 0 h 153"/>
                  <a:gd name="T86" fmla="*/ 0 w 228"/>
                  <a:gd name="T87" fmla="*/ 0 h 153"/>
                  <a:gd name="T88" fmla="*/ 0 w 228"/>
                  <a:gd name="T89" fmla="*/ 0 h 153"/>
                  <a:gd name="T90" fmla="*/ 0 w 228"/>
                  <a:gd name="T91" fmla="*/ 0 h 153"/>
                  <a:gd name="T92" fmla="*/ 0 w 228"/>
                  <a:gd name="T93" fmla="*/ 0 h 153"/>
                  <a:gd name="T94" fmla="*/ 0 w 228"/>
                  <a:gd name="T95" fmla="*/ 0 h 153"/>
                  <a:gd name="T96" fmla="*/ 0 w 228"/>
                  <a:gd name="T97" fmla="*/ 0 h 153"/>
                  <a:gd name="T98" fmla="*/ 0 w 228"/>
                  <a:gd name="T99" fmla="*/ 0 h 153"/>
                  <a:gd name="T100" fmla="*/ 0 w 228"/>
                  <a:gd name="T101" fmla="*/ 0 h 1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8"/>
                  <a:gd name="T154" fmla="*/ 0 h 153"/>
                  <a:gd name="T155" fmla="*/ 228 w 228"/>
                  <a:gd name="T156" fmla="*/ 153 h 1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8" h="153">
                    <a:moveTo>
                      <a:pt x="0" y="17"/>
                    </a:moveTo>
                    <a:lnTo>
                      <a:pt x="3" y="20"/>
                    </a:lnTo>
                    <a:lnTo>
                      <a:pt x="3" y="22"/>
                    </a:lnTo>
                    <a:lnTo>
                      <a:pt x="7" y="31"/>
                    </a:lnTo>
                    <a:lnTo>
                      <a:pt x="13" y="33"/>
                    </a:lnTo>
                    <a:lnTo>
                      <a:pt x="23" y="33"/>
                    </a:lnTo>
                    <a:lnTo>
                      <a:pt x="23" y="35"/>
                    </a:lnTo>
                    <a:lnTo>
                      <a:pt x="35" y="28"/>
                    </a:lnTo>
                    <a:lnTo>
                      <a:pt x="36" y="22"/>
                    </a:lnTo>
                    <a:lnTo>
                      <a:pt x="41" y="24"/>
                    </a:lnTo>
                    <a:lnTo>
                      <a:pt x="41" y="28"/>
                    </a:lnTo>
                    <a:lnTo>
                      <a:pt x="46" y="31"/>
                    </a:lnTo>
                    <a:lnTo>
                      <a:pt x="48" y="32"/>
                    </a:lnTo>
                    <a:lnTo>
                      <a:pt x="48" y="35"/>
                    </a:lnTo>
                    <a:lnTo>
                      <a:pt x="43" y="40"/>
                    </a:lnTo>
                    <a:lnTo>
                      <a:pt x="43" y="45"/>
                    </a:lnTo>
                    <a:lnTo>
                      <a:pt x="41" y="47"/>
                    </a:lnTo>
                    <a:lnTo>
                      <a:pt x="41" y="50"/>
                    </a:lnTo>
                    <a:lnTo>
                      <a:pt x="36" y="50"/>
                    </a:lnTo>
                    <a:lnTo>
                      <a:pt x="36" y="47"/>
                    </a:lnTo>
                    <a:lnTo>
                      <a:pt x="26" y="45"/>
                    </a:lnTo>
                    <a:lnTo>
                      <a:pt x="25" y="42"/>
                    </a:lnTo>
                    <a:lnTo>
                      <a:pt x="22" y="47"/>
                    </a:lnTo>
                    <a:lnTo>
                      <a:pt x="25" y="56"/>
                    </a:lnTo>
                    <a:lnTo>
                      <a:pt x="28" y="54"/>
                    </a:lnTo>
                    <a:lnTo>
                      <a:pt x="41" y="60"/>
                    </a:lnTo>
                    <a:lnTo>
                      <a:pt x="42" y="65"/>
                    </a:lnTo>
                    <a:lnTo>
                      <a:pt x="46" y="64"/>
                    </a:lnTo>
                    <a:lnTo>
                      <a:pt x="51" y="65"/>
                    </a:lnTo>
                    <a:lnTo>
                      <a:pt x="51" y="68"/>
                    </a:lnTo>
                    <a:lnTo>
                      <a:pt x="55" y="68"/>
                    </a:lnTo>
                    <a:lnTo>
                      <a:pt x="55" y="71"/>
                    </a:lnTo>
                    <a:lnTo>
                      <a:pt x="49" y="71"/>
                    </a:lnTo>
                    <a:lnTo>
                      <a:pt x="48" y="74"/>
                    </a:lnTo>
                    <a:lnTo>
                      <a:pt x="49" y="75"/>
                    </a:lnTo>
                    <a:lnTo>
                      <a:pt x="49" y="78"/>
                    </a:lnTo>
                    <a:lnTo>
                      <a:pt x="51" y="78"/>
                    </a:lnTo>
                    <a:lnTo>
                      <a:pt x="52" y="82"/>
                    </a:lnTo>
                    <a:lnTo>
                      <a:pt x="68" y="86"/>
                    </a:lnTo>
                    <a:lnTo>
                      <a:pt x="68" y="95"/>
                    </a:lnTo>
                    <a:lnTo>
                      <a:pt x="67" y="96"/>
                    </a:lnTo>
                    <a:lnTo>
                      <a:pt x="68" y="104"/>
                    </a:lnTo>
                    <a:lnTo>
                      <a:pt x="64" y="106"/>
                    </a:lnTo>
                    <a:lnTo>
                      <a:pt x="65" y="111"/>
                    </a:lnTo>
                    <a:lnTo>
                      <a:pt x="68" y="113"/>
                    </a:lnTo>
                    <a:lnTo>
                      <a:pt x="67" y="114"/>
                    </a:lnTo>
                    <a:lnTo>
                      <a:pt x="71" y="120"/>
                    </a:lnTo>
                    <a:lnTo>
                      <a:pt x="71" y="124"/>
                    </a:lnTo>
                    <a:lnTo>
                      <a:pt x="74" y="127"/>
                    </a:lnTo>
                    <a:lnTo>
                      <a:pt x="77" y="125"/>
                    </a:lnTo>
                    <a:lnTo>
                      <a:pt x="78" y="128"/>
                    </a:lnTo>
                    <a:lnTo>
                      <a:pt x="72" y="128"/>
                    </a:lnTo>
                    <a:lnTo>
                      <a:pt x="72" y="135"/>
                    </a:lnTo>
                    <a:lnTo>
                      <a:pt x="71" y="140"/>
                    </a:lnTo>
                    <a:lnTo>
                      <a:pt x="77" y="145"/>
                    </a:lnTo>
                    <a:lnTo>
                      <a:pt x="82" y="153"/>
                    </a:lnTo>
                    <a:lnTo>
                      <a:pt x="90" y="145"/>
                    </a:lnTo>
                    <a:lnTo>
                      <a:pt x="90" y="138"/>
                    </a:lnTo>
                    <a:lnTo>
                      <a:pt x="95" y="136"/>
                    </a:lnTo>
                    <a:lnTo>
                      <a:pt x="95" y="129"/>
                    </a:lnTo>
                    <a:lnTo>
                      <a:pt x="97" y="127"/>
                    </a:lnTo>
                    <a:lnTo>
                      <a:pt x="101" y="127"/>
                    </a:lnTo>
                    <a:lnTo>
                      <a:pt x="104" y="124"/>
                    </a:lnTo>
                    <a:lnTo>
                      <a:pt x="107" y="125"/>
                    </a:lnTo>
                    <a:lnTo>
                      <a:pt x="116" y="121"/>
                    </a:lnTo>
                    <a:lnTo>
                      <a:pt x="105" y="115"/>
                    </a:lnTo>
                    <a:lnTo>
                      <a:pt x="107" y="114"/>
                    </a:lnTo>
                    <a:lnTo>
                      <a:pt x="101" y="110"/>
                    </a:lnTo>
                    <a:lnTo>
                      <a:pt x="100" y="106"/>
                    </a:lnTo>
                    <a:lnTo>
                      <a:pt x="101" y="103"/>
                    </a:lnTo>
                    <a:lnTo>
                      <a:pt x="105" y="103"/>
                    </a:lnTo>
                    <a:lnTo>
                      <a:pt x="110" y="99"/>
                    </a:lnTo>
                    <a:lnTo>
                      <a:pt x="114" y="103"/>
                    </a:lnTo>
                    <a:lnTo>
                      <a:pt x="121" y="100"/>
                    </a:lnTo>
                    <a:lnTo>
                      <a:pt x="126" y="104"/>
                    </a:lnTo>
                    <a:lnTo>
                      <a:pt x="134" y="106"/>
                    </a:lnTo>
                    <a:lnTo>
                      <a:pt x="144" y="103"/>
                    </a:lnTo>
                    <a:lnTo>
                      <a:pt x="146" y="97"/>
                    </a:lnTo>
                    <a:lnTo>
                      <a:pt x="159" y="103"/>
                    </a:lnTo>
                    <a:lnTo>
                      <a:pt x="160" y="106"/>
                    </a:lnTo>
                    <a:lnTo>
                      <a:pt x="163" y="104"/>
                    </a:lnTo>
                    <a:lnTo>
                      <a:pt x="176" y="110"/>
                    </a:lnTo>
                    <a:lnTo>
                      <a:pt x="182" y="106"/>
                    </a:lnTo>
                    <a:lnTo>
                      <a:pt x="186" y="108"/>
                    </a:lnTo>
                    <a:lnTo>
                      <a:pt x="192" y="103"/>
                    </a:lnTo>
                    <a:lnTo>
                      <a:pt x="192" y="100"/>
                    </a:lnTo>
                    <a:lnTo>
                      <a:pt x="189" y="97"/>
                    </a:lnTo>
                    <a:lnTo>
                      <a:pt x="191" y="93"/>
                    </a:lnTo>
                    <a:lnTo>
                      <a:pt x="188" y="92"/>
                    </a:lnTo>
                    <a:lnTo>
                      <a:pt x="183" y="95"/>
                    </a:lnTo>
                    <a:lnTo>
                      <a:pt x="179" y="95"/>
                    </a:lnTo>
                    <a:lnTo>
                      <a:pt x="182" y="92"/>
                    </a:lnTo>
                    <a:lnTo>
                      <a:pt x="182" y="88"/>
                    </a:lnTo>
                    <a:lnTo>
                      <a:pt x="189" y="88"/>
                    </a:lnTo>
                    <a:lnTo>
                      <a:pt x="192" y="83"/>
                    </a:lnTo>
                    <a:lnTo>
                      <a:pt x="198" y="85"/>
                    </a:lnTo>
                    <a:lnTo>
                      <a:pt x="202" y="89"/>
                    </a:lnTo>
                    <a:lnTo>
                      <a:pt x="198" y="95"/>
                    </a:lnTo>
                    <a:lnTo>
                      <a:pt x="199" y="96"/>
                    </a:lnTo>
                    <a:lnTo>
                      <a:pt x="208" y="99"/>
                    </a:lnTo>
                    <a:lnTo>
                      <a:pt x="206" y="104"/>
                    </a:lnTo>
                    <a:lnTo>
                      <a:pt x="211" y="104"/>
                    </a:lnTo>
                    <a:lnTo>
                      <a:pt x="212" y="108"/>
                    </a:lnTo>
                    <a:lnTo>
                      <a:pt x="215" y="107"/>
                    </a:lnTo>
                    <a:lnTo>
                      <a:pt x="218" y="100"/>
                    </a:lnTo>
                    <a:lnTo>
                      <a:pt x="222" y="100"/>
                    </a:lnTo>
                    <a:lnTo>
                      <a:pt x="222" y="97"/>
                    </a:lnTo>
                    <a:lnTo>
                      <a:pt x="227" y="95"/>
                    </a:lnTo>
                    <a:lnTo>
                      <a:pt x="228" y="90"/>
                    </a:lnTo>
                    <a:lnTo>
                      <a:pt x="219" y="85"/>
                    </a:lnTo>
                    <a:lnTo>
                      <a:pt x="209" y="75"/>
                    </a:lnTo>
                    <a:lnTo>
                      <a:pt x="211" y="65"/>
                    </a:lnTo>
                    <a:lnTo>
                      <a:pt x="202" y="61"/>
                    </a:lnTo>
                    <a:lnTo>
                      <a:pt x="198" y="58"/>
                    </a:lnTo>
                    <a:lnTo>
                      <a:pt x="195" y="57"/>
                    </a:lnTo>
                    <a:lnTo>
                      <a:pt x="192" y="53"/>
                    </a:lnTo>
                    <a:lnTo>
                      <a:pt x="189" y="52"/>
                    </a:lnTo>
                    <a:lnTo>
                      <a:pt x="188" y="49"/>
                    </a:lnTo>
                    <a:lnTo>
                      <a:pt x="179" y="43"/>
                    </a:lnTo>
                    <a:lnTo>
                      <a:pt x="176" y="43"/>
                    </a:lnTo>
                    <a:lnTo>
                      <a:pt x="170" y="38"/>
                    </a:lnTo>
                    <a:lnTo>
                      <a:pt x="166" y="38"/>
                    </a:lnTo>
                    <a:lnTo>
                      <a:pt x="160" y="32"/>
                    </a:lnTo>
                    <a:lnTo>
                      <a:pt x="157" y="33"/>
                    </a:lnTo>
                    <a:lnTo>
                      <a:pt x="155" y="32"/>
                    </a:lnTo>
                    <a:lnTo>
                      <a:pt x="153" y="29"/>
                    </a:lnTo>
                    <a:lnTo>
                      <a:pt x="153" y="28"/>
                    </a:lnTo>
                    <a:lnTo>
                      <a:pt x="149" y="22"/>
                    </a:lnTo>
                    <a:lnTo>
                      <a:pt x="133" y="14"/>
                    </a:lnTo>
                    <a:lnTo>
                      <a:pt x="100" y="2"/>
                    </a:lnTo>
                    <a:lnTo>
                      <a:pt x="93" y="0"/>
                    </a:lnTo>
                    <a:lnTo>
                      <a:pt x="80" y="15"/>
                    </a:lnTo>
                    <a:lnTo>
                      <a:pt x="74" y="28"/>
                    </a:lnTo>
                    <a:lnTo>
                      <a:pt x="67" y="32"/>
                    </a:lnTo>
                    <a:lnTo>
                      <a:pt x="59" y="28"/>
                    </a:lnTo>
                    <a:lnTo>
                      <a:pt x="55" y="29"/>
                    </a:lnTo>
                    <a:lnTo>
                      <a:pt x="54" y="29"/>
                    </a:lnTo>
                    <a:lnTo>
                      <a:pt x="55" y="25"/>
                    </a:lnTo>
                    <a:lnTo>
                      <a:pt x="52" y="24"/>
                    </a:lnTo>
                    <a:lnTo>
                      <a:pt x="51" y="20"/>
                    </a:lnTo>
                    <a:lnTo>
                      <a:pt x="48" y="20"/>
                    </a:lnTo>
                    <a:lnTo>
                      <a:pt x="46" y="18"/>
                    </a:lnTo>
                    <a:lnTo>
                      <a:pt x="41" y="17"/>
                    </a:lnTo>
                    <a:lnTo>
                      <a:pt x="38" y="18"/>
                    </a:lnTo>
                    <a:lnTo>
                      <a:pt x="38" y="22"/>
                    </a:lnTo>
                    <a:lnTo>
                      <a:pt x="22" y="14"/>
                    </a:lnTo>
                    <a:lnTo>
                      <a:pt x="20" y="10"/>
                    </a:lnTo>
                    <a:lnTo>
                      <a:pt x="18" y="11"/>
                    </a:lnTo>
                    <a:lnTo>
                      <a:pt x="16" y="11"/>
                    </a:lnTo>
                    <a:lnTo>
                      <a:pt x="12" y="11"/>
                    </a:lnTo>
                    <a:lnTo>
                      <a:pt x="6" y="10"/>
                    </a:lnTo>
                    <a:lnTo>
                      <a:pt x="2" y="14"/>
                    </a:lnTo>
                    <a:lnTo>
                      <a:pt x="0" y="17"/>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2" name="Freeform 348"/>
              <p:cNvSpPr>
                <a:spLocks/>
              </p:cNvSpPr>
              <p:nvPr/>
            </p:nvSpPr>
            <p:spPr bwMode="auto">
              <a:xfrm>
                <a:off x="3526" y="2235"/>
                <a:ext cx="2" cy="2"/>
              </a:xfrm>
              <a:custGeom>
                <a:avLst/>
                <a:gdLst>
                  <a:gd name="T0" fmla="*/ 0 w 7"/>
                  <a:gd name="T1" fmla="*/ 0 h 5"/>
                  <a:gd name="T2" fmla="*/ 0 w 7"/>
                  <a:gd name="T3" fmla="*/ 0 h 5"/>
                  <a:gd name="T4" fmla="*/ 0 w 7"/>
                  <a:gd name="T5" fmla="*/ 0 h 5"/>
                  <a:gd name="T6" fmla="*/ 0 w 7"/>
                  <a:gd name="T7" fmla="*/ 0 h 5"/>
                  <a:gd name="T8" fmla="*/ 0 w 7"/>
                  <a:gd name="T9" fmla="*/ 0 h 5"/>
                  <a:gd name="T10" fmla="*/ 0 w 7"/>
                  <a:gd name="T11" fmla="*/ 0 h 5"/>
                  <a:gd name="T12" fmla="*/ 0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0" y="1"/>
                    </a:moveTo>
                    <a:lnTo>
                      <a:pt x="0" y="3"/>
                    </a:lnTo>
                    <a:lnTo>
                      <a:pt x="4" y="5"/>
                    </a:lnTo>
                    <a:lnTo>
                      <a:pt x="7" y="4"/>
                    </a:lnTo>
                    <a:lnTo>
                      <a:pt x="6" y="3"/>
                    </a:lnTo>
                    <a:lnTo>
                      <a:pt x="0" y="0"/>
                    </a:lnTo>
                    <a:lnTo>
                      <a:pt x="0" y="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3" name="Freeform 349"/>
              <p:cNvSpPr>
                <a:spLocks/>
              </p:cNvSpPr>
              <p:nvPr/>
            </p:nvSpPr>
            <p:spPr bwMode="auto">
              <a:xfrm>
                <a:off x="3404" y="2307"/>
                <a:ext cx="35" cy="37"/>
              </a:xfrm>
              <a:custGeom>
                <a:avLst/>
                <a:gdLst>
                  <a:gd name="T0" fmla="*/ 0 w 104"/>
                  <a:gd name="T1" fmla="*/ 0 h 111"/>
                  <a:gd name="T2" fmla="*/ 0 w 104"/>
                  <a:gd name="T3" fmla="*/ 0 h 111"/>
                  <a:gd name="T4" fmla="*/ 0 w 104"/>
                  <a:gd name="T5" fmla="*/ 0 h 111"/>
                  <a:gd name="T6" fmla="*/ 0 w 104"/>
                  <a:gd name="T7" fmla="*/ 0 h 111"/>
                  <a:gd name="T8" fmla="*/ 0 w 104"/>
                  <a:gd name="T9" fmla="*/ 0 h 111"/>
                  <a:gd name="T10" fmla="*/ 0 w 104"/>
                  <a:gd name="T11" fmla="*/ 0 h 111"/>
                  <a:gd name="T12" fmla="*/ 0 w 104"/>
                  <a:gd name="T13" fmla="*/ 0 h 111"/>
                  <a:gd name="T14" fmla="*/ 0 w 104"/>
                  <a:gd name="T15" fmla="*/ 0 h 111"/>
                  <a:gd name="T16" fmla="*/ 0 w 104"/>
                  <a:gd name="T17" fmla="*/ 0 h 111"/>
                  <a:gd name="T18" fmla="*/ 0 w 104"/>
                  <a:gd name="T19" fmla="*/ 0 h 111"/>
                  <a:gd name="T20" fmla="*/ 0 w 104"/>
                  <a:gd name="T21" fmla="*/ 0 h 111"/>
                  <a:gd name="T22" fmla="*/ 0 w 104"/>
                  <a:gd name="T23" fmla="*/ 0 h 111"/>
                  <a:gd name="T24" fmla="*/ 0 w 104"/>
                  <a:gd name="T25" fmla="*/ 0 h 111"/>
                  <a:gd name="T26" fmla="*/ 0 w 104"/>
                  <a:gd name="T27" fmla="*/ 0 h 111"/>
                  <a:gd name="T28" fmla="*/ 0 w 104"/>
                  <a:gd name="T29" fmla="*/ 0 h 111"/>
                  <a:gd name="T30" fmla="*/ 0 w 104"/>
                  <a:gd name="T31" fmla="*/ 0 h 111"/>
                  <a:gd name="T32" fmla="*/ 0 w 104"/>
                  <a:gd name="T33" fmla="*/ 0 h 111"/>
                  <a:gd name="T34" fmla="*/ 0 w 104"/>
                  <a:gd name="T35" fmla="*/ 0 h 111"/>
                  <a:gd name="T36" fmla="*/ 0 w 104"/>
                  <a:gd name="T37" fmla="*/ 0 h 111"/>
                  <a:gd name="T38" fmla="*/ 0 w 104"/>
                  <a:gd name="T39" fmla="*/ 0 h 111"/>
                  <a:gd name="T40" fmla="*/ 0 w 104"/>
                  <a:gd name="T41" fmla="*/ 0 h 111"/>
                  <a:gd name="T42" fmla="*/ 0 w 104"/>
                  <a:gd name="T43" fmla="*/ 0 h 111"/>
                  <a:gd name="T44" fmla="*/ 0 w 104"/>
                  <a:gd name="T45" fmla="*/ 0 h 111"/>
                  <a:gd name="T46" fmla="*/ 0 w 104"/>
                  <a:gd name="T47" fmla="*/ 0 h 111"/>
                  <a:gd name="T48" fmla="*/ 0 w 104"/>
                  <a:gd name="T49" fmla="*/ 0 h 111"/>
                  <a:gd name="T50" fmla="*/ 0 w 104"/>
                  <a:gd name="T51" fmla="*/ 0 h 111"/>
                  <a:gd name="T52" fmla="*/ 0 w 104"/>
                  <a:gd name="T53" fmla="*/ 0 h 111"/>
                  <a:gd name="T54" fmla="*/ 0 w 104"/>
                  <a:gd name="T55" fmla="*/ 0 h 111"/>
                  <a:gd name="T56" fmla="*/ 0 w 104"/>
                  <a:gd name="T57" fmla="*/ 0 h 111"/>
                  <a:gd name="T58" fmla="*/ 0 w 104"/>
                  <a:gd name="T59" fmla="*/ 0 h 111"/>
                  <a:gd name="T60" fmla="*/ 0 w 104"/>
                  <a:gd name="T61" fmla="*/ 0 h 111"/>
                  <a:gd name="T62" fmla="*/ 0 w 104"/>
                  <a:gd name="T63" fmla="*/ 0 h 111"/>
                  <a:gd name="T64" fmla="*/ 0 w 104"/>
                  <a:gd name="T65" fmla="*/ 0 h 111"/>
                  <a:gd name="T66" fmla="*/ 0 w 104"/>
                  <a:gd name="T67" fmla="*/ 0 h 111"/>
                  <a:gd name="T68" fmla="*/ 0 w 104"/>
                  <a:gd name="T69" fmla="*/ 0 h 111"/>
                  <a:gd name="T70" fmla="*/ 0 w 104"/>
                  <a:gd name="T71" fmla="*/ 0 h 111"/>
                  <a:gd name="T72" fmla="*/ 0 w 104"/>
                  <a:gd name="T73" fmla="*/ 0 h 111"/>
                  <a:gd name="T74" fmla="*/ 0 w 104"/>
                  <a:gd name="T75" fmla="*/ 0 h 111"/>
                  <a:gd name="T76" fmla="*/ 0 w 104"/>
                  <a:gd name="T77" fmla="*/ 0 h 111"/>
                  <a:gd name="T78" fmla="*/ 0 w 104"/>
                  <a:gd name="T79" fmla="*/ 0 h 111"/>
                  <a:gd name="T80" fmla="*/ 0 w 104"/>
                  <a:gd name="T81" fmla="*/ 0 h 111"/>
                  <a:gd name="T82" fmla="*/ 0 w 104"/>
                  <a:gd name="T83" fmla="*/ 0 h 111"/>
                  <a:gd name="T84" fmla="*/ 0 w 104"/>
                  <a:gd name="T85" fmla="*/ 0 h 111"/>
                  <a:gd name="T86" fmla="*/ 0 w 104"/>
                  <a:gd name="T87" fmla="*/ 0 h 111"/>
                  <a:gd name="T88" fmla="*/ 0 w 104"/>
                  <a:gd name="T89" fmla="*/ 0 h 111"/>
                  <a:gd name="T90" fmla="*/ 0 w 104"/>
                  <a:gd name="T91" fmla="*/ 0 h 111"/>
                  <a:gd name="T92" fmla="*/ 0 w 104"/>
                  <a:gd name="T93" fmla="*/ 0 h 111"/>
                  <a:gd name="T94" fmla="*/ 0 w 104"/>
                  <a:gd name="T95" fmla="*/ 0 h 111"/>
                  <a:gd name="T96" fmla="*/ 0 w 104"/>
                  <a:gd name="T97" fmla="*/ 0 h 111"/>
                  <a:gd name="T98" fmla="*/ 0 w 104"/>
                  <a:gd name="T99" fmla="*/ 0 h 111"/>
                  <a:gd name="T100" fmla="*/ 0 w 104"/>
                  <a:gd name="T101" fmla="*/ 0 h 111"/>
                  <a:gd name="T102" fmla="*/ 0 w 104"/>
                  <a:gd name="T103" fmla="*/ 0 h 111"/>
                  <a:gd name="T104" fmla="*/ 0 w 104"/>
                  <a:gd name="T105" fmla="*/ 0 h 111"/>
                  <a:gd name="T106" fmla="*/ 0 w 104"/>
                  <a:gd name="T107" fmla="*/ 0 h 111"/>
                  <a:gd name="T108" fmla="*/ 0 w 104"/>
                  <a:gd name="T109" fmla="*/ 0 h 111"/>
                  <a:gd name="T110" fmla="*/ 0 w 104"/>
                  <a:gd name="T111" fmla="*/ 0 h 111"/>
                  <a:gd name="T112" fmla="*/ 0 w 104"/>
                  <a:gd name="T113" fmla="*/ 0 h 111"/>
                  <a:gd name="T114" fmla="*/ 0 w 104"/>
                  <a:gd name="T115" fmla="*/ 0 h 111"/>
                  <a:gd name="T116" fmla="*/ 0 w 104"/>
                  <a:gd name="T117" fmla="*/ 0 h 1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
                  <a:gd name="T178" fmla="*/ 0 h 111"/>
                  <a:gd name="T179" fmla="*/ 104 w 104"/>
                  <a:gd name="T180" fmla="*/ 111 h 1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 h="111">
                    <a:moveTo>
                      <a:pt x="0" y="14"/>
                    </a:moveTo>
                    <a:lnTo>
                      <a:pt x="5" y="11"/>
                    </a:lnTo>
                    <a:lnTo>
                      <a:pt x="9" y="14"/>
                    </a:lnTo>
                    <a:lnTo>
                      <a:pt x="12" y="8"/>
                    </a:lnTo>
                    <a:lnTo>
                      <a:pt x="29" y="8"/>
                    </a:lnTo>
                    <a:lnTo>
                      <a:pt x="35" y="12"/>
                    </a:lnTo>
                    <a:lnTo>
                      <a:pt x="45" y="0"/>
                    </a:lnTo>
                    <a:lnTo>
                      <a:pt x="48" y="0"/>
                    </a:lnTo>
                    <a:lnTo>
                      <a:pt x="50" y="8"/>
                    </a:lnTo>
                    <a:lnTo>
                      <a:pt x="61" y="8"/>
                    </a:lnTo>
                    <a:lnTo>
                      <a:pt x="63" y="1"/>
                    </a:lnTo>
                    <a:lnTo>
                      <a:pt x="74" y="5"/>
                    </a:lnTo>
                    <a:lnTo>
                      <a:pt x="74" y="9"/>
                    </a:lnTo>
                    <a:lnTo>
                      <a:pt x="73" y="15"/>
                    </a:lnTo>
                    <a:lnTo>
                      <a:pt x="83" y="19"/>
                    </a:lnTo>
                    <a:lnTo>
                      <a:pt x="104" y="12"/>
                    </a:lnTo>
                    <a:lnTo>
                      <a:pt x="104" y="15"/>
                    </a:lnTo>
                    <a:lnTo>
                      <a:pt x="99" y="26"/>
                    </a:lnTo>
                    <a:lnTo>
                      <a:pt x="100" y="34"/>
                    </a:lnTo>
                    <a:lnTo>
                      <a:pt x="96" y="36"/>
                    </a:lnTo>
                    <a:lnTo>
                      <a:pt x="96" y="40"/>
                    </a:lnTo>
                    <a:lnTo>
                      <a:pt x="86" y="45"/>
                    </a:lnTo>
                    <a:lnTo>
                      <a:pt x="80" y="44"/>
                    </a:lnTo>
                    <a:lnTo>
                      <a:pt x="77" y="48"/>
                    </a:lnTo>
                    <a:lnTo>
                      <a:pt x="71" y="52"/>
                    </a:lnTo>
                    <a:lnTo>
                      <a:pt x="77" y="61"/>
                    </a:lnTo>
                    <a:lnTo>
                      <a:pt x="74" y="64"/>
                    </a:lnTo>
                    <a:lnTo>
                      <a:pt x="74" y="72"/>
                    </a:lnTo>
                    <a:lnTo>
                      <a:pt x="60" y="73"/>
                    </a:lnTo>
                    <a:lnTo>
                      <a:pt x="58" y="69"/>
                    </a:lnTo>
                    <a:lnTo>
                      <a:pt x="55" y="68"/>
                    </a:lnTo>
                    <a:lnTo>
                      <a:pt x="47" y="73"/>
                    </a:lnTo>
                    <a:lnTo>
                      <a:pt x="48" y="68"/>
                    </a:lnTo>
                    <a:lnTo>
                      <a:pt x="45" y="64"/>
                    </a:lnTo>
                    <a:lnTo>
                      <a:pt x="44" y="70"/>
                    </a:lnTo>
                    <a:lnTo>
                      <a:pt x="45" y="73"/>
                    </a:lnTo>
                    <a:lnTo>
                      <a:pt x="45" y="80"/>
                    </a:lnTo>
                    <a:lnTo>
                      <a:pt x="47" y="90"/>
                    </a:lnTo>
                    <a:lnTo>
                      <a:pt x="50" y="91"/>
                    </a:lnTo>
                    <a:lnTo>
                      <a:pt x="51" y="98"/>
                    </a:lnTo>
                    <a:lnTo>
                      <a:pt x="58" y="101"/>
                    </a:lnTo>
                    <a:lnTo>
                      <a:pt x="61" y="107"/>
                    </a:lnTo>
                    <a:lnTo>
                      <a:pt x="52" y="111"/>
                    </a:lnTo>
                    <a:lnTo>
                      <a:pt x="50" y="107"/>
                    </a:lnTo>
                    <a:lnTo>
                      <a:pt x="44" y="104"/>
                    </a:lnTo>
                    <a:lnTo>
                      <a:pt x="31" y="89"/>
                    </a:lnTo>
                    <a:lnTo>
                      <a:pt x="35" y="84"/>
                    </a:lnTo>
                    <a:lnTo>
                      <a:pt x="32" y="76"/>
                    </a:lnTo>
                    <a:lnTo>
                      <a:pt x="34" y="68"/>
                    </a:lnTo>
                    <a:lnTo>
                      <a:pt x="34" y="62"/>
                    </a:lnTo>
                    <a:lnTo>
                      <a:pt x="37" y="57"/>
                    </a:lnTo>
                    <a:lnTo>
                      <a:pt x="37" y="40"/>
                    </a:lnTo>
                    <a:lnTo>
                      <a:pt x="26" y="41"/>
                    </a:lnTo>
                    <a:lnTo>
                      <a:pt x="21" y="37"/>
                    </a:lnTo>
                    <a:lnTo>
                      <a:pt x="26" y="29"/>
                    </a:lnTo>
                    <a:lnTo>
                      <a:pt x="26" y="19"/>
                    </a:lnTo>
                    <a:lnTo>
                      <a:pt x="11" y="16"/>
                    </a:lnTo>
                    <a:lnTo>
                      <a:pt x="3" y="19"/>
                    </a:lnTo>
                    <a:lnTo>
                      <a:pt x="0" y="1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4" name="Freeform 350"/>
              <p:cNvSpPr>
                <a:spLocks/>
              </p:cNvSpPr>
              <p:nvPr/>
            </p:nvSpPr>
            <p:spPr bwMode="auto">
              <a:xfrm>
                <a:off x="3355" y="2219"/>
                <a:ext cx="73" cy="70"/>
              </a:xfrm>
              <a:custGeom>
                <a:avLst/>
                <a:gdLst>
                  <a:gd name="T0" fmla="*/ 0 w 218"/>
                  <a:gd name="T1" fmla="*/ 0 h 210"/>
                  <a:gd name="T2" fmla="*/ 0 w 218"/>
                  <a:gd name="T3" fmla="*/ 0 h 210"/>
                  <a:gd name="T4" fmla="*/ 0 w 218"/>
                  <a:gd name="T5" fmla="*/ 0 h 210"/>
                  <a:gd name="T6" fmla="*/ 0 w 218"/>
                  <a:gd name="T7" fmla="*/ 0 h 210"/>
                  <a:gd name="T8" fmla="*/ 0 w 218"/>
                  <a:gd name="T9" fmla="*/ 0 h 210"/>
                  <a:gd name="T10" fmla="*/ 0 w 218"/>
                  <a:gd name="T11" fmla="*/ 0 h 210"/>
                  <a:gd name="T12" fmla="*/ 0 w 218"/>
                  <a:gd name="T13" fmla="*/ 0 h 210"/>
                  <a:gd name="T14" fmla="*/ 0 w 218"/>
                  <a:gd name="T15" fmla="*/ 0 h 210"/>
                  <a:gd name="T16" fmla="*/ 0 w 218"/>
                  <a:gd name="T17" fmla="*/ 0 h 210"/>
                  <a:gd name="T18" fmla="*/ 0 w 218"/>
                  <a:gd name="T19" fmla="*/ 0 h 210"/>
                  <a:gd name="T20" fmla="*/ 0 w 218"/>
                  <a:gd name="T21" fmla="*/ 0 h 210"/>
                  <a:gd name="T22" fmla="*/ 0 w 218"/>
                  <a:gd name="T23" fmla="*/ 0 h 210"/>
                  <a:gd name="T24" fmla="*/ 0 w 218"/>
                  <a:gd name="T25" fmla="*/ 0 h 210"/>
                  <a:gd name="T26" fmla="*/ 0 w 218"/>
                  <a:gd name="T27" fmla="*/ 0 h 210"/>
                  <a:gd name="T28" fmla="*/ 0 w 218"/>
                  <a:gd name="T29" fmla="*/ 0 h 210"/>
                  <a:gd name="T30" fmla="*/ 0 w 218"/>
                  <a:gd name="T31" fmla="*/ 0 h 210"/>
                  <a:gd name="T32" fmla="*/ 0 w 218"/>
                  <a:gd name="T33" fmla="*/ 0 h 210"/>
                  <a:gd name="T34" fmla="*/ 0 w 218"/>
                  <a:gd name="T35" fmla="*/ 0 h 210"/>
                  <a:gd name="T36" fmla="*/ 0 w 218"/>
                  <a:gd name="T37" fmla="*/ 0 h 210"/>
                  <a:gd name="T38" fmla="*/ 0 w 218"/>
                  <a:gd name="T39" fmla="*/ 0 h 210"/>
                  <a:gd name="T40" fmla="*/ 0 w 218"/>
                  <a:gd name="T41" fmla="*/ 0 h 210"/>
                  <a:gd name="T42" fmla="*/ 0 w 218"/>
                  <a:gd name="T43" fmla="*/ 0 h 210"/>
                  <a:gd name="T44" fmla="*/ 0 w 218"/>
                  <a:gd name="T45" fmla="*/ 0 h 210"/>
                  <a:gd name="T46" fmla="*/ 0 w 218"/>
                  <a:gd name="T47" fmla="*/ 0 h 210"/>
                  <a:gd name="T48" fmla="*/ 0 w 218"/>
                  <a:gd name="T49" fmla="*/ 0 h 210"/>
                  <a:gd name="T50" fmla="*/ 0 w 218"/>
                  <a:gd name="T51" fmla="*/ 0 h 210"/>
                  <a:gd name="T52" fmla="*/ 0 w 218"/>
                  <a:gd name="T53" fmla="*/ 0 h 210"/>
                  <a:gd name="T54" fmla="*/ 0 w 218"/>
                  <a:gd name="T55" fmla="*/ 0 h 210"/>
                  <a:gd name="T56" fmla="*/ 0 w 218"/>
                  <a:gd name="T57" fmla="*/ 0 h 210"/>
                  <a:gd name="T58" fmla="*/ 0 w 218"/>
                  <a:gd name="T59" fmla="*/ 0 h 210"/>
                  <a:gd name="T60" fmla="*/ 0 w 218"/>
                  <a:gd name="T61" fmla="*/ 0 h 210"/>
                  <a:gd name="T62" fmla="*/ 0 w 218"/>
                  <a:gd name="T63" fmla="*/ 0 h 210"/>
                  <a:gd name="T64" fmla="*/ 0 w 218"/>
                  <a:gd name="T65" fmla="*/ 0 h 210"/>
                  <a:gd name="T66" fmla="*/ 0 w 218"/>
                  <a:gd name="T67" fmla="*/ 0 h 210"/>
                  <a:gd name="T68" fmla="*/ 0 w 218"/>
                  <a:gd name="T69" fmla="*/ 0 h 210"/>
                  <a:gd name="T70" fmla="*/ 0 w 218"/>
                  <a:gd name="T71" fmla="*/ 0 h 210"/>
                  <a:gd name="T72" fmla="*/ 0 w 218"/>
                  <a:gd name="T73" fmla="*/ 0 h 210"/>
                  <a:gd name="T74" fmla="*/ 0 w 218"/>
                  <a:gd name="T75" fmla="*/ 0 h 210"/>
                  <a:gd name="T76" fmla="*/ 0 w 218"/>
                  <a:gd name="T77" fmla="*/ 0 h 210"/>
                  <a:gd name="T78" fmla="*/ 0 w 218"/>
                  <a:gd name="T79" fmla="*/ 0 h 210"/>
                  <a:gd name="T80" fmla="*/ 0 w 218"/>
                  <a:gd name="T81" fmla="*/ 0 h 210"/>
                  <a:gd name="T82" fmla="*/ 0 w 218"/>
                  <a:gd name="T83" fmla="*/ 0 h 210"/>
                  <a:gd name="T84" fmla="*/ 0 w 218"/>
                  <a:gd name="T85" fmla="*/ 0 h 210"/>
                  <a:gd name="T86" fmla="*/ 0 w 218"/>
                  <a:gd name="T87" fmla="*/ 0 h 210"/>
                  <a:gd name="T88" fmla="*/ 0 w 218"/>
                  <a:gd name="T89" fmla="*/ 0 h 210"/>
                  <a:gd name="T90" fmla="*/ 0 w 218"/>
                  <a:gd name="T91" fmla="*/ 0 h 210"/>
                  <a:gd name="T92" fmla="*/ 0 w 218"/>
                  <a:gd name="T93" fmla="*/ 0 h 210"/>
                  <a:gd name="T94" fmla="*/ 0 w 218"/>
                  <a:gd name="T95" fmla="*/ 0 h 210"/>
                  <a:gd name="T96" fmla="*/ 0 w 218"/>
                  <a:gd name="T97" fmla="*/ 0 h 210"/>
                  <a:gd name="T98" fmla="*/ 0 w 218"/>
                  <a:gd name="T99" fmla="*/ 0 h 210"/>
                  <a:gd name="T100" fmla="*/ 0 w 218"/>
                  <a:gd name="T101" fmla="*/ 0 h 210"/>
                  <a:gd name="T102" fmla="*/ 0 w 218"/>
                  <a:gd name="T103" fmla="*/ 0 h 210"/>
                  <a:gd name="T104" fmla="*/ 0 w 218"/>
                  <a:gd name="T105" fmla="*/ 0 h 210"/>
                  <a:gd name="T106" fmla="*/ 0 w 218"/>
                  <a:gd name="T107" fmla="*/ 0 h 210"/>
                  <a:gd name="T108" fmla="*/ 0 w 218"/>
                  <a:gd name="T109" fmla="*/ 0 h 210"/>
                  <a:gd name="T110" fmla="*/ 0 w 218"/>
                  <a:gd name="T111" fmla="*/ 0 h 2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8"/>
                  <a:gd name="T169" fmla="*/ 0 h 210"/>
                  <a:gd name="T170" fmla="*/ 218 w 218"/>
                  <a:gd name="T171" fmla="*/ 210 h 2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8" h="210">
                    <a:moveTo>
                      <a:pt x="0" y="24"/>
                    </a:moveTo>
                    <a:lnTo>
                      <a:pt x="13" y="21"/>
                    </a:lnTo>
                    <a:lnTo>
                      <a:pt x="23" y="17"/>
                    </a:lnTo>
                    <a:lnTo>
                      <a:pt x="27" y="8"/>
                    </a:lnTo>
                    <a:lnTo>
                      <a:pt x="50" y="11"/>
                    </a:lnTo>
                    <a:lnTo>
                      <a:pt x="53" y="22"/>
                    </a:lnTo>
                    <a:lnTo>
                      <a:pt x="59" y="32"/>
                    </a:lnTo>
                    <a:lnTo>
                      <a:pt x="92" y="27"/>
                    </a:lnTo>
                    <a:lnTo>
                      <a:pt x="110" y="20"/>
                    </a:lnTo>
                    <a:lnTo>
                      <a:pt x="141" y="0"/>
                    </a:lnTo>
                    <a:lnTo>
                      <a:pt x="170" y="4"/>
                    </a:lnTo>
                    <a:lnTo>
                      <a:pt x="179" y="18"/>
                    </a:lnTo>
                    <a:lnTo>
                      <a:pt x="193" y="22"/>
                    </a:lnTo>
                    <a:lnTo>
                      <a:pt x="208" y="20"/>
                    </a:lnTo>
                    <a:lnTo>
                      <a:pt x="208" y="25"/>
                    </a:lnTo>
                    <a:lnTo>
                      <a:pt x="205" y="27"/>
                    </a:lnTo>
                    <a:lnTo>
                      <a:pt x="200" y="35"/>
                    </a:lnTo>
                    <a:lnTo>
                      <a:pt x="198" y="33"/>
                    </a:lnTo>
                    <a:lnTo>
                      <a:pt x="196" y="40"/>
                    </a:lnTo>
                    <a:lnTo>
                      <a:pt x="190" y="42"/>
                    </a:lnTo>
                    <a:lnTo>
                      <a:pt x="192" y="56"/>
                    </a:lnTo>
                    <a:lnTo>
                      <a:pt x="195" y="56"/>
                    </a:lnTo>
                    <a:lnTo>
                      <a:pt x="195" y="58"/>
                    </a:lnTo>
                    <a:lnTo>
                      <a:pt x="193" y="61"/>
                    </a:lnTo>
                    <a:lnTo>
                      <a:pt x="199" y="70"/>
                    </a:lnTo>
                    <a:lnTo>
                      <a:pt x="198" y="71"/>
                    </a:lnTo>
                    <a:lnTo>
                      <a:pt x="198" y="75"/>
                    </a:lnTo>
                    <a:lnTo>
                      <a:pt x="196" y="77"/>
                    </a:lnTo>
                    <a:lnTo>
                      <a:pt x="199" y="79"/>
                    </a:lnTo>
                    <a:lnTo>
                      <a:pt x="199" y="82"/>
                    </a:lnTo>
                    <a:lnTo>
                      <a:pt x="198" y="86"/>
                    </a:lnTo>
                    <a:lnTo>
                      <a:pt x="198" y="89"/>
                    </a:lnTo>
                    <a:lnTo>
                      <a:pt x="195" y="89"/>
                    </a:lnTo>
                    <a:lnTo>
                      <a:pt x="193" y="92"/>
                    </a:lnTo>
                    <a:lnTo>
                      <a:pt x="200" y="95"/>
                    </a:lnTo>
                    <a:lnTo>
                      <a:pt x="200" y="102"/>
                    </a:lnTo>
                    <a:lnTo>
                      <a:pt x="205" y="106"/>
                    </a:lnTo>
                    <a:lnTo>
                      <a:pt x="203" y="108"/>
                    </a:lnTo>
                    <a:lnTo>
                      <a:pt x="205" y="110"/>
                    </a:lnTo>
                    <a:lnTo>
                      <a:pt x="203" y="117"/>
                    </a:lnTo>
                    <a:lnTo>
                      <a:pt x="206" y="118"/>
                    </a:lnTo>
                    <a:lnTo>
                      <a:pt x="206" y="121"/>
                    </a:lnTo>
                    <a:lnTo>
                      <a:pt x="206" y="122"/>
                    </a:lnTo>
                    <a:lnTo>
                      <a:pt x="208" y="125"/>
                    </a:lnTo>
                    <a:lnTo>
                      <a:pt x="218" y="122"/>
                    </a:lnTo>
                    <a:lnTo>
                      <a:pt x="215" y="129"/>
                    </a:lnTo>
                    <a:lnTo>
                      <a:pt x="212" y="129"/>
                    </a:lnTo>
                    <a:lnTo>
                      <a:pt x="211" y="136"/>
                    </a:lnTo>
                    <a:lnTo>
                      <a:pt x="199" y="142"/>
                    </a:lnTo>
                    <a:lnTo>
                      <a:pt x="199" y="143"/>
                    </a:lnTo>
                    <a:lnTo>
                      <a:pt x="202" y="149"/>
                    </a:lnTo>
                    <a:lnTo>
                      <a:pt x="203" y="156"/>
                    </a:lnTo>
                    <a:lnTo>
                      <a:pt x="205" y="160"/>
                    </a:lnTo>
                    <a:lnTo>
                      <a:pt x="200" y="172"/>
                    </a:lnTo>
                    <a:lnTo>
                      <a:pt x="203" y="183"/>
                    </a:lnTo>
                    <a:lnTo>
                      <a:pt x="202" y="189"/>
                    </a:lnTo>
                    <a:lnTo>
                      <a:pt x="206" y="195"/>
                    </a:lnTo>
                    <a:lnTo>
                      <a:pt x="206" y="206"/>
                    </a:lnTo>
                    <a:lnTo>
                      <a:pt x="206" y="208"/>
                    </a:lnTo>
                    <a:lnTo>
                      <a:pt x="203" y="210"/>
                    </a:lnTo>
                    <a:lnTo>
                      <a:pt x="196" y="208"/>
                    </a:lnTo>
                    <a:lnTo>
                      <a:pt x="192" y="206"/>
                    </a:lnTo>
                    <a:lnTo>
                      <a:pt x="185" y="192"/>
                    </a:lnTo>
                    <a:lnTo>
                      <a:pt x="185" y="189"/>
                    </a:lnTo>
                    <a:lnTo>
                      <a:pt x="182" y="182"/>
                    </a:lnTo>
                    <a:lnTo>
                      <a:pt x="180" y="179"/>
                    </a:lnTo>
                    <a:lnTo>
                      <a:pt x="182" y="177"/>
                    </a:lnTo>
                    <a:lnTo>
                      <a:pt x="177" y="171"/>
                    </a:lnTo>
                    <a:lnTo>
                      <a:pt x="177" y="170"/>
                    </a:lnTo>
                    <a:lnTo>
                      <a:pt x="177" y="168"/>
                    </a:lnTo>
                    <a:lnTo>
                      <a:pt x="177" y="163"/>
                    </a:lnTo>
                    <a:lnTo>
                      <a:pt x="174" y="158"/>
                    </a:lnTo>
                    <a:lnTo>
                      <a:pt x="173" y="157"/>
                    </a:lnTo>
                    <a:lnTo>
                      <a:pt x="172" y="147"/>
                    </a:lnTo>
                    <a:lnTo>
                      <a:pt x="166" y="145"/>
                    </a:lnTo>
                    <a:lnTo>
                      <a:pt x="161" y="145"/>
                    </a:lnTo>
                    <a:lnTo>
                      <a:pt x="160" y="142"/>
                    </a:lnTo>
                    <a:lnTo>
                      <a:pt x="156" y="149"/>
                    </a:lnTo>
                    <a:lnTo>
                      <a:pt x="151" y="149"/>
                    </a:lnTo>
                    <a:lnTo>
                      <a:pt x="148" y="158"/>
                    </a:lnTo>
                    <a:lnTo>
                      <a:pt x="144" y="161"/>
                    </a:lnTo>
                    <a:lnTo>
                      <a:pt x="144" y="168"/>
                    </a:lnTo>
                    <a:lnTo>
                      <a:pt x="136" y="171"/>
                    </a:lnTo>
                    <a:lnTo>
                      <a:pt x="134" y="168"/>
                    </a:lnTo>
                    <a:lnTo>
                      <a:pt x="133" y="167"/>
                    </a:lnTo>
                    <a:lnTo>
                      <a:pt x="131" y="163"/>
                    </a:lnTo>
                    <a:lnTo>
                      <a:pt x="136" y="163"/>
                    </a:lnTo>
                    <a:lnTo>
                      <a:pt x="138" y="160"/>
                    </a:lnTo>
                    <a:lnTo>
                      <a:pt x="136" y="157"/>
                    </a:lnTo>
                    <a:lnTo>
                      <a:pt x="123" y="160"/>
                    </a:lnTo>
                    <a:lnTo>
                      <a:pt x="121" y="163"/>
                    </a:lnTo>
                    <a:lnTo>
                      <a:pt x="117" y="160"/>
                    </a:lnTo>
                    <a:lnTo>
                      <a:pt x="114" y="154"/>
                    </a:lnTo>
                    <a:lnTo>
                      <a:pt x="110" y="153"/>
                    </a:lnTo>
                    <a:lnTo>
                      <a:pt x="105" y="156"/>
                    </a:lnTo>
                    <a:lnTo>
                      <a:pt x="101" y="156"/>
                    </a:lnTo>
                    <a:lnTo>
                      <a:pt x="102" y="160"/>
                    </a:lnTo>
                    <a:lnTo>
                      <a:pt x="95" y="163"/>
                    </a:lnTo>
                    <a:lnTo>
                      <a:pt x="88" y="161"/>
                    </a:lnTo>
                    <a:lnTo>
                      <a:pt x="88" y="153"/>
                    </a:lnTo>
                    <a:lnTo>
                      <a:pt x="84" y="145"/>
                    </a:lnTo>
                    <a:lnTo>
                      <a:pt x="79" y="146"/>
                    </a:lnTo>
                    <a:lnTo>
                      <a:pt x="69" y="147"/>
                    </a:lnTo>
                    <a:lnTo>
                      <a:pt x="71" y="152"/>
                    </a:lnTo>
                    <a:lnTo>
                      <a:pt x="73" y="157"/>
                    </a:lnTo>
                    <a:lnTo>
                      <a:pt x="66" y="164"/>
                    </a:lnTo>
                    <a:lnTo>
                      <a:pt x="62" y="164"/>
                    </a:lnTo>
                    <a:lnTo>
                      <a:pt x="58" y="161"/>
                    </a:lnTo>
                    <a:lnTo>
                      <a:pt x="53" y="161"/>
                    </a:lnTo>
                    <a:lnTo>
                      <a:pt x="42" y="165"/>
                    </a:lnTo>
                    <a:lnTo>
                      <a:pt x="37" y="165"/>
                    </a:lnTo>
                    <a:lnTo>
                      <a:pt x="33" y="160"/>
                    </a:lnTo>
                    <a:lnTo>
                      <a:pt x="33" y="153"/>
                    </a:lnTo>
                    <a:lnTo>
                      <a:pt x="33" y="152"/>
                    </a:lnTo>
                    <a:lnTo>
                      <a:pt x="37" y="147"/>
                    </a:lnTo>
                    <a:lnTo>
                      <a:pt x="39" y="140"/>
                    </a:lnTo>
                    <a:lnTo>
                      <a:pt x="40" y="140"/>
                    </a:lnTo>
                    <a:lnTo>
                      <a:pt x="42" y="133"/>
                    </a:lnTo>
                    <a:lnTo>
                      <a:pt x="48" y="131"/>
                    </a:lnTo>
                    <a:lnTo>
                      <a:pt x="52" y="129"/>
                    </a:lnTo>
                    <a:lnTo>
                      <a:pt x="56" y="118"/>
                    </a:lnTo>
                    <a:lnTo>
                      <a:pt x="61" y="120"/>
                    </a:lnTo>
                    <a:lnTo>
                      <a:pt x="61" y="121"/>
                    </a:lnTo>
                    <a:lnTo>
                      <a:pt x="65" y="121"/>
                    </a:lnTo>
                    <a:lnTo>
                      <a:pt x="69" y="122"/>
                    </a:lnTo>
                    <a:lnTo>
                      <a:pt x="69" y="128"/>
                    </a:lnTo>
                    <a:lnTo>
                      <a:pt x="75" y="127"/>
                    </a:lnTo>
                    <a:lnTo>
                      <a:pt x="82" y="121"/>
                    </a:lnTo>
                    <a:lnTo>
                      <a:pt x="85" y="121"/>
                    </a:lnTo>
                    <a:lnTo>
                      <a:pt x="86" y="118"/>
                    </a:lnTo>
                    <a:lnTo>
                      <a:pt x="86" y="115"/>
                    </a:lnTo>
                    <a:lnTo>
                      <a:pt x="88" y="113"/>
                    </a:lnTo>
                    <a:lnTo>
                      <a:pt x="88" y="108"/>
                    </a:lnTo>
                    <a:lnTo>
                      <a:pt x="92" y="107"/>
                    </a:lnTo>
                    <a:lnTo>
                      <a:pt x="94" y="103"/>
                    </a:lnTo>
                    <a:lnTo>
                      <a:pt x="94" y="96"/>
                    </a:lnTo>
                    <a:lnTo>
                      <a:pt x="92" y="93"/>
                    </a:lnTo>
                    <a:lnTo>
                      <a:pt x="88" y="93"/>
                    </a:lnTo>
                    <a:lnTo>
                      <a:pt x="85" y="86"/>
                    </a:lnTo>
                    <a:lnTo>
                      <a:pt x="79" y="85"/>
                    </a:lnTo>
                    <a:lnTo>
                      <a:pt x="75" y="81"/>
                    </a:lnTo>
                    <a:lnTo>
                      <a:pt x="81" y="78"/>
                    </a:lnTo>
                    <a:lnTo>
                      <a:pt x="79" y="70"/>
                    </a:lnTo>
                    <a:lnTo>
                      <a:pt x="76" y="67"/>
                    </a:lnTo>
                    <a:lnTo>
                      <a:pt x="76" y="64"/>
                    </a:lnTo>
                    <a:lnTo>
                      <a:pt x="72" y="65"/>
                    </a:lnTo>
                    <a:lnTo>
                      <a:pt x="66" y="61"/>
                    </a:lnTo>
                    <a:lnTo>
                      <a:pt x="68" y="53"/>
                    </a:lnTo>
                    <a:lnTo>
                      <a:pt x="62" y="54"/>
                    </a:lnTo>
                    <a:lnTo>
                      <a:pt x="56" y="52"/>
                    </a:lnTo>
                    <a:lnTo>
                      <a:pt x="56" y="49"/>
                    </a:lnTo>
                    <a:lnTo>
                      <a:pt x="55" y="46"/>
                    </a:lnTo>
                    <a:lnTo>
                      <a:pt x="53" y="46"/>
                    </a:lnTo>
                    <a:lnTo>
                      <a:pt x="53" y="43"/>
                    </a:lnTo>
                    <a:lnTo>
                      <a:pt x="49" y="40"/>
                    </a:lnTo>
                    <a:lnTo>
                      <a:pt x="48" y="36"/>
                    </a:lnTo>
                    <a:lnTo>
                      <a:pt x="45" y="36"/>
                    </a:lnTo>
                    <a:lnTo>
                      <a:pt x="43" y="32"/>
                    </a:lnTo>
                    <a:lnTo>
                      <a:pt x="42" y="29"/>
                    </a:lnTo>
                    <a:lnTo>
                      <a:pt x="36" y="31"/>
                    </a:lnTo>
                    <a:lnTo>
                      <a:pt x="35" y="39"/>
                    </a:lnTo>
                    <a:lnTo>
                      <a:pt x="30" y="43"/>
                    </a:lnTo>
                    <a:lnTo>
                      <a:pt x="27" y="47"/>
                    </a:lnTo>
                    <a:lnTo>
                      <a:pt x="23" y="49"/>
                    </a:lnTo>
                    <a:lnTo>
                      <a:pt x="23" y="42"/>
                    </a:lnTo>
                    <a:lnTo>
                      <a:pt x="22" y="36"/>
                    </a:lnTo>
                    <a:lnTo>
                      <a:pt x="13" y="33"/>
                    </a:lnTo>
                    <a:lnTo>
                      <a:pt x="10" y="35"/>
                    </a:lnTo>
                    <a:lnTo>
                      <a:pt x="0" y="29"/>
                    </a:lnTo>
                    <a:lnTo>
                      <a:pt x="0" y="2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5" name="Freeform 351"/>
              <p:cNvSpPr>
                <a:spLocks/>
              </p:cNvSpPr>
              <p:nvPr/>
            </p:nvSpPr>
            <p:spPr bwMode="auto">
              <a:xfrm>
                <a:off x="3340" y="2221"/>
                <a:ext cx="7" cy="10"/>
              </a:xfrm>
              <a:custGeom>
                <a:avLst/>
                <a:gdLst>
                  <a:gd name="T0" fmla="*/ 0 w 22"/>
                  <a:gd name="T1" fmla="*/ 0 h 29"/>
                  <a:gd name="T2" fmla="*/ 0 w 22"/>
                  <a:gd name="T3" fmla="*/ 0 h 29"/>
                  <a:gd name="T4" fmla="*/ 0 w 22"/>
                  <a:gd name="T5" fmla="*/ 0 h 29"/>
                  <a:gd name="T6" fmla="*/ 0 w 22"/>
                  <a:gd name="T7" fmla="*/ 0 h 29"/>
                  <a:gd name="T8" fmla="*/ 0 w 22"/>
                  <a:gd name="T9" fmla="*/ 0 h 29"/>
                  <a:gd name="T10" fmla="*/ 0 w 22"/>
                  <a:gd name="T11" fmla="*/ 0 h 29"/>
                  <a:gd name="T12" fmla="*/ 0 w 22"/>
                  <a:gd name="T13" fmla="*/ 0 h 29"/>
                  <a:gd name="T14" fmla="*/ 0 w 22"/>
                  <a:gd name="T15" fmla="*/ 0 h 29"/>
                  <a:gd name="T16" fmla="*/ 0 w 22"/>
                  <a:gd name="T17" fmla="*/ 0 h 29"/>
                  <a:gd name="T18" fmla="*/ 0 w 22"/>
                  <a:gd name="T19" fmla="*/ 0 h 29"/>
                  <a:gd name="T20" fmla="*/ 0 w 22"/>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29"/>
                  <a:gd name="T35" fmla="*/ 22 w 22"/>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29">
                    <a:moveTo>
                      <a:pt x="0" y="18"/>
                    </a:moveTo>
                    <a:lnTo>
                      <a:pt x="2" y="17"/>
                    </a:lnTo>
                    <a:lnTo>
                      <a:pt x="6" y="0"/>
                    </a:lnTo>
                    <a:lnTo>
                      <a:pt x="22" y="10"/>
                    </a:lnTo>
                    <a:lnTo>
                      <a:pt x="18" y="13"/>
                    </a:lnTo>
                    <a:lnTo>
                      <a:pt x="19" y="20"/>
                    </a:lnTo>
                    <a:lnTo>
                      <a:pt x="15" y="22"/>
                    </a:lnTo>
                    <a:lnTo>
                      <a:pt x="10" y="29"/>
                    </a:lnTo>
                    <a:lnTo>
                      <a:pt x="9" y="29"/>
                    </a:lnTo>
                    <a:lnTo>
                      <a:pt x="6" y="20"/>
                    </a:lnTo>
                    <a:lnTo>
                      <a:pt x="0" y="18"/>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6" name="Freeform 352"/>
              <p:cNvSpPr>
                <a:spLocks/>
              </p:cNvSpPr>
              <p:nvPr/>
            </p:nvSpPr>
            <p:spPr bwMode="auto">
              <a:xfrm>
                <a:off x="3334" y="2225"/>
                <a:ext cx="45" cy="34"/>
              </a:xfrm>
              <a:custGeom>
                <a:avLst/>
                <a:gdLst>
                  <a:gd name="T0" fmla="*/ 0 w 136"/>
                  <a:gd name="T1" fmla="*/ 0 h 103"/>
                  <a:gd name="T2" fmla="*/ 0 w 136"/>
                  <a:gd name="T3" fmla="*/ 0 h 103"/>
                  <a:gd name="T4" fmla="*/ 0 w 136"/>
                  <a:gd name="T5" fmla="*/ 0 h 103"/>
                  <a:gd name="T6" fmla="*/ 0 w 136"/>
                  <a:gd name="T7" fmla="*/ 0 h 103"/>
                  <a:gd name="T8" fmla="*/ 0 w 136"/>
                  <a:gd name="T9" fmla="*/ 0 h 103"/>
                  <a:gd name="T10" fmla="*/ 0 w 136"/>
                  <a:gd name="T11" fmla="*/ 0 h 103"/>
                  <a:gd name="T12" fmla="*/ 0 w 136"/>
                  <a:gd name="T13" fmla="*/ 0 h 103"/>
                  <a:gd name="T14" fmla="*/ 0 w 136"/>
                  <a:gd name="T15" fmla="*/ 0 h 103"/>
                  <a:gd name="T16" fmla="*/ 0 w 136"/>
                  <a:gd name="T17" fmla="*/ 0 h 103"/>
                  <a:gd name="T18" fmla="*/ 0 w 136"/>
                  <a:gd name="T19" fmla="*/ 0 h 103"/>
                  <a:gd name="T20" fmla="*/ 0 w 136"/>
                  <a:gd name="T21" fmla="*/ 0 h 103"/>
                  <a:gd name="T22" fmla="*/ 0 w 136"/>
                  <a:gd name="T23" fmla="*/ 0 h 103"/>
                  <a:gd name="T24" fmla="*/ 0 w 136"/>
                  <a:gd name="T25" fmla="*/ 0 h 103"/>
                  <a:gd name="T26" fmla="*/ 0 w 136"/>
                  <a:gd name="T27" fmla="*/ 0 h 103"/>
                  <a:gd name="T28" fmla="*/ 0 w 136"/>
                  <a:gd name="T29" fmla="*/ 0 h 103"/>
                  <a:gd name="T30" fmla="*/ 0 w 136"/>
                  <a:gd name="T31" fmla="*/ 0 h 103"/>
                  <a:gd name="T32" fmla="*/ 0 w 136"/>
                  <a:gd name="T33" fmla="*/ 0 h 103"/>
                  <a:gd name="T34" fmla="*/ 0 w 136"/>
                  <a:gd name="T35" fmla="*/ 0 h 103"/>
                  <a:gd name="T36" fmla="*/ 0 w 136"/>
                  <a:gd name="T37" fmla="*/ 0 h 103"/>
                  <a:gd name="T38" fmla="*/ 0 w 136"/>
                  <a:gd name="T39" fmla="*/ 0 h 103"/>
                  <a:gd name="T40" fmla="*/ 0 w 136"/>
                  <a:gd name="T41" fmla="*/ 0 h 103"/>
                  <a:gd name="T42" fmla="*/ 0 w 136"/>
                  <a:gd name="T43" fmla="*/ 0 h 103"/>
                  <a:gd name="T44" fmla="*/ 0 w 136"/>
                  <a:gd name="T45" fmla="*/ 0 h 103"/>
                  <a:gd name="T46" fmla="*/ 0 w 136"/>
                  <a:gd name="T47" fmla="*/ 0 h 103"/>
                  <a:gd name="T48" fmla="*/ 0 w 136"/>
                  <a:gd name="T49" fmla="*/ 0 h 103"/>
                  <a:gd name="T50" fmla="*/ 0 w 136"/>
                  <a:gd name="T51" fmla="*/ 0 h 103"/>
                  <a:gd name="T52" fmla="*/ 0 w 136"/>
                  <a:gd name="T53" fmla="*/ 0 h 103"/>
                  <a:gd name="T54" fmla="*/ 0 w 136"/>
                  <a:gd name="T55" fmla="*/ 0 h 103"/>
                  <a:gd name="T56" fmla="*/ 0 w 136"/>
                  <a:gd name="T57" fmla="*/ 0 h 103"/>
                  <a:gd name="T58" fmla="*/ 0 w 136"/>
                  <a:gd name="T59" fmla="*/ 0 h 103"/>
                  <a:gd name="T60" fmla="*/ 0 w 136"/>
                  <a:gd name="T61" fmla="*/ 0 h 103"/>
                  <a:gd name="T62" fmla="*/ 0 w 136"/>
                  <a:gd name="T63" fmla="*/ 0 h 103"/>
                  <a:gd name="T64" fmla="*/ 0 w 136"/>
                  <a:gd name="T65" fmla="*/ 0 h 103"/>
                  <a:gd name="T66" fmla="*/ 0 w 136"/>
                  <a:gd name="T67" fmla="*/ 0 h 103"/>
                  <a:gd name="T68" fmla="*/ 0 w 136"/>
                  <a:gd name="T69" fmla="*/ 0 h 103"/>
                  <a:gd name="T70" fmla="*/ 0 w 136"/>
                  <a:gd name="T71" fmla="*/ 0 h 103"/>
                  <a:gd name="T72" fmla="*/ 0 w 136"/>
                  <a:gd name="T73" fmla="*/ 0 h 103"/>
                  <a:gd name="T74" fmla="*/ 0 w 136"/>
                  <a:gd name="T75" fmla="*/ 0 h 103"/>
                  <a:gd name="T76" fmla="*/ 0 w 136"/>
                  <a:gd name="T77" fmla="*/ 0 h 103"/>
                  <a:gd name="T78" fmla="*/ 0 w 136"/>
                  <a:gd name="T79" fmla="*/ 0 h 103"/>
                  <a:gd name="T80" fmla="*/ 0 w 136"/>
                  <a:gd name="T81" fmla="*/ 0 h 103"/>
                  <a:gd name="T82" fmla="*/ 0 w 136"/>
                  <a:gd name="T83" fmla="*/ 0 h 103"/>
                  <a:gd name="T84" fmla="*/ 0 w 136"/>
                  <a:gd name="T85" fmla="*/ 0 h 103"/>
                  <a:gd name="T86" fmla="*/ 0 w 136"/>
                  <a:gd name="T87" fmla="*/ 0 h 103"/>
                  <a:gd name="T88" fmla="*/ 0 w 136"/>
                  <a:gd name="T89" fmla="*/ 0 h 103"/>
                  <a:gd name="T90" fmla="*/ 0 w 136"/>
                  <a:gd name="T91" fmla="*/ 0 h 103"/>
                  <a:gd name="T92" fmla="*/ 0 w 136"/>
                  <a:gd name="T93" fmla="*/ 0 h 103"/>
                  <a:gd name="T94" fmla="*/ 0 w 136"/>
                  <a:gd name="T95" fmla="*/ 0 h 1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
                  <a:gd name="T145" fmla="*/ 0 h 103"/>
                  <a:gd name="T146" fmla="*/ 136 w 136"/>
                  <a:gd name="T147" fmla="*/ 103 h 1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 h="103">
                    <a:moveTo>
                      <a:pt x="0" y="28"/>
                    </a:moveTo>
                    <a:lnTo>
                      <a:pt x="8" y="14"/>
                    </a:lnTo>
                    <a:lnTo>
                      <a:pt x="19" y="8"/>
                    </a:lnTo>
                    <a:lnTo>
                      <a:pt x="25" y="10"/>
                    </a:lnTo>
                    <a:lnTo>
                      <a:pt x="28" y="19"/>
                    </a:lnTo>
                    <a:lnTo>
                      <a:pt x="29" y="19"/>
                    </a:lnTo>
                    <a:lnTo>
                      <a:pt x="34" y="12"/>
                    </a:lnTo>
                    <a:lnTo>
                      <a:pt x="38" y="10"/>
                    </a:lnTo>
                    <a:lnTo>
                      <a:pt x="37" y="3"/>
                    </a:lnTo>
                    <a:lnTo>
                      <a:pt x="41" y="0"/>
                    </a:lnTo>
                    <a:lnTo>
                      <a:pt x="47" y="4"/>
                    </a:lnTo>
                    <a:lnTo>
                      <a:pt x="57" y="7"/>
                    </a:lnTo>
                    <a:lnTo>
                      <a:pt x="64" y="7"/>
                    </a:lnTo>
                    <a:lnTo>
                      <a:pt x="64" y="12"/>
                    </a:lnTo>
                    <a:lnTo>
                      <a:pt x="74" y="18"/>
                    </a:lnTo>
                    <a:lnTo>
                      <a:pt x="77" y="16"/>
                    </a:lnTo>
                    <a:lnTo>
                      <a:pt x="86" y="19"/>
                    </a:lnTo>
                    <a:lnTo>
                      <a:pt x="87" y="25"/>
                    </a:lnTo>
                    <a:lnTo>
                      <a:pt x="87" y="32"/>
                    </a:lnTo>
                    <a:lnTo>
                      <a:pt x="91" y="30"/>
                    </a:lnTo>
                    <a:lnTo>
                      <a:pt x="94" y="26"/>
                    </a:lnTo>
                    <a:lnTo>
                      <a:pt x="99" y="22"/>
                    </a:lnTo>
                    <a:lnTo>
                      <a:pt x="100" y="14"/>
                    </a:lnTo>
                    <a:lnTo>
                      <a:pt x="106" y="12"/>
                    </a:lnTo>
                    <a:lnTo>
                      <a:pt x="107" y="15"/>
                    </a:lnTo>
                    <a:lnTo>
                      <a:pt x="109" y="19"/>
                    </a:lnTo>
                    <a:lnTo>
                      <a:pt x="112" y="19"/>
                    </a:lnTo>
                    <a:lnTo>
                      <a:pt x="113" y="23"/>
                    </a:lnTo>
                    <a:lnTo>
                      <a:pt x="117" y="26"/>
                    </a:lnTo>
                    <a:lnTo>
                      <a:pt x="117" y="29"/>
                    </a:lnTo>
                    <a:lnTo>
                      <a:pt x="119" y="29"/>
                    </a:lnTo>
                    <a:lnTo>
                      <a:pt x="120" y="32"/>
                    </a:lnTo>
                    <a:lnTo>
                      <a:pt x="120" y="35"/>
                    </a:lnTo>
                    <a:lnTo>
                      <a:pt x="126" y="37"/>
                    </a:lnTo>
                    <a:lnTo>
                      <a:pt x="132" y="36"/>
                    </a:lnTo>
                    <a:lnTo>
                      <a:pt x="130" y="44"/>
                    </a:lnTo>
                    <a:lnTo>
                      <a:pt x="136" y="48"/>
                    </a:lnTo>
                    <a:lnTo>
                      <a:pt x="136" y="51"/>
                    </a:lnTo>
                    <a:lnTo>
                      <a:pt x="132" y="54"/>
                    </a:lnTo>
                    <a:lnTo>
                      <a:pt x="133" y="58"/>
                    </a:lnTo>
                    <a:lnTo>
                      <a:pt x="136" y="65"/>
                    </a:lnTo>
                    <a:lnTo>
                      <a:pt x="132" y="66"/>
                    </a:lnTo>
                    <a:lnTo>
                      <a:pt x="127" y="72"/>
                    </a:lnTo>
                    <a:lnTo>
                      <a:pt x="122" y="75"/>
                    </a:lnTo>
                    <a:lnTo>
                      <a:pt x="114" y="71"/>
                    </a:lnTo>
                    <a:lnTo>
                      <a:pt x="112" y="73"/>
                    </a:lnTo>
                    <a:lnTo>
                      <a:pt x="110" y="76"/>
                    </a:lnTo>
                    <a:lnTo>
                      <a:pt x="113" y="78"/>
                    </a:lnTo>
                    <a:lnTo>
                      <a:pt x="113" y="80"/>
                    </a:lnTo>
                    <a:lnTo>
                      <a:pt x="109" y="82"/>
                    </a:lnTo>
                    <a:lnTo>
                      <a:pt x="101" y="85"/>
                    </a:lnTo>
                    <a:lnTo>
                      <a:pt x="99" y="89"/>
                    </a:lnTo>
                    <a:lnTo>
                      <a:pt x="91" y="90"/>
                    </a:lnTo>
                    <a:lnTo>
                      <a:pt x="88" y="94"/>
                    </a:lnTo>
                    <a:lnTo>
                      <a:pt x="87" y="100"/>
                    </a:lnTo>
                    <a:lnTo>
                      <a:pt x="86" y="103"/>
                    </a:lnTo>
                    <a:lnTo>
                      <a:pt x="78" y="98"/>
                    </a:lnTo>
                    <a:lnTo>
                      <a:pt x="74" y="98"/>
                    </a:lnTo>
                    <a:lnTo>
                      <a:pt x="70" y="93"/>
                    </a:lnTo>
                    <a:lnTo>
                      <a:pt x="68" y="89"/>
                    </a:lnTo>
                    <a:lnTo>
                      <a:pt x="61" y="86"/>
                    </a:lnTo>
                    <a:lnTo>
                      <a:pt x="44" y="89"/>
                    </a:lnTo>
                    <a:lnTo>
                      <a:pt x="42" y="83"/>
                    </a:lnTo>
                    <a:lnTo>
                      <a:pt x="41" y="80"/>
                    </a:lnTo>
                    <a:lnTo>
                      <a:pt x="39" y="69"/>
                    </a:lnTo>
                    <a:lnTo>
                      <a:pt x="50" y="69"/>
                    </a:lnTo>
                    <a:lnTo>
                      <a:pt x="54" y="66"/>
                    </a:lnTo>
                    <a:lnTo>
                      <a:pt x="55" y="62"/>
                    </a:lnTo>
                    <a:lnTo>
                      <a:pt x="55" y="61"/>
                    </a:lnTo>
                    <a:lnTo>
                      <a:pt x="55" y="60"/>
                    </a:lnTo>
                    <a:lnTo>
                      <a:pt x="55" y="53"/>
                    </a:lnTo>
                    <a:lnTo>
                      <a:pt x="60" y="48"/>
                    </a:lnTo>
                    <a:lnTo>
                      <a:pt x="61" y="44"/>
                    </a:lnTo>
                    <a:lnTo>
                      <a:pt x="62" y="43"/>
                    </a:lnTo>
                    <a:lnTo>
                      <a:pt x="61" y="39"/>
                    </a:lnTo>
                    <a:lnTo>
                      <a:pt x="51" y="35"/>
                    </a:lnTo>
                    <a:lnTo>
                      <a:pt x="50" y="30"/>
                    </a:lnTo>
                    <a:lnTo>
                      <a:pt x="45" y="30"/>
                    </a:lnTo>
                    <a:lnTo>
                      <a:pt x="47" y="35"/>
                    </a:lnTo>
                    <a:lnTo>
                      <a:pt x="42" y="36"/>
                    </a:lnTo>
                    <a:lnTo>
                      <a:pt x="32" y="33"/>
                    </a:lnTo>
                    <a:lnTo>
                      <a:pt x="32" y="41"/>
                    </a:lnTo>
                    <a:lnTo>
                      <a:pt x="31" y="47"/>
                    </a:lnTo>
                    <a:lnTo>
                      <a:pt x="29" y="53"/>
                    </a:lnTo>
                    <a:lnTo>
                      <a:pt x="24" y="53"/>
                    </a:lnTo>
                    <a:lnTo>
                      <a:pt x="22" y="50"/>
                    </a:lnTo>
                    <a:lnTo>
                      <a:pt x="19" y="48"/>
                    </a:lnTo>
                    <a:lnTo>
                      <a:pt x="15" y="44"/>
                    </a:lnTo>
                    <a:lnTo>
                      <a:pt x="11" y="46"/>
                    </a:lnTo>
                    <a:lnTo>
                      <a:pt x="9" y="39"/>
                    </a:lnTo>
                    <a:lnTo>
                      <a:pt x="11" y="37"/>
                    </a:lnTo>
                    <a:lnTo>
                      <a:pt x="12" y="35"/>
                    </a:lnTo>
                    <a:lnTo>
                      <a:pt x="11" y="32"/>
                    </a:lnTo>
                    <a:lnTo>
                      <a:pt x="11" y="29"/>
                    </a:lnTo>
                    <a:lnTo>
                      <a:pt x="6" y="30"/>
                    </a:lnTo>
                    <a:lnTo>
                      <a:pt x="0" y="28"/>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7" name="Freeform 353"/>
              <p:cNvSpPr>
                <a:spLocks/>
              </p:cNvSpPr>
              <p:nvPr/>
            </p:nvSpPr>
            <p:spPr bwMode="auto">
              <a:xfrm>
                <a:off x="3262" y="2361"/>
                <a:ext cx="168" cy="120"/>
              </a:xfrm>
              <a:custGeom>
                <a:avLst/>
                <a:gdLst>
                  <a:gd name="T0" fmla="*/ 0 w 504"/>
                  <a:gd name="T1" fmla="*/ 0 h 361"/>
                  <a:gd name="T2" fmla="*/ 0 w 504"/>
                  <a:gd name="T3" fmla="*/ 0 h 361"/>
                  <a:gd name="T4" fmla="*/ 0 w 504"/>
                  <a:gd name="T5" fmla="*/ 0 h 361"/>
                  <a:gd name="T6" fmla="*/ 0 w 504"/>
                  <a:gd name="T7" fmla="*/ 0 h 361"/>
                  <a:gd name="T8" fmla="*/ 0 w 504"/>
                  <a:gd name="T9" fmla="*/ 0 h 361"/>
                  <a:gd name="T10" fmla="*/ 0 w 504"/>
                  <a:gd name="T11" fmla="*/ 0 h 361"/>
                  <a:gd name="T12" fmla="*/ 0 w 504"/>
                  <a:gd name="T13" fmla="*/ 0 h 361"/>
                  <a:gd name="T14" fmla="*/ 0 w 504"/>
                  <a:gd name="T15" fmla="*/ 0 h 361"/>
                  <a:gd name="T16" fmla="*/ 0 w 504"/>
                  <a:gd name="T17" fmla="*/ 0 h 361"/>
                  <a:gd name="T18" fmla="*/ 0 w 504"/>
                  <a:gd name="T19" fmla="*/ 0 h 361"/>
                  <a:gd name="T20" fmla="*/ 0 w 504"/>
                  <a:gd name="T21" fmla="*/ 0 h 361"/>
                  <a:gd name="T22" fmla="*/ 0 w 504"/>
                  <a:gd name="T23" fmla="*/ 0 h 361"/>
                  <a:gd name="T24" fmla="*/ 0 w 504"/>
                  <a:gd name="T25" fmla="*/ 0 h 361"/>
                  <a:gd name="T26" fmla="*/ 0 w 504"/>
                  <a:gd name="T27" fmla="*/ 0 h 361"/>
                  <a:gd name="T28" fmla="*/ 0 w 504"/>
                  <a:gd name="T29" fmla="*/ 0 h 361"/>
                  <a:gd name="T30" fmla="*/ 0 w 504"/>
                  <a:gd name="T31" fmla="*/ 0 h 361"/>
                  <a:gd name="T32" fmla="*/ 0 w 504"/>
                  <a:gd name="T33" fmla="*/ 0 h 361"/>
                  <a:gd name="T34" fmla="*/ 0 w 504"/>
                  <a:gd name="T35" fmla="*/ 0 h 361"/>
                  <a:gd name="T36" fmla="*/ 0 w 504"/>
                  <a:gd name="T37" fmla="*/ 0 h 361"/>
                  <a:gd name="T38" fmla="*/ 0 w 504"/>
                  <a:gd name="T39" fmla="*/ 0 h 361"/>
                  <a:gd name="T40" fmla="*/ 0 w 504"/>
                  <a:gd name="T41" fmla="*/ 0 h 361"/>
                  <a:gd name="T42" fmla="*/ 0 w 504"/>
                  <a:gd name="T43" fmla="*/ 0 h 361"/>
                  <a:gd name="T44" fmla="*/ 0 w 504"/>
                  <a:gd name="T45" fmla="*/ 0 h 361"/>
                  <a:gd name="T46" fmla="*/ 0 w 504"/>
                  <a:gd name="T47" fmla="*/ 0 h 361"/>
                  <a:gd name="T48" fmla="*/ 0 w 504"/>
                  <a:gd name="T49" fmla="*/ 0 h 361"/>
                  <a:gd name="T50" fmla="*/ 0 w 504"/>
                  <a:gd name="T51" fmla="*/ 0 h 361"/>
                  <a:gd name="T52" fmla="*/ 0 w 504"/>
                  <a:gd name="T53" fmla="*/ 0 h 361"/>
                  <a:gd name="T54" fmla="*/ 0 w 504"/>
                  <a:gd name="T55" fmla="*/ 0 h 361"/>
                  <a:gd name="T56" fmla="*/ 0 w 504"/>
                  <a:gd name="T57" fmla="*/ 0 h 361"/>
                  <a:gd name="T58" fmla="*/ 0 w 504"/>
                  <a:gd name="T59" fmla="*/ 0 h 361"/>
                  <a:gd name="T60" fmla="*/ 0 w 504"/>
                  <a:gd name="T61" fmla="*/ 0 h 361"/>
                  <a:gd name="T62" fmla="*/ 0 w 504"/>
                  <a:gd name="T63" fmla="*/ 0 h 361"/>
                  <a:gd name="T64" fmla="*/ 0 w 504"/>
                  <a:gd name="T65" fmla="*/ 0 h 361"/>
                  <a:gd name="T66" fmla="*/ 0 w 504"/>
                  <a:gd name="T67" fmla="*/ 0 h 361"/>
                  <a:gd name="T68" fmla="*/ 0 w 504"/>
                  <a:gd name="T69" fmla="*/ 0 h 361"/>
                  <a:gd name="T70" fmla="*/ 0 w 504"/>
                  <a:gd name="T71" fmla="*/ 0 h 361"/>
                  <a:gd name="T72" fmla="*/ 0 w 504"/>
                  <a:gd name="T73" fmla="*/ 0 h 361"/>
                  <a:gd name="T74" fmla="*/ 0 w 504"/>
                  <a:gd name="T75" fmla="*/ 0 h 361"/>
                  <a:gd name="T76" fmla="*/ 0 w 504"/>
                  <a:gd name="T77" fmla="*/ 0 h 361"/>
                  <a:gd name="T78" fmla="*/ 0 w 504"/>
                  <a:gd name="T79" fmla="*/ 0 h 361"/>
                  <a:gd name="T80" fmla="*/ 0 w 504"/>
                  <a:gd name="T81" fmla="*/ 0 h 361"/>
                  <a:gd name="T82" fmla="*/ 0 w 504"/>
                  <a:gd name="T83" fmla="*/ 0 h 361"/>
                  <a:gd name="T84" fmla="*/ 0 w 504"/>
                  <a:gd name="T85" fmla="*/ 0 h 361"/>
                  <a:gd name="T86" fmla="*/ 0 w 504"/>
                  <a:gd name="T87" fmla="*/ 0 h 361"/>
                  <a:gd name="T88" fmla="*/ 0 w 504"/>
                  <a:gd name="T89" fmla="*/ 0 h 361"/>
                  <a:gd name="T90" fmla="*/ 0 w 504"/>
                  <a:gd name="T91" fmla="*/ 0 h 3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4"/>
                  <a:gd name="T139" fmla="*/ 0 h 361"/>
                  <a:gd name="T140" fmla="*/ 504 w 504"/>
                  <a:gd name="T141" fmla="*/ 361 h 3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4" h="361">
                    <a:moveTo>
                      <a:pt x="0" y="136"/>
                    </a:moveTo>
                    <a:lnTo>
                      <a:pt x="13" y="139"/>
                    </a:lnTo>
                    <a:lnTo>
                      <a:pt x="22" y="151"/>
                    </a:lnTo>
                    <a:lnTo>
                      <a:pt x="26" y="167"/>
                    </a:lnTo>
                    <a:lnTo>
                      <a:pt x="20" y="176"/>
                    </a:lnTo>
                    <a:lnTo>
                      <a:pt x="7" y="185"/>
                    </a:lnTo>
                    <a:lnTo>
                      <a:pt x="9" y="204"/>
                    </a:lnTo>
                    <a:lnTo>
                      <a:pt x="4" y="225"/>
                    </a:lnTo>
                    <a:lnTo>
                      <a:pt x="33" y="229"/>
                    </a:lnTo>
                    <a:lnTo>
                      <a:pt x="30" y="265"/>
                    </a:lnTo>
                    <a:lnTo>
                      <a:pt x="43" y="271"/>
                    </a:lnTo>
                    <a:lnTo>
                      <a:pt x="68" y="297"/>
                    </a:lnTo>
                    <a:lnTo>
                      <a:pt x="78" y="313"/>
                    </a:lnTo>
                    <a:lnTo>
                      <a:pt x="79" y="331"/>
                    </a:lnTo>
                    <a:lnTo>
                      <a:pt x="75" y="338"/>
                    </a:lnTo>
                    <a:lnTo>
                      <a:pt x="87" y="339"/>
                    </a:lnTo>
                    <a:lnTo>
                      <a:pt x="101" y="357"/>
                    </a:lnTo>
                    <a:lnTo>
                      <a:pt x="114" y="361"/>
                    </a:lnTo>
                    <a:lnTo>
                      <a:pt x="130" y="356"/>
                    </a:lnTo>
                    <a:lnTo>
                      <a:pt x="162" y="331"/>
                    </a:lnTo>
                    <a:lnTo>
                      <a:pt x="179" y="333"/>
                    </a:lnTo>
                    <a:lnTo>
                      <a:pt x="202" y="331"/>
                    </a:lnTo>
                    <a:lnTo>
                      <a:pt x="232" y="315"/>
                    </a:lnTo>
                    <a:lnTo>
                      <a:pt x="247" y="320"/>
                    </a:lnTo>
                    <a:lnTo>
                      <a:pt x="263" y="308"/>
                    </a:lnTo>
                    <a:lnTo>
                      <a:pt x="284" y="326"/>
                    </a:lnTo>
                    <a:lnTo>
                      <a:pt x="322" y="335"/>
                    </a:lnTo>
                    <a:lnTo>
                      <a:pt x="332" y="308"/>
                    </a:lnTo>
                    <a:lnTo>
                      <a:pt x="361" y="293"/>
                    </a:lnTo>
                    <a:lnTo>
                      <a:pt x="366" y="271"/>
                    </a:lnTo>
                    <a:lnTo>
                      <a:pt x="374" y="261"/>
                    </a:lnTo>
                    <a:lnTo>
                      <a:pt x="403" y="239"/>
                    </a:lnTo>
                    <a:lnTo>
                      <a:pt x="405" y="224"/>
                    </a:lnTo>
                    <a:lnTo>
                      <a:pt x="388" y="188"/>
                    </a:lnTo>
                    <a:lnTo>
                      <a:pt x="391" y="175"/>
                    </a:lnTo>
                    <a:lnTo>
                      <a:pt x="450" y="128"/>
                    </a:lnTo>
                    <a:lnTo>
                      <a:pt x="479" y="93"/>
                    </a:lnTo>
                    <a:lnTo>
                      <a:pt x="476" y="88"/>
                    </a:lnTo>
                    <a:lnTo>
                      <a:pt x="479" y="83"/>
                    </a:lnTo>
                    <a:lnTo>
                      <a:pt x="478" y="79"/>
                    </a:lnTo>
                    <a:lnTo>
                      <a:pt x="480" y="76"/>
                    </a:lnTo>
                    <a:lnTo>
                      <a:pt x="479" y="72"/>
                    </a:lnTo>
                    <a:lnTo>
                      <a:pt x="495" y="71"/>
                    </a:lnTo>
                    <a:lnTo>
                      <a:pt x="504" y="57"/>
                    </a:lnTo>
                    <a:lnTo>
                      <a:pt x="491" y="52"/>
                    </a:lnTo>
                    <a:lnTo>
                      <a:pt x="483" y="32"/>
                    </a:lnTo>
                    <a:lnTo>
                      <a:pt x="483" y="25"/>
                    </a:lnTo>
                    <a:lnTo>
                      <a:pt x="488" y="14"/>
                    </a:lnTo>
                    <a:lnTo>
                      <a:pt x="486" y="10"/>
                    </a:lnTo>
                    <a:lnTo>
                      <a:pt x="488" y="3"/>
                    </a:lnTo>
                    <a:lnTo>
                      <a:pt x="485" y="0"/>
                    </a:lnTo>
                    <a:lnTo>
                      <a:pt x="482" y="2"/>
                    </a:lnTo>
                    <a:lnTo>
                      <a:pt x="476" y="10"/>
                    </a:lnTo>
                    <a:lnTo>
                      <a:pt x="473" y="10"/>
                    </a:lnTo>
                    <a:lnTo>
                      <a:pt x="473" y="20"/>
                    </a:lnTo>
                    <a:lnTo>
                      <a:pt x="470" y="24"/>
                    </a:lnTo>
                    <a:lnTo>
                      <a:pt x="472" y="35"/>
                    </a:lnTo>
                    <a:lnTo>
                      <a:pt x="466" y="42"/>
                    </a:lnTo>
                    <a:lnTo>
                      <a:pt x="459" y="43"/>
                    </a:lnTo>
                    <a:lnTo>
                      <a:pt x="456" y="47"/>
                    </a:lnTo>
                    <a:lnTo>
                      <a:pt x="453" y="49"/>
                    </a:lnTo>
                    <a:lnTo>
                      <a:pt x="446" y="54"/>
                    </a:lnTo>
                    <a:lnTo>
                      <a:pt x="423" y="61"/>
                    </a:lnTo>
                    <a:lnTo>
                      <a:pt x="417" y="60"/>
                    </a:lnTo>
                    <a:lnTo>
                      <a:pt x="414" y="54"/>
                    </a:lnTo>
                    <a:lnTo>
                      <a:pt x="403" y="54"/>
                    </a:lnTo>
                    <a:lnTo>
                      <a:pt x="397" y="50"/>
                    </a:lnTo>
                    <a:lnTo>
                      <a:pt x="388" y="46"/>
                    </a:lnTo>
                    <a:lnTo>
                      <a:pt x="382" y="47"/>
                    </a:lnTo>
                    <a:lnTo>
                      <a:pt x="371" y="42"/>
                    </a:lnTo>
                    <a:lnTo>
                      <a:pt x="365" y="43"/>
                    </a:lnTo>
                    <a:lnTo>
                      <a:pt x="352" y="52"/>
                    </a:lnTo>
                    <a:lnTo>
                      <a:pt x="355" y="58"/>
                    </a:lnTo>
                    <a:lnTo>
                      <a:pt x="355" y="63"/>
                    </a:lnTo>
                    <a:lnTo>
                      <a:pt x="351" y="65"/>
                    </a:lnTo>
                    <a:lnTo>
                      <a:pt x="346" y="65"/>
                    </a:lnTo>
                    <a:lnTo>
                      <a:pt x="343" y="70"/>
                    </a:lnTo>
                    <a:lnTo>
                      <a:pt x="333" y="78"/>
                    </a:lnTo>
                    <a:lnTo>
                      <a:pt x="316" y="79"/>
                    </a:lnTo>
                    <a:lnTo>
                      <a:pt x="280" y="108"/>
                    </a:lnTo>
                    <a:lnTo>
                      <a:pt x="273" y="103"/>
                    </a:lnTo>
                    <a:lnTo>
                      <a:pt x="254" y="95"/>
                    </a:lnTo>
                    <a:lnTo>
                      <a:pt x="248" y="99"/>
                    </a:lnTo>
                    <a:lnTo>
                      <a:pt x="248" y="103"/>
                    </a:lnTo>
                    <a:lnTo>
                      <a:pt x="247" y="104"/>
                    </a:lnTo>
                    <a:lnTo>
                      <a:pt x="245" y="108"/>
                    </a:lnTo>
                    <a:lnTo>
                      <a:pt x="244" y="110"/>
                    </a:lnTo>
                    <a:lnTo>
                      <a:pt x="241" y="107"/>
                    </a:lnTo>
                    <a:lnTo>
                      <a:pt x="238" y="108"/>
                    </a:lnTo>
                    <a:lnTo>
                      <a:pt x="231" y="108"/>
                    </a:lnTo>
                    <a:lnTo>
                      <a:pt x="225" y="114"/>
                    </a:lnTo>
                    <a:lnTo>
                      <a:pt x="231" y="120"/>
                    </a:lnTo>
                    <a:lnTo>
                      <a:pt x="227" y="125"/>
                    </a:lnTo>
                    <a:lnTo>
                      <a:pt x="218" y="125"/>
                    </a:lnTo>
                    <a:lnTo>
                      <a:pt x="216" y="128"/>
                    </a:lnTo>
                    <a:lnTo>
                      <a:pt x="214" y="129"/>
                    </a:lnTo>
                    <a:lnTo>
                      <a:pt x="211" y="122"/>
                    </a:lnTo>
                    <a:lnTo>
                      <a:pt x="205" y="125"/>
                    </a:lnTo>
                    <a:lnTo>
                      <a:pt x="198" y="121"/>
                    </a:lnTo>
                    <a:lnTo>
                      <a:pt x="196" y="124"/>
                    </a:lnTo>
                    <a:lnTo>
                      <a:pt x="186" y="126"/>
                    </a:lnTo>
                    <a:lnTo>
                      <a:pt x="176" y="133"/>
                    </a:lnTo>
                    <a:lnTo>
                      <a:pt x="175" y="136"/>
                    </a:lnTo>
                    <a:lnTo>
                      <a:pt x="162" y="139"/>
                    </a:lnTo>
                    <a:lnTo>
                      <a:pt x="159" y="133"/>
                    </a:lnTo>
                    <a:lnTo>
                      <a:pt x="160" y="131"/>
                    </a:lnTo>
                    <a:lnTo>
                      <a:pt x="159" y="126"/>
                    </a:lnTo>
                    <a:lnTo>
                      <a:pt x="157" y="129"/>
                    </a:lnTo>
                    <a:lnTo>
                      <a:pt x="146" y="135"/>
                    </a:lnTo>
                    <a:lnTo>
                      <a:pt x="146" y="142"/>
                    </a:lnTo>
                    <a:lnTo>
                      <a:pt x="140" y="149"/>
                    </a:lnTo>
                    <a:lnTo>
                      <a:pt x="134" y="146"/>
                    </a:lnTo>
                    <a:lnTo>
                      <a:pt x="124" y="158"/>
                    </a:lnTo>
                    <a:lnTo>
                      <a:pt x="126" y="164"/>
                    </a:lnTo>
                    <a:lnTo>
                      <a:pt x="124" y="168"/>
                    </a:lnTo>
                    <a:lnTo>
                      <a:pt x="124" y="172"/>
                    </a:lnTo>
                    <a:lnTo>
                      <a:pt x="113" y="182"/>
                    </a:lnTo>
                    <a:lnTo>
                      <a:pt x="113" y="185"/>
                    </a:lnTo>
                    <a:lnTo>
                      <a:pt x="105" y="190"/>
                    </a:lnTo>
                    <a:lnTo>
                      <a:pt x="104" y="195"/>
                    </a:lnTo>
                    <a:lnTo>
                      <a:pt x="95" y="204"/>
                    </a:lnTo>
                    <a:lnTo>
                      <a:pt x="90" y="204"/>
                    </a:lnTo>
                    <a:lnTo>
                      <a:pt x="78" y="210"/>
                    </a:lnTo>
                    <a:lnTo>
                      <a:pt x="72" y="203"/>
                    </a:lnTo>
                    <a:lnTo>
                      <a:pt x="71" y="196"/>
                    </a:lnTo>
                    <a:lnTo>
                      <a:pt x="68" y="195"/>
                    </a:lnTo>
                    <a:lnTo>
                      <a:pt x="69" y="190"/>
                    </a:lnTo>
                    <a:lnTo>
                      <a:pt x="64" y="181"/>
                    </a:lnTo>
                    <a:lnTo>
                      <a:pt x="58" y="174"/>
                    </a:lnTo>
                    <a:lnTo>
                      <a:pt x="56" y="167"/>
                    </a:lnTo>
                    <a:lnTo>
                      <a:pt x="49" y="160"/>
                    </a:lnTo>
                    <a:lnTo>
                      <a:pt x="48" y="149"/>
                    </a:lnTo>
                    <a:lnTo>
                      <a:pt x="45" y="143"/>
                    </a:lnTo>
                    <a:lnTo>
                      <a:pt x="38" y="142"/>
                    </a:lnTo>
                    <a:lnTo>
                      <a:pt x="33" y="135"/>
                    </a:lnTo>
                    <a:lnTo>
                      <a:pt x="35" y="131"/>
                    </a:lnTo>
                    <a:lnTo>
                      <a:pt x="33" y="125"/>
                    </a:lnTo>
                    <a:lnTo>
                      <a:pt x="10" y="101"/>
                    </a:lnTo>
                    <a:lnTo>
                      <a:pt x="0" y="136"/>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18" name="Freeform 354"/>
              <p:cNvSpPr>
                <a:spLocks/>
              </p:cNvSpPr>
              <p:nvPr/>
            </p:nvSpPr>
            <p:spPr bwMode="auto">
              <a:xfrm>
                <a:off x="3270" y="2257"/>
                <a:ext cx="158" cy="153"/>
              </a:xfrm>
              <a:custGeom>
                <a:avLst/>
                <a:gdLst>
                  <a:gd name="T0" fmla="*/ 0 w 473"/>
                  <a:gd name="T1" fmla="*/ 0 h 459"/>
                  <a:gd name="T2" fmla="*/ 0 w 473"/>
                  <a:gd name="T3" fmla="*/ 0 h 459"/>
                  <a:gd name="T4" fmla="*/ 0 w 473"/>
                  <a:gd name="T5" fmla="*/ 0 h 459"/>
                  <a:gd name="T6" fmla="*/ 0 w 473"/>
                  <a:gd name="T7" fmla="*/ 0 h 459"/>
                  <a:gd name="T8" fmla="*/ 0 w 473"/>
                  <a:gd name="T9" fmla="*/ 0 h 459"/>
                  <a:gd name="T10" fmla="*/ 0 w 473"/>
                  <a:gd name="T11" fmla="*/ 0 h 459"/>
                  <a:gd name="T12" fmla="*/ 0 w 473"/>
                  <a:gd name="T13" fmla="*/ 0 h 459"/>
                  <a:gd name="T14" fmla="*/ 0 w 473"/>
                  <a:gd name="T15" fmla="*/ 0 h 459"/>
                  <a:gd name="T16" fmla="*/ 0 w 473"/>
                  <a:gd name="T17" fmla="*/ 0 h 459"/>
                  <a:gd name="T18" fmla="*/ 0 w 473"/>
                  <a:gd name="T19" fmla="*/ 0 h 459"/>
                  <a:gd name="T20" fmla="*/ 0 w 473"/>
                  <a:gd name="T21" fmla="*/ 0 h 459"/>
                  <a:gd name="T22" fmla="*/ 0 w 473"/>
                  <a:gd name="T23" fmla="*/ 0 h 459"/>
                  <a:gd name="T24" fmla="*/ 0 w 473"/>
                  <a:gd name="T25" fmla="*/ 0 h 459"/>
                  <a:gd name="T26" fmla="*/ 0 w 473"/>
                  <a:gd name="T27" fmla="*/ 0 h 459"/>
                  <a:gd name="T28" fmla="*/ 0 w 473"/>
                  <a:gd name="T29" fmla="*/ 0 h 459"/>
                  <a:gd name="T30" fmla="*/ 0 w 473"/>
                  <a:gd name="T31" fmla="*/ 0 h 459"/>
                  <a:gd name="T32" fmla="*/ 0 w 473"/>
                  <a:gd name="T33" fmla="*/ 0 h 459"/>
                  <a:gd name="T34" fmla="*/ 0 w 473"/>
                  <a:gd name="T35" fmla="*/ 0 h 459"/>
                  <a:gd name="T36" fmla="*/ 0 w 473"/>
                  <a:gd name="T37" fmla="*/ 0 h 459"/>
                  <a:gd name="T38" fmla="*/ 0 w 473"/>
                  <a:gd name="T39" fmla="*/ 0 h 459"/>
                  <a:gd name="T40" fmla="*/ 0 w 473"/>
                  <a:gd name="T41" fmla="*/ 0 h 459"/>
                  <a:gd name="T42" fmla="*/ 0 w 473"/>
                  <a:gd name="T43" fmla="*/ 0 h 459"/>
                  <a:gd name="T44" fmla="*/ 0 w 473"/>
                  <a:gd name="T45" fmla="*/ 0 h 459"/>
                  <a:gd name="T46" fmla="*/ 0 w 473"/>
                  <a:gd name="T47" fmla="*/ 0 h 459"/>
                  <a:gd name="T48" fmla="*/ 0 w 473"/>
                  <a:gd name="T49" fmla="*/ 0 h 459"/>
                  <a:gd name="T50" fmla="*/ 0 w 473"/>
                  <a:gd name="T51" fmla="*/ 0 h 459"/>
                  <a:gd name="T52" fmla="*/ 0 w 473"/>
                  <a:gd name="T53" fmla="*/ 0 h 459"/>
                  <a:gd name="T54" fmla="*/ 0 w 473"/>
                  <a:gd name="T55" fmla="*/ 0 h 459"/>
                  <a:gd name="T56" fmla="*/ 0 w 473"/>
                  <a:gd name="T57" fmla="*/ 0 h 459"/>
                  <a:gd name="T58" fmla="*/ 0 w 473"/>
                  <a:gd name="T59" fmla="*/ 0 h 459"/>
                  <a:gd name="T60" fmla="*/ 0 w 473"/>
                  <a:gd name="T61" fmla="*/ 0 h 459"/>
                  <a:gd name="T62" fmla="*/ 0 w 473"/>
                  <a:gd name="T63" fmla="*/ 0 h 459"/>
                  <a:gd name="T64" fmla="*/ 0 w 473"/>
                  <a:gd name="T65" fmla="*/ 0 h 459"/>
                  <a:gd name="T66" fmla="*/ 0 w 473"/>
                  <a:gd name="T67" fmla="*/ 0 h 459"/>
                  <a:gd name="T68" fmla="*/ 0 w 473"/>
                  <a:gd name="T69" fmla="*/ 0 h 459"/>
                  <a:gd name="T70" fmla="*/ 0 w 473"/>
                  <a:gd name="T71" fmla="*/ 0 h 459"/>
                  <a:gd name="T72" fmla="*/ 0 w 473"/>
                  <a:gd name="T73" fmla="*/ 0 h 459"/>
                  <a:gd name="T74" fmla="*/ 0 w 473"/>
                  <a:gd name="T75" fmla="*/ 0 h 459"/>
                  <a:gd name="T76" fmla="*/ 0 w 473"/>
                  <a:gd name="T77" fmla="*/ 0 h 459"/>
                  <a:gd name="T78" fmla="*/ 0 w 473"/>
                  <a:gd name="T79" fmla="*/ 0 h 459"/>
                  <a:gd name="T80" fmla="*/ 0 w 473"/>
                  <a:gd name="T81" fmla="*/ 0 h 459"/>
                  <a:gd name="T82" fmla="*/ 0 w 473"/>
                  <a:gd name="T83" fmla="*/ 0 h 459"/>
                  <a:gd name="T84" fmla="*/ 0 w 473"/>
                  <a:gd name="T85" fmla="*/ 0 h 459"/>
                  <a:gd name="T86" fmla="*/ 0 w 473"/>
                  <a:gd name="T87" fmla="*/ 0 h 459"/>
                  <a:gd name="T88" fmla="*/ 0 w 473"/>
                  <a:gd name="T89" fmla="*/ 0 h 459"/>
                  <a:gd name="T90" fmla="*/ 0 w 473"/>
                  <a:gd name="T91" fmla="*/ 0 h 459"/>
                  <a:gd name="T92" fmla="*/ 0 w 473"/>
                  <a:gd name="T93" fmla="*/ 0 h 459"/>
                  <a:gd name="T94" fmla="*/ 0 w 473"/>
                  <a:gd name="T95" fmla="*/ 0 h 459"/>
                  <a:gd name="T96" fmla="*/ 0 w 473"/>
                  <a:gd name="T97" fmla="*/ 0 h 459"/>
                  <a:gd name="T98" fmla="*/ 0 w 473"/>
                  <a:gd name="T99" fmla="*/ 0 h 459"/>
                  <a:gd name="T100" fmla="*/ 0 w 473"/>
                  <a:gd name="T101" fmla="*/ 0 h 459"/>
                  <a:gd name="T102" fmla="*/ 0 w 473"/>
                  <a:gd name="T103" fmla="*/ 0 h 459"/>
                  <a:gd name="T104" fmla="*/ 0 w 473"/>
                  <a:gd name="T105" fmla="*/ 0 h 459"/>
                  <a:gd name="T106" fmla="*/ 0 w 473"/>
                  <a:gd name="T107" fmla="*/ 0 h 459"/>
                  <a:gd name="T108" fmla="*/ 0 w 473"/>
                  <a:gd name="T109" fmla="*/ 0 h 459"/>
                  <a:gd name="T110" fmla="*/ 0 w 473"/>
                  <a:gd name="T111" fmla="*/ 0 h 459"/>
                  <a:gd name="T112" fmla="*/ 0 w 473"/>
                  <a:gd name="T113" fmla="*/ 0 h 459"/>
                  <a:gd name="T114" fmla="*/ 0 w 473"/>
                  <a:gd name="T115" fmla="*/ 0 h 459"/>
                  <a:gd name="T116" fmla="*/ 0 w 473"/>
                  <a:gd name="T117" fmla="*/ 0 h 459"/>
                  <a:gd name="T118" fmla="*/ 0 w 473"/>
                  <a:gd name="T119" fmla="*/ 0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3"/>
                  <a:gd name="T181" fmla="*/ 0 h 459"/>
                  <a:gd name="T182" fmla="*/ 473 w 473"/>
                  <a:gd name="T183" fmla="*/ 459 h 4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3" h="459">
                    <a:moveTo>
                      <a:pt x="0" y="75"/>
                    </a:moveTo>
                    <a:lnTo>
                      <a:pt x="0" y="74"/>
                    </a:lnTo>
                    <a:lnTo>
                      <a:pt x="4" y="78"/>
                    </a:lnTo>
                    <a:lnTo>
                      <a:pt x="7" y="78"/>
                    </a:lnTo>
                    <a:lnTo>
                      <a:pt x="10" y="87"/>
                    </a:lnTo>
                    <a:lnTo>
                      <a:pt x="14" y="85"/>
                    </a:lnTo>
                    <a:lnTo>
                      <a:pt x="26" y="77"/>
                    </a:lnTo>
                    <a:lnTo>
                      <a:pt x="27" y="74"/>
                    </a:lnTo>
                    <a:lnTo>
                      <a:pt x="26" y="73"/>
                    </a:lnTo>
                    <a:lnTo>
                      <a:pt x="27" y="71"/>
                    </a:lnTo>
                    <a:lnTo>
                      <a:pt x="30" y="71"/>
                    </a:lnTo>
                    <a:lnTo>
                      <a:pt x="31" y="73"/>
                    </a:lnTo>
                    <a:lnTo>
                      <a:pt x="34" y="73"/>
                    </a:lnTo>
                    <a:lnTo>
                      <a:pt x="37" y="75"/>
                    </a:lnTo>
                    <a:lnTo>
                      <a:pt x="40" y="75"/>
                    </a:lnTo>
                    <a:lnTo>
                      <a:pt x="44" y="67"/>
                    </a:lnTo>
                    <a:lnTo>
                      <a:pt x="52" y="66"/>
                    </a:lnTo>
                    <a:lnTo>
                      <a:pt x="57" y="53"/>
                    </a:lnTo>
                    <a:lnTo>
                      <a:pt x="62" y="50"/>
                    </a:lnTo>
                    <a:lnTo>
                      <a:pt x="60" y="46"/>
                    </a:lnTo>
                    <a:lnTo>
                      <a:pt x="66" y="43"/>
                    </a:lnTo>
                    <a:lnTo>
                      <a:pt x="70" y="46"/>
                    </a:lnTo>
                    <a:lnTo>
                      <a:pt x="72" y="49"/>
                    </a:lnTo>
                    <a:lnTo>
                      <a:pt x="75" y="45"/>
                    </a:lnTo>
                    <a:lnTo>
                      <a:pt x="88" y="45"/>
                    </a:lnTo>
                    <a:lnTo>
                      <a:pt x="89" y="42"/>
                    </a:lnTo>
                    <a:lnTo>
                      <a:pt x="86" y="39"/>
                    </a:lnTo>
                    <a:lnTo>
                      <a:pt x="86" y="34"/>
                    </a:lnTo>
                    <a:lnTo>
                      <a:pt x="93" y="32"/>
                    </a:lnTo>
                    <a:lnTo>
                      <a:pt x="95" y="27"/>
                    </a:lnTo>
                    <a:lnTo>
                      <a:pt x="93" y="23"/>
                    </a:lnTo>
                    <a:lnTo>
                      <a:pt x="105" y="23"/>
                    </a:lnTo>
                    <a:lnTo>
                      <a:pt x="105" y="25"/>
                    </a:lnTo>
                    <a:lnTo>
                      <a:pt x="128" y="27"/>
                    </a:lnTo>
                    <a:lnTo>
                      <a:pt x="137" y="25"/>
                    </a:lnTo>
                    <a:lnTo>
                      <a:pt x="144" y="18"/>
                    </a:lnTo>
                    <a:lnTo>
                      <a:pt x="147" y="17"/>
                    </a:lnTo>
                    <a:lnTo>
                      <a:pt x="150" y="13"/>
                    </a:lnTo>
                    <a:lnTo>
                      <a:pt x="154" y="9"/>
                    </a:lnTo>
                    <a:lnTo>
                      <a:pt x="155" y="14"/>
                    </a:lnTo>
                    <a:lnTo>
                      <a:pt x="165" y="14"/>
                    </a:lnTo>
                    <a:lnTo>
                      <a:pt x="168" y="17"/>
                    </a:lnTo>
                    <a:lnTo>
                      <a:pt x="184" y="17"/>
                    </a:lnTo>
                    <a:lnTo>
                      <a:pt x="189" y="20"/>
                    </a:lnTo>
                    <a:lnTo>
                      <a:pt x="206" y="12"/>
                    </a:lnTo>
                    <a:lnTo>
                      <a:pt x="200" y="10"/>
                    </a:lnTo>
                    <a:lnTo>
                      <a:pt x="202" y="6"/>
                    </a:lnTo>
                    <a:lnTo>
                      <a:pt x="207" y="0"/>
                    </a:lnTo>
                    <a:lnTo>
                      <a:pt x="210" y="2"/>
                    </a:lnTo>
                    <a:lnTo>
                      <a:pt x="213" y="6"/>
                    </a:lnTo>
                    <a:lnTo>
                      <a:pt x="212" y="9"/>
                    </a:lnTo>
                    <a:lnTo>
                      <a:pt x="207" y="12"/>
                    </a:lnTo>
                    <a:lnTo>
                      <a:pt x="206" y="16"/>
                    </a:lnTo>
                    <a:lnTo>
                      <a:pt x="202" y="23"/>
                    </a:lnTo>
                    <a:lnTo>
                      <a:pt x="190" y="25"/>
                    </a:lnTo>
                    <a:lnTo>
                      <a:pt x="184" y="31"/>
                    </a:lnTo>
                    <a:lnTo>
                      <a:pt x="181" y="37"/>
                    </a:lnTo>
                    <a:lnTo>
                      <a:pt x="176" y="37"/>
                    </a:lnTo>
                    <a:lnTo>
                      <a:pt x="170" y="39"/>
                    </a:lnTo>
                    <a:lnTo>
                      <a:pt x="167" y="42"/>
                    </a:lnTo>
                    <a:lnTo>
                      <a:pt x="168" y="46"/>
                    </a:lnTo>
                    <a:lnTo>
                      <a:pt x="151" y="56"/>
                    </a:lnTo>
                    <a:lnTo>
                      <a:pt x="147" y="56"/>
                    </a:lnTo>
                    <a:lnTo>
                      <a:pt x="145" y="57"/>
                    </a:lnTo>
                    <a:lnTo>
                      <a:pt x="145" y="62"/>
                    </a:lnTo>
                    <a:lnTo>
                      <a:pt x="148" y="68"/>
                    </a:lnTo>
                    <a:lnTo>
                      <a:pt x="153" y="68"/>
                    </a:lnTo>
                    <a:lnTo>
                      <a:pt x="157" y="73"/>
                    </a:lnTo>
                    <a:lnTo>
                      <a:pt x="158" y="78"/>
                    </a:lnTo>
                    <a:lnTo>
                      <a:pt x="157" y="82"/>
                    </a:lnTo>
                    <a:lnTo>
                      <a:pt x="160" y="84"/>
                    </a:lnTo>
                    <a:lnTo>
                      <a:pt x="164" y="82"/>
                    </a:lnTo>
                    <a:lnTo>
                      <a:pt x="168" y="78"/>
                    </a:lnTo>
                    <a:lnTo>
                      <a:pt x="170" y="77"/>
                    </a:lnTo>
                    <a:lnTo>
                      <a:pt x="171" y="74"/>
                    </a:lnTo>
                    <a:lnTo>
                      <a:pt x="173" y="73"/>
                    </a:lnTo>
                    <a:lnTo>
                      <a:pt x="174" y="74"/>
                    </a:lnTo>
                    <a:lnTo>
                      <a:pt x="178" y="70"/>
                    </a:lnTo>
                    <a:lnTo>
                      <a:pt x="183" y="70"/>
                    </a:lnTo>
                    <a:lnTo>
                      <a:pt x="184" y="74"/>
                    </a:lnTo>
                    <a:lnTo>
                      <a:pt x="186" y="77"/>
                    </a:lnTo>
                    <a:lnTo>
                      <a:pt x="190" y="78"/>
                    </a:lnTo>
                    <a:lnTo>
                      <a:pt x="189" y="82"/>
                    </a:lnTo>
                    <a:lnTo>
                      <a:pt x="183" y="87"/>
                    </a:lnTo>
                    <a:lnTo>
                      <a:pt x="180" y="87"/>
                    </a:lnTo>
                    <a:lnTo>
                      <a:pt x="178" y="84"/>
                    </a:lnTo>
                    <a:lnTo>
                      <a:pt x="174" y="87"/>
                    </a:lnTo>
                    <a:lnTo>
                      <a:pt x="174" y="91"/>
                    </a:lnTo>
                    <a:lnTo>
                      <a:pt x="170" y="91"/>
                    </a:lnTo>
                    <a:lnTo>
                      <a:pt x="168" y="93"/>
                    </a:lnTo>
                    <a:lnTo>
                      <a:pt x="173" y="99"/>
                    </a:lnTo>
                    <a:lnTo>
                      <a:pt x="164" y="102"/>
                    </a:lnTo>
                    <a:lnTo>
                      <a:pt x="160" y="100"/>
                    </a:lnTo>
                    <a:lnTo>
                      <a:pt x="158" y="99"/>
                    </a:lnTo>
                    <a:lnTo>
                      <a:pt x="154" y="100"/>
                    </a:lnTo>
                    <a:lnTo>
                      <a:pt x="153" y="105"/>
                    </a:lnTo>
                    <a:lnTo>
                      <a:pt x="155" y="107"/>
                    </a:lnTo>
                    <a:lnTo>
                      <a:pt x="157" y="112"/>
                    </a:lnTo>
                    <a:lnTo>
                      <a:pt x="160" y="113"/>
                    </a:lnTo>
                    <a:lnTo>
                      <a:pt x="165" y="112"/>
                    </a:lnTo>
                    <a:lnTo>
                      <a:pt x="173" y="110"/>
                    </a:lnTo>
                    <a:lnTo>
                      <a:pt x="173" y="113"/>
                    </a:lnTo>
                    <a:lnTo>
                      <a:pt x="171" y="118"/>
                    </a:lnTo>
                    <a:lnTo>
                      <a:pt x="173" y="120"/>
                    </a:lnTo>
                    <a:lnTo>
                      <a:pt x="176" y="123"/>
                    </a:lnTo>
                    <a:lnTo>
                      <a:pt x="180" y="121"/>
                    </a:lnTo>
                    <a:lnTo>
                      <a:pt x="184" y="117"/>
                    </a:lnTo>
                    <a:lnTo>
                      <a:pt x="184" y="114"/>
                    </a:lnTo>
                    <a:lnTo>
                      <a:pt x="181" y="113"/>
                    </a:lnTo>
                    <a:lnTo>
                      <a:pt x="181" y="110"/>
                    </a:lnTo>
                    <a:lnTo>
                      <a:pt x="180" y="107"/>
                    </a:lnTo>
                    <a:lnTo>
                      <a:pt x="183" y="105"/>
                    </a:lnTo>
                    <a:lnTo>
                      <a:pt x="186" y="105"/>
                    </a:lnTo>
                    <a:lnTo>
                      <a:pt x="191" y="100"/>
                    </a:lnTo>
                    <a:lnTo>
                      <a:pt x="193" y="100"/>
                    </a:lnTo>
                    <a:lnTo>
                      <a:pt x="196" y="96"/>
                    </a:lnTo>
                    <a:lnTo>
                      <a:pt x="196" y="95"/>
                    </a:lnTo>
                    <a:lnTo>
                      <a:pt x="199" y="91"/>
                    </a:lnTo>
                    <a:lnTo>
                      <a:pt x="200" y="88"/>
                    </a:lnTo>
                    <a:lnTo>
                      <a:pt x="197" y="84"/>
                    </a:lnTo>
                    <a:lnTo>
                      <a:pt x="199" y="82"/>
                    </a:lnTo>
                    <a:lnTo>
                      <a:pt x="203" y="81"/>
                    </a:lnTo>
                    <a:lnTo>
                      <a:pt x="204" y="82"/>
                    </a:lnTo>
                    <a:lnTo>
                      <a:pt x="209" y="80"/>
                    </a:lnTo>
                    <a:lnTo>
                      <a:pt x="212" y="82"/>
                    </a:lnTo>
                    <a:lnTo>
                      <a:pt x="213" y="81"/>
                    </a:lnTo>
                    <a:lnTo>
                      <a:pt x="216" y="87"/>
                    </a:lnTo>
                    <a:lnTo>
                      <a:pt x="223" y="87"/>
                    </a:lnTo>
                    <a:lnTo>
                      <a:pt x="225" y="85"/>
                    </a:lnTo>
                    <a:lnTo>
                      <a:pt x="228" y="85"/>
                    </a:lnTo>
                    <a:lnTo>
                      <a:pt x="228" y="87"/>
                    </a:lnTo>
                    <a:lnTo>
                      <a:pt x="233" y="87"/>
                    </a:lnTo>
                    <a:lnTo>
                      <a:pt x="233" y="88"/>
                    </a:lnTo>
                    <a:lnTo>
                      <a:pt x="236" y="88"/>
                    </a:lnTo>
                    <a:lnTo>
                      <a:pt x="236" y="82"/>
                    </a:lnTo>
                    <a:lnTo>
                      <a:pt x="241" y="80"/>
                    </a:lnTo>
                    <a:lnTo>
                      <a:pt x="242" y="80"/>
                    </a:lnTo>
                    <a:lnTo>
                      <a:pt x="243" y="74"/>
                    </a:lnTo>
                    <a:lnTo>
                      <a:pt x="242" y="73"/>
                    </a:lnTo>
                    <a:lnTo>
                      <a:pt x="243" y="68"/>
                    </a:lnTo>
                    <a:lnTo>
                      <a:pt x="239" y="66"/>
                    </a:lnTo>
                    <a:lnTo>
                      <a:pt x="236" y="64"/>
                    </a:lnTo>
                    <a:lnTo>
                      <a:pt x="236" y="62"/>
                    </a:lnTo>
                    <a:lnTo>
                      <a:pt x="233" y="56"/>
                    </a:lnTo>
                    <a:lnTo>
                      <a:pt x="235" y="55"/>
                    </a:lnTo>
                    <a:lnTo>
                      <a:pt x="233" y="52"/>
                    </a:lnTo>
                    <a:lnTo>
                      <a:pt x="226" y="52"/>
                    </a:lnTo>
                    <a:lnTo>
                      <a:pt x="226" y="50"/>
                    </a:lnTo>
                    <a:lnTo>
                      <a:pt x="223" y="46"/>
                    </a:lnTo>
                    <a:lnTo>
                      <a:pt x="220" y="45"/>
                    </a:lnTo>
                    <a:lnTo>
                      <a:pt x="219" y="43"/>
                    </a:lnTo>
                    <a:lnTo>
                      <a:pt x="220" y="39"/>
                    </a:lnTo>
                    <a:lnTo>
                      <a:pt x="219" y="35"/>
                    </a:lnTo>
                    <a:lnTo>
                      <a:pt x="216" y="32"/>
                    </a:lnTo>
                    <a:lnTo>
                      <a:pt x="216" y="31"/>
                    </a:lnTo>
                    <a:lnTo>
                      <a:pt x="225" y="28"/>
                    </a:lnTo>
                    <a:lnTo>
                      <a:pt x="235" y="30"/>
                    </a:lnTo>
                    <a:lnTo>
                      <a:pt x="236" y="28"/>
                    </a:lnTo>
                    <a:lnTo>
                      <a:pt x="248" y="23"/>
                    </a:lnTo>
                    <a:lnTo>
                      <a:pt x="256" y="34"/>
                    </a:lnTo>
                    <a:lnTo>
                      <a:pt x="259" y="38"/>
                    </a:lnTo>
                    <a:lnTo>
                      <a:pt x="268" y="39"/>
                    </a:lnTo>
                    <a:lnTo>
                      <a:pt x="269" y="35"/>
                    </a:lnTo>
                    <a:lnTo>
                      <a:pt x="272" y="35"/>
                    </a:lnTo>
                    <a:lnTo>
                      <a:pt x="274" y="38"/>
                    </a:lnTo>
                    <a:lnTo>
                      <a:pt x="275" y="41"/>
                    </a:lnTo>
                    <a:lnTo>
                      <a:pt x="281" y="35"/>
                    </a:lnTo>
                    <a:lnTo>
                      <a:pt x="284" y="38"/>
                    </a:lnTo>
                    <a:lnTo>
                      <a:pt x="288" y="37"/>
                    </a:lnTo>
                    <a:lnTo>
                      <a:pt x="288" y="38"/>
                    </a:lnTo>
                    <a:lnTo>
                      <a:pt x="288" y="45"/>
                    </a:lnTo>
                    <a:lnTo>
                      <a:pt x="292" y="50"/>
                    </a:lnTo>
                    <a:lnTo>
                      <a:pt x="291" y="56"/>
                    </a:lnTo>
                    <a:lnTo>
                      <a:pt x="298" y="70"/>
                    </a:lnTo>
                    <a:lnTo>
                      <a:pt x="304" y="75"/>
                    </a:lnTo>
                    <a:lnTo>
                      <a:pt x="304" y="80"/>
                    </a:lnTo>
                    <a:lnTo>
                      <a:pt x="303" y="81"/>
                    </a:lnTo>
                    <a:lnTo>
                      <a:pt x="307" y="91"/>
                    </a:lnTo>
                    <a:lnTo>
                      <a:pt x="305" y="96"/>
                    </a:lnTo>
                    <a:lnTo>
                      <a:pt x="301" y="99"/>
                    </a:lnTo>
                    <a:lnTo>
                      <a:pt x="300" y="105"/>
                    </a:lnTo>
                    <a:lnTo>
                      <a:pt x="303" y="107"/>
                    </a:lnTo>
                    <a:lnTo>
                      <a:pt x="304" y="118"/>
                    </a:lnTo>
                    <a:lnTo>
                      <a:pt x="300" y="132"/>
                    </a:lnTo>
                    <a:lnTo>
                      <a:pt x="307" y="142"/>
                    </a:lnTo>
                    <a:lnTo>
                      <a:pt x="310" y="152"/>
                    </a:lnTo>
                    <a:lnTo>
                      <a:pt x="316" y="150"/>
                    </a:lnTo>
                    <a:lnTo>
                      <a:pt x="326" y="155"/>
                    </a:lnTo>
                    <a:lnTo>
                      <a:pt x="324" y="156"/>
                    </a:lnTo>
                    <a:lnTo>
                      <a:pt x="324" y="164"/>
                    </a:lnTo>
                    <a:lnTo>
                      <a:pt x="318" y="177"/>
                    </a:lnTo>
                    <a:lnTo>
                      <a:pt x="313" y="185"/>
                    </a:lnTo>
                    <a:lnTo>
                      <a:pt x="310" y="185"/>
                    </a:lnTo>
                    <a:lnTo>
                      <a:pt x="300" y="192"/>
                    </a:lnTo>
                    <a:lnTo>
                      <a:pt x="304" y="195"/>
                    </a:lnTo>
                    <a:lnTo>
                      <a:pt x="303" y="205"/>
                    </a:lnTo>
                    <a:lnTo>
                      <a:pt x="298" y="206"/>
                    </a:lnTo>
                    <a:lnTo>
                      <a:pt x="297" y="213"/>
                    </a:lnTo>
                    <a:lnTo>
                      <a:pt x="300" y="216"/>
                    </a:lnTo>
                    <a:lnTo>
                      <a:pt x="300" y="224"/>
                    </a:lnTo>
                    <a:lnTo>
                      <a:pt x="304" y="230"/>
                    </a:lnTo>
                    <a:lnTo>
                      <a:pt x="316" y="235"/>
                    </a:lnTo>
                    <a:lnTo>
                      <a:pt x="324" y="245"/>
                    </a:lnTo>
                    <a:lnTo>
                      <a:pt x="324" y="248"/>
                    </a:lnTo>
                    <a:lnTo>
                      <a:pt x="333" y="256"/>
                    </a:lnTo>
                    <a:lnTo>
                      <a:pt x="344" y="250"/>
                    </a:lnTo>
                    <a:lnTo>
                      <a:pt x="353" y="250"/>
                    </a:lnTo>
                    <a:lnTo>
                      <a:pt x="365" y="252"/>
                    </a:lnTo>
                    <a:lnTo>
                      <a:pt x="367" y="257"/>
                    </a:lnTo>
                    <a:lnTo>
                      <a:pt x="382" y="266"/>
                    </a:lnTo>
                    <a:lnTo>
                      <a:pt x="395" y="259"/>
                    </a:lnTo>
                    <a:lnTo>
                      <a:pt x="401" y="260"/>
                    </a:lnTo>
                    <a:lnTo>
                      <a:pt x="403" y="263"/>
                    </a:lnTo>
                    <a:lnTo>
                      <a:pt x="409" y="259"/>
                    </a:lnTo>
                    <a:lnTo>
                      <a:pt x="415" y="262"/>
                    </a:lnTo>
                    <a:lnTo>
                      <a:pt x="419" y="266"/>
                    </a:lnTo>
                    <a:lnTo>
                      <a:pt x="424" y="266"/>
                    </a:lnTo>
                    <a:lnTo>
                      <a:pt x="437" y="255"/>
                    </a:lnTo>
                    <a:lnTo>
                      <a:pt x="447" y="252"/>
                    </a:lnTo>
                    <a:lnTo>
                      <a:pt x="453" y="255"/>
                    </a:lnTo>
                    <a:lnTo>
                      <a:pt x="455" y="259"/>
                    </a:lnTo>
                    <a:lnTo>
                      <a:pt x="455" y="260"/>
                    </a:lnTo>
                    <a:lnTo>
                      <a:pt x="461" y="257"/>
                    </a:lnTo>
                    <a:lnTo>
                      <a:pt x="470" y="262"/>
                    </a:lnTo>
                    <a:lnTo>
                      <a:pt x="470" y="264"/>
                    </a:lnTo>
                    <a:lnTo>
                      <a:pt x="468" y="268"/>
                    </a:lnTo>
                    <a:lnTo>
                      <a:pt x="471" y="277"/>
                    </a:lnTo>
                    <a:lnTo>
                      <a:pt x="471" y="282"/>
                    </a:lnTo>
                    <a:lnTo>
                      <a:pt x="473" y="284"/>
                    </a:lnTo>
                    <a:lnTo>
                      <a:pt x="473" y="295"/>
                    </a:lnTo>
                    <a:lnTo>
                      <a:pt x="467" y="298"/>
                    </a:lnTo>
                    <a:lnTo>
                      <a:pt x="463" y="295"/>
                    </a:lnTo>
                    <a:lnTo>
                      <a:pt x="458" y="293"/>
                    </a:lnTo>
                    <a:lnTo>
                      <a:pt x="457" y="296"/>
                    </a:lnTo>
                    <a:lnTo>
                      <a:pt x="457" y="302"/>
                    </a:lnTo>
                    <a:lnTo>
                      <a:pt x="460" y="307"/>
                    </a:lnTo>
                    <a:lnTo>
                      <a:pt x="460" y="310"/>
                    </a:lnTo>
                    <a:lnTo>
                      <a:pt x="457" y="312"/>
                    </a:lnTo>
                    <a:lnTo>
                      <a:pt x="451" y="320"/>
                    </a:lnTo>
                    <a:lnTo>
                      <a:pt x="448" y="320"/>
                    </a:lnTo>
                    <a:lnTo>
                      <a:pt x="448" y="330"/>
                    </a:lnTo>
                    <a:lnTo>
                      <a:pt x="445" y="334"/>
                    </a:lnTo>
                    <a:lnTo>
                      <a:pt x="447" y="345"/>
                    </a:lnTo>
                    <a:lnTo>
                      <a:pt x="441" y="352"/>
                    </a:lnTo>
                    <a:lnTo>
                      <a:pt x="434" y="353"/>
                    </a:lnTo>
                    <a:lnTo>
                      <a:pt x="431" y="357"/>
                    </a:lnTo>
                    <a:lnTo>
                      <a:pt x="428" y="359"/>
                    </a:lnTo>
                    <a:lnTo>
                      <a:pt x="421" y="364"/>
                    </a:lnTo>
                    <a:lnTo>
                      <a:pt x="398" y="371"/>
                    </a:lnTo>
                    <a:lnTo>
                      <a:pt x="392" y="370"/>
                    </a:lnTo>
                    <a:lnTo>
                      <a:pt x="389" y="364"/>
                    </a:lnTo>
                    <a:lnTo>
                      <a:pt x="378" y="364"/>
                    </a:lnTo>
                    <a:lnTo>
                      <a:pt x="372" y="360"/>
                    </a:lnTo>
                    <a:lnTo>
                      <a:pt x="363" y="356"/>
                    </a:lnTo>
                    <a:lnTo>
                      <a:pt x="357" y="357"/>
                    </a:lnTo>
                    <a:lnTo>
                      <a:pt x="346" y="352"/>
                    </a:lnTo>
                    <a:lnTo>
                      <a:pt x="340" y="353"/>
                    </a:lnTo>
                    <a:lnTo>
                      <a:pt x="327" y="362"/>
                    </a:lnTo>
                    <a:lnTo>
                      <a:pt x="330" y="368"/>
                    </a:lnTo>
                    <a:lnTo>
                      <a:pt x="330" y="373"/>
                    </a:lnTo>
                    <a:lnTo>
                      <a:pt x="326" y="375"/>
                    </a:lnTo>
                    <a:lnTo>
                      <a:pt x="321" y="375"/>
                    </a:lnTo>
                    <a:lnTo>
                      <a:pt x="318" y="380"/>
                    </a:lnTo>
                    <a:lnTo>
                      <a:pt x="308" y="388"/>
                    </a:lnTo>
                    <a:lnTo>
                      <a:pt x="291" y="389"/>
                    </a:lnTo>
                    <a:lnTo>
                      <a:pt x="255" y="418"/>
                    </a:lnTo>
                    <a:lnTo>
                      <a:pt x="248" y="413"/>
                    </a:lnTo>
                    <a:lnTo>
                      <a:pt x="229" y="405"/>
                    </a:lnTo>
                    <a:lnTo>
                      <a:pt x="223" y="409"/>
                    </a:lnTo>
                    <a:lnTo>
                      <a:pt x="223" y="413"/>
                    </a:lnTo>
                    <a:lnTo>
                      <a:pt x="222" y="414"/>
                    </a:lnTo>
                    <a:lnTo>
                      <a:pt x="220" y="418"/>
                    </a:lnTo>
                    <a:lnTo>
                      <a:pt x="219" y="420"/>
                    </a:lnTo>
                    <a:lnTo>
                      <a:pt x="216" y="417"/>
                    </a:lnTo>
                    <a:lnTo>
                      <a:pt x="213" y="418"/>
                    </a:lnTo>
                    <a:lnTo>
                      <a:pt x="206" y="418"/>
                    </a:lnTo>
                    <a:lnTo>
                      <a:pt x="200" y="424"/>
                    </a:lnTo>
                    <a:lnTo>
                      <a:pt x="206" y="430"/>
                    </a:lnTo>
                    <a:lnTo>
                      <a:pt x="202" y="435"/>
                    </a:lnTo>
                    <a:lnTo>
                      <a:pt x="193" y="435"/>
                    </a:lnTo>
                    <a:lnTo>
                      <a:pt x="191" y="438"/>
                    </a:lnTo>
                    <a:lnTo>
                      <a:pt x="189" y="439"/>
                    </a:lnTo>
                    <a:lnTo>
                      <a:pt x="186" y="432"/>
                    </a:lnTo>
                    <a:lnTo>
                      <a:pt x="180" y="435"/>
                    </a:lnTo>
                    <a:lnTo>
                      <a:pt x="173" y="431"/>
                    </a:lnTo>
                    <a:lnTo>
                      <a:pt x="171" y="434"/>
                    </a:lnTo>
                    <a:lnTo>
                      <a:pt x="161" y="436"/>
                    </a:lnTo>
                    <a:lnTo>
                      <a:pt x="151" y="443"/>
                    </a:lnTo>
                    <a:lnTo>
                      <a:pt x="150" y="446"/>
                    </a:lnTo>
                    <a:lnTo>
                      <a:pt x="137" y="449"/>
                    </a:lnTo>
                    <a:lnTo>
                      <a:pt x="134" y="443"/>
                    </a:lnTo>
                    <a:lnTo>
                      <a:pt x="135" y="441"/>
                    </a:lnTo>
                    <a:lnTo>
                      <a:pt x="134" y="436"/>
                    </a:lnTo>
                    <a:lnTo>
                      <a:pt x="132" y="439"/>
                    </a:lnTo>
                    <a:lnTo>
                      <a:pt x="121" y="445"/>
                    </a:lnTo>
                    <a:lnTo>
                      <a:pt x="121" y="452"/>
                    </a:lnTo>
                    <a:lnTo>
                      <a:pt x="115" y="459"/>
                    </a:lnTo>
                    <a:lnTo>
                      <a:pt x="109" y="456"/>
                    </a:lnTo>
                    <a:lnTo>
                      <a:pt x="111" y="441"/>
                    </a:lnTo>
                    <a:lnTo>
                      <a:pt x="106" y="441"/>
                    </a:lnTo>
                    <a:lnTo>
                      <a:pt x="105" y="435"/>
                    </a:lnTo>
                    <a:lnTo>
                      <a:pt x="101" y="432"/>
                    </a:lnTo>
                    <a:lnTo>
                      <a:pt x="106" y="417"/>
                    </a:lnTo>
                    <a:lnTo>
                      <a:pt x="101" y="410"/>
                    </a:lnTo>
                    <a:lnTo>
                      <a:pt x="101" y="406"/>
                    </a:lnTo>
                    <a:lnTo>
                      <a:pt x="109" y="406"/>
                    </a:lnTo>
                    <a:lnTo>
                      <a:pt x="112" y="400"/>
                    </a:lnTo>
                    <a:lnTo>
                      <a:pt x="109" y="386"/>
                    </a:lnTo>
                    <a:lnTo>
                      <a:pt x="112" y="384"/>
                    </a:lnTo>
                    <a:lnTo>
                      <a:pt x="118" y="371"/>
                    </a:lnTo>
                    <a:lnTo>
                      <a:pt x="114" y="356"/>
                    </a:lnTo>
                    <a:lnTo>
                      <a:pt x="118" y="353"/>
                    </a:lnTo>
                    <a:lnTo>
                      <a:pt x="127" y="342"/>
                    </a:lnTo>
                    <a:lnTo>
                      <a:pt x="134" y="343"/>
                    </a:lnTo>
                    <a:lnTo>
                      <a:pt x="138" y="338"/>
                    </a:lnTo>
                    <a:lnTo>
                      <a:pt x="137" y="335"/>
                    </a:lnTo>
                    <a:lnTo>
                      <a:pt x="137" y="328"/>
                    </a:lnTo>
                    <a:lnTo>
                      <a:pt x="135" y="320"/>
                    </a:lnTo>
                    <a:lnTo>
                      <a:pt x="140" y="317"/>
                    </a:lnTo>
                    <a:lnTo>
                      <a:pt x="138" y="313"/>
                    </a:lnTo>
                    <a:lnTo>
                      <a:pt x="145" y="310"/>
                    </a:lnTo>
                    <a:lnTo>
                      <a:pt x="148" y="316"/>
                    </a:lnTo>
                    <a:lnTo>
                      <a:pt x="154" y="310"/>
                    </a:lnTo>
                    <a:lnTo>
                      <a:pt x="153" y="305"/>
                    </a:lnTo>
                    <a:lnTo>
                      <a:pt x="154" y="302"/>
                    </a:lnTo>
                    <a:lnTo>
                      <a:pt x="154" y="298"/>
                    </a:lnTo>
                    <a:lnTo>
                      <a:pt x="155" y="295"/>
                    </a:lnTo>
                    <a:lnTo>
                      <a:pt x="150" y="291"/>
                    </a:lnTo>
                    <a:lnTo>
                      <a:pt x="145" y="289"/>
                    </a:lnTo>
                    <a:lnTo>
                      <a:pt x="145" y="284"/>
                    </a:lnTo>
                    <a:lnTo>
                      <a:pt x="135" y="282"/>
                    </a:lnTo>
                    <a:lnTo>
                      <a:pt x="131" y="277"/>
                    </a:lnTo>
                    <a:lnTo>
                      <a:pt x="132" y="263"/>
                    </a:lnTo>
                    <a:lnTo>
                      <a:pt x="131" y="260"/>
                    </a:lnTo>
                    <a:lnTo>
                      <a:pt x="129" y="256"/>
                    </a:lnTo>
                    <a:lnTo>
                      <a:pt x="134" y="250"/>
                    </a:lnTo>
                    <a:lnTo>
                      <a:pt x="132" y="248"/>
                    </a:lnTo>
                    <a:lnTo>
                      <a:pt x="134" y="241"/>
                    </a:lnTo>
                    <a:lnTo>
                      <a:pt x="138" y="238"/>
                    </a:lnTo>
                    <a:lnTo>
                      <a:pt x="138" y="234"/>
                    </a:lnTo>
                    <a:lnTo>
                      <a:pt x="141" y="231"/>
                    </a:lnTo>
                    <a:lnTo>
                      <a:pt x="141" y="228"/>
                    </a:lnTo>
                    <a:lnTo>
                      <a:pt x="134" y="223"/>
                    </a:lnTo>
                    <a:lnTo>
                      <a:pt x="137" y="217"/>
                    </a:lnTo>
                    <a:lnTo>
                      <a:pt x="138" y="217"/>
                    </a:lnTo>
                    <a:lnTo>
                      <a:pt x="141" y="221"/>
                    </a:lnTo>
                    <a:lnTo>
                      <a:pt x="144" y="223"/>
                    </a:lnTo>
                    <a:lnTo>
                      <a:pt x="150" y="217"/>
                    </a:lnTo>
                    <a:lnTo>
                      <a:pt x="147" y="212"/>
                    </a:lnTo>
                    <a:lnTo>
                      <a:pt x="148" y="205"/>
                    </a:lnTo>
                    <a:lnTo>
                      <a:pt x="140" y="202"/>
                    </a:lnTo>
                    <a:lnTo>
                      <a:pt x="128" y="202"/>
                    </a:lnTo>
                    <a:lnTo>
                      <a:pt x="125" y="205"/>
                    </a:lnTo>
                    <a:lnTo>
                      <a:pt x="119" y="200"/>
                    </a:lnTo>
                    <a:lnTo>
                      <a:pt x="114" y="200"/>
                    </a:lnTo>
                    <a:lnTo>
                      <a:pt x="109" y="199"/>
                    </a:lnTo>
                    <a:lnTo>
                      <a:pt x="108" y="200"/>
                    </a:lnTo>
                    <a:lnTo>
                      <a:pt x="103" y="199"/>
                    </a:lnTo>
                    <a:lnTo>
                      <a:pt x="101" y="200"/>
                    </a:lnTo>
                    <a:lnTo>
                      <a:pt x="99" y="199"/>
                    </a:lnTo>
                    <a:lnTo>
                      <a:pt x="105" y="195"/>
                    </a:lnTo>
                    <a:lnTo>
                      <a:pt x="103" y="189"/>
                    </a:lnTo>
                    <a:lnTo>
                      <a:pt x="106" y="188"/>
                    </a:lnTo>
                    <a:lnTo>
                      <a:pt x="103" y="182"/>
                    </a:lnTo>
                    <a:lnTo>
                      <a:pt x="106" y="180"/>
                    </a:lnTo>
                    <a:lnTo>
                      <a:pt x="105" y="173"/>
                    </a:lnTo>
                    <a:lnTo>
                      <a:pt x="102" y="173"/>
                    </a:lnTo>
                    <a:lnTo>
                      <a:pt x="102" y="171"/>
                    </a:lnTo>
                    <a:lnTo>
                      <a:pt x="106" y="170"/>
                    </a:lnTo>
                    <a:lnTo>
                      <a:pt x="112" y="163"/>
                    </a:lnTo>
                    <a:lnTo>
                      <a:pt x="111" y="159"/>
                    </a:lnTo>
                    <a:lnTo>
                      <a:pt x="108" y="153"/>
                    </a:lnTo>
                    <a:lnTo>
                      <a:pt x="103" y="153"/>
                    </a:lnTo>
                    <a:lnTo>
                      <a:pt x="89" y="162"/>
                    </a:lnTo>
                    <a:lnTo>
                      <a:pt x="69" y="166"/>
                    </a:lnTo>
                    <a:lnTo>
                      <a:pt x="60" y="166"/>
                    </a:lnTo>
                    <a:lnTo>
                      <a:pt x="57" y="164"/>
                    </a:lnTo>
                    <a:lnTo>
                      <a:pt x="56" y="163"/>
                    </a:lnTo>
                    <a:lnTo>
                      <a:pt x="52" y="155"/>
                    </a:lnTo>
                    <a:lnTo>
                      <a:pt x="52" y="152"/>
                    </a:lnTo>
                    <a:lnTo>
                      <a:pt x="54" y="146"/>
                    </a:lnTo>
                    <a:lnTo>
                      <a:pt x="53" y="145"/>
                    </a:lnTo>
                    <a:lnTo>
                      <a:pt x="54" y="138"/>
                    </a:lnTo>
                    <a:lnTo>
                      <a:pt x="59" y="138"/>
                    </a:lnTo>
                    <a:lnTo>
                      <a:pt x="59" y="135"/>
                    </a:lnTo>
                    <a:lnTo>
                      <a:pt x="63" y="135"/>
                    </a:lnTo>
                    <a:lnTo>
                      <a:pt x="69" y="128"/>
                    </a:lnTo>
                    <a:lnTo>
                      <a:pt x="66" y="120"/>
                    </a:lnTo>
                    <a:lnTo>
                      <a:pt x="70" y="117"/>
                    </a:lnTo>
                    <a:lnTo>
                      <a:pt x="65" y="110"/>
                    </a:lnTo>
                    <a:lnTo>
                      <a:pt x="60" y="110"/>
                    </a:lnTo>
                    <a:lnTo>
                      <a:pt x="57" y="107"/>
                    </a:lnTo>
                    <a:lnTo>
                      <a:pt x="53" y="107"/>
                    </a:lnTo>
                    <a:lnTo>
                      <a:pt x="50" y="105"/>
                    </a:lnTo>
                    <a:lnTo>
                      <a:pt x="56" y="98"/>
                    </a:lnTo>
                    <a:lnTo>
                      <a:pt x="54" y="98"/>
                    </a:lnTo>
                    <a:lnTo>
                      <a:pt x="50" y="99"/>
                    </a:lnTo>
                    <a:lnTo>
                      <a:pt x="46" y="99"/>
                    </a:lnTo>
                    <a:lnTo>
                      <a:pt x="34" y="103"/>
                    </a:lnTo>
                    <a:lnTo>
                      <a:pt x="31" y="103"/>
                    </a:lnTo>
                    <a:lnTo>
                      <a:pt x="26" y="106"/>
                    </a:lnTo>
                    <a:lnTo>
                      <a:pt x="24" y="105"/>
                    </a:lnTo>
                    <a:lnTo>
                      <a:pt x="5" y="116"/>
                    </a:lnTo>
                    <a:lnTo>
                      <a:pt x="5" y="109"/>
                    </a:lnTo>
                    <a:lnTo>
                      <a:pt x="8" y="106"/>
                    </a:lnTo>
                    <a:lnTo>
                      <a:pt x="10" y="99"/>
                    </a:lnTo>
                    <a:lnTo>
                      <a:pt x="10" y="95"/>
                    </a:lnTo>
                    <a:lnTo>
                      <a:pt x="0" y="75"/>
                    </a:lnTo>
                    <a:lnTo>
                      <a:pt x="108" y="188"/>
                    </a:lnTo>
                    <a:lnTo>
                      <a:pt x="108" y="185"/>
                    </a:lnTo>
                    <a:lnTo>
                      <a:pt x="111" y="182"/>
                    </a:lnTo>
                    <a:lnTo>
                      <a:pt x="114" y="185"/>
                    </a:lnTo>
                    <a:lnTo>
                      <a:pt x="112" y="187"/>
                    </a:lnTo>
                    <a:lnTo>
                      <a:pt x="109" y="189"/>
                    </a:lnTo>
                    <a:lnTo>
                      <a:pt x="108" y="188"/>
                    </a:lnTo>
                    <a:lnTo>
                      <a:pt x="0" y="75"/>
                    </a:lnTo>
                    <a:lnTo>
                      <a:pt x="243" y="85"/>
                    </a:lnTo>
                    <a:lnTo>
                      <a:pt x="246" y="81"/>
                    </a:lnTo>
                    <a:lnTo>
                      <a:pt x="249" y="85"/>
                    </a:lnTo>
                    <a:lnTo>
                      <a:pt x="248" y="87"/>
                    </a:lnTo>
                    <a:lnTo>
                      <a:pt x="243" y="85"/>
                    </a:lnTo>
                    <a:lnTo>
                      <a:pt x="0" y="75"/>
                    </a:lnTo>
                    <a:close/>
                  </a:path>
                </a:pathLst>
              </a:custGeom>
              <a:solidFill>
                <a:srgbClr val="FFFFB0"/>
              </a:solidFill>
              <a:ln w="9525">
                <a:solidFill>
                  <a:schemeClr val="tx1"/>
                </a:solidFill>
                <a:round/>
                <a:headEnd/>
                <a:tailEnd/>
              </a:ln>
            </p:spPr>
            <p:txBody>
              <a:bodyPr/>
              <a:lstStyle/>
              <a:p>
                <a:endParaRPr lang="tr-TR">
                  <a:solidFill>
                    <a:srgbClr val="FFFFFF"/>
                  </a:solidFill>
                </a:endParaRPr>
              </a:p>
            </p:txBody>
          </p:sp>
          <p:sp>
            <p:nvSpPr>
              <p:cNvPr id="44419" name="Freeform 355"/>
              <p:cNvSpPr>
                <a:spLocks/>
              </p:cNvSpPr>
              <p:nvPr/>
            </p:nvSpPr>
            <p:spPr bwMode="auto">
              <a:xfrm>
                <a:off x="3270" y="2257"/>
                <a:ext cx="158" cy="153"/>
              </a:xfrm>
              <a:custGeom>
                <a:avLst/>
                <a:gdLst>
                  <a:gd name="T0" fmla="*/ 0 w 473"/>
                  <a:gd name="T1" fmla="*/ 0 h 459"/>
                  <a:gd name="T2" fmla="*/ 0 w 473"/>
                  <a:gd name="T3" fmla="*/ 0 h 459"/>
                  <a:gd name="T4" fmla="*/ 0 w 473"/>
                  <a:gd name="T5" fmla="*/ 0 h 459"/>
                  <a:gd name="T6" fmla="*/ 0 w 473"/>
                  <a:gd name="T7" fmla="*/ 0 h 459"/>
                  <a:gd name="T8" fmla="*/ 0 w 473"/>
                  <a:gd name="T9" fmla="*/ 0 h 459"/>
                  <a:gd name="T10" fmla="*/ 0 w 473"/>
                  <a:gd name="T11" fmla="*/ 0 h 459"/>
                  <a:gd name="T12" fmla="*/ 0 w 473"/>
                  <a:gd name="T13" fmla="*/ 0 h 459"/>
                  <a:gd name="T14" fmla="*/ 0 w 473"/>
                  <a:gd name="T15" fmla="*/ 0 h 459"/>
                  <a:gd name="T16" fmla="*/ 0 w 473"/>
                  <a:gd name="T17" fmla="*/ 0 h 459"/>
                  <a:gd name="T18" fmla="*/ 0 w 473"/>
                  <a:gd name="T19" fmla="*/ 0 h 459"/>
                  <a:gd name="T20" fmla="*/ 0 w 473"/>
                  <a:gd name="T21" fmla="*/ 0 h 459"/>
                  <a:gd name="T22" fmla="*/ 0 w 473"/>
                  <a:gd name="T23" fmla="*/ 0 h 459"/>
                  <a:gd name="T24" fmla="*/ 0 w 473"/>
                  <a:gd name="T25" fmla="*/ 0 h 459"/>
                  <a:gd name="T26" fmla="*/ 0 w 473"/>
                  <a:gd name="T27" fmla="*/ 0 h 459"/>
                  <a:gd name="T28" fmla="*/ 0 w 473"/>
                  <a:gd name="T29" fmla="*/ 0 h 459"/>
                  <a:gd name="T30" fmla="*/ 0 w 473"/>
                  <a:gd name="T31" fmla="*/ 0 h 459"/>
                  <a:gd name="T32" fmla="*/ 0 w 473"/>
                  <a:gd name="T33" fmla="*/ 0 h 459"/>
                  <a:gd name="T34" fmla="*/ 0 w 473"/>
                  <a:gd name="T35" fmla="*/ 0 h 459"/>
                  <a:gd name="T36" fmla="*/ 0 w 473"/>
                  <a:gd name="T37" fmla="*/ 0 h 459"/>
                  <a:gd name="T38" fmla="*/ 0 w 473"/>
                  <a:gd name="T39" fmla="*/ 0 h 459"/>
                  <a:gd name="T40" fmla="*/ 0 w 473"/>
                  <a:gd name="T41" fmla="*/ 0 h 459"/>
                  <a:gd name="T42" fmla="*/ 0 w 473"/>
                  <a:gd name="T43" fmla="*/ 0 h 459"/>
                  <a:gd name="T44" fmla="*/ 0 w 473"/>
                  <a:gd name="T45" fmla="*/ 0 h 459"/>
                  <a:gd name="T46" fmla="*/ 0 w 473"/>
                  <a:gd name="T47" fmla="*/ 0 h 459"/>
                  <a:gd name="T48" fmla="*/ 0 w 473"/>
                  <a:gd name="T49" fmla="*/ 0 h 459"/>
                  <a:gd name="T50" fmla="*/ 0 w 473"/>
                  <a:gd name="T51" fmla="*/ 0 h 459"/>
                  <a:gd name="T52" fmla="*/ 0 w 473"/>
                  <a:gd name="T53" fmla="*/ 0 h 459"/>
                  <a:gd name="T54" fmla="*/ 0 w 473"/>
                  <a:gd name="T55" fmla="*/ 0 h 459"/>
                  <a:gd name="T56" fmla="*/ 0 w 473"/>
                  <a:gd name="T57" fmla="*/ 0 h 459"/>
                  <a:gd name="T58" fmla="*/ 0 w 473"/>
                  <a:gd name="T59" fmla="*/ 0 h 459"/>
                  <a:gd name="T60" fmla="*/ 0 w 473"/>
                  <a:gd name="T61" fmla="*/ 0 h 459"/>
                  <a:gd name="T62" fmla="*/ 0 w 473"/>
                  <a:gd name="T63" fmla="*/ 0 h 459"/>
                  <a:gd name="T64" fmla="*/ 0 w 473"/>
                  <a:gd name="T65" fmla="*/ 0 h 459"/>
                  <a:gd name="T66" fmla="*/ 0 w 473"/>
                  <a:gd name="T67" fmla="*/ 0 h 459"/>
                  <a:gd name="T68" fmla="*/ 0 w 473"/>
                  <a:gd name="T69" fmla="*/ 0 h 459"/>
                  <a:gd name="T70" fmla="*/ 0 w 473"/>
                  <a:gd name="T71" fmla="*/ 0 h 459"/>
                  <a:gd name="T72" fmla="*/ 0 w 473"/>
                  <a:gd name="T73" fmla="*/ 0 h 459"/>
                  <a:gd name="T74" fmla="*/ 0 w 473"/>
                  <a:gd name="T75" fmla="*/ 0 h 459"/>
                  <a:gd name="T76" fmla="*/ 0 w 473"/>
                  <a:gd name="T77" fmla="*/ 0 h 459"/>
                  <a:gd name="T78" fmla="*/ 0 w 473"/>
                  <a:gd name="T79" fmla="*/ 0 h 459"/>
                  <a:gd name="T80" fmla="*/ 0 w 473"/>
                  <a:gd name="T81" fmla="*/ 0 h 459"/>
                  <a:gd name="T82" fmla="*/ 0 w 473"/>
                  <a:gd name="T83" fmla="*/ 0 h 459"/>
                  <a:gd name="T84" fmla="*/ 0 w 473"/>
                  <a:gd name="T85" fmla="*/ 0 h 459"/>
                  <a:gd name="T86" fmla="*/ 0 w 473"/>
                  <a:gd name="T87" fmla="*/ 0 h 459"/>
                  <a:gd name="T88" fmla="*/ 0 w 473"/>
                  <a:gd name="T89" fmla="*/ 0 h 459"/>
                  <a:gd name="T90" fmla="*/ 0 w 473"/>
                  <a:gd name="T91" fmla="*/ 0 h 459"/>
                  <a:gd name="T92" fmla="*/ 0 w 473"/>
                  <a:gd name="T93" fmla="*/ 0 h 459"/>
                  <a:gd name="T94" fmla="*/ 0 w 473"/>
                  <a:gd name="T95" fmla="*/ 0 h 459"/>
                  <a:gd name="T96" fmla="*/ 0 w 473"/>
                  <a:gd name="T97" fmla="*/ 0 h 459"/>
                  <a:gd name="T98" fmla="*/ 0 w 473"/>
                  <a:gd name="T99" fmla="*/ 0 h 459"/>
                  <a:gd name="T100" fmla="*/ 0 w 473"/>
                  <a:gd name="T101" fmla="*/ 0 h 459"/>
                  <a:gd name="T102" fmla="*/ 0 w 473"/>
                  <a:gd name="T103" fmla="*/ 0 h 459"/>
                  <a:gd name="T104" fmla="*/ 0 w 473"/>
                  <a:gd name="T105" fmla="*/ 0 h 459"/>
                  <a:gd name="T106" fmla="*/ 0 w 473"/>
                  <a:gd name="T107" fmla="*/ 0 h 459"/>
                  <a:gd name="T108" fmla="*/ 0 w 473"/>
                  <a:gd name="T109" fmla="*/ 0 h 459"/>
                  <a:gd name="T110" fmla="*/ 0 w 473"/>
                  <a:gd name="T111" fmla="*/ 0 h 459"/>
                  <a:gd name="T112" fmla="*/ 0 w 473"/>
                  <a:gd name="T113" fmla="*/ 0 h 459"/>
                  <a:gd name="T114" fmla="*/ 0 w 473"/>
                  <a:gd name="T115" fmla="*/ 0 h 4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3"/>
                  <a:gd name="T175" fmla="*/ 0 h 459"/>
                  <a:gd name="T176" fmla="*/ 473 w 473"/>
                  <a:gd name="T177" fmla="*/ 459 h 4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3" h="459">
                    <a:moveTo>
                      <a:pt x="0" y="75"/>
                    </a:moveTo>
                    <a:lnTo>
                      <a:pt x="0" y="74"/>
                    </a:lnTo>
                    <a:lnTo>
                      <a:pt x="4" y="78"/>
                    </a:lnTo>
                    <a:lnTo>
                      <a:pt x="7" y="78"/>
                    </a:lnTo>
                    <a:lnTo>
                      <a:pt x="10" y="87"/>
                    </a:lnTo>
                    <a:lnTo>
                      <a:pt x="14" y="85"/>
                    </a:lnTo>
                    <a:lnTo>
                      <a:pt x="26" y="77"/>
                    </a:lnTo>
                    <a:lnTo>
                      <a:pt x="27" y="74"/>
                    </a:lnTo>
                    <a:lnTo>
                      <a:pt x="26" y="73"/>
                    </a:lnTo>
                    <a:lnTo>
                      <a:pt x="27" y="71"/>
                    </a:lnTo>
                    <a:lnTo>
                      <a:pt x="30" y="71"/>
                    </a:lnTo>
                    <a:lnTo>
                      <a:pt x="31" y="73"/>
                    </a:lnTo>
                    <a:lnTo>
                      <a:pt x="34" y="73"/>
                    </a:lnTo>
                    <a:lnTo>
                      <a:pt x="37" y="75"/>
                    </a:lnTo>
                    <a:lnTo>
                      <a:pt x="40" y="75"/>
                    </a:lnTo>
                    <a:lnTo>
                      <a:pt x="44" y="67"/>
                    </a:lnTo>
                    <a:lnTo>
                      <a:pt x="52" y="66"/>
                    </a:lnTo>
                    <a:lnTo>
                      <a:pt x="57" y="53"/>
                    </a:lnTo>
                    <a:lnTo>
                      <a:pt x="62" y="50"/>
                    </a:lnTo>
                    <a:lnTo>
                      <a:pt x="60" y="46"/>
                    </a:lnTo>
                    <a:lnTo>
                      <a:pt x="66" y="43"/>
                    </a:lnTo>
                    <a:lnTo>
                      <a:pt x="70" y="46"/>
                    </a:lnTo>
                    <a:lnTo>
                      <a:pt x="72" y="49"/>
                    </a:lnTo>
                    <a:lnTo>
                      <a:pt x="75" y="45"/>
                    </a:lnTo>
                    <a:lnTo>
                      <a:pt x="88" y="45"/>
                    </a:lnTo>
                    <a:lnTo>
                      <a:pt x="89" y="42"/>
                    </a:lnTo>
                    <a:lnTo>
                      <a:pt x="86" y="39"/>
                    </a:lnTo>
                    <a:lnTo>
                      <a:pt x="86" y="34"/>
                    </a:lnTo>
                    <a:lnTo>
                      <a:pt x="93" y="32"/>
                    </a:lnTo>
                    <a:lnTo>
                      <a:pt x="95" y="27"/>
                    </a:lnTo>
                    <a:lnTo>
                      <a:pt x="93" y="23"/>
                    </a:lnTo>
                    <a:lnTo>
                      <a:pt x="105" y="23"/>
                    </a:lnTo>
                    <a:lnTo>
                      <a:pt x="105" y="25"/>
                    </a:lnTo>
                    <a:lnTo>
                      <a:pt x="128" y="27"/>
                    </a:lnTo>
                    <a:lnTo>
                      <a:pt x="137" y="25"/>
                    </a:lnTo>
                    <a:lnTo>
                      <a:pt x="144" y="18"/>
                    </a:lnTo>
                    <a:lnTo>
                      <a:pt x="147" y="17"/>
                    </a:lnTo>
                    <a:lnTo>
                      <a:pt x="150" y="13"/>
                    </a:lnTo>
                    <a:lnTo>
                      <a:pt x="154" y="9"/>
                    </a:lnTo>
                    <a:lnTo>
                      <a:pt x="155" y="14"/>
                    </a:lnTo>
                    <a:lnTo>
                      <a:pt x="165" y="14"/>
                    </a:lnTo>
                    <a:lnTo>
                      <a:pt x="168" y="17"/>
                    </a:lnTo>
                    <a:lnTo>
                      <a:pt x="184" y="17"/>
                    </a:lnTo>
                    <a:lnTo>
                      <a:pt x="189" y="20"/>
                    </a:lnTo>
                    <a:lnTo>
                      <a:pt x="206" y="12"/>
                    </a:lnTo>
                    <a:lnTo>
                      <a:pt x="200" y="10"/>
                    </a:lnTo>
                    <a:lnTo>
                      <a:pt x="202" y="6"/>
                    </a:lnTo>
                    <a:lnTo>
                      <a:pt x="207" y="0"/>
                    </a:lnTo>
                    <a:lnTo>
                      <a:pt x="210" y="2"/>
                    </a:lnTo>
                    <a:lnTo>
                      <a:pt x="213" y="6"/>
                    </a:lnTo>
                    <a:lnTo>
                      <a:pt x="212" y="9"/>
                    </a:lnTo>
                    <a:lnTo>
                      <a:pt x="207" y="12"/>
                    </a:lnTo>
                    <a:lnTo>
                      <a:pt x="206" y="16"/>
                    </a:lnTo>
                    <a:lnTo>
                      <a:pt x="202" y="23"/>
                    </a:lnTo>
                    <a:lnTo>
                      <a:pt x="190" y="25"/>
                    </a:lnTo>
                    <a:lnTo>
                      <a:pt x="184" y="31"/>
                    </a:lnTo>
                    <a:lnTo>
                      <a:pt x="181" y="37"/>
                    </a:lnTo>
                    <a:lnTo>
                      <a:pt x="176" y="37"/>
                    </a:lnTo>
                    <a:lnTo>
                      <a:pt x="170" y="39"/>
                    </a:lnTo>
                    <a:lnTo>
                      <a:pt x="167" y="42"/>
                    </a:lnTo>
                    <a:lnTo>
                      <a:pt x="168" y="46"/>
                    </a:lnTo>
                    <a:lnTo>
                      <a:pt x="151" y="56"/>
                    </a:lnTo>
                    <a:lnTo>
                      <a:pt x="147" y="56"/>
                    </a:lnTo>
                    <a:lnTo>
                      <a:pt x="145" y="57"/>
                    </a:lnTo>
                    <a:lnTo>
                      <a:pt x="145" y="62"/>
                    </a:lnTo>
                    <a:lnTo>
                      <a:pt x="148" y="68"/>
                    </a:lnTo>
                    <a:lnTo>
                      <a:pt x="153" y="68"/>
                    </a:lnTo>
                    <a:lnTo>
                      <a:pt x="157" y="73"/>
                    </a:lnTo>
                    <a:lnTo>
                      <a:pt x="158" y="78"/>
                    </a:lnTo>
                    <a:lnTo>
                      <a:pt x="157" y="82"/>
                    </a:lnTo>
                    <a:lnTo>
                      <a:pt x="160" y="84"/>
                    </a:lnTo>
                    <a:lnTo>
                      <a:pt x="164" y="82"/>
                    </a:lnTo>
                    <a:lnTo>
                      <a:pt x="168" y="78"/>
                    </a:lnTo>
                    <a:lnTo>
                      <a:pt x="170" y="77"/>
                    </a:lnTo>
                    <a:lnTo>
                      <a:pt x="171" y="74"/>
                    </a:lnTo>
                    <a:lnTo>
                      <a:pt x="173" y="73"/>
                    </a:lnTo>
                    <a:lnTo>
                      <a:pt x="174" y="74"/>
                    </a:lnTo>
                    <a:lnTo>
                      <a:pt x="178" y="70"/>
                    </a:lnTo>
                    <a:lnTo>
                      <a:pt x="183" y="70"/>
                    </a:lnTo>
                    <a:lnTo>
                      <a:pt x="184" y="74"/>
                    </a:lnTo>
                    <a:lnTo>
                      <a:pt x="186" y="77"/>
                    </a:lnTo>
                    <a:lnTo>
                      <a:pt x="190" y="78"/>
                    </a:lnTo>
                    <a:lnTo>
                      <a:pt x="189" y="82"/>
                    </a:lnTo>
                    <a:lnTo>
                      <a:pt x="183" y="87"/>
                    </a:lnTo>
                    <a:lnTo>
                      <a:pt x="180" y="87"/>
                    </a:lnTo>
                    <a:lnTo>
                      <a:pt x="178" y="84"/>
                    </a:lnTo>
                    <a:lnTo>
                      <a:pt x="174" y="87"/>
                    </a:lnTo>
                    <a:lnTo>
                      <a:pt x="174" y="91"/>
                    </a:lnTo>
                    <a:lnTo>
                      <a:pt x="170" y="91"/>
                    </a:lnTo>
                    <a:lnTo>
                      <a:pt x="168" y="93"/>
                    </a:lnTo>
                    <a:lnTo>
                      <a:pt x="173" y="99"/>
                    </a:lnTo>
                    <a:lnTo>
                      <a:pt x="164" y="102"/>
                    </a:lnTo>
                    <a:lnTo>
                      <a:pt x="160" y="100"/>
                    </a:lnTo>
                    <a:lnTo>
                      <a:pt x="158" y="99"/>
                    </a:lnTo>
                    <a:lnTo>
                      <a:pt x="154" y="100"/>
                    </a:lnTo>
                    <a:lnTo>
                      <a:pt x="153" y="105"/>
                    </a:lnTo>
                    <a:lnTo>
                      <a:pt x="155" y="107"/>
                    </a:lnTo>
                    <a:lnTo>
                      <a:pt x="157" y="112"/>
                    </a:lnTo>
                    <a:lnTo>
                      <a:pt x="160" y="113"/>
                    </a:lnTo>
                    <a:lnTo>
                      <a:pt x="165" y="112"/>
                    </a:lnTo>
                    <a:lnTo>
                      <a:pt x="173" y="110"/>
                    </a:lnTo>
                    <a:lnTo>
                      <a:pt x="173" y="113"/>
                    </a:lnTo>
                    <a:lnTo>
                      <a:pt x="171" y="118"/>
                    </a:lnTo>
                    <a:lnTo>
                      <a:pt x="173" y="120"/>
                    </a:lnTo>
                    <a:lnTo>
                      <a:pt x="176" y="123"/>
                    </a:lnTo>
                    <a:lnTo>
                      <a:pt x="180" y="121"/>
                    </a:lnTo>
                    <a:lnTo>
                      <a:pt x="184" y="117"/>
                    </a:lnTo>
                    <a:lnTo>
                      <a:pt x="184" y="114"/>
                    </a:lnTo>
                    <a:lnTo>
                      <a:pt x="181" y="113"/>
                    </a:lnTo>
                    <a:lnTo>
                      <a:pt x="181" y="110"/>
                    </a:lnTo>
                    <a:lnTo>
                      <a:pt x="180" y="107"/>
                    </a:lnTo>
                    <a:lnTo>
                      <a:pt x="183" y="105"/>
                    </a:lnTo>
                    <a:lnTo>
                      <a:pt x="186" y="105"/>
                    </a:lnTo>
                    <a:lnTo>
                      <a:pt x="191" y="100"/>
                    </a:lnTo>
                    <a:lnTo>
                      <a:pt x="193" y="100"/>
                    </a:lnTo>
                    <a:lnTo>
                      <a:pt x="196" y="96"/>
                    </a:lnTo>
                    <a:lnTo>
                      <a:pt x="196" y="95"/>
                    </a:lnTo>
                    <a:lnTo>
                      <a:pt x="199" y="91"/>
                    </a:lnTo>
                    <a:lnTo>
                      <a:pt x="200" y="88"/>
                    </a:lnTo>
                    <a:lnTo>
                      <a:pt x="197" y="84"/>
                    </a:lnTo>
                    <a:lnTo>
                      <a:pt x="199" y="82"/>
                    </a:lnTo>
                    <a:lnTo>
                      <a:pt x="203" y="81"/>
                    </a:lnTo>
                    <a:lnTo>
                      <a:pt x="204" y="82"/>
                    </a:lnTo>
                    <a:lnTo>
                      <a:pt x="209" y="80"/>
                    </a:lnTo>
                    <a:lnTo>
                      <a:pt x="212" y="82"/>
                    </a:lnTo>
                    <a:lnTo>
                      <a:pt x="213" y="81"/>
                    </a:lnTo>
                    <a:lnTo>
                      <a:pt x="216" y="87"/>
                    </a:lnTo>
                    <a:lnTo>
                      <a:pt x="223" y="87"/>
                    </a:lnTo>
                    <a:lnTo>
                      <a:pt x="225" y="85"/>
                    </a:lnTo>
                    <a:lnTo>
                      <a:pt x="228" y="85"/>
                    </a:lnTo>
                    <a:lnTo>
                      <a:pt x="228" y="87"/>
                    </a:lnTo>
                    <a:lnTo>
                      <a:pt x="233" y="87"/>
                    </a:lnTo>
                    <a:lnTo>
                      <a:pt x="233" y="88"/>
                    </a:lnTo>
                    <a:lnTo>
                      <a:pt x="236" y="88"/>
                    </a:lnTo>
                    <a:lnTo>
                      <a:pt x="236" y="82"/>
                    </a:lnTo>
                    <a:lnTo>
                      <a:pt x="241" y="80"/>
                    </a:lnTo>
                    <a:lnTo>
                      <a:pt x="242" y="80"/>
                    </a:lnTo>
                    <a:lnTo>
                      <a:pt x="243" y="74"/>
                    </a:lnTo>
                    <a:lnTo>
                      <a:pt x="242" y="73"/>
                    </a:lnTo>
                    <a:lnTo>
                      <a:pt x="243" y="68"/>
                    </a:lnTo>
                    <a:lnTo>
                      <a:pt x="239" y="66"/>
                    </a:lnTo>
                    <a:lnTo>
                      <a:pt x="236" y="64"/>
                    </a:lnTo>
                    <a:lnTo>
                      <a:pt x="236" y="62"/>
                    </a:lnTo>
                    <a:lnTo>
                      <a:pt x="233" y="56"/>
                    </a:lnTo>
                    <a:lnTo>
                      <a:pt x="235" y="55"/>
                    </a:lnTo>
                    <a:lnTo>
                      <a:pt x="233" y="52"/>
                    </a:lnTo>
                    <a:lnTo>
                      <a:pt x="226" y="52"/>
                    </a:lnTo>
                    <a:lnTo>
                      <a:pt x="226" y="50"/>
                    </a:lnTo>
                    <a:lnTo>
                      <a:pt x="223" y="46"/>
                    </a:lnTo>
                    <a:lnTo>
                      <a:pt x="220" y="45"/>
                    </a:lnTo>
                    <a:lnTo>
                      <a:pt x="219" y="43"/>
                    </a:lnTo>
                    <a:lnTo>
                      <a:pt x="220" y="39"/>
                    </a:lnTo>
                    <a:lnTo>
                      <a:pt x="219" y="35"/>
                    </a:lnTo>
                    <a:lnTo>
                      <a:pt x="216" y="32"/>
                    </a:lnTo>
                    <a:lnTo>
                      <a:pt x="216" y="31"/>
                    </a:lnTo>
                    <a:lnTo>
                      <a:pt x="225" y="28"/>
                    </a:lnTo>
                    <a:lnTo>
                      <a:pt x="235" y="30"/>
                    </a:lnTo>
                    <a:lnTo>
                      <a:pt x="236" y="28"/>
                    </a:lnTo>
                    <a:lnTo>
                      <a:pt x="248" y="23"/>
                    </a:lnTo>
                    <a:lnTo>
                      <a:pt x="256" y="34"/>
                    </a:lnTo>
                    <a:lnTo>
                      <a:pt x="259" y="38"/>
                    </a:lnTo>
                    <a:lnTo>
                      <a:pt x="268" y="39"/>
                    </a:lnTo>
                    <a:lnTo>
                      <a:pt x="269" y="35"/>
                    </a:lnTo>
                    <a:lnTo>
                      <a:pt x="272" y="35"/>
                    </a:lnTo>
                    <a:lnTo>
                      <a:pt x="274" y="38"/>
                    </a:lnTo>
                    <a:lnTo>
                      <a:pt x="275" y="41"/>
                    </a:lnTo>
                    <a:lnTo>
                      <a:pt x="281" y="35"/>
                    </a:lnTo>
                    <a:lnTo>
                      <a:pt x="284" y="38"/>
                    </a:lnTo>
                    <a:lnTo>
                      <a:pt x="288" y="37"/>
                    </a:lnTo>
                    <a:lnTo>
                      <a:pt x="288" y="38"/>
                    </a:lnTo>
                    <a:lnTo>
                      <a:pt x="288" y="45"/>
                    </a:lnTo>
                    <a:lnTo>
                      <a:pt x="292" y="50"/>
                    </a:lnTo>
                    <a:lnTo>
                      <a:pt x="291" y="56"/>
                    </a:lnTo>
                    <a:lnTo>
                      <a:pt x="298" y="70"/>
                    </a:lnTo>
                    <a:lnTo>
                      <a:pt x="304" y="75"/>
                    </a:lnTo>
                    <a:lnTo>
                      <a:pt x="304" y="80"/>
                    </a:lnTo>
                    <a:lnTo>
                      <a:pt x="303" y="81"/>
                    </a:lnTo>
                    <a:lnTo>
                      <a:pt x="307" y="91"/>
                    </a:lnTo>
                    <a:lnTo>
                      <a:pt x="305" y="96"/>
                    </a:lnTo>
                    <a:lnTo>
                      <a:pt x="301" y="99"/>
                    </a:lnTo>
                    <a:lnTo>
                      <a:pt x="300" y="105"/>
                    </a:lnTo>
                    <a:lnTo>
                      <a:pt x="303" y="107"/>
                    </a:lnTo>
                    <a:lnTo>
                      <a:pt x="304" y="118"/>
                    </a:lnTo>
                    <a:lnTo>
                      <a:pt x="300" y="132"/>
                    </a:lnTo>
                    <a:lnTo>
                      <a:pt x="307" y="142"/>
                    </a:lnTo>
                    <a:lnTo>
                      <a:pt x="310" y="152"/>
                    </a:lnTo>
                    <a:lnTo>
                      <a:pt x="316" y="150"/>
                    </a:lnTo>
                    <a:lnTo>
                      <a:pt x="326" y="155"/>
                    </a:lnTo>
                    <a:lnTo>
                      <a:pt x="324" y="156"/>
                    </a:lnTo>
                    <a:lnTo>
                      <a:pt x="324" y="164"/>
                    </a:lnTo>
                    <a:lnTo>
                      <a:pt x="318" y="177"/>
                    </a:lnTo>
                    <a:lnTo>
                      <a:pt x="313" y="185"/>
                    </a:lnTo>
                    <a:lnTo>
                      <a:pt x="310" y="185"/>
                    </a:lnTo>
                    <a:lnTo>
                      <a:pt x="300" y="192"/>
                    </a:lnTo>
                    <a:lnTo>
                      <a:pt x="304" y="195"/>
                    </a:lnTo>
                    <a:lnTo>
                      <a:pt x="303" y="205"/>
                    </a:lnTo>
                    <a:lnTo>
                      <a:pt x="298" y="206"/>
                    </a:lnTo>
                    <a:lnTo>
                      <a:pt x="297" y="213"/>
                    </a:lnTo>
                    <a:lnTo>
                      <a:pt x="300" y="216"/>
                    </a:lnTo>
                    <a:lnTo>
                      <a:pt x="300" y="224"/>
                    </a:lnTo>
                    <a:lnTo>
                      <a:pt x="304" y="230"/>
                    </a:lnTo>
                    <a:lnTo>
                      <a:pt x="316" y="235"/>
                    </a:lnTo>
                    <a:lnTo>
                      <a:pt x="324" y="245"/>
                    </a:lnTo>
                    <a:lnTo>
                      <a:pt x="324" y="248"/>
                    </a:lnTo>
                    <a:lnTo>
                      <a:pt x="333" y="256"/>
                    </a:lnTo>
                    <a:lnTo>
                      <a:pt x="344" y="250"/>
                    </a:lnTo>
                    <a:lnTo>
                      <a:pt x="353" y="250"/>
                    </a:lnTo>
                    <a:lnTo>
                      <a:pt x="365" y="252"/>
                    </a:lnTo>
                    <a:lnTo>
                      <a:pt x="367" y="257"/>
                    </a:lnTo>
                    <a:lnTo>
                      <a:pt x="382" y="266"/>
                    </a:lnTo>
                    <a:lnTo>
                      <a:pt x="395" y="259"/>
                    </a:lnTo>
                    <a:lnTo>
                      <a:pt x="401" y="260"/>
                    </a:lnTo>
                    <a:lnTo>
                      <a:pt x="403" y="263"/>
                    </a:lnTo>
                    <a:lnTo>
                      <a:pt x="409" y="259"/>
                    </a:lnTo>
                    <a:lnTo>
                      <a:pt x="415" y="262"/>
                    </a:lnTo>
                    <a:lnTo>
                      <a:pt x="419" y="266"/>
                    </a:lnTo>
                    <a:lnTo>
                      <a:pt x="424" y="266"/>
                    </a:lnTo>
                    <a:lnTo>
                      <a:pt x="437" y="255"/>
                    </a:lnTo>
                    <a:lnTo>
                      <a:pt x="447" y="252"/>
                    </a:lnTo>
                    <a:lnTo>
                      <a:pt x="453" y="255"/>
                    </a:lnTo>
                    <a:lnTo>
                      <a:pt x="455" y="259"/>
                    </a:lnTo>
                    <a:lnTo>
                      <a:pt x="455" y="260"/>
                    </a:lnTo>
                    <a:lnTo>
                      <a:pt x="461" y="257"/>
                    </a:lnTo>
                    <a:lnTo>
                      <a:pt x="470" y="262"/>
                    </a:lnTo>
                    <a:lnTo>
                      <a:pt x="470" y="264"/>
                    </a:lnTo>
                    <a:lnTo>
                      <a:pt x="468" y="268"/>
                    </a:lnTo>
                    <a:lnTo>
                      <a:pt x="471" y="277"/>
                    </a:lnTo>
                    <a:lnTo>
                      <a:pt x="471" y="282"/>
                    </a:lnTo>
                    <a:lnTo>
                      <a:pt x="473" y="284"/>
                    </a:lnTo>
                    <a:lnTo>
                      <a:pt x="473" y="295"/>
                    </a:lnTo>
                    <a:lnTo>
                      <a:pt x="467" y="298"/>
                    </a:lnTo>
                    <a:lnTo>
                      <a:pt x="463" y="295"/>
                    </a:lnTo>
                    <a:lnTo>
                      <a:pt x="458" y="293"/>
                    </a:lnTo>
                    <a:lnTo>
                      <a:pt x="457" y="296"/>
                    </a:lnTo>
                    <a:lnTo>
                      <a:pt x="457" y="302"/>
                    </a:lnTo>
                    <a:lnTo>
                      <a:pt x="460" y="307"/>
                    </a:lnTo>
                    <a:lnTo>
                      <a:pt x="460" y="310"/>
                    </a:lnTo>
                    <a:lnTo>
                      <a:pt x="457" y="312"/>
                    </a:lnTo>
                    <a:lnTo>
                      <a:pt x="451" y="320"/>
                    </a:lnTo>
                    <a:lnTo>
                      <a:pt x="448" y="320"/>
                    </a:lnTo>
                    <a:lnTo>
                      <a:pt x="448" y="330"/>
                    </a:lnTo>
                    <a:lnTo>
                      <a:pt x="445" y="334"/>
                    </a:lnTo>
                    <a:lnTo>
                      <a:pt x="447" y="345"/>
                    </a:lnTo>
                    <a:lnTo>
                      <a:pt x="441" y="352"/>
                    </a:lnTo>
                    <a:lnTo>
                      <a:pt x="434" y="353"/>
                    </a:lnTo>
                    <a:lnTo>
                      <a:pt x="431" y="357"/>
                    </a:lnTo>
                    <a:lnTo>
                      <a:pt x="428" y="359"/>
                    </a:lnTo>
                    <a:lnTo>
                      <a:pt x="421" y="364"/>
                    </a:lnTo>
                    <a:lnTo>
                      <a:pt x="398" y="371"/>
                    </a:lnTo>
                    <a:lnTo>
                      <a:pt x="392" y="370"/>
                    </a:lnTo>
                    <a:lnTo>
                      <a:pt x="389" y="364"/>
                    </a:lnTo>
                    <a:lnTo>
                      <a:pt x="378" y="364"/>
                    </a:lnTo>
                    <a:lnTo>
                      <a:pt x="372" y="360"/>
                    </a:lnTo>
                    <a:lnTo>
                      <a:pt x="363" y="356"/>
                    </a:lnTo>
                    <a:lnTo>
                      <a:pt x="357" y="357"/>
                    </a:lnTo>
                    <a:lnTo>
                      <a:pt x="346" y="352"/>
                    </a:lnTo>
                    <a:lnTo>
                      <a:pt x="340" y="353"/>
                    </a:lnTo>
                    <a:lnTo>
                      <a:pt x="327" y="362"/>
                    </a:lnTo>
                    <a:lnTo>
                      <a:pt x="330" y="368"/>
                    </a:lnTo>
                    <a:lnTo>
                      <a:pt x="330" y="373"/>
                    </a:lnTo>
                    <a:lnTo>
                      <a:pt x="326" y="375"/>
                    </a:lnTo>
                    <a:lnTo>
                      <a:pt x="321" y="375"/>
                    </a:lnTo>
                    <a:lnTo>
                      <a:pt x="318" y="380"/>
                    </a:lnTo>
                    <a:lnTo>
                      <a:pt x="308" y="388"/>
                    </a:lnTo>
                    <a:lnTo>
                      <a:pt x="291" y="389"/>
                    </a:lnTo>
                    <a:lnTo>
                      <a:pt x="255" y="418"/>
                    </a:lnTo>
                    <a:lnTo>
                      <a:pt x="248" y="413"/>
                    </a:lnTo>
                    <a:lnTo>
                      <a:pt x="229" y="405"/>
                    </a:lnTo>
                    <a:lnTo>
                      <a:pt x="223" y="409"/>
                    </a:lnTo>
                    <a:lnTo>
                      <a:pt x="223" y="413"/>
                    </a:lnTo>
                    <a:lnTo>
                      <a:pt x="222" y="414"/>
                    </a:lnTo>
                    <a:lnTo>
                      <a:pt x="220" y="418"/>
                    </a:lnTo>
                    <a:lnTo>
                      <a:pt x="219" y="420"/>
                    </a:lnTo>
                    <a:lnTo>
                      <a:pt x="216" y="417"/>
                    </a:lnTo>
                    <a:lnTo>
                      <a:pt x="213" y="418"/>
                    </a:lnTo>
                    <a:lnTo>
                      <a:pt x="206" y="418"/>
                    </a:lnTo>
                    <a:lnTo>
                      <a:pt x="200" y="424"/>
                    </a:lnTo>
                    <a:lnTo>
                      <a:pt x="206" y="430"/>
                    </a:lnTo>
                    <a:lnTo>
                      <a:pt x="202" y="435"/>
                    </a:lnTo>
                    <a:lnTo>
                      <a:pt x="193" y="435"/>
                    </a:lnTo>
                    <a:lnTo>
                      <a:pt x="191" y="438"/>
                    </a:lnTo>
                    <a:lnTo>
                      <a:pt x="189" y="439"/>
                    </a:lnTo>
                    <a:lnTo>
                      <a:pt x="186" y="432"/>
                    </a:lnTo>
                    <a:lnTo>
                      <a:pt x="180" y="435"/>
                    </a:lnTo>
                    <a:lnTo>
                      <a:pt x="173" y="431"/>
                    </a:lnTo>
                    <a:lnTo>
                      <a:pt x="171" y="434"/>
                    </a:lnTo>
                    <a:lnTo>
                      <a:pt x="161" y="436"/>
                    </a:lnTo>
                    <a:lnTo>
                      <a:pt x="151" y="443"/>
                    </a:lnTo>
                    <a:lnTo>
                      <a:pt x="150" y="446"/>
                    </a:lnTo>
                    <a:lnTo>
                      <a:pt x="137" y="449"/>
                    </a:lnTo>
                    <a:lnTo>
                      <a:pt x="134" y="443"/>
                    </a:lnTo>
                    <a:lnTo>
                      <a:pt x="135" y="441"/>
                    </a:lnTo>
                    <a:lnTo>
                      <a:pt x="134" y="436"/>
                    </a:lnTo>
                    <a:lnTo>
                      <a:pt x="132" y="439"/>
                    </a:lnTo>
                    <a:lnTo>
                      <a:pt x="121" y="445"/>
                    </a:lnTo>
                    <a:lnTo>
                      <a:pt x="121" y="452"/>
                    </a:lnTo>
                    <a:lnTo>
                      <a:pt x="115" y="459"/>
                    </a:lnTo>
                    <a:lnTo>
                      <a:pt x="109" y="456"/>
                    </a:lnTo>
                    <a:lnTo>
                      <a:pt x="111" y="441"/>
                    </a:lnTo>
                    <a:lnTo>
                      <a:pt x="106" y="441"/>
                    </a:lnTo>
                    <a:lnTo>
                      <a:pt x="105" y="435"/>
                    </a:lnTo>
                    <a:lnTo>
                      <a:pt x="101" y="432"/>
                    </a:lnTo>
                    <a:lnTo>
                      <a:pt x="106" y="417"/>
                    </a:lnTo>
                    <a:lnTo>
                      <a:pt x="101" y="410"/>
                    </a:lnTo>
                    <a:lnTo>
                      <a:pt x="101" y="406"/>
                    </a:lnTo>
                    <a:lnTo>
                      <a:pt x="109" y="406"/>
                    </a:lnTo>
                    <a:lnTo>
                      <a:pt x="112" y="400"/>
                    </a:lnTo>
                    <a:lnTo>
                      <a:pt x="109" y="386"/>
                    </a:lnTo>
                    <a:lnTo>
                      <a:pt x="112" y="384"/>
                    </a:lnTo>
                    <a:lnTo>
                      <a:pt x="118" y="371"/>
                    </a:lnTo>
                    <a:lnTo>
                      <a:pt x="114" y="356"/>
                    </a:lnTo>
                    <a:lnTo>
                      <a:pt x="118" y="353"/>
                    </a:lnTo>
                    <a:lnTo>
                      <a:pt x="127" y="342"/>
                    </a:lnTo>
                    <a:lnTo>
                      <a:pt x="134" y="343"/>
                    </a:lnTo>
                    <a:lnTo>
                      <a:pt x="138" y="338"/>
                    </a:lnTo>
                    <a:lnTo>
                      <a:pt x="137" y="335"/>
                    </a:lnTo>
                    <a:lnTo>
                      <a:pt x="137" y="328"/>
                    </a:lnTo>
                    <a:lnTo>
                      <a:pt x="135" y="320"/>
                    </a:lnTo>
                    <a:lnTo>
                      <a:pt x="140" y="317"/>
                    </a:lnTo>
                    <a:lnTo>
                      <a:pt x="138" y="313"/>
                    </a:lnTo>
                    <a:lnTo>
                      <a:pt x="145" y="310"/>
                    </a:lnTo>
                    <a:lnTo>
                      <a:pt x="148" y="316"/>
                    </a:lnTo>
                    <a:lnTo>
                      <a:pt x="154" y="310"/>
                    </a:lnTo>
                    <a:lnTo>
                      <a:pt x="153" y="305"/>
                    </a:lnTo>
                    <a:lnTo>
                      <a:pt x="154" y="302"/>
                    </a:lnTo>
                    <a:lnTo>
                      <a:pt x="154" y="298"/>
                    </a:lnTo>
                    <a:lnTo>
                      <a:pt x="155" y="295"/>
                    </a:lnTo>
                    <a:lnTo>
                      <a:pt x="150" y="291"/>
                    </a:lnTo>
                    <a:lnTo>
                      <a:pt x="145" y="289"/>
                    </a:lnTo>
                    <a:lnTo>
                      <a:pt x="145" y="284"/>
                    </a:lnTo>
                    <a:lnTo>
                      <a:pt x="135" y="282"/>
                    </a:lnTo>
                    <a:lnTo>
                      <a:pt x="131" y="277"/>
                    </a:lnTo>
                    <a:lnTo>
                      <a:pt x="132" y="263"/>
                    </a:lnTo>
                    <a:lnTo>
                      <a:pt x="131" y="260"/>
                    </a:lnTo>
                    <a:lnTo>
                      <a:pt x="129" y="256"/>
                    </a:lnTo>
                    <a:lnTo>
                      <a:pt x="134" y="250"/>
                    </a:lnTo>
                    <a:lnTo>
                      <a:pt x="132" y="248"/>
                    </a:lnTo>
                    <a:lnTo>
                      <a:pt x="134" y="241"/>
                    </a:lnTo>
                    <a:lnTo>
                      <a:pt x="138" y="238"/>
                    </a:lnTo>
                    <a:lnTo>
                      <a:pt x="138" y="234"/>
                    </a:lnTo>
                    <a:lnTo>
                      <a:pt x="141" y="231"/>
                    </a:lnTo>
                    <a:lnTo>
                      <a:pt x="141" y="228"/>
                    </a:lnTo>
                    <a:lnTo>
                      <a:pt x="134" y="223"/>
                    </a:lnTo>
                    <a:lnTo>
                      <a:pt x="137" y="217"/>
                    </a:lnTo>
                    <a:lnTo>
                      <a:pt x="138" y="217"/>
                    </a:lnTo>
                    <a:lnTo>
                      <a:pt x="141" y="221"/>
                    </a:lnTo>
                    <a:lnTo>
                      <a:pt x="144" y="223"/>
                    </a:lnTo>
                    <a:lnTo>
                      <a:pt x="150" y="217"/>
                    </a:lnTo>
                    <a:lnTo>
                      <a:pt x="147" y="212"/>
                    </a:lnTo>
                    <a:lnTo>
                      <a:pt x="148" y="205"/>
                    </a:lnTo>
                    <a:lnTo>
                      <a:pt x="140" y="202"/>
                    </a:lnTo>
                    <a:lnTo>
                      <a:pt x="128" y="202"/>
                    </a:lnTo>
                    <a:lnTo>
                      <a:pt x="125" y="205"/>
                    </a:lnTo>
                    <a:lnTo>
                      <a:pt x="119" y="200"/>
                    </a:lnTo>
                    <a:lnTo>
                      <a:pt x="114" y="200"/>
                    </a:lnTo>
                    <a:lnTo>
                      <a:pt x="109" y="199"/>
                    </a:lnTo>
                    <a:lnTo>
                      <a:pt x="108" y="200"/>
                    </a:lnTo>
                    <a:lnTo>
                      <a:pt x="103" y="199"/>
                    </a:lnTo>
                    <a:lnTo>
                      <a:pt x="101" y="200"/>
                    </a:lnTo>
                    <a:lnTo>
                      <a:pt x="99" y="199"/>
                    </a:lnTo>
                    <a:lnTo>
                      <a:pt x="105" y="195"/>
                    </a:lnTo>
                    <a:lnTo>
                      <a:pt x="103" y="189"/>
                    </a:lnTo>
                    <a:lnTo>
                      <a:pt x="106" y="188"/>
                    </a:lnTo>
                    <a:lnTo>
                      <a:pt x="103" y="182"/>
                    </a:lnTo>
                    <a:lnTo>
                      <a:pt x="106" y="180"/>
                    </a:lnTo>
                    <a:lnTo>
                      <a:pt x="105" y="173"/>
                    </a:lnTo>
                    <a:lnTo>
                      <a:pt x="102" y="173"/>
                    </a:lnTo>
                    <a:lnTo>
                      <a:pt x="102" y="171"/>
                    </a:lnTo>
                    <a:lnTo>
                      <a:pt x="106" y="170"/>
                    </a:lnTo>
                    <a:lnTo>
                      <a:pt x="112" y="163"/>
                    </a:lnTo>
                    <a:lnTo>
                      <a:pt x="111" y="159"/>
                    </a:lnTo>
                    <a:lnTo>
                      <a:pt x="108" y="153"/>
                    </a:lnTo>
                    <a:lnTo>
                      <a:pt x="103" y="153"/>
                    </a:lnTo>
                    <a:lnTo>
                      <a:pt x="89" y="162"/>
                    </a:lnTo>
                    <a:lnTo>
                      <a:pt x="69" y="166"/>
                    </a:lnTo>
                    <a:lnTo>
                      <a:pt x="60" y="166"/>
                    </a:lnTo>
                    <a:lnTo>
                      <a:pt x="57" y="164"/>
                    </a:lnTo>
                    <a:lnTo>
                      <a:pt x="56" y="163"/>
                    </a:lnTo>
                    <a:lnTo>
                      <a:pt x="52" y="155"/>
                    </a:lnTo>
                    <a:lnTo>
                      <a:pt x="52" y="152"/>
                    </a:lnTo>
                    <a:lnTo>
                      <a:pt x="54" y="146"/>
                    </a:lnTo>
                    <a:lnTo>
                      <a:pt x="53" y="145"/>
                    </a:lnTo>
                    <a:lnTo>
                      <a:pt x="54" y="138"/>
                    </a:lnTo>
                    <a:lnTo>
                      <a:pt x="59" y="138"/>
                    </a:lnTo>
                    <a:lnTo>
                      <a:pt x="59" y="135"/>
                    </a:lnTo>
                    <a:lnTo>
                      <a:pt x="63" y="135"/>
                    </a:lnTo>
                    <a:lnTo>
                      <a:pt x="69" y="128"/>
                    </a:lnTo>
                    <a:lnTo>
                      <a:pt x="66" y="120"/>
                    </a:lnTo>
                    <a:lnTo>
                      <a:pt x="70" y="117"/>
                    </a:lnTo>
                    <a:lnTo>
                      <a:pt x="65" y="110"/>
                    </a:lnTo>
                    <a:lnTo>
                      <a:pt x="60" y="110"/>
                    </a:lnTo>
                    <a:lnTo>
                      <a:pt x="57" y="107"/>
                    </a:lnTo>
                    <a:lnTo>
                      <a:pt x="53" y="107"/>
                    </a:lnTo>
                    <a:lnTo>
                      <a:pt x="50" y="105"/>
                    </a:lnTo>
                    <a:lnTo>
                      <a:pt x="56" y="98"/>
                    </a:lnTo>
                    <a:lnTo>
                      <a:pt x="54" y="98"/>
                    </a:lnTo>
                    <a:lnTo>
                      <a:pt x="50" y="99"/>
                    </a:lnTo>
                    <a:lnTo>
                      <a:pt x="46" y="99"/>
                    </a:lnTo>
                    <a:lnTo>
                      <a:pt x="34" y="103"/>
                    </a:lnTo>
                    <a:lnTo>
                      <a:pt x="31" y="103"/>
                    </a:lnTo>
                    <a:lnTo>
                      <a:pt x="26" y="106"/>
                    </a:lnTo>
                    <a:lnTo>
                      <a:pt x="24" y="105"/>
                    </a:lnTo>
                    <a:lnTo>
                      <a:pt x="5" y="116"/>
                    </a:lnTo>
                    <a:lnTo>
                      <a:pt x="5" y="109"/>
                    </a:lnTo>
                    <a:lnTo>
                      <a:pt x="8" y="106"/>
                    </a:lnTo>
                    <a:lnTo>
                      <a:pt x="10" y="99"/>
                    </a:lnTo>
                    <a:lnTo>
                      <a:pt x="10" y="95"/>
                    </a:lnTo>
                    <a:lnTo>
                      <a:pt x="0" y="75"/>
                    </a:lnTo>
                    <a:close/>
                  </a:path>
                </a:pathLst>
              </a:custGeom>
              <a:noFill/>
              <a:ln w="0">
                <a:solidFill>
                  <a:schemeClr val="tx1"/>
                </a:solidFill>
                <a:round/>
                <a:headEnd/>
                <a:tailEnd/>
              </a:ln>
            </p:spPr>
            <p:txBody>
              <a:bodyPr/>
              <a:lstStyle/>
              <a:p>
                <a:endParaRPr lang="tr-TR">
                  <a:solidFill>
                    <a:srgbClr val="FFFFFF"/>
                  </a:solidFill>
                </a:endParaRPr>
              </a:p>
            </p:txBody>
          </p:sp>
          <p:sp>
            <p:nvSpPr>
              <p:cNvPr id="44420" name="Freeform 356"/>
              <p:cNvSpPr>
                <a:spLocks/>
              </p:cNvSpPr>
              <p:nvPr/>
            </p:nvSpPr>
            <p:spPr bwMode="auto">
              <a:xfrm>
                <a:off x="3306" y="2318"/>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0" y="6"/>
                    </a:moveTo>
                    <a:lnTo>
                      <a:pt x="0" y="3"/>
                    </a:lnTo>
                    <a:lnTo>
                      <a:pt x="3" y="0"/>
                    </a:lnTo>
                    <a:lnTo>
                      <a:pt x="6" y="3"/>
                    </a:lnTo>
                    <a:lnTo>
                      <a:pt x="4" y="5"/>
                    </a:lnTo>
                    <a:lnTo>
                      <a:pt x="1" y="7"/>
                    </a:lnTo>
                    <a:lnTo>
                      <a:pt x="0" y="6"/>
                    </a:lnTo>
                    <a:close/>
                  </a:path>
                </a:pathLst>
              </a:custGeom>
              <a:noFill/>
              <a:ln w="0">
                <a:solidFill>
                  <a:schemeClr val="tx1"/>
                </a:solidFill>
                <a:round/>
                <a:headEnd/>
                <a:tailEnd/>
              </a:ln>
            </p:spPr>
            <p:txBody>
              <a:bodyPr/>
              <a:lstStyle/>
              <a:p>
                <a:endParaRPr lang="tr-TR">
                  <a:solidFill>
                    <a:srgbClr val="FFFFFF"/>
                  </a:solidFill>
                </a:endParaRPr>
              </a:p>
            </p:txBody>
          </p:sp>
          <p:sp>
            <p:nvSpPr>
              <p:cNvPr id="44421" name="Freeform 357"/>
              <p:cNvSpPr>
                <a:spLocks/>
              </p:cNvSpPr>
              <p:nvPr/>
            </p:nvSpPr>
            <p:spPr bwMode="auto">
              <a:xfrm>
                <a:off x="3351" y="2284"/>
                <a:ext cx="2" cy="2"/>
              </a:xfrm>
              <a:custGeom>
                <a:avLst/>
                <a:gdLst>
                  <a:gd name="T0" fmla="*/ 0 w 6"/>
                  <a:gd name="T1" fmla="*/ 0 h 6"/>
                  <a:gd name="T2" fmla="*/ 0 w 6"/>
                  <a:gd name="T3" fmla="*/ 0 h 6"/>
                  <a:gd name="T4" fmla="*/ 0 w 6"/>
                  <a:gd name="T5" fmla="*/ 0 h 6"/>
                  <a:gd name="T6" fmla="*/ 0 w 6"/>
                  <a:gd name="T7" fmla="*/ 0 h 6"/>
                  <a:gd name="T8" fmla="*/ 0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4"/>
                    </a:moveTo>
                    <a:lnTo>
                      <a:pt x="3" y="0"/>
                    </a:lnTo>
                    <a:lnTo>
                      <a:pt x="6" y="4"/>
                    </a:lnTo>
                    <a:lnTo>
                      <a:pt x="5" y="6"/>
                    </a:lnTo>
                    <a:lnTo>
                      <a:pt x="0" y="4"/>
                    </a:lnTo>
                    <a:close/>
                  </a:path>
                </a:pathLst>
              </a:custGeom>
              <a:noFill/>
              <a:ln w="0">
                <a:solidFill>
                  <a:schemeClr val="tx1"/>
                </a:solidFill>
                <a:round/>
                <a:headEnd/>
                <a:tailEnd/>
              </a:ln>
            </p:spPr>
            <p:txBody>
              <a:bodyPr/>
              <a:lstStyle/>
              <a:p>
                <a:endParaRPr lang="tr-TR">
                  <a:solidFill>
                    <a:srgbClr val="FFFFFF"/>
                  </a:solidFill>
                </a:endParaRPr>
              </a:p>
            </p:txBody>
          </p:sp>
          <p:sp>
            <p:nvSpPr>
              <p:cNvPr id="44422" name="Freeform 358"/>
              <p:cNvSpPr>
                <a:spLocks/>
              </p:cNvSpPr>
              <p:nvPr/>
            </p:nvSpPr>
            <p:spPr bwMode="auto">
              <a:xfrm>
                <a:off x="3322" y="2238"/>
                <a:ext cx="24" cy="14"/>
              </a:xfrm>
              <a:custGeom>
                <a:avLst/>
                <a:gdLst>
                  <a:gd name="T0" fmla="*/ 0 w 72"/>
                  <a:gd name="T1" fmla="*/ 0 h 41"/>
                  <a:gd name="T2" fmla="*/ 0 w 72"/>
                  <a:gd name="T3" fmla="*/ 0 h 41"/>
                  <a:gd name="T4" fmla="*/ 0 w 72"/>
                  <a:gd name="T5" fmla="*/ 0 h 41"/>
                  <a:gd name="T6" fmla="*/ 0 w 72"/>
                  <a:gd name="T7" fmla="*/ 0 h 41"/>
                  <a:gd name="T8" fmla="*/ 0 w 72"/>
                  <a:gd name="T9" fmla="*/ 0 h 41"/>
                  <a:gd name="T10" fmla="*/ 0 w 72"/>
                  <a:gd name="T11" fmla="*/ 0 h 41"/>
                  <a:gd name="T12" fmla="*/ 0 w 72"/>
                  <a:gd name="T13" fmla="*/ 0 h 41"/>
                  <a:gd name="T14" fmla="*/ 0 w 72"/>
                  <a:gd name="T15" fmla="*/ 0 h 41"/>
                  <a:gd name="T16" fmla="*/ 0 w 72"/>
                  <a:gd name="T17" fmla="*/ 0 h 41"/>
                  <a:gd name="T18" fmla="*/ 0 w 72"/>
                  <a:gd name="T19" fmla="*/ 0 h 41"/>
                  <a:gd name="T20" fmla="*/ 0 w 72"/>
                  <a:gd name="T21" fmla="*/ 0 h 41"/>
                  <a:gd name="T22" fmla="*/ 0 w 72"/>
                  <a:gd name="T23" fmla="*/ 0 h 41"/>
                  <a:gd name="T24" fmla="*/ 0 w 72"/>
                  <a:gd name="T25" fmla="*/ 0 h 41"/>
                  <a:gd name="T26" fmla="*/ 0 w 72"/>
                  <a:gd name="T27" fmla="*/ 0 h 41"/>
                  <a:gd name="T28" fmla="*/ 0 w 72"/>
                  <a:gd name="T29" fmla="*/ 0 h 41"/>
                  <a:gd name="T30" fmla="*/ 0 w 72"/>
                  <a:gd name="T31" fmla="*/ 0 h 41"/>
                  <a:gd name="T32" fmla="*/ 0 w 72"/>
                  <a:gd name="T33" fmla="*/ 0 h 41"/>
                  <a:gd name="T34" fmla="*/ 0 w 72"/>
                  <a:gd name="T35" fmla="*/ 0 h 41"/>
                  <a:gd name="T36" fmla="*/ 0 w 72"/>
                  <a:gd name="T37" fmla="*/ 0 h 41"/>
                  <a:gd name="T38" fmla="*/ 0 w 72"/>
                  <a:gd name="T39" fmla="*/ 0 h 41"/>
                  <a:gd name="T40" fmla="*/ 0 w 72"/>
                  <a:gd name="T41" fmla="*/ 0 h 41"/>
                  <a:gd name="T42" fmla="*/ 0 w 72"/>
                  <a:gd name="T43" fmla="*/ 0 h 41"/>
                  <a:gd name="T44" fmla="*/ 0 w 72"/>
                  <a:gd name="T45" fmla="*/ 0 h 41"/>
                  <a:gd name="T46" fmla="*/ 0 w 72"/>
                  <a:gd name="T47" fmla="*/ 0 h 41"/>
                  <a:gd name="T48" fmla="*/ 0 w 72"/>
                  <a:gd name="T49" fmla="*/ 0 h 41"/>
                  <a:gd name="T50" fmla="*/ 0 w 72"/>
                  <a:gd name="T51" fmla="*/ 0 h 41"/>
                  <a:gd name="T52" fmla="*/ 0 w 72"/>
                  <a:gd name="T53" fmla="*/ 0 h 41"/>
                  <a:gd name="T54" fmla="*/ 0 w 72"/>
                  <a:gd name="T55" fmla="*/ 0 h 41"/>
                  <a:gd name="T56" fmla="*/ 0 w 72"/>
                  <a:gd name="T57" fmla="*/ 0 h 41"/>
                  <a:gd name="T58" fmla="*/ 0 w 72"/>
                  <a:gd name="T59" fmla="*/ 0 h 41"/>
                  <a:gd name="T60" fmla="*/ 0 w 72"/>
                  <a:gd name="T61" fmla="*/ 0 h 41"/>
                  <a:gd name="T62" fmla="*/ 0 w 72"/>
                  <a:gd name="T63" fmla="*/ 0 h 41"/>
                  <a:gd name="T64" fmla="*/ 0 w 72"/>
                  <a:gd name="T65" fmla="*/ 0 h 41"/>
                  <a:gd name="T66" fmla="*/ 0 w 72"/>
                  <a:gd name="T67" fmla="*/ 0 h 41"/>
                  <a:gd name="T68" fmla="*/ 0 w 72"/>
                  <a:gd name="T69" fmla="*/ 0 h 41"/>
                  <a:gd name="T70" fmla="*/ 0 w 72"/>
                  <a:gd name="T71" fmla="*/ 0 h 41"/>
                  <a:gd name="T72" fmla="*/ 0 w 72"/>
                  <a:gd name="T73" fmla="*/ 0 h 41"/>
                  <a:gd name="T74" fmla="*/ 0 w 72"/>
                  <a:gd name="T75" fmla="*/ 0 h 41"/>
                  <a:gd name="T76" fmla="*/ 0 w 72"/>
                  <a:gd name="T77" fmla="*/ 0 h 41"/>
                  <a:gd name="T78" fmla="*/ 0 w 72"/>
                  <a:gd name="T79" fmla="*/ 0 h 41"/>
                  <a:gd name="T80" fmla="*/ 0 w 72"/>
                  <a:gd name="T81" fmla="*/ 0 h 41"/>
                  <a:gd name="T82" fmla="*/ 0 w 72"/>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2"/>
                  <a:gd name="T127" fmla="*/ 0 h 41"/>
                  <a:gd name="T128" fmla="*/ 72 w 72"/>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2" h="41">
                    <a:moveTo>
                      <a:pt x="0" y="27"/>
                    </a:moveTo>
                    <a:lnTo>
                      <a:pt x="1" y="27"/>
                    </a:lnTo>
                    <a:lnTo>
                      <a:pt x="1" y="25"/>
                    </a:lnTo>
                    <a:lnTo>
                      <a:pt x="20" y="25"/>
                    </a:lnTo>
                    <a:lnTo>
                      <a:pt x="21" y="19"/>
                    </a:lnTo>
                    <a:lnTo>
                      <a:pt x="17" y="12"/>
                    </a:lnTo>
                    <a:lnTo>
                      <a:pt x="13" y="12"/>
                    </a:lnTo>
                    <a:lnTo>
                      <a:pt x="16" y="0"/>
                    </a:lnTo>
                    <a:lnTo>
                      <a:pt x="21" y="10"/>
                    </a:lnTo>
                    <a:lnTo>
                      <a:pt x="30" y="6"/>
                    </a:lnTo>
                    <a:lnTo>
                      <a:pt x="33" y="6"/>
                    </a:lnTo>
                    <a:lnTo>
                      <a:pt x="33" y="5"/>
                    </a:lnTo>
                    <a:lnTo>
                      <a:pt x="45" y="5"/>
                    </a:lnTo>
                    <a:lnTo>
                      <a:pt x="49" y="3"/>
                    </a:lnTo>
                    <a:lnTo>
                      <a:pt x="53" y="7"/>
                    </a:lnTo>
                    <a:lnTo>
                      <a:pt x="56" y="9"/>
                    </a:lnTo>
                    <a:lnTo>
                      <a:pt x="58" y="12"/>
                    </a:lnTo>
                    <a:lnTo>
                      <a:pt x="63" y="12"/>
                    </a:lnTo>
                    <a:lnTo>
                      <a:pt x="65" y="6"/>
                    </a:lnTo>
                    <a:lnTo>
                      <a:pt x="66" y="0"/>
                    </a:lnTo>
                    <a:lnTo>
                      <a:pt x="72" y="3"/>
                    </a:lnTo>
                    <a:lnTo>
                      <a:pt x="71" y="7"/>
                    </a:lnTo>
                    <a:lnTo>
                      <a:pt x="71" y="16"/>
                    </a:lnTo>
                    <a:lnTo>
                      <a:pt x="69" y="17"/>
                    </a:lnTo>
                    <a:lnTo>
                      <a:pt x="59" y="19"/>
                    </a:lnTo>
                    <a:lnTo>
                      <a:pt x="56" y="16"/>
                    </a:lnTo>
                    <a:lnTo>
                      <a:pt x="55" y="21"/>
                    </a:lnTo>
                    <a:lnTo>
                      <a:pt x="58" y="25"/>
                    </a:lnTo>
                    <a:lnTo>
                      <a:pt x="43" y="27"/>
                    </a:lnTo>
                    <a:lnTo>
                      <a:pt x="45" y="31"/>
                    </a:lnTo>
                    <a:lnTo>
                      <a:pt x="40" y="38"/>
                    </a:lnTo>
                    <a:lnTo>
                      <a:pt x="34" y="39"/>
                    </a:lnTo>
                    <a:lnTo>
                      <a:pt x="29" y="37"/>
                    </a:lnTo>
                    <a:lnTo>
                      <a:pt x="27" y="32"/>
                    </a:lnTo>
                    <a:lnTo>
                      <a:pt x="23" y="31"/>
                    </a:lnTo>
                    <a:lnTo>
                      <a:pt x="17" y="32"/>
                    </a:lnTo>
                    <a:lnTo>
                      <a:pt x="19" y="37"/>
                    </a:lnTo>
                    <a:lnTo>
                      <a:pt x="16" y="41"/>
                    </a:lnTo>
                    <a:lnTo>
                      <a:pt x="10" y="41"/>
                    </a:lnTo>
                    <a:lnTo>
                      <a:pt x="8" y="35"/>
                    </a:lnTo>
                    <a:lnTo>
                      <a:pt x="1" y="30"/>
                    </a:lnTo>
                    <a:lnTo>
                      <a:pt x="0" y="27"/>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23" name="Freeform 359"/>
              <p:cNvSpPr>
                <a:spLocks/>
              </p:cNvSpPr>
              <p:nvPr/>
            </p:nvSpPr>
            <p:spPr bwMode="auto">
              <a:xfrm>
                <a:off x="3296" y="2321"/>
                <a:ext cx="2"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0" y="5"/>
                    </a:moveTo>
                    <a:lnTo>
                      <a:pt x="1" y="8"/>
                    </a:lnTo>
                    <a:lnTo>
                      <a:pt x="7" y="5"/>
                    </a:lnTo>
                    <a:lnTo>
                      <a:pt x="5" y="1"/>
                    </a:lnTo>
                    <a:lnTo>
                      <a:pt x="2" y="0"/>
                    </a:lnTo>
                    <a:lnTo>
                      <a:pt x="0" y="1"/>
                    </a:lnTo>
                    <a:lnTo>
                      <a:pt x="0" y="5"/>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24" name="Freeform 360"/>
              <p:cNvSpPr>
                <a:spLocks/>
              </p:cNvSpPr>
              <p:nvPr/>
            </p:nvSpPr>
            <p:spPr bwMode="auto">
              <a:xfrm>
                <a:off x="3293" y="2323"/>
                <a:ext cx="1" cy="2"/>
              </a:xfrm>
              <a:custGeom>
                <a:avLst/>
                <a:gdLst>
                  <a:gd name="T0" fmla="*/ 0 w 4"/>
                  <a:gd name="T1" fmla="*/ 0 h 5"/>
                  <a:gd name="T2" fmla="*/ 0 w 4"/>
                  <a:gd name="T3" fmla="*/ 0 h 5"/>
                  <a:gd name="T4" fmla="*/ 0 w 4"/>
                  <a:gd name="T5" fmla="*/ 0 h 5"/>
                  <a:gd name="T6" fmla="*/ 0 w 4"/>
                  <a:gd name="T7" fmla="*/ 0 h 5"/>
                  <a:gd name="T8" fmla="*/ 0 w 4"/>
                  <a:gd name="T9" fmla="*/ 0 h 5"/>
                  <a:gd name="T10" fmla="*/ 0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4"/>
                    </a:moveTo>
                    <a:lnTo>
                      <a:pt x="0" y="2"/>
                    </a:lnTo>
                    <a:lnTo>
                      <a:pt x="1" y="0"/>
                    </a:lnTo>
                    <a:lnTo>
                      <a:pt x="4" y="2"/>
                    </a:lnTo>
                    <a:lnTo>
                      <a:pt x="0" y="5"/>
                    </a:lnTo>
                    <a:lnTo>
                      <a:pt x="0" y="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25" name="Freeform 361"/>
              <p:cNvSpPr>
                <a:spLocks/>
              </p:cNvSpPr>
              <p:nvPr/>
            </p:nvSpPr>
            <p:spPr bwMode="auto">
              <a:xfrm>
                <a:off x="3319" y="2246"/>
                <a:ext cx="3" cy="1"/>
              </a:xfrm>
              <a:custGeom>
                <a:avLst/>
                <a:gdLst>
                  <a:gd name="T0" fmla="*/ 0 w 7"/>
                  <a:gd name="T1" fmla="*/ 0 h 4"/>
                  <a:gd name="T2" fmla="*/ 0 w 7"/>
                  <a:gd name="T3" fmla="*/ 0 h 4"/>
                  <a:gd name="T4" fmla="*/ 0 w 7"/>
                  <a:gd name="T5" fmla="*/ 0 h 4"/>
                  <a:gd name="T6" fmla="*/ 0 w 7"/>
                  <a:gd name="T7" fmla="*/ 0 h 4"/>
                  <a:gd name="T8" fmla="*/ 0 w 7"/>
                  <a:gd name="T9" fmla="*/ 0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0"/>
                    </a:moveTo>
                    <a:lnTo>
                      <a:pt x="7" y="2"/>
                    </a:lnTo>
                    <a:lnTo>
                      <a:pt x="3" y="4"/>
                    </a:lnTo>
                    <a:lnTo>
                      <a:pt x="3" y="2"/>
                    </a:lnTo>
                    <a:lnTo>
                      <a:pt x="0" y="0"/>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26" name="Freeform 362"/>
              <p:cNvSpPr>
                <a:spLocks/>
              </p:cNvSpPr>
              <p:nvPr/>
            </p:nvSpPr>
            <p:spPr bwMode="auto">
              <a:xfrm>
                <a:off x="3367" y="2266"/>
                <a:ext cx="66" cy="77"/>
              </a:xfrm>
              <a:custGeom>
                <a:avLst/>
                <a:gdLst>
                  <a:gd name="T0" fmla="*/ 0 w 199"/>
                  <a:gd name="T1" fmla="*/ 0 h 229"/>
                  <a:gd name="T2" fmla="*/ 0 w 199"/>
                  <a:gd name="T3" fmla="*/ 0 h 229"/>
                  <a:gd name="T4" fmla="*/ 0 w 199"/>
                  <a:gd name="T5" fmla="*/ 0 h 229"/>
                  <a:gd name="T6" fmla="*/ 0 w 199"/>
                  <a:gd name="T7" fmla="*/ 0 h 229"/>
                  <a:gd name="T8" fmla="*/ 0 w 199"/>
                  <a:gd name="T9" fmla="*/ 0 h 229"/>
                  <a:gd name="T10" fmla="*/ 0 w 199"/>
                  <a:gd name="T11" fmla="*/ 0 h 229"/>
                  <a:gd name="T12" fmla="*/ 0 w 199"/>
                  <a:gd name="T13" fmla="*/ 0 h 229"/>
                  <a:gd name="T14" fmla="*/ 0 w 199"/>
                  <a:gd name="T15" fmla="*/ 0 h 229"/>
                  <a:gd name="T16" fmla="*/ 0 w 199"/>
                  <a:gd name="T17" fmla="*/ 0 h 229"/>
                  <a:gd name="T18" fmla="*/ 0 w 199"/>
                  <a:gd name="T19" fmla="*/ 0 h 229"/>
                  <a:gd name="T20" fmla="*/ 0 w 199"/>
                  <a:gd name="T21" fmla="*/ 0 h 229"/>
                  <a:gd name="T22" fmla="*/ 0 w 199"/>
                  <a:gd name="T23" fmla="*/ 0 h 229"/>
                  <a:gd name="T24" fmla="*/ 0 w 199"/>
                  <a:gd name="T25" fmla="*/ 0 h 229"/>
                  <a:gd name="T26" fmla="*/ 0 w 199"/>
                  <a:gd name="T27" fmla="*/ 0 h 229"/>
                  <a:gd name="T28" fmla="*/ 0 w 199"/>
                  <a:gd name="T29" fmla="*/ 0 h 229"/>
                  <a:gd name="T30" fmla="*/ 0 w 199"/>
                  <a:gd name="T31" fmla="*/ 0 h 229"/>
                  <a:gd name="T32" fmla="*/ 0 w 199"/>
                  <a:gd name="T33" fmla="*/ 0 h 229"/>
                  <a:gd name="T34" fmla="*/ 0 w 199"/>
                  <a:gd name="T35" fmla="*/ 0 h 229"/>
                  <a:gd name="T36" fmla="*/ 0 w 199"/>
                  <a:gd name="T37" fmla="*/ 0 h 229"/>
                  <a:gd name="T38" fmla="*/ 0 w 199"/>
                  <a:gd name="T39" fmla="*/ 0 h 229"/>
                  <a:gd name="T40" fmla="*/ 0 w 199"/>
                  <a:gd name="T41" fmla="*/ 0 h 229"/>
                  <a:gd name="T42" fmla="*/ 0 w 199"/>
                  <a:gd name="T43" fmla="*/ 0 h 229"/>
                  <a:gd name="T44" fmla="*/ 0 w 199"/>
                  <a:gd name="T45" fmla="*/ 0 h 229"/>
                  <a:gd name="T46" fmla="*/ 0 w 199"/>
                  <a:gd name="T47" fmla="*/ 0 h 229"/>
                  <a:gd name="T48" fmla="*/ 0 w 199"/>
                  <a:gd name="T49" fmla="*/ 0 h 229"/>
                  <a:gd name="T50" fmla="*/ 0 w 199"/>
                  <a:gd name="T51" fmla="*/ 0 h 229"/>
                  <a:gd name="T52" fmla="*/ 0 w 199"/>
                  <a:gd name="T53" fmla="*/ 0 h 229"/>
                  <a:gd name="T54" fmla="*/ 0 w 199"/>
                  <a:gd name="T55" fmla="*/ 0 h 229"/>
                  <a:gd name="T56" fmla="*/ 0 w 199"/>
                  <a:gd name="T57" fmla="*/ 0 h 229"/>
                  <a:gd name="T58" fmla="*/ 0 w 199"/>
                  <a:gd name="T59" fmla="*/ 0 h 229"/>
                  <a:gd name="T60" fmla="*/ 0 w 199"/>
                  <a:gd name="T61" fmla="*/ 0 h 229"/>
                  <a:gd name="T62" fmla="*/ 0 w 199"/>
                  <a:gd name="T63" fmla="*/ 0 h 229"/>
                  <a:gd name="T64" fmla="*/ 0 w 199"/>
                  <a:gd name="T65" fmla="*/ 0 h 229"/>
                  <a:gd name="T66" fmla="*/ 0 w 199"/>
                  <a:gd name="T67" fmla="*/ 0 h 229"/>
                  <a:gd name="T68" fmla="*/ 0 w 199"/>
                  <a:gd name="T69" fmla="*/ 0 h 229"/>
                  <a:gd name="T70" fmla="*/ 0 w 199"/>
                  <a:gd name="T71" fmla="*/ 0 h 229"/>
                  <a:gd name="T72" fmla="*/ 0 w 199"/>
                  <a:gd name="T73" fmla="*/ 0 h 229"/>
                  <a:gd name="T74" fmla="*/ 0 w 199"/>
                  <a:gd name="T75" fmla="*/ 0 h 229"/>
                  <a:gd name="T76" fmla="*/ 0 w 199"/>
                  <a:gd name="T77" fmla="*/ 0 h 229"/>
                  <a:gd name="T78" fmla="*/ 0 w 199"/>
                  <a:gd name="T79" fmla="*/ 0 h 229"/>
                  <a:gd name="T80" fmla="*/ 0 w 199"/>
                  <a:gd name="T81" fmla="*/ 0 h 229"/>
                  <a:gd name="T82" fmla="*/ 0 w 199"/>
                  <a:gd name="T83" fmla="*/ 0 h 229"/>
                  <a:gd name="T84" fmla="*/ 0 w 199"/>
                  <a:gd name="T85" fmla="*/ 0 h 229"/>
                  <a:gd name="T86" fmla="*/ 0 w 199"/>
                  <a:gd name="T87" fmla="*/ 0 h 229"/>
                  <a:gd name="T88" fmla="*/ 0 w 199"/>
                  <a:gd name="T89" fmla="*/ 0 h 229"/>
                  <a:gd name="T90" fmla="*/ 0 w 199"/>
                  <a:gd name="T91" fmla="*/ 0 h 2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9"/>
                  <a:gd name="T139" fmla="*/ 0 h 229"/>
                  <a:gd name="T140" fmla="*/ 199 w 199"/>
                  <a:gd name="T141" fmla="*/ 229 h 2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9" h="229">
                    <a:moveTo>
                      <a:pt x="0" y="29"/>
                    </a:moveTo>
                    <a:lnTo>
                      <a:pt x="7" y="43"/>
                    </a:lnTo>
                    <a:lnTo>
                      <a:pt x="13" y="48"/>
                    </a:lnTo>
                    <a:lnTo>
                      <a:pt x="13" y="53"/>
                    </a:lnTo>
                    <a:lnTo>
                      <a:pt x="12" y="54"/>
                    </a:lnTo>
                    <a:lnTo>
                      <a:pt x="16" y="64"/>
                    </a:lnTo>
                    <a:lnTo>
                      <a:pt x="14" y="69"/>
                    </a:lnTo>
                    <a:lnTo>
                      <a:pt x="10" y="72"/>
                    </a:lnTo>
                    <a:lnTo>
                      <a:pt x="9" y="78"/>
                    </a:lnTo>
                    <a:lnTo>
                      <a:pt x="12" y="80"/>
                    </a:lnTo>
                    <a:lnTo>
                      <a:pt x="13" y="91"/>
                    </a:lnTo>
                    <a:lnTo>
                      <a:pt x="9" y="105"/>
                    </a:lnTo>
                    <a:lnTo>
                      <a:pt x="16" y="115"/>
                    </a:lnTo>
                    <a:lnTo>
                      <a:pt x="19" y="125"/>
                    </a:lnTo>
                    <a:lnTo>
                      <a:pt x="25" y="123"/>
                    </a:lnTo>
                    <a:lnTo>
                      <a:pt x="35" y="128"/>
                    </a:lnTo>
                    <a:lnTo>
                      <a:pt x="33" y="129"/>
                    </a:lnTo>
                    <a:lnTo>
                      <a:pt x="33" y="137"/>
                    </a:lnTo>
                    <a:lnTo>
                      <a:pt x="27" y="150"/>
                    </a:lnTo>
                    <a:lnTo>
                      <a:pt x="22" y="158"/>
                    </a:lnTo>
                    <a:lnTo>
                      <a:pt x="19" y="158"/>
                    </a:lnTo>
                    <a:lnTo>
                      <a:pt x="9" y="165"/>
                    </a:lnTo>
                    <a:lnTo>
                      <a:pt x="13" y="168"/>
                    </a:lnTo>
                    <a:lnTo>
                      <a:pt x="12" y="178"/>
                    </a:lnTo>
                    <a:lnTo>
                      <a:pt x="7" y="179"/>
                    </a:lnTo>
                    <a:lnTo>
                      <a:pt x="6" y="186"/>
                    </a:lnTo>
                    <a:lnTo>
                      <a:pt x="9" y="189"/>
                    </a:lnTo>
                    <a:lnTo>
                      <a:pt x="9" y="197"/>
                    </a:lnTo>
                    <a:lnTo>
                      <a:pt x="13" y="203"/>
                    </a:lnTo>
                    <a:lnTo>
                      <a:pt x="25" y="208"/>
                    </a:lnTo>
                    <a:lnTo>
                      <a:pt x="33" y="218"/>
                    </a:lnTo>
                    <a:lnTo>
                      <a:pt x="33" y="221"/>
                    </a:lnTo>
                    <a:lnTo>
                      <a:pt x="42" y="229"/>
                    </a:lnTo>
                    <a:lnTo>
                      <a:pt x="53" y="223"/>
                    </a:lnTo>
                    <a:lnTo>
                      <a:pt x="62" y="223"/>
                    </a:lnTo>
                    <a:lnTo>
                      <a:pt x="66" y="216"/>
                    </a:lnTo>
                    <a:lnTo>
                      <a:pt x="61" y="201"/>
                    </a:lnTo>
                    <a:lnTo>
                      <a:pt x="69" y="185"/>
                    </a:lnTo>
                    <a:lnTo>
                      <a:pt x="68" y="180"/>
                    </a:lnTo>
                    <a:lnTo>
                      <a:pt x="68" y="175"/>
                    </a:lnTo>
                    <a:lnTo>
                      <a:pt x="75" y="168"/>
                    </a:lnTo>
                    <a:lnTo>
                      <a:pt x="79" y="171"/>
                    </a:lnTo>
                    <a:lnTo>
                      <a:pt x="79" y="175"/>
                    </a:lnTo>
                    <a:lnTo>
                      <a:pt x="81" y="176"/>
                    </a:lnTo>
                    <a:lnTo>
                      <a:pt x="84" y="171"/>
                    </a:lnTo>
                    <a:lnTo>
                      <a:pt x="89" y="161"/>
                    </a:lnTo>
                    <a:lnTo>
                      <a:pt x="95" y="160"/>
                    </a:lnTo>
                    <a:lnTo>
                      <a:pt x="95" y="155"/>
                    </a:lnTo>
                    <a:lnTo>
                      <a:pt x="92" y="150"/>
                    </a:lnTo>
                    <a:lnTo>
                      <a:pt x="92" y="147"/>
                    </a:lnTo>
                    <a:lnTo>
                      <a:pt x="102" y="141"/>
                    </a:lnTo>
                    <a:lnTo>
                      <a:pt x="112" y="143"/>
                    </a:lnTo>
                    <a:lnTo>
                      <a:pt x="115" y="140"/>
                    </a:lnTo>
                    <a:lnTo>
                      <a:pt x="112" y="135"/>
                    </a:lnTo>
                    <a:lnTo>
                      <a:pt x="117" y="132"/>
                    </a:lnTo>
                    <a:lnTo>
                      <a:pt x="121" y="135"/>
                    </a:lnTo>
                    <a:lnTo>
                      <a:pt x="124" y="129"/>
                    </a:lnTo>
                    <a:lnTo>
                      <a:pt x="141" y="129"/>
                    </a:lnTo>
                    <a:lnTo>
                      <a:pt x="147" y="133"/>
                    </a:lnTo>
                    <a:lnTo>
                      <a:pt x="157" y="121"/>
                    </a:lnTo>
                    <a:lnTo>
                      <a:pt x="160" y="121"/>
                    </a:lnTo>
                    <a:lnTo>
                      <a:pt x="162" y="129"/>
                    </a:lnTo>
                    <a:lnTo>
                      <a:pt x="173" y="129"/>
                    </a:lnTo>
                    <a:lnTo>
                      <a:pt x="175" y="122"/>
                    </a:lnTo>
                    <a:lnTo>
                      <a:pt x="186" y="126"/>
                    </a:lnTo>
                    <a:lnTo>
                      <a:pt x="186" y="130"/>
                    </a:lnTo>
                    <a:lnTo>
                      <a:pt x="190" y="130"/>
                    </a:lnTo>
                    <a:lnTo>
                      <a:pt x="198" y="126"/>
                    </a:lnTo>
                    <a:lnTo>
                      <a:pt x="199" y="119"/>
                    </a:lnTo>
                    <a:lnTo>
                      <a:pt x="196" y="118"/>
                    </a:lnTo>
                    <a:lnTo>
                      <a:pt x="189" y="111"/>
                    </a:lnTo>
                    <a:lnTo>
                      <a:pt x="186" y="107"/>
                    </a:lnTo>
                    <a:lnTo>
                      <a:pt x="183" y="107"/>
                    </a:lnTo>
                    <a:lnTo>
                      <a:pt x="177" y="101"/>
                    </a:lnTo>
                    <a:lnTo>
                      <a:pt x="175" y="100"/>
                    </a:lnTo>
                    <a:lnTo>
                      <a:pt x="167" y="101"/>
                    </a:lnTo>
                    <a:lnTo>
                      <a:pt x="166" y="103"/>
                    </a:lnTo>
                    <a:lnTo>
                      <a:pt x="163" y="98"/>
                    </a:lnTo>
                    <a:lnTo>
                      <a:pt x="163" y="97"/>
                    </a:lnTo>
                    <a:lnTo>
                      <a:pt x="167" y="93"/>
                    </a:lnTo>
                    <a:lnTo>
                      <a:pt x="169" y="87"/>
                    </a:lnTo>
                    <a:lnTo>
                      <a:pt x="172" y="82"/>
                    </a:lnTo>
                    <a:lnTo>
                      <a:pt x="183" y="78"/>
                    </a:lnTo>
                    <a:lnTo>
                      <a:pt x="180" y="71"/>
                    </a:lnTo>
                    <a:lnTo>
                      <a:pt x="172" y="73"/>
                    </a:lnTo>
                    <a:lnTo>
                      <a:pt x="170" y="69"/>
                    </a:lnTo>
                    <a:lnTo>
                      <a:pt x="170" y="66"/>
                    </a:lnTo>
                    <a:lnTo>
                      <a:pt x="167" y="68"/>
                    </a:lnTo>
                    <a:lnTo>
                      <a:pt x="160" y="66"/>
                    </a:lnTo>
                    <a:lnTo>
                      <a:pt x="156" y="64"/>
                    </a:lnTo>
                    <a:lnTo>
                      <a:pt x="149" y="50"/>
                    </a:lnTo>
                    <a:lnTo>
                      <a:pt x="149" y="47"/>
                    </a:lnTo>
                    <a:lnTo>
                      <a:pt x="146" y="40"/>
                    </a:lnTo>
                    <a:lnTo>
                      <a:pt x="144" y="37"/>
                    </a:lnTo>
                    <a:lnTo>
                      <a:pt x="146" y="35"/>
                    </a:lnTo>
                    <a:lnTo>
                      <a:pt x="141" y="29"/>
                    </a:lnTo>
                    <a:lnTo>
                      <a:pt x="141" y="28"/>
                    </a:lnTo>
                    <a:lnTo>
                      <a:pt x="141" y="26"/>
                    </a:lnTo>
                    <a:lnTo>
                      <a:pt x="141" y="21"/>
                    </a:lnTo>
                    <a:lnTo>
                      <a:pt x="138" y="16"/>
                    </a:lnTo>
                    <a:lnTo>
                      <a:pt x="137" y="15"/>
                    </a:lnTo>
                    <a:lnTo>
                      <a:pt x="136" y="5"/>
                    </a:lnTo>
                    <a:lnTo>
                      <a:pt x="130" y="3"/>
                    </a:lnTo>
                    <a:lnTo>
                      <a:pt x="125" y="3"/>
                    </a:lnTo>
                    <a:lnTo>
                      <a:pt x="124" y="0"/>
                    </a:lnTo>
                    <a:lnTo>
                      <a:pt x="120" y="7"/>
                    </a:lnTo>
                    <a:lnTo>
                      <a:pt x="115" y="7"/>
                    </a:lnTo>
                    <a:lnTo>
                      <a:pt x="112" y="16"/>
                    </a:lnTo>
                    <a:lnTo>
                      <a:pt x="108" y="19"/>
                    </a:lnTo>
                    <a:lnTo>
                      <a:pt x="108" y="26"/>
                    </a:lnTo>
                    <a:lnTo>
                      <a:pt x="100" y="29"/>
                    </a:lnTo>
                    <a:lnTo>
                      <a:pt x="98" y="26"/>
                    </a:lnTo>
                    <a:lnTo>
                      <a:pt x="97" y="25"/>
                    </a:lnTo>
                    <a:lnTo>
                      <a:pt x="95" y="21"/>
                    </a:lnTo>
                    <a:lnTo>
                      <a:pt x="100" y="21"/>
                    </a:lnTo>
                    <a:lnTo>
                      <a:pt x="102" y="18"/>
                    </a:lnTo>
                    <a:lnTo>
                      <a:pt x="100" y="15"/>
                    </a:lnTo>
                    <a:lnTo>
                      <a:pt x="87" y="18"/>
                    </a:lnTo>
                    <a:lnTo>
                      <a:pt x="85" y="21"/>
                    </a:lnTo>
                    <a:lnTo>
                      <a:pt x="81" y="18"/>
                    </a:lnTo>
                    <a:lnTo>
                      <a:pt x="78" y="12"/>
                    </a:lnTo>
                    <a:lnTo>
                      <a:pt x="74" y="11"/>
                    </a:lnTo>
                    <a:lnTo>
                      <a:pt x="69" y="14"/>
                    </a:lnTo>
                    <a:lnTo>
                      <a:pt x="65" y="14"/>
                    </a:lnTo>
                    <a:lnTo>
                      <a:pt x="66" y="18"/>
                    </a:lnTo>
                    <a:lnTo>
                      <a:pt x="59" y="21"/>
                    </a:lnTo>
                    <a:lnTo>
                      <a:pt x="52" y="19"/>
                    </a:lnTo>
                    <a:lnTo>
                      <a:pt x="52" y="11"/>
                    </a:lnTo>
                    <a:lnTo>
                      <a:pt x="48" y="3"/>
                    </a:lnTo>
                    <a:lnTo>
                      <a:pt x="43" y="4"/>
                    </a:lnTo>
                    <a:lnTo>
                      <a:pt x="33" y="5"/>
                    </a:lnTo>
                    <a:lnTo>
                      <a:pt x="35" y="10"/>
                    </a:lnTo>
                    <a:lnTo>
                      <a:pt x="37" y="15"/>
                    </a:lnTo>
                    <a:lnTo>
                      <a:pt x="30" y="22"/>
                    </a:lnTo>
                    <a:lnTo>
                      <a:pt x="26" y="22"/>
                    </a:lnTo>
                    <a:lnTo>
                      <a:pt x="22" y="19"/>
                    </a:lnTo>
                    <a:lnTo>
                      <a:pt x="17" y="19"/>
                    </a:lnTo>
                    <a:lnTo>
                      <a:pt x="6" y="23"/>
                    </a:lnTo>
                    <a:lnTo>
                      <a:pt x="1" y="23"/>
                    </a:lnTo>
                    <a:lnTo>
                      <a:pt x="0" y="29"/>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27" name="Freeform 363"/>
              <p:cNvSpPr>
                <a:spLocks/>
              </p:cNvSpPr>
              <p:nvPr/>
            </p:nvSpPr>
            <p:spPr bwMode="auto">
              <a:xfrm>
                <a:off x="3428" y="2291"/>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0" y="5"/>
                    </a:moveTo>
                    <a:lnTo>
                      <a:pt x="5" y="6"/>
                    </a:lnTo>
                    <a:lnTo>
                      <a:pt x="7" y="9"/>
                    </a:lnTo>
                    <a:lnTo>
                      <a:pt x="10" y="10"/>
                    </a:lnTo>
                    <a:lnTo>
                      <a:pt x="10" y="5"/>
                    </a:lnTo>
                    <a:lnTo>
                      <a:pt x="9" y="2"/>
                    </a:lnTo>
                    <a:lnTo>
                      <a:pt x="6" y="0"/>
                    </a:lnTo>
                    <a:lnTo>
                      <a:pt x="0" y="5"/>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28" name="Freeform 364"/>
              <p:cNvSpPr>
                <a:spLocks/>
              </p:cNvSpPr>
              <p:nvPr/>
            </p:nvSpPr>
            <p:spPr bwMode="auto">
              <a:xfrm>
                <a:off x="3387" y="2312"/>
                <a:ext cx="32" cy="34"/>
              </a:xfrm>
              <a:custGeom>
                <a:avLst/>
                <a:gdLst>
                  <a:gd name="T0" fmla="*/ 0 w 95"/>
                  <a:gd name="T1" fmla="*/ 0 h 102"/>
                  <a:gd name="T2" fmla="*/ 0 w 95"/>
                  <a:gd name="T3" fmla="*/ 0 h 102"/>
                  <a:gd name="T4" fmla="*/ 0 w 95"/>
                  <a:gd name="T5" fmla="*/ 0 h 102"/>
                  <a:gd name="T6" fmla="*/ 0 w 95"/>
                  <a:gd name="T7" fmla="*/ 0 h 102"/>
                  <a:gd name="T8" fmla="*/ 0 w 95"/>
                  <a:gd name="T9" fmla="*/ 0 h 102"/>
                  <a:gd name="T10" fmla="*/ 0 w 95"/>
                  <a:gd name="T11" fmla="*/ 0 h 102"/>
                  <a:gd name="T12" fmla="*/ 0 w 95"/>
                  <a:gd name="T13" fmla="*/ 0 h 102"/>
                  <a:gd name="T14" fmla="*/ 0 w 95"/>
                  <a:gd name="T15" fmla="*/ 0 h 102"/>
                  <a:gd name="T16" fmla="*/ 0 w 95"/>
                  <a:gd name="T17" fmla="*/ 0 h 102"/>
                  <a:gd name="T18" fmla="*/ 0 w 95"/>
                  <a:gd name="T19" fmla="*/ 0 h 102"/>
                  <a:gd name="T20" fmla="*/ 0 w 95"/>
                  <a:gd name="T21" fmla="*/ 0 h 102"/>
                  <a:gd name="T22" fmla="*/ 0 w 95"/>
                  <a:gd name="T23" fmla="*/ 0 h 102"/>
                  <a:gd name="T24" fmla="*/ 0 w 95"/>
                  <a:gd name="T25" fmla="*/ 0 h 102"/>
                  <a:gd name="T26" fmla="*/ 0 w 95"/>
                  <a:gd name="T27" fmla="*/ 0 h 102"/>
                  <a:gd name="T28" fmla="*/ 0 w 95"/>
                  <a:gd name="T29" fmla="*/ 0 h 102"/>
                  <a:gd name="T30" fmla="*/ 0 w 95"/>
                  <a:gd name="T31" fmla="*/ 0 h 102"/>
                  <a:gd name="T32" fmla="*/ 0 w 95"/>
                  <a:gd name="T33" fmla="*/ 0 h 102"/>
                  <a:gd name="T34" fmla="*/ 0 w 95"/>
                  <a:gd name="T35" fmla="*/ 0 h 102"/>
                  <a:gd name="T36" fmla="*/ 0 w 95"/>
                  <a:gd name="T37" fmla="*/ 0 h 102"/>
                  <a:gd name="T38" fmla="*/ 0 w 95"/>
                  <a:gd name="T39" fmla="*/ 0 h 102"/>
                  <a:gd name="T40" fmla="*/ 0 w 95"/>
                  <a:gd name="T41" fmla="*/ 0 h 102"/>
                  <a:gd name="T42" fmla="*/ 0 w 95"/>
                  <a:gd name="T43" fmla="*/ 0 h 102"/>
                  <a:gd name="T44" fmla="*/ 0 w 95"/>
                  <a:gd name="T45" fmla="*/ 0 h 102"/>
                  <a:gd name="T46" fmla="*/ 0 w 95"/>
                  <a:gd name="T47" fmla="*/ 0 h 102"/>
                  <a:gd name="T48" fmla="*/ 0 w 95"/>
                  <a:gd name="T49" fmla="*/ 0 h 102"/>
                  <a:gd name="T50" fmla="*/ 0 w 95"/>
                  <a:gd name="T51" fmla="*/ 0 h 102"/>
                  <a:gd name="T52" fmla="*/ 0 w 95"/>
                  <a:gd name="T53" fmla="*/ 0 h 102"/>
                  <a:gd name="T54" fmla="*/ 0 w 95"/>
                  <a:gd name="T55" fmla="*/ 0 h 102"/>
                  <a:gd name="T56" fmla="*/ 0 w 95"/>
                  <a:gd name="T57" fmla="*/ 0 h 102"/>
                  <a:gd name="T58" fmla="*/ 0 w 95"/>
                  <a:gd name="T59" fmla="*/ 0 h 102"/>
                  <a:gd name="T60" fmla="*/ 0 w 95"/>
                  <a:gd name="T61" fmla="*/ 0 h 102"/>
                  <a:gd name="T62" fmla="*/ 0 w 95"/>
                  <a:gd name="T63" fmla="*/ 0 h 102"/>
                  <a:gd name="T64" fmla="*/ 0 w 95"/>
                  <a:gd name="T65" fmla="*/ 0 h 102"/>
                  <a:gd name="T66" fmla="*/ 0 w 95"/>
                  <a:gd name="T67" fmla="*/ 0 h 102"/>
                  <a:gd name="T68" fmla="*/ 0 w 95"/>
                  <a:gd name="T69" fmla="*/ 0 h 102"/>
                  <a:gd name="T70" fmla="*/ 0 w 95"/>
                  <a:gd name="T71" fmla="*/ 0 h 102"/>
                  <a:gd name="T72" fmla="*/ 0 w 95"/>
                  <a:gd name="T73" fmla="*/ 0 h 102"/>
                  <a:gd name="T74" fmla="*/ 0 w 95"/>
                  <a:gd name="T75" fmla="*/ 0 h 102"/>
                  <a:gd name="T76" fmla="*/ 0 w 95"/>
                  <a:gd name="T77" fmla="*/ 0 h 102"/>
                  <a:gd name="T78" fmla="*/ 0 w 95"/>
                  <a:gd name="T79" fmla="*/ 0 h 102"/>
                  <a:gd name="T80" fmla="*/ 0 w 95"/>
                  <a:gd name="T81" fmla="*/ 0 h 102"/>
                  <a:gd name="T82" fmla="*/ 0 w 95"/>
                  <a:gd name="T83" fmla="*/ 0 h 102"/>
                  <a:gd name="T84" fmla="*/ 0 w 95"/>
                  <a:gd name="T85" fmla="*/ 0 h 102"/>
                  <a:gd name="T86" fmla="*/ 0 w 95"/>
                  <a:gd name="T87" fmla="*/ 0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
                  <a:gd name="T133" fmla="*/ 0 h 102"/>
                  <a:gd name="T134" fmla="*/ 95 w 95"/>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 h="102">
                    <a:moveTo>
                      <a:pt x="0" y="64"/>
                    </a:moveTo>
                    <a:lnTo>
                      <a:pt x="8" y="48"/>
                    </a:lnTo>
                    <a:lnTo>
                      <a:pt x="7" y="43"/>
                    </a:lnTo>
                    <a:lnTo>
                      <a:pt x="7" y="38"/>
                    </a:lnTo>
                    <a:lnTo>
                      <a:pt x="14" y="31"/>
                    </a:lnTo>
                    <a:lnTo>
                      <a:pt x="18" y="34"/>
                    </a:lnTo>
                    <a:lnTo>
                      <a:pt x="18" y="38"/>
                    </a:lnTo>
                    <a:lnTo>
                      <a:pt x="20" y="39"/>
                    </a:lnTo>
                    <a:lnTo>
                      <a:pt x="23" y="34"/>
                    </a:lnTo>
                    <a:lnTo>
                      <a:pt x="28" y="24"/>
                    </a:lnTo>
                    <a:lnTo>
                      <a:pt x="34" y="23"/>
                    </a:lnTo>
                    <a:lnTo>
                      <a:pt x="34" y="18"/>
                    </a:lnTo>
                    <a:lnTo>
                      <a:pt x="31" y="13"/>
                    </a:lnTo>
                    <a:lnTo>
                      <a:pt x="31" y="10"/>
                    </a:lnTo>
                    <a:lnTo>
                      <a:pt x="41" y="4"/>
                    </a:lnTo>
                    <a:lnTo>
                      <a:pt x="51" y="6"/>
                    </a:lnTo>
                    <a:lnTo>
                      <a:pt x="54" y="3"/>
                    </a:lnTo>
                    <a:lnTo>
                      <a:pt x="62" y="0"/>
                    </a:lnTo>
                    <a:lnTo>
                      <a:pt x="77" y="3"/>
                    </a:lnTo>
                    <a:lnTo>
                      <a:pt x="77" y="13"/>
                    </a:lnTo>
                    <a:lnTo>
                      <a:pt x="72" y="21"/>
                    </a:lnTo>
                    <a:lnTo>
                      <a:pt x="77" y="25"/>
                    </a:lnTo>
                    <a:lnTo>
                      <a:pt x="88" y="24"/>
                    </a:lnTo>
                    <a:lnTo>
                      <a:pt x="88" y="41"/>
                    </a:lnTo>
                    <a:lnTo>
                      <a:pt x="85" y="46"/>
                    </a:lnTo>
                    <a:lnTo>
                      <a:pt x="85" y="52"/>
                    </a:lnTo>
                    <a:lnTo>
                      <a:pt x="83" y="60"/>
                    </a:lnTo>
                    <a:lnTo>
                      <a:pt x="86" y="68"/>
                    </a:lnTo>
                    <a:lnTo>
                      <a:pt x="82" y="73"/>
                    </a:lnTo>
                    <a:lnTo>
                      <a:pt x="95" y="88"/>
                    </a:lnTo>
                    <a:lnTo>
                      <a:pt x="85" y="91"/>
                    </a:lnTo>
                    <a:lnTo>
                      <a:pt x="72" y="102"/>
                    </a:lnTo>
                    <a:lnTo>
                      <a:pt x="67" y="102"/>
                    </a:lnTo>
                    <a:lnTo>
                      <a:pt x="63" y="98"/>
                    </a:lnTo>
                    <a:lnTo>
                      <a:pt x="57" y="95"/>
                    </a:lnTo>
                    <a:lnTo>
                      <a:pt x="51" y="99"/>
                    </a:lnTo>
                    <a:lnTo>
                      <a:pt x="49" y="96"/>
                    </a:lnTo>
                    <a:lnTo>
                      <a:pt x="43" y="95"/>
                    </a:lnTo>
                    <a:lnTo>
                      <a:pt x="30" y="102"/>
                    </a:lnTo>
                    <a:lnTo>
                      <a:pt x="15" y="93"/>
                    </a:lnTo>
                    <a:lnTo>
                      <a:pt x="13" y="88"/>
                    </a:lnTo>
                    <a:lnTo>
                      <a:pt x="1" y="86"/>
                    </a:lnTo>
                    <a:lnTo>
                      <a:pt x="5" y="79"/>
                    </a:lnTo>
                    <a:lnTo>
                      <a:pt x="0" y="6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29" name="Freeform 365"/>
              <p:cNvSpPr>
                <a:spLocks/>
              </p:cNvSpPr>
              <p:nvPr/>
            </p:nvSpPr>
            <p:spPr bwMode="auto">
              <a:xfrm>
                <a:off x="3419" y="2328"/>
                <a:ext cx="14" cy="17"/>
              </a:xfrm>
              <a:custGeom>
                <a:avLst/>
                <a:gdLst>
                  <a:gd name="T0" fmla="*/ 0 w 42"/>
                  <a:gd name="T1" fmla="*/ 0 h 50"/>
                  <a:gd name="T2" fmla="*/ 0 w 42"/>
                  <a:gd name="T3" fmla="*/ 0 h 50"/>
                  <a:gd name="T4" fmla="*/ 0 w 42"/>
                  <a:gd name="T5" fmla="*/ 0 h 50"/>
                  <a:gd name="T6" fmla="*/ 0 w 42"/>
                  <a:gd name="T7" fmla="*/ 0 h 50"/>
                  <a:gd name="T8" fmla="*/ 0 w 42"/>
                  <a:gd name="T9" fmla="*/ 0 h 50"/>
                  <a:gd name="T10" fmla="*/ 0 w 42"/>
                  <a:gd name="T11" fmla="*/ 0 h 50"/>
                  <a:gd name="T12" fmla="*/ 0 w 42"/>
                  <a:gd name="T13" fmla="*/ 0 h 50"/>
                  <a:gd name="T14" fmla="*/ 0 w 42"/>
                  <a:gd name="T15" fmla="*/ 0 h 50"/>
                  <a:gd name="T16" fmla="*/ 0 w 42"/>
                  <a:gd name="T17" fmla="*/ 0 h 50"/>
                  <a:gd name="T18" fmla="*/ 0 w 42"/>
                  <a:gd name="T19" fmla="*/ 0 h 50"/>
                  <a:gd name="T20" fmla="*/ 0 w 42"/>
                  <a:gd name="T21" fmla="*/ 0 h 50"/>
                  <a:gd name="T22" fmla="*/ 0 w 42"/>
                  <a:gd name="T23" fmla="*/ 0 h 50"/>
                  <a:gd name="T24" fmla="*/ 0 w 42"/>
                  <a:gd name="T25" fmla="*/ 0 h 50"/>
                  <a:gd name="T26" fmla="*/ 0 w 42"/>
                  <a:gd name="T27" fmla="*/ 0 h 50"/>
                  <a:gd name="T28" fmla="*/ 0 w 42"/>
                  <a:gd name="T29" fmla="*/ 0 h 50"/>
                  <a:gd name="T30" fmla="*/ 0 w 42"/>
                  <a:gd name="T31" fmla="*/ 0 h 50"/>
                  <a:gd name="T32" fmla="*/ 0 w 42"/>
                  <a:gd name="T33" fmla="*/ 0 h 50"/>
                  <a:gd name="T34" fmla="*/ 0 w 42"/>
                  <a:gd name="T35" fmla="*/ 0 h 50"/>
                  <a:gd name="T36" fmla="*/ 0 w 42"/>
                  <a:gd name="T37" fmla="*/ 0 h 50"/>
                  <a:gd name="T38" fmla="*/ 0 w 42"/>
                  <a:gd name="T39" fmla="*/ 0 h 50"/>
                  <a:gd name="T40" fmla="*/ 0 w 42"/>
                  <a:gd name="T41" fmla="*/ 0 h 50"/>
                  <a:gd name="T42" fmla="*/ 0 w 42"/>
                  <a:gd name="T43" fmla="*/ 0 h 50"/>
                  <a:gd name="T44" fmla="*/ 0 w 42"/>
                  <a:gd name="T45" fmla="*/ 0 h 50"/>
                  <a:gd name="T46" fmla="*/ 0 w 42"/>
                  <a:gd name="T47" fmla="*/ 0 h 50"/>
                  <a:gd name="T48" fmla="*/ 0 w 42"/>
                  <a:gd name="T49" fmla="*/ 0 h 50"/>
                  <a:gd name="T50" fmla="*/ 0 w 42"/>
                  <a:gd name="T51" fmla="*/ 0 h 50"/>
                  <a:gd name="T52" fmla="*/ 0 w 42"/>
                  <a:gd name="T53" fmla="*/ 0 h 50"/>
                  <a:gd name="T54" fmla="*/ 0 w 42"/>
                  <a:gd name="T55" fmla="*/ 0 h 50"/>
                  <a:gd name="T56" fmla="*/ 0 w 42"/>
                  <a:gd name="T57" fmla="*/ 0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50"/>
                  <a:gd name="T89" fmla="*/ 42 w 42"/>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50">
                    <a:moveTo>
                      <a:pt x="0" y="6"/>
                    </a:moveTo>
                    <a:lnTo>
                      <a:pt x="1" y="0"/>
                    </a:lnTo>
                    <a:lnTo>
                      <a:pt x="4" y="4"/>
                    </a:lnTo>
                    <a:lnTo>
                      <a:pt x="3" y="9"/>
                    </a:lnTo>
                    <a:lnTo>
                      <a:pt x="11" y="4"/>
                    </a:lnTo>
                    <a:lnTo>
                      <a:pt x="14" y="5"/>
                    </a:lnTo>
                    <a:lnTo>
                      <a:pt x="16" y="9"/>
                    </a:lnTo>
                    <a:lnTo>
                      <a:pt x="30" y="8"/>
                    </a:lnTo>
                    <a:lnTo>
                      <a:pt x="39" y="9"/>
                    </a:lnTo>
                    <a:lnTo>
                      <a:pt x="42" y="13"/>
                    </a:lnTo>
                    <a:lnTo>
                      <a:pt x="36" y="18"/>
                    </a:lnTo>
                    <a:lnTo>
                      <a:pt x="33" y="27"/>
                    </a:lnTo>
                    <a:lnTo>
                      <a:pt x="34" y="31"/>
                    </a:lnTo>
                    <a:lnTo>
                      <a:pt x="30" y="33"/>
                    </a:lnTo>
                    <a:lnTo>
                      <a:pt x="30" y="36"/>
                    </a:lnTo>
                    <a:lnTo>
                      <a:pt x="33" y="36"/>
                    </a:lnTo>
                    <a:lnTo>
                      <a:pt x="37" y="45"/>
                    </a:lnTo>
                    <a:lnTo>
                      <a:pt x="23" y="50"/>
                    </a:lnTo>
                    <a:lnTo>
                      <a:pt x="14" y="45"/>
                    </a:lnTo>
                    <a:lnTo>
                      <a:pt x="8" y="48"/>
                    </a:lnTo>
                    <a:lnTo>
                      <a:pt x="8" y="47"/>
                    </a:lnTo>
                    <a:lnTo>
                      <a:pt x="17" y="43"/>
                    </a:lnTo>
                    <a:lnTo>
                      <a:pt x="14" y="37"/>
                    </a:lnTo>
                    <a:lnTo>
                      <a:pt x="7" y="34"/>
                    </a:lnTo>
                    <a:lnTo>
                      <a:pt x="6" y="27"/>
                    </a:lnTo>
                    <a:lnTo>
                      <a:pt x="3" y="26"/>
                    </a:lnTo>
                    <a:lnTo>
                      <a:pt x="1" y="16"/>
                    </a:lnTo>
                    <a:lnTo>
                      <a:pt x="1" y="9"/>
                    </a:lnTo>
                    <a:lnTo>
                      <a:pt x="0" y="6"/>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30" name="Freeform 366"/>
              <p:cNvSpPr>
                <a:spLocks/>
              </p:cNvSpPr>
              <p:nvPr/>
            </p:nvSpPr>
            <p:spPr bwMode="auto">
              <a:xfrm>
                <a:off x="3318" y="2235"/>
                <a:ext cx="68" cy="63"/>
              </a:xfrm>
              <a:custGeom>
                <a:avLst/>
                <a:gdLst>
                  <a:gd name="T0" fmla="*/ 0 w 204"/>
                  <a:gd name="T1" fmla="*/ 0 h 191"/>
                  <a:gd name="T2" fmla="*/ 0 w 204"/>
                  <a:gd name="T3" fmla="*/ 0 h 191"/>
                  <a:gd name="T4" fmla="*/ 0 w 204"/>
                  <a:gd name="T5" fmla="*/ 0 h 191"/>
                  <a:gd name="T6" fmla="*/ 0 w 204"/>
                  <a:gd name="T7" fmla="*/ 0 h 191"/>
                  <a:gd name="T8" fmla="*/ 0 w 204"/>
                  <a:gd name="T9" fmla="*/ 0 h 191"/>
                  <a:gd name="T10" fmla="*/ 0 w 204"/>
                  <a:gd name="T11" fmla="*/ 0 h 191"/>
                  <a:gd name="T12" fmla="*/ 0 w 204"/>
                  <a:gd name="T13" fmla="*/ 0 h 191"/>
                  <a:gd name="T14" fmla="*/ 0 w 204"/>
                  <a:gd name="T15" fmla="*/ 0 h 191"/>
                  <a:gd name="T16" fmla="*/ 0 w 204"/>
                  <a:gd name="T17" fmla="*/ 0 h 191"/>
                  <a:gd name="T18" fmla="*/ 0 w 204"/>
                  <a:gd name="T19" fmla="*/ 0 h 191"/>
                  <a:gd name="T20" fmla="*/ 0 w 204"/>
                  <a:gd name="T21" fmla="*/ 0 h 191"/>
                  <a:gd name="T22" fmla="*/ 0 w 204"/>
                  <a:gd name="T23" fmla="*/ 0 h 191"/>
                  <a:gd name="T24" fmla="*/ 0 w 204"/>
                  <a:gd name="T25" fmla="*/ 0 h 191"/>
                  <a:gd name="T26" fmla="*/ 0 w 204"/>
                  <a:gd name="T27" fmla="*/ 0 h 191"/>
                  <a:gd name="T28" fmla="*/ 0 w 204"/>
                  <a:gd name="T29" fmla="*/ 0 h 191"/>
                  <a:gd name="T30" fmla="*/ 0 w 204"/>
                  <a:gd name="T31" fmla="*/ 0 h 191"/>
                  <a:gd name="T32" fmla="*/ 0 w 204"/>
                  <a:gd name="T33" fmla="*/ 0 h 191"/>
                  <a:gd name="T34" fmla="*/ 0 w 204"/>
                  <a:gd name="T35" fmla="*/ 0 h 191"/>
                  <a:gd name="T36" fmla="*/ 0 w 204"/>
                  <a:gd name="T37" fmla="*/ 0 h 191"/>
                  <a:gd name="T38" fmla="*/ 0 w 204"/>
                  <a:gd name="T39" fmla="*/ 0 h 191"/>
                  <a:gd name="T40" fmla="*/ 0 w 204"/>
                  <a:gd name="T41" fmla="*/ 0 h 191"/>
                  <a:gd name="T42" fmla="*/ 0 w 204"/>
                  <a:gd name="T43" fmla="*/ 0 h 191"/>
                  <a:gd name="T44" fmla="*/ 0 w 204"/>
                  <a:gd name="T45" fmla="*/ 0 h 191"/>
                  <a:gd name="T46" fmla="*/ 0 w 204"/>
                  <a:gd name="T47" fmla="*/ 0 h 191"/>
                  <a:gd name="T48" fmla="*/ 0 w 204"/>
                  <a:gd name="T49" fmla="*/ 0 h 191"/>
                  <a:gd name="T50" fmla="*/ 0 w 204"/>
                  <a:gd name="T51" fmla="*/ 0 h 191"/>
                  <a:gd name="T52" fmla="*/ 0 w 204"/>
                  <a:gd name="T53" fmla="*/ 0 h 191"/>
                  <a:gd name="T54" fmla="*/ 0 w 204"/>
                  <a:gd name="T55" fmla="*/ 0 h 191"/>
                  <a:gd name="T56" fmla="*/ 0 w 204"/>
                  <a:gd name="T57" fmla="*/ 0 h 191"/>
                  <a:gd name="T58" fmla="*/ 0 w 204"/>
                  <a:gd name="T59" fmla="*/ 0 h 191"/>
                  <a:gd name="T60" fmla="*/ 0 w 204"/>
                  <a:gd name="T61" fmla="*/ 0 h 191"/>
                  <a:gd name="T62" fmla="*/ 0 w 204"/>
                  <a:gd name="T63" fmla="*/ 0 h 191"/>
                  <a:gd name="T64" fmla="*/ 0 w 204"/>
                  <a:gd name="T65" fmla="*/ 0 h 191"/>
                  <a:gd name="T66" fmla="*/ 0 w 204"/>
                  <a:gd name="T67" fmla="*/ 0 h 191"/>
                  <a:gd name="T68" fmla="*/ 0 w 204"/>
                  <a:gd name="T69" fmla="*/ 0 h 191"/>
                  <a:gd name="T70" fmla="*/ 0 w 204"/>
                  <a:gd name="T71" fmla="*/ 0 h 191"/>
                  <a:gd name="T72" fmla="*/ 0 w 204"/>
                  <a:gd name="T73" fmla="*/ 0 h 191"/>
                  <a:gd name="T74" fmla="*/ 0 w 204"/>
                  <a:gd name="T75" fmla="*/ 0 h 191"/>
                  <a:gd name="T76" fmla="*/ 0 w 204"/>
                  <a:gd name="T77" fmla="*/ 0 h 191"/>
                  <a:gd name="T78" fmla="*/ 0 w 204"/>
                  <a:gd name="T79" fmla="*/ 0 h 191"/>
                  <a:gd name="T80" fmla="*/ 0 w 204"/>
                  <a:gd name="T81" fmla="*/ 0 h 191"/>
                  <a:gd name="T82" fmla="*/ 0 w 204"/>
                  <a:gd name="T83" fmla="*/ 0 h 191"/>
                  <a:gd name="T84" fmla="*/ 0 w 204"/>
                  <a:gd name="T85" fmla="*/ 0 h 191"/>
                  <a:gd name="T86" fmla="*/ 0 w 204"/>
                  <a:gd name="T87" fmla="*/ 0 h 191"/>
                  <a:gd name="T88" fmla="*/ 0 w 204"/>
                  <a:gd name="T89" fmla="*/ 0 h 191"/>
                  <a:gd name="T90" fmla="*/ 0 w 204"/>
                  <a:gd name="T91" fmla="*/ 0 h 191"/>
                  <a:gd name="T92" fmla="*/ 0 w 204"/>
                  <a:gd name="T93" fmla="*/ 0 h 191"/>
                  <a:gd name="T94" fmla="*/ 0 w 204"/>
                  <a:gd name="T95" fmla="*/ 0 h 191"/>
                  <a:gd name="T96" fmla="*/ 0 w 204"/>
                  <a:gd name="T97" fmla="*/ 0 h 191"/>
                  <a:gd name="T98" fmla="*/ 0 w 204"/>
                  <a:gd name="T99" fmla="*/ 0 h 191"/>
                  <a:gd name="T100" fmla="*/ 0 w 204"/>
                  <a:gd name="T101" fmla="*/ 0 h 191"/>
                  <a:gd name="T102" fmla="*/ 0 w 204"/>
                  <a:gd name="T103" fmla="*/ 0 h 191"/>
                  <a:gd name="T104" fmla="*/ 0 w 204"/>
                  <a:gd name="T105" fmla="*/ 0 h 191"/>
                  <a:gd name="T106" fmla="*/ 0 w 204"/>
                  <a:gd name="T107" fmla="*/ 0 h 191"/>
                  <a:gd name="T108" fmla="*/ 0 w 204"/>
                  <a:gd name="T109" fmla="*/ 0 h 191"/>
                  <a:gd name="T110" fmla="*/ 0 w 204"/>
                  <a:gd name="T111" fmla="*/ 0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4"/>
                  <a:gd name="T169" fmla="*/ 0 h 191"/>
                  <a:gd name="T170" fmla="*/ 204 w 204"/>
                  <a:gd name="T171" fmla="*/ 191 h 1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4" h="191">
                    <a:moveTo>
                      <a:pt x="0" y="125"/>
                    </a:moveTo>
                    <a:lnTo>
                      <a:pt x="0" y="130"/>
                    </a:lnTo>
                    <a:lnTo>
                      <a:pt x="3" y="136"/>
                    </a:lnTo>
                    <a:lnTo>
                      <a:pt x="8" y="136"/>
                    </a:lnTo>
                    <a:lnTo>
                      <a:pt x="12" y="141"/>
                    </a:lnTo>
                    <a:lnTo>
                      <a:pt x="13" y="146"/>
                    </a:lnTo>
                    <a:lnTo>
                      <a:pt x="12" y="150"/>
                    </a:lnTo>
                    <a:lnTo>
                      <a:pt x="15" y="152"/>
                    </a:lnTo>
                    <a:lnTo>
                      <a:pt x="19" y="150"/>
                    </a:lnTo>
                    <a:lnTo>
                      <a:pt x="23" y="146"/>
                    </a:lnTo>
                    <a:lnTo>
                      <a:pt x="25" y="145"/>
                    </a:lnTo>
                    <a:lnTo>
                      <a:pt x="26" y="142"/>
                    </a:lnTo>
                    <a:lnTo>
                      <a:pt x="28" y="141"/>
                    </a:lnTo>
                    <a:lnTo>
                      <a:pt x="29" y="142"/>
                    </a:lnTo>
                    <a:lnTo>
                      <a:pt x="33" y="138"/>
                    </a:lnTo>
                    <a:lnTo>
                      <a:pt x="38" y="138"/>
                    </a:lnTo>
                    <a:lnTo>
                      <a:pt x="39" y="142"/>
                    </a:lnTo>
                    <a:lnTo>
                      <a:pt x="41" y="145"/>
                    </a:lnTo>
                    <a:lnTo>
                      <a:pt x="45" y="146"/>
                    </a:lnTo>
                    <a:lnTo>
                      <a:pt x="44" y="150"/>
                    </a:lnTo>
                    <a:lnTo>
                      <a:pt x="38" y="155"/>
                    </a:lnTo>
                    <a:lnTo>
                      <a:pt x="35" y="155"/>
                    </a:lnTo>
                    <a:lnTo>
                      <a:pt x="33" y="152"/>
                    </a:lnTo>
                    <a:lnTo>
                      <a:pt x="29" y="155"/>
                    </a:lnTo>
                    <a:lnTo>
                      <a:pt x="29" y="159"/>
                    </a:lnTo>
                    <a:lnTo>
                      <a:pt x="25" y="159"/>
                    </a:lnTo>
                    <a:lnTo>
                      <a:pt x="23" y="161"/>
                    </a:lnTo>
                    <a:lnTo>
                      <a:pt x="28" y="167"/>
                    </a:lnTo>
                    <a:lnTo>
                      <a:pt x="19" y="170"/>
                    </a:lnTo>
                    <a:lnTo>
                      <a:pt x="15" y="168"/>
                    </a:lnTo>
                    <a:lnTo>
                      <a:pt x="13" y="167"/>
                    </a:lnTo>
                    <a:lnTo>
                      <a:pt x="9" y="168"/>
                    </a:lnTo>
                    <a:lnTo>
                      <a:pt x="8" y="173"/>
                    </a:lnTo>
                    <a:lnTo>
                      <a:pt x="10" y="175"/>
                    </a:lnTo>
                    <a:lnTo>
                      <a:pt x="12" y="180"/>
                    </a:lnTo>
                    <a:lnTo>
                      <a:pt x="15" y="181"/>
                    </a:lnTo>
                    <a:lnTo>
                      <a:pt x="20" y="180"/>
                    </a:lnTo>
                    <a:lnTo>
                      <a:pt x="28" y="178"/>
                    </a:lnTo>
                    <a:lnTo>
                      <a:pt x="28" y="181"/>
                    </a:lnTo>
                    <a:lnTo>
                      <a:pt x="26" y="186"/>
                    </a:lnTo>
                    <a:lnTo>
                      <a:pt x="28" y="188"/>
                    </a:lnTo>
                    <a:lnTo>
                      <a:pt x="31" y="191"/>
                    </a:lnTo>
                    <a:lnTo>
                      <a:pt x="35" y="189"/>
                    </a:lnTo>
                    <a:lnTo>
                      <a:pt x="39" y="185"/>
                    </a:lnTo>
                    <a:lnTo>
                      <a:pt x="39" y="182"/>
                    </a:lnTo>
                    <a:lnTo>
                      <a:pt x="36" y="181"/>
                    </a:lnTo>
                    <a:lnTo>
                      <a:pt x="36" y="178"/>
                    </a:lnTo>
                    <a:lnTo>
                      <a:pt x="35" y="175"/>
                    </a:lnTo>
                    <a:lnTo>
                      <a:pt x="38" y="173"/>
                    </a:lnTo>
                    <a:lnTo>
                      <a:pt x="41" y="173"/>
                    </a:lnTo>
                    <a:lnTo>
                      <a:pt x="46" y="168"/>
                    </a:lnTo>
                    <a:lnTo>
                      <a:pt x="48" y="168"/>
                    </a:lnTo>
                    <a:lnTo>
                      <a:pt x="51" y="164"/>
                    </a:lnTo>
                    <a:lnTo>
                      <a:pt x="51" y="163"/>
                    </a:lnTo>
                    <a:lnTo>
                      <a:pt x="54" y="159"/>
                    </a:lnTo>
                    <a:lnTo>
                      <a:pt x="55" y="156"/>
                    </a:lnTo>
                    <a:lnTo>
                      <a:pt x="52" y="152"/>
                    </a:lnTo>
                    <a:lnTo>
                      <a:pt x="54" y="150"/>
                    </a:lnTo>
                    <a:lnTo>
                      <a:pt x="58" y="149"/>
                    </a:lnTo>
                    <a:lnTo>
                      <a:pt x="59" y="150"/>
                    </a:lnTo>
                    <a:lnTo>
                      <a:pt x="64" y="148"/>
                    </a:lnTo>
                    <a:lnTo>
                      <a:pt x="67" y="150"/>
                    </a:lnTo>
                    <a:lnTo>
                      <a:pt x="68" y="149"/>
                    </a:lnTo>
                    <a:lnTo>
                      <a:pt x="71" y="155"/>
                    </a:lnTo>
                    <a:lnTo>
                      <a:pt x="78" y="155"/>
                    </a:lnTo>
                    <a:lnTo>
                      <a:pt x="80" y="153"/>
                    </a:lnTo>
                    <a:lnTo>
                      <a:pt x="83" y="153"/>
                    </a:lnTo>
                    <a:lnTo>
                      <a:pt x="83" y="155"/>
                    </a:lnTo>
                    <a:lnTo>
                      <a:pt x="88" y="155"/>
                    </a:lnTo>
                    <a:lnTo>
                      <a:pt x="88" y="156"/>
                    </a:lnTo>
                    <a:lnTo>
                      <a:pt x="91" y="156"/>
                    </a:lnTo>
                    <a:lnTo>
                      <a:pt x="91" y="150"/>
                    </a:lnTo>
                    <a:lnTo>
                      <a:pt x="96" y="148"/>
                    </a:lnTo>
                    <a:lnTo>
                      <a:pt x="97" y="148"/>
                    </a:lnTo>
                    <a:lnTo>
                      <a:pt x="98" y="142"/>
                    </a:lnTo>
                    <a:lnTo>
                      <a:pt x="97" y="141"/>
                    </a:lnTo>
                    <a:lnTo>
                      <a:pt x="98" y="136"/>
                    </a:lnTo>
                    <a:lnTo>
                      <a:pt x="94" y="134"/>
                    </a:lnTo>
                    <a:lnTo>
                      <a:pt x="91" y="132"/>
                    </a:lnTo>
                    <a:lnTo>
                      <a:pt x="91" y="130"/>
                    </a:lnTo>
                    <a:lnTo>
                      <a:pt x="88" y="124"/>
                    </a:lnTo>
                    <a:lnTo>
                      <a:pt x="90" y="123"/>
                    </a:lnTo>
                    <a:lnTo>
                      <a:pt x="88" y="120"/>
                    </a:lnTo>
                    <a:lnTo>
                      <a:pt x="81" y="120"/>
                    </a:lnTo>
                    <a:lnTo>
                      <a:pt x="81" y="118"/>
                    </a:lnTo>
                    <a:lnTo>
                      <a:pt x="78" y="114"/>
                    </a:lnTo>
                    <a:lnTo>
                      <a:pt x="75" y="113"/>
                    </a:lnTo>
                    <a:lnTo>
                      <a:pt x="74" y="111"/>
                    </a:lnTo>
                    <a:lnTo>
                      <a:pt x="75" y="107"/>
                    </a:lnTo>
                    <a:lnTo>
                      <a:pt x="74" y="103"/>
                    </a:lnTo>
                    <a:lnTo>
                      <a:pt x="71" y="100"/>
                    </a:lnTo>
                    <a:lnTo>
                      <a:pt x="71" y="99"/>
                    </a:lnTo>
                    <a:lnTo>
                      <a:pt x="80" y="96"/>
                    </a:lnTo>
                    <a:lnTo>
                      <a:pt x="90" y="98"/>
                    </a:lnTo>
                    <a:lnTo>
                      <a:pt x="91" y="96"/>
                    </a:lnTo>
                    <a:lnTo>
                      <a:pt x="103" y="91"/>
                    </a:lnTo>
                    <a:lnTo>
                      <a:pt x="111" y="102"/>
                    </a:lnTo>
                    <a:lnTo>
                      <a:pt x="114" y="106"/>
                    </a:lnTo>
                    <a:lnTo>
                      <a:pt x="123" y="107"/>
                    </a:lnTo>
                    <a:lnTo>
                      <a:pt x="124" y="103"/>
                    </a:lnTo>
                    <a:lnTo>
                      <a:pt x="127" y="103"/>
                    </a:lnTo>
                    <a:lnTo>
                      <a:pt x="129" y="106"/>
                    </a:lnTo>
                    <a:lnTo>
                      <a:pt x="130" y="109"/>
                    </a:lnTo>
                    <a:lnTo>
                      <a:pt x="136" y="103"/>
                    </a:lnTo>
                    <a:lnTo>
                      <a:pt x="139" y="106"/>
                    </a:lnTo>
                    <a:lnTo>
                      <a:pt x="143" y="105"/>
                    </a:lnTo>
                    <a:lnTo>
                      <a:pt x="147" y="100"/>
                    </a:lnTo>
                    <a:lnTo>
                      <a:pt x="149" y="93"/>
                    </a:lnTo>
                    <a:lnTo>
                      <a:pt x="150" y="93"/>
                    </a:lnTo>
                    <a:lnTo>
                      <a:pt x="152" y="86"/>
                    </a:lnTo>
                    <a:lnTo>
                      <a:pt x="158" y="84"/>
                    </a:lnTo>
                    <a:lnTo>
                      <a:pt x="162" y="82"/>
                    </a:lnTo>
                    <a:lnTo>
                      <a:pt x="166" y="71"/>
                    </a:lnTo>
                    <a:lnTo>
                      <a:pt x="171" y="73"/>
                    </a:lnTo>
                    <a:lnTo>
                      <a:pt x="171" y="74"/>
                    </a:lnTo>
                    <a:lnTo>
                      <a:pt x="175" y="74"/>
                    </a:lnTo>
                    <a:lnTo>
                      <a:pt x="179" y="75"/>
                    </a:lnTo>
                    <a:lnTo>
                      <a:pt x="179" y="81"/>
                    </a:lnTo>
                    <a:lnTo>
                      <a:pt x="185" y="80"/>
                    </a:lnTo>
                    <a:lnTo>
                      <a:pt x="192" y="74"/>
                    </a:lnTo>
                    <a:lnTo>
                      <a:pt x="195" y="74"/>
                    </a:lnTo>
                    <a:lnTo>
                      <a:pt x="196" y="71"/>
                    </a:lnTo>
                    <a:lnTo>
                      <a:pt x="196" y="68"/>
                    </a:lnTo>
                    <a:lnTo>
                      <a:pt x="198" y="66"/>
                    </a:lnTo>
                    <a:lnTo>
                      <a:pt x="198" y="61"/>
                    </a:lnTo>
                    <a:lnTo>
                      <a:pt x="202" y="60"/>
                    </a:lnTo>
                    <a:lnTo>
                      <a:pt x="204" y="56"/>
                    </a:lnTo>
                    <a:lnTo>
                      <a:pt x="204" y="49"/>
                    </a:lnTo>
                    <a:lnTo>
                      <a:pt x="202" y="46"/>
                    </a:lnTo>
                    <a:lnTo>
                      <a:pt x="198" y="46"/>
                    </a:lnTo>
                    <a:lnTo>
                      <a:pt x="195" y="39"/>
                    </a:lnTo>
                    <a:lnTo>
                      <a:pt x="189" y="38"/>
                    </a:lnTo>
                    <a:lnTo>
                      <a:pt x="185" y="34"/>
                    </a:lnTo>
                    <a:lnTo>
                      <a:pt x="191" y="31"/>
                    </a:lnTo>
                    <a:lnTo>
                      <a:pt x="189" y="23"/>
                    </a:lnTo>
                    <a:lnTo>
                      <a:pt x="186" y="20"/>
                    </a:lnTo>
                    <a:lnTo>
                      <a:pt x="186" y="17"/>
                    </a:lnTo>
                    <a:lnTo>
                      <a:pt x="182" y="18"/>
                    </a:lnTo>
                    <a:lnTo>
                      <a:pt x="182" y="21"/>
                    </a:lnTo>
                    <a:lnTo>
                      <a:pt x="178" y="24"/>
                    </a:lnTo>
                    <a:lnTo>
                      <a:pt x="179" y="28"/>
                    </a:lnTo>
                    <a:lnTo>
                      <a:pt x="182" y="35"/>
                    </a:lnTo>
                    <a:lnTo>
                      <a:pt x="178" y="36"/>
                    </a:lnTo>
                    <a:lnTo>
                      <a:pt x="173" y="42"/>
                    </a:lnTo>
                    <a:lnTo>
                      <a:pt x="168" y="45"/>
                    </a:lnTo>
                    <a:lnTo>
                      <a:pt x="160" y="41"/>
                    </a:lnTo>
                    <a:lnTo>
                      <a:pt x="158" y="43"/>
                    </a:lnTo>
                    <a:lnTo>
                      <a:pt x="156" y="46"/>
                    </a:lnTo>
                    <a:lnTo>
                      <a:pt x="159" y="48"/>
                    </a:lnTo>
                    <a:lnTo>
                      <a:pt x="159" y="50"/>
                    </a:lnTo>
                    <a:lnTo>
                      <a:pt x="155" y="52"/>
                    </a:lnTo>
                    <a:lnTo>
                      <a:pt x="147" y="55"/>
                    </a:lnTo>
                    <a:lnTo>
                      <a:pt x="145" y="59"/>
                    </a:lnTo>
                    <a:lnTo>
                      <a:pt x="137" y="60"/>
                    </a:lnTo>
                    <a:lnTo>
                      <a:pt x="134" y="64"/>
                    </a:lnTo>
                    <a:lnTo>
                      <a:pt x="133" y="70"/>
                    </a:lnTo>
                    <a:lnTo>
                      <a:pt x="132" y="73"/>
                    </a:lnTo>
                    <a:lnTo>
                      <a:pt x="124" y="68"/>
                    </a:lnTo>
                    <a:lnTo>
                      <a:pt x="120" y="68"/>
                    </a:lnTo>
                    <a:lnTo>
                      <a:pt x="116" y="63"/>
                    </a:lnTo>
                    <a:lnTo>
                      <a:pt x="114" y="59"/>
                    </a:lnTo>
                    <a:lnTo>
                      <a:pt x="107" y="56"/>
                    </a:lnTo>
                    <a:lnTo>
                      <a:pt x="90" y="59"/>
                    </a:lnTo>
                    <a:lnTo>
                      <a:pt x="88" y="53"/>
                    </a:lnTo>
                    <a:lnTo>
                      <a:pt x="87" y="50"/>
                    </a:lnTo>
                    <a:lnTo>
                      <a:pt x="85" y="39"/>
                    </a:lnTo>
                    <a:lnTo>
                      <a:pt x="96" y="39"/>
                    </a:lnTo>
                    <a:lnTo>
                      <a:pt x="100" y="36"/>
                    </a:lnTo>
                    <a:lnTo>
                      <a:pt x="101" y="32"/>
                    </a:lnTo>
                    <a:lnTo>
                      <a:pt x="101" y="31"/>
                    </a:lnTo>
                    <a:lnTo>
                      <a:pt x="101" y="30"/>
                    </a:lnTo>
                    <a:lnTo>
                      <a:pt x="101" y="23"/>
                    </a:lnTo>
                    <a:lnTo>
                      <a:pt x="106" y="18"/>
                    </a:lnTo>
                    <a:lnTo>
                      <a:pt x="107" y="14"/>
                    </a:lnTo>
                    <a:lnTo>
                      <a:pt x="108" y="13"/>
                    </a:lnTo>
                    <a:lnTo>
                      <a:pt x="107" y="9"/>
                    </a:lnTo>
                    <a:lnTo>
                      <a:pt x="97" y="5"/>
                    </a:lnTo>
                    <a:lnTo>
                      <a:pt x="96" y="0"/>
                    </a:lnTo>
                    <a:lnTo>
                      <a:pt x="91" y="0"/>
                    </a:lnTo>
                    <a:lnTo>
                      <a:pt x="93" y="5"/>
                    </a:lnTo>
                    <a:lnTo>
                      <a:pt x="88" y="6"/>
                    </a:lnTo>
                    <a:lnTo>
                      <a:pt x="78" y="3"/>
                    </a:lnTo>
                    <a:lnTo>
                      <a:pt x="78" y="11"/>
                    </a:lnTo>
                    <a:lnTo>
                      <a:pt x="84" y="14"/>
                    </a:lnTo>
                    <a:lnTo>
                      <a:pt x="83" y="18"/>
                    </a:lnTo>
                    <a:lnTo>
                      <a:pt x="83" y="27"/>
                    </a:lnTo>
                    <a:lnTo>
                      <a:pt x="81" y="28"/>
                    </a:lnTo>
                    <a:lnTo>
                      <a:pt x="71" y="30"/>
                    </a:lnTo>
                    <a:lnTo>
                      <a:pt x="68" y="27"/>
                    </a:lnTo>
                    <a:lnTo>
                      <a:pt x="67" y="32"/>
                    </a:lnTo>
                    <a:lnTo>
                      <a:pt x="70" y="36"/>
                    </a:lnTo>
                    <a:lnTo>
                      <a:pt x="55" y="38"/>
                    </a:lnTo>
                    <a:lnTo>
                      <a:pt x="57" y="42"/>
                    </a:lnTo>
                    <a:lnTo>
                      <a:pt x="52" y="49"/>
                    </a:lnTo>
                    <a:lnTo>
                      <a:pt x="46" y="50"/>
                    </a:lnTo>
                    <a:lnTo>
                      <a:pt x="41" y="48"/>
                    </a:lnTo>
                    <a:lnTo>
                      <a:pt x="39" y="43"/>
                    </a:lnTo>
                    <a:lnTo>
                      <a:pt x="35" y="42"/>
                    </a:lnTo>
                    <a:lnTo>
                      <a:pt x="29" y="43"/>
                    </a:lnTo>
                    <a:lnTo>
                      <a:pt x="31" y="48"/>
                    </a:lnTo>
                    <a:lnTo>
                      <a:pt x="28" y="52"/>
                    </a:lnTo>
                    <a:lnTo>
                      <a:pt x="32" y="53"/>
                    </a:lnTo>
                    <a:lnTo>
                      <a:pt x="35" y="57"/>
                    </a:lnTo>
                    <a:lnTo>
                      <a:pt x="41" y="56"/>
                    </a:lnTo>
                    <a:lnTo>
                      <a:pt x="42" y="57"/>
                    </a:lnTo>
                    <a:lnTo>
                      <a:pt x="46" y="56"/>
                    </a:lnTo>
                    <a:lnTo>
                      <a:pt x="52" y="56"/>
                    </a:lnTo>
                    <a:lnTo>
                      <a:pt x="55" y="60"/>
                    </a:lnTo>
                    <a:lnTo>
                      <a:pt x="59" y="61"/>
                    </a:lnTo>
                    <a:lnTo>
                      <a:pt x="58" y="66"/>
                    </a:lnTo>
                    <a:lnTo>
                      <a:pt x="62" y="68"/>
                    </a:lnTo>
                    <a:lnTo>
                      <a:pt x="65" y="70"/>
                    </a:lnTo>
                    <a:lnTo>
                      <a:pt x="68" y="74"/>
                    </a:lnTo>
                    <a:lnTo>
                      <a:pt x="67" y="77"/>
                    </a:lnTo>
                    <a:lnTo>
                      <a:pt x="62" y="80"/>
                    </a:lnTo>
                    <a:lnTo>
                      <a:pt x="61" y="84"/>
                    </a:lnTo>
                    <a:lnTo>
                      <a:pt x="57" y="91"/>
                    </a:lnTo>
                    <a:lnTo>
                      <a:pt x="45" y="93"/>
                    </a:lnTo>
                    <a:lnTo>
                      <a:pt x="39" y="99"/>
                    </a:lnTo>
                    <a:lnTo>
                      <a:pt x="36" y="105"/>
                    </a:lnTo>
                    <a:lnTo>
                      <a:pt x="31" y="105"/>
                    </a:lnTo>
                    <a:lnTo>
                      <a:pt x="25" y="107"/>
                    </a:lnTo>
                    <a:lnTo>
                      <a:pt x="22" y="110"/>
                    </a:lnTo>
                    <a:lnTo>
                      <a:pt x="23" y="114"/>
                    </a:lnTo>
                    <a:lnTo>
                      <a:pt x="6" y="124"/>
                    </a:lnTo>
                    <a:lnTo>
                      <a:pt x="2" y="124"/>
                    </a:lnTo>
                    <a:lnTo>
                      <a:pt x="0" y="125"/>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31" name="Freeform 367"/>
              <p:cNvSpPr>
                <a:spLocks/>
              </p:cNvSpPr>
              <p:nvPr/>
            </p:nvSpPr>
            <p:spPr bwMode="auto">
              <a:xfrm>
                <a:off x="3328" y="2234"/>
                <a:ext cx="10" cy="8"/>
              </a:xfrm>
              <a:custGeom>
                <a:avLst/>
                <a:gdLst>
                  <a:gd name="T0" fmla="*/ 0 w 30"/>
                  <a:gd name="T1" fmla="*/ 0 h 23"/>
                  <a:gd name="T2" fmla="*/ 0 w 30"/>
                  <a:gd name="T3" fmla="*/ 0 h 23"/>
                  <a:gd name="T4" fmla="*/ 0 w 30"/>
                  <a:gd name="T5" fmla="*/ 0 h 23"/>
                  <a:gd name="T6" fmla="*/ 0 w 30"/>
                  <a:gd name="T7" fmla="*/ 0 h 23"/>
                  <a:gd name="T8" fmla="*/ 0 w 30"/>
                  <a:gd name="T9" fmla="*/ 0 h 23"/>
                  <a:gd name="T10" fmla="*/ 0 w 30"/>
                  <a:gd name="T11" fmla="*/ 0 h 23"/>
                  <a:gd name="T12" fmla="*/ 0 w 30"/>
                  <a:gd name="T13" fmla="*/ 0 h 23"/>
                  <a:gd name="T14" fmla="*/ 0 w 30"/>
                  <a:gd name="T15" fmla="*/ 0 h 23"/>
                  <a:gd name="T16" fmla="*/ 0 w 30"/>
                  <a:gd name="T17" fmla="*/ 0 h 23"/>
                  <a:gd name="T18" fmla="*/ 0 w 30"/>
                  <a:gd name="T19" fmla="*/ 0 h 23"/>
                  <a:gd name="T20" fmla="*/ 0 w 30"/>
                  <a:gd name="T21" fmla="*/ 0 h 23"/>
                  <a:gd name="T22" fmla="*/ 0 w 30"/>
                  <a:gd name="T23" fmla="*/ 0 h 23"/>
                  <a:gd name="T24" fmla="*/ 0 w 30"/>
                  <a:gd name="T25" fmla="*/ 0 h 23"/>
                  <a:gd name="T26" fmla="*/ 0 w 30"/>
                  <a:gd name="T27" fmla="*/ 0 h 23"/>
                  <a:gd name="T28" fmla="*/ 0 w 30"/>
                  <a:gd name="T29" fmla="*/ 0 h 23"/>
                  <a:gd name="T30" fmla="*/ 0 w 30"/>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23"/>
                  <a:gd name="T50" fmla="*/ 30 w 30"/>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23">
                    <a:moveTo>
                      <a:pt x="0" y="13"/>
                    </a:moveTo>
                    <a:lnTo>
                      <a:pt x="0" y="11"/>
                    </a:lnTo>
                    <a:lnTo>
                      <a:pt x="16" y="7"/>
                    </a:lnTo>
                    <a:lnTo>
                      <a:pt x="18" y="0"/>
                    </a:lnTo>
                    <a:lnTo>
                      <a:pt x="24" y="2"/>
                    </a:lnTo>
                    <a:lnTo>
                      <a:pt x="29" y="1"/>
                    </a:lnTo>
                    <a:lnTo>
                      <a:pt x="29" y="4"/>
                    </a:lnTo>
                    <a:lnTo>
                      <a:pt x="30" y="7"/>
                    </a:lnTo>
                    <a:lnTo>
                      <a:pt x="29" y="9"/>
                    </a:lnTo>
                    <a:lnTo>
                      <a:pt x="27" y="11"/>
                    </a:lnTo>
                    <a:lnTo>
                      <a:pt x="29" y="18"/>
                    </a:lnTo>
                    <a:lnTo>
                      <a:pt x="17" y="18"/>
                    </a:lnTo>
                    <a:lnTo>
                      <a:pt x="17" y="19"/>
                    </a:lnTo>
                    <a:lnTo>
                      <a:pt x="14" y="19"/>
                    </a:lnTo>
                    <a:lnTo>
                      <a:pt x="5" y="23"/>
                    </a:lnTo>
                    <a:lnTo>
                      <a:pt x="0" y="13"/>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32" name="Freeform 368"/>
              <p:cNvSpPr>
                <a:spLocks/>
              </p:cNvSpPr>
              <p:nvPr/>
            </p:nvSpPr>
            <p:spPr bwMode="auto">
              <a:xfrm>
                <a:off x="3323" y="2242"/>
                <a:ext cx="6" cy="5"/>
              </a:xfrm>
              <a:custGeom>
                <a:avLst/>
                <a:gdLst>
                  <a:gd name="T0" fmla="*/ 0 w 20"/>
                  <a:gd name="T1" fmla="*/ 0 h 13"/>
                  <a:gd name="T2" fmla="*/ 0 w 20"/>
                  <a:gd name="T3" fmla="*/ 0 h 13"/>
                  <a:gd name="T4" fmla="*/ 0 w 20"/>
                  <a:gd name="T5" fmla="*/ 0 h 13"/>
                  <a:gd name="T6" fmla="*/ 0 w 20"/>
                  <a:gd name="T7" fmla="*/ 0 h 13"/>
                  <a:gd name="T8" fmla="*/ 0 w 20"/>
                  <a:gd name="T9" fmla="*/ 0 h 13"/>
                  <a:gd name="T10" fmla="*/ 0 w 20"/>
                  <a:gd name="T11" fmla="*/ 0 h 13"/>
                  <a:gd name="T12" fmla="*/ 0 w 20"/>
                  <a:gd name="T13" fmla="*/ 0 h 13"/>
                  <a:gd name="T14" fmla="*/ 0 60000 65536"/>
                  <a:gd name="T15" fmla="*/ 0 60000 65536"/>
                  <a:gd name="T16" fmla="*/ 0 60000 65536"/>
                  <a:gd name="T17" fmla="*/ 0 60000 65536"/>
                  <a:gd name="T18" fmla="*/ 0 60000 65536"/>
                  <a:gd name="T19" fmla="*/ 0 60000 65536"/>
                  <a:gd name="T20" fmla="*/ 0 60000 65536"/>
                  <a:gd name="T21" fmla="*/ 0 w 20"/>
                  <a:gd name="T22" fmla="*/ 0 h 13"/>
                  <a:gd name="T23" fmla="*/ 20 w 2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3">
                    <a:moveTo>
                      <a:pt x="0" y="13"/>
                    </a:moveTo>
                    <a:lnTo>
                      <a:pt x="12" y="2"/>
                    </a:lnTo>
                    <a:lnTo>
                      <a:pt x="12" y="0"/>
                    </a:lnTo>
                    <a:lnTo>
                      <a:pt x="16" y="0"/>
                    </a:lnTo>
                    <a:lnTo>
                      <a:pt x="20" y="7"/>
                    </a:lnTo>
                    <a:lnTo>
                      <a:pt x="19" y="13"/>
                    </a:lnTo>
                    <a:lnTo>
                      <a:pt x="0" y="13"/>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33" name="Freeform 369"/>
              <p:cNvSpPr>
                <a:spLocks/>
              </p:cNvSpPr>
              <p:nvPr/>
            </p:nvSpPr>
            <p:spPr bwMode="auto">
              <a:xfrm>
                <a:off x="3351" y="2284"/>
                <a:ext cx="2" cy="2"/>
              </a:xfrm>
              <a:custGeom>
                <a:avLst/>
                <a:gdLst>
                  <a:gd name="T0" fmla="*/ 0 w 6"/>
                  <a:gd name="T1" fmla="*/ 0 h 6"/>
                  <a:gd name="T2" fmla="*/ 0 w 6"/>
                  <a:gd name="T3" fmla="*/ 0 h 6"/>
                  <a:gd name="T4" fmla="*/ 0 w 6"/>
                  <a:gd name="T5" fmla="*/ 0 h 6"/>
                  <a:gd name="T6" fmla="*/ 0 w 6"/>
                  <a:gd name="T7" fmla="*/ 0 h 6"/>
                  <a:gd name="T8" fmla="*/ 0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4"/>
                    </a:moveTo>
                    <a:lnTo>
                      <a:pt x="3" y="0"/>
                    </a:lnTo>
                    <a:lnTo>
                      <a:pt x="6" y="4"/>
                    </a:lnTo>
                    <a:lnTo>
                      <a:pt x="5" y="6"/>
                    </a:lnTo>
                    <a:lnTo>
                      <a:pt x="0" y="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34" name="Freeform 370"/>
              <p:cNvSpPr>
                <a:spLocks/>
              </p:cNvSpPr>
              <p:nvPr/>
            </p:nvSpPr>
            <p:spPr bwMode="auto">
              <a:xfrm>
                <a:off x="3248" y="2390"/>
                <a:ext cx="251" cy="358"/>
              </a:xfrm>
              <a:custGeom>
                <a:avLst/>
                <a:gdLst>
                  <a:gd name="T0" fmla="*/ 0 w 753"/>
                  <a:gd name="T1" fmla="*/ 0 h 1072"/>
                  <a:gd name="T2" fmla="*/ 0 w 753"/>
                  <a:gd name="T3" fmla="*/ 0 h 1072"/>
                  <a:gd name="T4" fmla="*/ 0 w 753"/>
                  <a:gd name="T5" fmla="*/ 0 h 1072"/>
                  <a:gd name="T6" fmla="*/ 0 w 753"/>
                  <a:gd name="T7" fmla="*/ 0 h 1072"/>
                  <a:gd name="T8" fmla="*/ 0 w 753"/>
                  <a:gd name="T9" fmla="*/ 0 h 1072"/>
                  <a:gd name="T10" fmla="*/ 0 w 753"/>
                  <a:gd name="T11" fmla="*/ 0 h 1072"/>
                  <a:gd name="T12" fmla="*/ 0 w 753"/>
                  <a:gd name="T13" fmla="*/ 0 h 1072"/>
                  <a:gd name="T14" fmla="*/ 0 w 753"/>
                  <a:gd name="T15" fmla="*/ 0 h 1072"/>
                  <a:gd name="T16" fmla="*/ 0 w 753"/>
                  <a:gd name="T17" fmla="*/ 0 h 1072"/>
                  <a:gd name="T18" fmla="*/ 0 w 753"/>
                  <a:gd name="T19" fmla="*/ 0 h 1072"/>
                  <a:gd name="T20" fmla="*/ 0 w 753"/>
                  <a:gd name="T21" fmla="*/ 0 h 1072"/>
                  <a:gd name="T22" fmla="*/ 0 w 753"/>
                  <a:gd name="T23" fmla="*/ 0 h 1072"/>
                  <a:gd name="T24" fmla="*/ 0 w 753"/>
                  <a:gd name="T25" fmla="*/ 0 h 1072"/>
                  <a:gd name="T26" fmla="*/ 0 w 753"/>
                  <a:gd name="T27" fmla="*/ 0 h 1072"/>
                  <a:gd name="T28" fmla="*/ 0 w 753"/>
                  <a:gd name="T29" fmla="*/ 0 h 1072"/>
                  <a:gd name="T30" fmla="*/ 0 w 753"/>
                  <a:gd name="T31" fmla="*/ 0 h 1072"/>
                  <a:gd name="T32" fmla="*/ 0 w 753"/>
                  <a:gd name="T33" fmla="*/ 0 h 1072"/>
                  <a:gd name="T34" fmla="*/ 0 w 753"/>
                  <a:gd name="T35" fmla="*/ 0 h 1072"/>
                  <a:gd name="T36" fmla="*/ 0 w 753"/>
                  <a:gd name="T37" fmla="*/ 0 h 1072"/>
                  <a:gd name="T38" fmla="*/ 0 w 753"/>
                  <a:gd name="T39" fmla="*/ 0 h 1072"/>
                  <a:gd name="T40" fmla="*/ 0 w 753"/>
                  <a:gd name="T41" fmla="*/ 0 h 1072"/>
                  <a:gd name="T42" fmla="*/ 0 w 753"/>
                  <a:gd name="T43" fmla="*/ 0 h 1072"/>
                  <a:gd name="T44" fmla="*/ 0 w 753"/>
                  <a:gd name="T45" fmla="*/ 0 h 1072"/>
                  <a:gd name="T46" fmla="*/ 0 w 753"/>
                  <a:gd name="T47" fmla="*/ 0 h 1072"/>
                  <a:gd name="T48" fmla="*/ 0 w 753"/>
                  <a:gd name="T49" fmla="*/ 0 h 1072"/>
                  <a:gd name="T50" fmla="*/ 0 w 753"/>
                  <a:gd name="T51" fmla="*/ 0 h 1072"/>
                  <a:gd name="T52" fmla="*/ 0 w 753"/>
                  <a:gd name="T53" fmla="*/ 0 h 1072"/>
                  <a:gd name="T54" fmla="*/ 0 w 753"/>
                  <a:gd name="T55" fmla="*/ 0 h 1072"/>
                  <a:gd name="T56" fmla="*/ 0 w 753"/>
                  <a:gd name="T57" fmla="*/ 0 h 1072"/>
                  <a:gd name="T58" fmla="*/ 0 w 753"/>
                  <a:gd name="T59" fmla="*/ 0 h 1072"/>
                  <a:gd name="T60" fmla="*/ 0 w 753"/>
                  <a:gd name="T61" fmla="*/ 0 h 1072"/>
                  <a:gd name="T62" fmla="*/ 0 w 753"/>
                  <a:gd name="T63" fmla="*/ 0 h 1072"/>
                  <a:gd name="T64" fmla="*/ 0 w 753"/>
                  <a:gd name="T65" fmla="*/ 0 h 1072"/>
                  <a:gd name="T66" fmla="*/ 0 w 753"/>
                  <a:gd name="T67" fmla="*/ 0 h 1072"/>
                  <a:gd name="T68" fmla="*/ 0 w 753"/>
                  <a:gd name="T69" fmla="*/ 0 h 1072"/>
                  <a:gd name="T70" fmla="*/ 0 w 753"/>
                  <a:gd name="T71" fmla="*/ 0 h 1072"/>
                  <a:gd name="T72" fmla="*/ 0 w 753"/>
                  <a:gd name="T73" fmla="*/ 0 h 1072"/>
                  <a:gd name="T74" fmla="*/ 0 w 753"/>
                  <a:gd name="T75" fmla="*/ 0 h 1072"/>
                  <a:gd name="T76" fmla="*/ 0 w 753"/>
                  <a:gd name="T77" fmla="*/ 0 h 1072"/>
                  <a:gd name="T78" fmla="*/ 0 w 753"/>
                  <a:gd name="T79" fmla="*/ 0 h 1072"/>
                  <a:gd name="T80" fmla="*/ 0 w 753"/>
                  <a:gd name="T81" fmla="*/ 0 h 1072"/>
                  <a:gd name="T82" fmla="*/ 0 w 753"/>
                  <a:gd name="T83" fmla="*/ 0 h 1072"/>
                  <a:gd name="T84" fmla="*/ 0 w 753"/>
                  <a:gd name="T85" fmla="*/ 0 h 1072"/>
                  <a:gd name="T86" fmla="*/ 0 w 753"/>
                  <a:gd name="T87" fmla="*/ 0 h 1072"/>
                  <a:gd name="T88" fmla="*/ 0 w 753"/>
                  <a:gd name="T89" fmla="*/ 0 h 1072"/>
                  <a:gd name="T90" fmla="*/ 0 w 753"/>
                  <a:gd name="T91" fmla="*/ 0 h 1072"/>
                  <a:gd name="T92" fmla="*/ 0 w 753"/>
                  <a:gd name="T93" fmla="*/ 0 h 1072"/>
                  <a:gd name="T94" fmla="*/ 0 w 753"/>
                  <a:gd name="T95" fmla="*/ 0 h 1072"/>
                  <a:gd name="T96" fmla="*/ 0 w 753"/>
                  <a:gd name="T97" fmla="*/ 0 h 1072"/>
                  <a:gd name="T98" fmla="*/ 0 w 753"/>
                  <a:gd name="T99" fmla="*/ 0 h 1072"/>
                  <a:gd name="T100" fmla="*/ 0 w 753"/>
                  <a:gd name="T101" fmla="*/ 0 h 1072"/>
                  <a:gd name="T102" fmla="*/ 0 w 753"/>
                  <a:gd name="T103" fmla="*/ 0 h 1072"/>
                  <a:gd name="T104" fmla="*/ 0 w 753"/>
                  <a:gd name="T105" fmla="*/ 0 h 10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3"/>
                  <a:gd name="T160" fmla="*/ 0 h 1072"/>
                  <a:gd name="T161" fmla="*/ 753 w 753"/>
                  <a:gd name="T162" fmla="*/ 1072 h 10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3" h="1072">
                    <a:moveTo>
                      <a:pt x="122" y="785"/>
                    </a:moveTo>
                    <a:lnTo>
                      <a:pt x="135" y="800"/>
                    </a:lnTo>
                    <a:lnTo>
                      <a:pt x="131" y="808"/>
                    </a:lnTo>
                    <a:lnTo>
                      <a:pt x="117" y="803"/>
                    </a:lnTo>
                    <a:lnTo>
                      <a:pt x="99" y="800"/>
                    </a:lnTo>
                    <a:lnTo>
                      <a:pt x="93" y="814"/>
                    </a:lnTo>
                    <a:lnTo>
                      <a:pt x="92" y="836"/>
                    </a:lnTo>
                    <a:lnTo>
                      <a:pt x="82" y="855"/>
                    </a:lnTo>
                    <a:lnTo>
                      <a:pt x="73" y="860"/>
                    </a:lnTo>
                    <a:lnTo>
                      <a:pt x="68" y="874"/>
                    </a:lnTo>
                    <a:lnTo>
                      <a:pt x="75" y="892"/>
                    </a:lnTo>
                    <a:lnTo>
                      <a:pt x="75" y="894"/>
                    </a:lnTo>
                    <a:lnTo>
                      <a:pt x="85" y="908"/>
                    </a:lnTo>
                    <a:lnTo>
                      <a:pt x="78" y="917"/>
                    </a:lnTo>
                    <a:lnTo>
                      <a:pt x="80" y="929"/>
                    </a:lnTo>
                    <a:lnTo>
                      <a:pt x="75" y="949"/>
                    </a:lnTo>
                    <a:lnTo>
                      <a:pt x="104" y="978"/>
                    </a:lnTo>
                    <a:lnTo>
                      <a:pt x="114" y="1005"/>
                    </a:lnTo>
                    <a:lnTo>
                      <a:pt x="155" y="1021"/>
                    </a:lnTo>
                    <a:lnTo>
                      <a:pt x="158" y="1019"/>
                    </a:lnTo>
                    <a:lnTo>
                      <a:pt x="170" y="1029"/>
                    </a:lnTo>
                    <a:lnTo>
                      <a:pt x="183" y="1026"/>
                    </a:lnTo>
                    <a:lnTo>
                      <a:pt x="202" y="1044"/>
                    </a:lnTo>
                    <a:lnTo>
                      <a:pt x="212" y="1047"/>
                    </a:lnTo>
                    <a:lnTo>
                      <a:pt x="249" y="1039"/>
                    </a:lnTo>
                    <a:lnTo>
                      <a:pt x="282" y="1047"/>
                    </a:lnTo>
                    <a:lnTo>
                      <a:pt x="297" y="1032"/>
                    </a:lnTo>
                    <a:lnTo>
                      <a:pt x="307" y="1037"/>
                    </a:lnTo>
                    <a:lnTo>
                      <a:pt x="304" y="1055"/>
                    </a:lnTo>
                    <a:lnTo>
                      <a:pt x="320" y="1072"/>
                    </a:lnTo>
                    <a:lnTo>
                      <a:pt x="349" y="1060"/>
                    </a:lnTo>
                    <a:lnTo>
                      <a:pt x="359" y="1065"/>
                    </a:lnTo>
                    <a:lnTo>
                      <a:pt x="376" y="1060"/>
                    </a:lnTo>
                    <a:lnTo>
                      <a:pt x="388" y="1051"/>
                    </a:lnTo>
                    <a:lnTo>
                      <a:pt x="398" y="1049"/>
                    </a:lnTo>
                    <a:lnTo>
                      <a:pt x="406" y="1049"/>
                    </a:lnTo>
                    <a:lnTo>
                      <a:pt x="418" y="1037"/>
                    </a:lnTo>
                    <a:lnTo>
                      <a:pt x="414" y="1001"/>
                    </a:lnTo>
                    <a:lnTo>
                      <a:pt x="415" y="987"/>
                    </a:lnTo>
                    <a:lnTo>
                      <a:pt x="424" y="968"/>
                    </a:lnTo>
                    <a:lnTo>
                      <a:pt x="421" y="953"/>
                    </a:lnTo>
                    <a:lnTo>
                      <a:pt x="434" y="946"/>
                    </a:lnTo>
                    <a:lnTo>
                      <a:pt x="448" y="918"/>
                    </a:lnTo>
                    <a:lnTo>
                      <a:pt x="456" y="910"/>
                    </a:lnTo>
                    <a:lnTo>
                      <a:pt x="466" y="890"/>
                    </a:lnTo>
                    <a:lnTo>
                      <a:pt x="480" y="868"/>
                    </a:lnTo>
                    <a:lnTo>
                      <a:pt x="497" y="889"/>
                    </a:lnTo>
                    <a:lnTo>
                      <a:pt x="506" y="889"/>
                    </a:lnTo>
                    <a:lnTo>
                      <a:pt x="523" y="876"/>
                    </a:lnTo>
                    <a:lnTo>
                      <a:pt x="545" y="878"/>
                    </a:lnTo>
                    <a:lnTo>
                      <a:pt x="567" y="865"/>
                    </a:lnTo>
                    <a:lnTo>
                      <a:pt x="587" y="854"/>
                    </a:lnTo>
                    <a:lnTo>
                      <a:pt x="607" y="854"/>
                    </a:lnTo>
                    <a:lnTo>
                      <a:pt x="621" y="868"/>
                    </a:lnTo>
                    <a:lnTo>
                      <a:pt x="631" y="868"/>
                    </a:lnTo>
                    <a:lnTo>
                      <a:pt x="652" y="837"/>
                    </a:lnTo>
                    <a:lnTo>
                      <a:pt x="659" y="819"/>
                    </a:lnTo>
                    <a:lnTo>
                      <a:pt x="665" y="817"/>
                    </a:lnTo>
                    <a:lnTo>
                      <a:pt x="683" y="817"/>
                    </a:lnTo>
                    <a:lnTo>
                      <a:pt x="696" y="824"/>
                    </a:lnTo>
                    <a:lnTo>
                      <a:pt x="705" y="849"/>
                    </a:lnTo>
                    <a:lnTo>
                      <a:pt x="727" y="864"/>
                    </a:lnTo>
                    <a:lnTo>
                      <a:pt x="738" y="864"/>
                    </a:lnTo>
                    <a:lnTo>
                      <a:pt x="745" y="858"/>
                    </a:lnTo>
                    <a:lnTo>
                      <a:pt x="743" y="833"/>
                    </a:lnTo>
                    <a:lnTo>
                      <a:pt x="753" y="801"/>
                    </a:lnTo>
                    <a:lnTo>
                      <a:pt x="751" y="789"/>
                    </a:lnTo>
                    <a:lnTo>
                      <a:pt x="744" y="762"/>
                    </a:lnTo>
                    <a:lnTo>
                      <a:pt x="706" y="721"/>
                    </a:lnTo>
                    <a:lnTo>
                      <a:pt x="695" y="703"/>
                    </a:lnTo>
                    <a:lnTo>
                      <a:pt x="683" y="676"/>
                    </a:lnTo>
                    <a:lnTo>
                      <a:pt x="666" y="653"/>
                    </a:lnTo>
                    <a:lnTo>
                      <a:pt x="647" y="644"/>
                    </a:lnTo>
                    <a:lnTo>
                      <a:pt x="611" y="655"/>
                    </a:lnTo>
                    <a:lnTo>
                      <a:pt x="593" y="649"/>
                    </a:lnTo>
                    <a:lnTo>
                      <a:pt x="581" y="636"/>
                    </a:lnTo>
                    <a:lnTo>
                      <a:pt x="565" y="596"/>
                    </a:lnTo>
                    <a:lnTo>
                      <a:pt x="561" y="569"/>
                    </a:lnTo>
                    <a:lnTo>
                      <a:pt x="561" y="550"/>
                    </a:lnTo>
                    <a:lnTo>
                      <a:pt x="568" y="529"/>
                    </a:lnTo>
                    <a:lnTo>
                      <a:pt x="565" y="504"/>
                    </a:lnTo>
                    <a:lnTo>
                      <a:pt x="590" y="512"/>
                    </a:lnTo>
                    <a:lnTo>
                      <a:pt x="600" y="539"/>
                    </a:lnTo>
                    <a:lnTo>
                      <a:pt x="610" y="537"/>
                    </a:lnTo>
                    <a:lnTo>
                      <a:pt x="619" y="531"/>
                    </a:lnTo>
                    <a:lnTo>
                      <a:pt x="619" y="508"/>
                    </a:lnTo>
                    <a:lnTo>
                      <a:pt x="626" y="500"/>
                    </a:lnTo>
                    <a:lnTo>
                      <a:pt x="643" y="492"/>
                    </a:lnTo>
                    <a:lnTo>
                      <a:pt x="636" y="449"/>
                    </a:lnTo>
                    <a:lnTo>
                      <a:pt x="623" y="432"/>
                    </a:lnTo>
                    <a:lnTo>
                      <a:pt x="608" y="418"/>
                    </a:lnTo>
                    <a:lnTo>
                      <a:pt x="594" y="376"/>
                    </a:lnTo>
                    <a:lnTo>
                      <a:pt x="593" y="353"/>
                    </a:lnTo>
                    <a:lnTo>
                      <a:pt x="580" y="332"/>
                    </a:lnTo>
                    <a:lnTo>
                      <a:pt x="568" y="292"/>
                    </a:lnTo>
                    <a:lnTo>
                      <a:pt x="577" y="271"/>
                    </a:lnTo>
                    <a:lnTo>
                      <a:pt x="577" y="250"/>
                    </a:lnTo>
                    <a:lnTo>
                      <a:pt x="601" y="226"/>
                    </a:lnTo>
                    <a:lnTo>
                      <a:pt x="624" y="174"/>
                    </a:lnTo>
                    <a:lnTo>
                      <a:pt x="617" y="161"/>
                    </a:lnTo>
                    <a:lnTo>
                      <a:pt x="593" y="156"/>
                    </a:lnTo>
                    <a:lnTo>
                      <a:pt x="559" y="107"/>
                    </a:lnTo>
                    <a:lnTo>
                      <a:pt x="542" y="94"/>
                    </a:lnTo>
                    <a:lnTo>
                      <a:pt x="536" y="86"/>
                    </a:lnTo>
                    <a:lnTo>
                      <a:pt x="549" y="18"/>
                    </a:lnTo>
                    <a:lnTo>
                      <a:pt x="538" y="1"/>
                    </a:lnTo>
                    <a:lnTo>
                      <a:pt x="529" y="0"/>
                    </a:lnTo>
                    <a:lnTo>
                      <a:pt x="519" y="4"/>
                    </a:lnTo>
                    <a:lnTo>
                      <a:pt x="490" y="39"/>
                    </a:lnTo>
                    <a:lnTo>
                      <a:pt x="431" y="86"/>
                    </a:lnTo>
                    <a:lnTo>
                      <a:pt x="428" y="99"/>
                    </a:lnTo>
                    <a:lnTo>
                      <a:pt x="445" y="135"/>
                    </a:lnTo>
                    <a:lnTo>
                      <a:pt x="443" y="150"/>
                    </a:lnTo>
                    <a:lnTo>
                      <a:pt x="414" y="172"/>
                    </a:lnTo>
                    <a:lnTo>
                      <a:pt x="406" y="182"/>
                    </a:lnTo>
                    <a:lnTo>
                      <a:pt x="401" y="204"/>
                    </a:lnTo>
                    <a:lnTo>
                      <a:pt x="372" y="219"/>
                    </a:lnTo>
                    <a:lnTo>
                      <a:pt x="362" y="246"/>
                    </a:lnTo>
                    <a:lnTo>
                      <a:pt x="363" y="265"/>
                    </a:lnTo>
                    <a:lnTo>
                      <a:pt x="356" y="287"/>
                    </a:lnTo>
                    <a:lnTo>
                      <a:pt x="370" y="321"/>
                    </a:lnTo>
                    <a:lnTo>
                      <a:pt x="366" y="329"/>
                    </a:lnTo>
                    <a:lnTo>
                      <a:pt x="373" y="344"/>
                    </a:lnTo>
                    <a:lnTo>
                      <a:pt x="372" y="374"/>
                    </a:lnTo>
                    <a:lnTo>
                      <a:pt x="343" y="385"/>
                    </a:lnTo>
                    <a:lnTo>
                      <a:pt x="316" y="404"/>
                    </a:lnTo>
                    <a:lnTo>
                      <a:pt x="306" y="408"/>
                    </a:lnTo>
                    <a:lnTo>
                      <a:pt x="281" y="399"/>
                    </a:lnTo>
                    <a:lnTo>
                      <a:pt x="251" y="396"/>
                    </a:lnTo>
                    <a:lnTo>
                      <a:pt x="215" y="407"/>
                    </a:lnTo>
                    <a:lnTo>
                      <a:pt x="200" y="406"/>
                    </a:lnTo>
                    <a:lnTo>
                      <a:pt x="189" y="408"/>
                    </a:lnTo>
                    <a:lnTo>
                      <a:pt x="180" y="417"/>
                    </a:lnTo>
                    <a:lnTo>
                      <a:pt x="155" y="426"/>
                    </a:lnTo>
                    <a:lnTo>
                      <a:pt x="143" y="418"/>
                    </a:lnTo>
                    <a:lnTo>
                      <a:pt x="125" y="426"/>
                    </a:lnTo>
                    <a:lnTo>
                      <a:pt x="130" y="449"/>
                    </a:lnTo>
                    <a:lnTo>
                      <a:pt x="154" y="471"/>
                    </a:lnTo>
                    <a:lnTo>
                      <a:pt x="161" y="490"/>
                    </a:lnTo>
                    <a:lnTo>
                      <a:pt x="144" y="518"/>
                    </a:lnTo>
                    <a:lnTo>
                      <a:pt x="150" y="540"/>
                    </a:lnTo>
                    <a:lnTo>
                      <a:pt x="134" y="565"/>
                    </a:lnTo>
                    <a:lnTo>
                      <a:pt x="109" y="565"/>
                    </a:lnTo>
                    <a:lnTo>
                      <a:pt x="99" y="569"/>
                    </a:lnTo>
                    <a:lnTo>
                      <a:pt x="93" y="580"/>
                    </a:lnTo>
                    <a:lnTo>
                      <a:pt x="75" y="589"/>
                    </a:lnTo>
                    <a:lnTo>
                      <a:pt x="80" y="599"/>
                    </a:lnTo>
                    <a:lnTo>
                      <a:pt x="69" y="604"/>
                    </a:lnTo>
                    <a:lnTo>
                      <a:pt x="42" y="593"/>
                    </a:lnTo>
                    <a:lnTo>
                      <a:pt x="0" y="611"/>
                    </a:lnTo>
                    <a:lnTo>
                      <a:pt x="8" y="630"/>
                    </a:lnTo>
                    <a:lnTo>
                      <a:pt x="10" y="651"/>
                    </a:lnTo>
                    <a:lnTo>
                      <a:pt x="33" y="655"/>
                    </a:lnTo>
                    <a:lnTo>
                      <a:pt x="33" y="683"/>
                    </a:lnTo>
                    <a:lnTo>
                      <a:pt x="40" y="704"/>
                    </a:lnTo>
                    <a:lnTo>
                      <a:pt x="59" y="724"/>
                    </a:lnTo>
                    <a:lnTo>
                      <a:pt x="96" y="728"/>
                    </a:lnTo>
                    <a:lnTo>
                      <a:pt x="114" y="739"/>
                    </a:lnTo>
                    <a:lnTo>
                      <a:pt x="111" y="753"/>
                    </a:lnTo>
                    <a:lnTo>
                      <a:pt x="115" y="776"/>
                    </a:lnTo>
                    <a:lnTo>
                      <a:pt x="122" y="785"/>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435" name="Freeform 371"/>
              <p:cNvSpPr>
                <a:spLocks/>
              </p:cNvSpPr>
              <p:nvPr/>
            </p:nvSpPr>
            <p:spPr bwMode="auto">
              <a:xfrm>
                <a:off x="3334" y="2663"/>
                <a:ext cx="249" cy="130"/>
              </a:xfrm>
              <a:custGeom>
                <a:avLst/>
                <a:gdLst>
                  <a:gd name="T0" fmla="*/ 0 w 747"/>
                  <a:gd name="T1" fmla="*/ 0 h 391"/>
                  <a:gd name="T2" fmla="*/ 0 w 747"/>
                  <a:gd name="T3" fmla="*/ 0 h 391"/>
                  <a:gd name="T4" fmla="*/ 0 w 747"/>
                  <a:gd name="T5" fmla="*/ 0 h 391"/>
                  <a:gd name="T6" fmla="*/ 0 w 747"/>
                  <a:gd name="T7" fmla="*/ 0 h 391"/>
                  <a:gd name="T8" fmla="*/ 0 w 747"/>
                  <a:gd name="T9" fmla="*/ 0 h 391"/>
                  <a:gd name="T10" fmla="*/ 0 w 747"/>
                  <a:gd name="T11" fmla="*/ 0 h 391"/>
                  <a:gd name="T12" fmla="*/ 0 w 747"/>
                  <a:gd name="T13" fmla="*/ 0 h 391"/>
                  <a:gd name="T14" fmla="*/ 0 w 747"/>
                  <a:gd name="T15" fmla="*/ 0 h 391"/>
                  <a:gd name="T16" fmla="*/ 0 w 747"/>
                  <a:gd name="T17" fmla="*/ 0 h 391"/>
                  <a:gd name="T18" fmla="*/ 0 w 747"/>
                  <a:gd name="T19" fmla="*/ 0 h 391"/>
                  <a:gd name="T20" fmla="*/ 0 w 747"/>
                  <a:gd name="T21" fmla="*/ 0 h 391"/>
                  <a:gd name="T22" fmla="*/ 0 w 747"/>
                  <a:gd name="T23" fmla="*/ 0 h 391"/>
                  <a:gd name="T24" fmla="*/ 0 w 747"/>
                  <a:gd name="T25" fmla="*/ 0 h 391"/>
                  <a:gd name="T26" fmla="*/ 0 w 747"/>
                  <a:gd name="T27" fmla="*/ 0 h 391"/>
                  <a:gd name="T28" fmla="*/ 0 w 747"/>
                  <a:gd name="T29" fmla="*/ 0 h 391"/>
                  <a:gd name="T30" fmla="*/ 0 w 747"/>
                  <a:gd name="T31" fmla="*/ 0 h 391"/>
                  <a:gd name="T32" fmla="*/ 0 w 747"/>
                  <a:gd name="T33" fmla="*/ 0 h 391"/>
                  <a:gd name="T34" fmla="*/ 0 w 747"/>
                  <a:gd name="T35" fmla="*/ 0 h 391"/>
                  <a:gd name="T36" fmla="*/ 0 w 747"/>
                  <a:gd name="T37" fmla="*/ 0 h 391"/>
                  <a:gd name="T38" fmla="*/ 0 w 747"/>
                  <a:gd name="T39" fmla="*/ 0 h 391"/>
                  <a:gd name="T40" fmla="*/ 0 w 747"/>
                  <a:gd name="T41" fmla="*/ 0 h 391"/>
                  <a:gd name="T42" fmla="*/ 0 w 747"/>
                  <a:gd name="T43" fmla="*/ 0 h 391"/>
                  <a:gd name="T44" fmla="*/ 0 w 747"/>
                  <a:gd name="T45" fmla="*/ 0 h 391"/>
                  <a:gd name="T46" fmla="*/ 0 w 747"/>
                  <a:gd name="T47" fmla="*/ 0 h 391"/>
                  <a:gd name="T48" fmla="*/ 0 w 747"/>
                  <a:gd name="T49" fmla="*/ 0 h 391"/>
                  <a:gd name="T50" fmla="*/ 0 w 747"/>
                  <a:gd name="T51" fmla="*/ 0 h 391"/>
                  <a:gd name="T52" fmla="*/ 0 w 747"/>
                  <a:gd name="T53" fmla="*/ 0 h 391"/>
                  <a:gd name="T54" fmla="*/ 0 w 747"/>
                  <a:gd name="T55" fmla="*/ 0 h 391"/>
                  <a:gd name="T56" fmla="*/ 0 w 747"/>
                  <a:gd name="T57" fmla="*/ 0 h 391"/>
                  <a:gd name="T58" fmla="*/ 0 w 747"/>
                  <a:gd name="T59" fmla="*/ 0 h 391"/>
                  <a:gd name="T60" fmla="*/ 0 w 747"/>
                  <a:gd name="T61" fmla="*/ 0 h 391"/>
                  <a:gd name="T62" fmla="*/ 0 w 747"/>
                  <a:gd name="T63" fmla="*/ 0 h 391"/>
                  <a:gd name="T64" fmla="*/ 0 w 747"/>
                  <a:gd name="T65" fmla="*/ 0 h 391"/>
                  <a:gd name="T66" fmla="*/ 0 w 747"/>
                  <a:gd name="T67" fmla="*/ 0 h 391"/>
                  <a:gd name="T68" fmla="*/ 0 w 747"/>
                  <a:gd name="T69" fmla="*/ 0 h 391"/>
                  <a:gd name="T70" fmla="*/ 0 w 747"/>
                  <a:gd name="T71" fmla="*/ 0 h 391"/>
                  <a:gd name="T72" fmla="*/ 0 w 747"/>
                  <a:gd name="T73" fmla="*/ 0 h 391"/>
                  <a:gd name="T74" fmla="*/ 0 w 747"/>
                  <a:gd name="T75" fmla="*/ 0 h 391"/>
                  <a:gd name="T76" fmla="*/ 0 w 747"/>
                  <a:gd name="T77" fmla="*/ 0 h 391"/>
                  <a:gd name="T78" fmla="*/ 0 w 747"/>
                  <a:gd name="T79" fmla="*/ 0 h 391"/>
                  <a:gd name="T80" fmla="*/ 0 w 747"/>
                  <a:gd name="T81" fmla="*/ 0 h 391"/>
                  <a:gd name="T82" fmla="*/ 0 w 747"/>
                  <a:gd name="T83" fmla="*/ 0 h 391"/>
                  <a:gd name="T84" fmla="*/ 0 w 747"/>
                  <a:gd name="T85" fmla="*/ 0 h 391"/>
                  <a:gd name="T86" fmla="*/ 0 w 747"/>
                  <a:gd name="T87" fmla="*/ 0 h 391"/>
                  <a:gd name="T88" fmla="*/ 0 w 747"/>
                  <a:gd name="T89" fmla="*/ 0 h 391"/>
                  <a:gd name="T90" fmla="*/ 0 w 747"/>
                  <a:gd name="T91" fmla="*/ 0 h 391"/>
                  <a:gd name="T92" fmla="*/ 0 w 747"/>
                  <a:gd name="T93" fmla="*/ 0 h 391"/>
                  <a:gd name="T94" fmla="*/ 0 w 747"/>
                  <a:gd name="T95" fmla="*/ 0 h 391"/>
                  <a:gd name="T96" fmla="*/ 0 w 747"/>
                  <a:gd name="T97" fmla="*/ 0 h 391"/>
                  <a:gd name="T98" fmla="*/ 0 w 747"/>
                  <a:gd name="T99" fmla="*/ 0 h 391"/>
                  <a:gd name="T100" fmla="*/ 0 w 747"/>
                  <a:gd name="T101" fmla="*/ 0 h 391"/>
                  <a:gd name="T102" fmla="*/ 0 w 747"/>
                  <a:gd name="T103" fmla="*/ 0 h 391"/>
                  <a:gd name="T104" fmla="*/ 0 w 747"/>
                  <a:gd name="T105" fmla="*/ 0 h 391"/>
                  <a:gd name="T106" fmla="*/ 0 w 747"/>
                  <a:gd name="T107" fmla="*/ 0 h 391"/>
                  <a:gd name="T108" fmla="*/ 0 w 747"/>
                  <a:gd name="T109" fmla="*/ 0 h 391"/>
                  <a:gd name="T110" fmla="*/ 0 w 747"/>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7"/>
                  <a:gd name="T169" fmla="*/ 0 h 391"/>
                  <a:gd name="T170" fmla="*/ 747 w 747"/>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7" h="391">
                    <a:moveTo>
                      <a:pt x="192" y="300"/>
                    </a:moveTo>
                    <a:lnTo>
                      <a:pt x="196" y="282"/>
                    </a:lnTo>
                    <a:lnTo>
                      <a:pt x="210" y="266"/>
                    </a:lnTo>
                    <a:lnTo>
                      <a:pt x="219" y="240"/>
                    </a:lnTo>
                    <a:lnTo>
                      <a:pt x="231" y="226"/>
                    </a:lnTo>
                    <a:lnTo>
                      <a:pt x="265" y="204"/>
                    </a:lnTo>
                    <a:lnTo>
                      <a:pt x="270" y="198"/>
                    </a:lnTo>
                    <a:lnTo>
                      <a:pt x="294" y="143"/>
                    </a:lnTo>
                    <a:lnTo>
                      <a:pt x="330" y="120"/>
                    </a:lnTo>
                    <a:lnTo>
                      <a:pt x="352" y="104"/>
                    </a:lnTo>
                    <a:lnTo>
                      <a:pt x="366" y="98"/>
                    </a:lnTo>
                    <a:lnTo>
                      <a:pt x="379" y="95"/>
                    </a:lnTo>
                    <a:lnTo>
                      <a:pt x="397" y="97"/>
                    </a:lnTo>
                    <a:lnTo>
                      <a:pt x="486" y="133"/>
                    </a:lnTo>
                    <a:lnTo>
                      <a:pt x="492" y="147"/>
                    </a:lnTo>
                    <a:lnTo>
                      <a:pt x="500" y="152"/>
                    </a:lnTo>
                    <a:lnTo>
                      <a:pt x="506" y="148"/>
                    </a:lnTo>
                    <a:lnTo>
                      <a:pt x="506" y="137"/>
                    </a:lnTo>
                    <a:lnTo>
                      <a:pt x="512" y="133"/>
                    </a:lnTo>
                    <a:lnTo>
                      <a:pt x="529" y="151"/>
                    </a:lnTo>
                    <a:lnTo>
                      <a:pt x="560" y="166"/>
                    </a:lnTo>
                    <a:lnTo>
                      <a:pt x="568" y="184"/>
                    </a:lnTo>
                    <a:lnTo>
                      <a:pt x="578" y="188"/>
                    </a:lnTo>
                    <a:lnTo>
                      <a:pt x="594" y="188"/>
                    </a:lnTo>
                    <a:lnTo>
                      <a:pt x="626" y="234"/>
                    </a:lnTo>
                    <a:lnTo>
                      <a:pt x="656" y="237"/>
                    </a:lnTo>
                    <a:lnTo>
                      <a:pt x="675" y="255"/>
                    </a:lnTo>
                    <a:lnTo>
                      <a:pt x="685" y="268"/>
                    </a:lnTo>
                    <a:lnTo>
                      <a:pt x="686" y="258"/>
                    </a:lnTo>
                    <a:lnTo>
                      <a:pt x="684" y="247"/>
                    </a:lnTo>
                    <a:lnTo>
                      <a:pt x="691" y="243"/>
                    </a:lnTo>
                    <a:lnTo>
                      <a:pt x="697" y="243"/>
                    </a:lnTo>
                    <a:lnTo>
                      <a:pt x="711" y="259"/>
                    </a:lnTo>
                    <a:lnTo>
                      <a:pt x="728" y="276"/>
                    </a:lnTo>
                    <a:lnTo>
                      <a:pt x="741" y="275"/>
                    </a:lnTo>
                    <a:lnTo>
                      <a:pt x="743" y="254"/>
                    </a:lnTo>
                    <a:lnTo>
                      <a:pt x="747" y="243"/>
                    </a:lnTo>
                    <a:lnTo>
                      <a:pt x="744" y="236"/>
                    </a:lnTo>
                    <a:lnTo>
                      <a:pt x="733" y="229"/>
                    </a:lnTo>
                    <a:lnTo>
                      <a:pt x="724" y="219"/>
                    </a:lnTo>
                    <a:lnTo>
                      <a:pt x="705" y="216"/>
                    </a:lnTo>
                    <a:lnTo>
                      <a:pt x="698" y="202"/>
                    </a:lnTo>
                    <a:lnTo>
                      <a:pt x="697" y="190"/>
                    </a:lnTo>
                    <a:lnTo>
                      <a:pt x="686" y="176"/>
                    </a:lnTo>
                    <a:lnTo>
                      <a:pt x="672" y="173"/>
                    </a:lnTo>
                    <a:lnTo>
                      <a:pt x="652" y="143"/>
                    </a:lnTo>
                    <a:lnTo>
                      <a:pt x="642" y="119"/>
                    </a:lnTo>
                    <a:lnTo>
                      <a:pt x="626" y="111"/>
                    </a:lnTo>
                    <a:lnTo>
                      <a:pt x="610" y="104"/>
                    </a:lnTo>
                    <a:lnTo>
                      <a:pt x="584" y="107"/>
                    </a:lnTo>
                    <a:lnTo>
                      <a:pt x="570" y="87"/>
                    </a:lnTo>
                    <a:lnTo>
                      <a:pt x="573" y="54"/>
                    </a:lnTo>
                    <a:lnTo>
                      <a:pt x="555" y="43"/>
                    </a:lnTo>
                    <a:lnTo>
                      <a:pt x="535" y="52"/>
                    </a:lnTo>
                    <a:lnTo>
                      <a:pt x="516" y="50"/>
                    </a:lnTo>
                    <a:lnTo>
                      <a:pt x="503" y="40"/>
                    </a:lnTo>
                    <a:lnTo>
                      <a:pt x="487" y="41"/>
                    </a:lnTo>
                    <a:lnTo>
                      <a:pt x="480" y="47"/>
                    </a:lnTo>
                    <a:lnTo>
                      <a:pt x="469" y="47"/>
                    </a:lnTo>
                    <a:lnTo>
                      <a:pt x="447" y="32"/>
                    </a:lnTo>
                    <a:lnTo>
                      <a:pt x="438" y="7"/>
                    </a:lnTo>
                    <a:lnTo>
                      <a:pt x="425" y="0"/>
                    </a:lnTo>
                    <a:lnTo>
                      <a:pt x="407" y="0"/>
                    </a:lnTo>
                    <a:lnTo>
                      <a:pt x="401" y="2"/>
                    </a:lnTo>
                    <a:lnTo>
                      <a:pt x="394" y="20"/>
                    </a:lnTo>
                    <a:lnTo>
                      <a:pt x="373" y="51"/>
                    </a:lnTo>
                    <a:lnTo>
                      <a:pt x="363" y="51"/>
                    </a:lnTo>
                    <a:lnTo>
                      <a:pt x="349" y="37"/>
                    </a:lnTo>
                    <a:lnTo>
                      <a:pt x="329" y="37"/>
                    </a:lnTo>
                    <a:lnTo>
                      <a:pt x="309" y="48"/>
                    </a:lnTo>
                    <a:lnTo>
                      <a:pt x="287" y="61"/>
                    </a:lnTo>
                    <a:lnTo>
                      <a:pt x="265" y="59"/>
                    </a:lnTo>
                    <a:lnTo>
                      <a:pt x="248" y="72"/>
                    </a:lnTo>
                    <a:lnTo>
                      <a:pt x="239" y="72"/>
                    </a:lnTo>
                    <a:lnTo>
                      <a:pt x="222" y="51"/>
                    </a:lnTo>
                    <a:lnTo>
                      <a:pt x="208" y="73"/>
                    </a:lnTo>
                    <a:lnTo>
                      <a:pt x="198" y="93"/>
                    </a:lnTo>
                    <a:lnTo>
                      <a:pt x="190" y="101"/>
                    </a:lnTo>
                    <a:lnTo>
                      <a:pt x="176" y="129"/>
                    </a:lnTo>
                    <a:lnTo>
                      <a:pt x="163" y="136"/>
                    </a:lnTo>
                    <a:lnTo>
                      <a:pt x="166" y="151"/>
                    </a:lnTo>
                    <a:lnTo>
                      <a:pt x="157" y="170"/>
                    </a:lnTo>
                    <a:lnTo>
                      <a:pt x="156" y="184"/>
                    </a:lnTo>
                    <a:lnTo>
                      <a:pt x="160" y="220"/>
                    </a:lnTo>
                    <a:lnTo>
                      <a:pt x="148" y="232"/>
                    </a:lnTo>
                    <a:lnTo>
                      <a:pt x="140" y="232"/>
                    </a:lnTo>
                    <a:lnTo>
                      <a:pt x="130" y="234"/>
                    </a:lnTo>
                    <a:lnTo>
                      <a:pt x="118" y="243"/>
                    </a:lnTo>
                    <a:lnTo>
                      <a:pt x="101" y="248"/>
                    </a:lnTo>
                    <a:lnTo>
                      <a:pt x="91" y="243"/>
                    </a:lnTo>
                    <a:lnTo>
                      <a:pt x="62" y="255"/>
                    </a:lnTo>
                    <a:lnTo>
                      <a:pt x="66" y="259"/>
                    </a:lnTo>
                    <a:lnTo>
                      <a:pt x="68" y="272"/>
                    </a:lnTo>
                    <a:lnTo>
                      <a:pt x="63" y="279"/>
                    </a:lnTo>
                    <a:lnTo>
                      <a:pt x="46" y="280"/>
                    </a:lnTo>
                    <a:lnTo>
                      <a:pt x="48" y="290"/>
                    </a:lnTo>
                    <a:lnTo>
                      <a:pt x="36" y="308"/>
                    </a:lnTo>
                    <a:lnTo>
                      <a:pt x="20" y="312"/>
                    </a:lnTo>
                    <a:lnTo>
                      <a:pt x="19" y="338"/>
                    </a:lnTo>
                    <a:lnTo>
                      <a:pt x="0" y="345"/>
                    </a:lnTo>
                    <a:lnTo>
                      <a:pt x="4" y="373"/>
                    </a:lnTo>
                    <a:lnTo>
                      <a:pt x="14" y="391"/>
                    </a:lnTo>
                    <a:lnTo>
                      <a:pt x="30" y="386"/>
                    </a:lnTo>
                    <a:lnTo>
                      <a:pt x="36" y="390"/>
                    </a:lnTo>
                    <a:lnTo>
                      <a:pt x="45" y="391"/>
                    </a:lnTo>
                    <a:lnTo>
                      <a:pt x="56" y="386"/>
                    </a:lnTo>
                    <a:lnTo>
                      <a:pt x="76" y="383"/>
                    </a:lnTo>
                    <a:lnTo>
                      <a:pt x="105" y="363"/>
                    </a:lnTo>
                    <a:lnTo>
                      <a:pt x="118" y="365"/>
                    </a:lnTo>
                    <a:lnTo>
                      <a:pt x="135" y="359"/>
                    </a:lnTo>
                    <a:lnTo>
                      <a:pt x="174" y="329"/>
                    </a:lnTo>
                    <a:lnTo>
                      <a:pt x="192" y="30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436" name="Freeform 372"/>
              <p:cNvSpPr>
                <a:spLocks/>
              </p:cNvSpPr>
              <p:nvPr/>
            </p:nvSpPr>
            <p:spPr bwMode="auto">
              <a:xfrm>
                <a:off x="3533" y="2220"/>
                <a:ext cx="72" cy="113"/>
              </a:xfrm>
              <a:custGeom>
                <a:avLst/>
                <a:gdLst>
                  <a:gd name="T0" fmla="*/ 0 w 215"/>
                  <a:gd name="T1" fmla="*/ 0 h 339"/>
                  <a:gd name="T2" fmla="*/ 0 w 215"/>
                  <a:gd name="T3" fmla="*/ 0 h 339"/>
                  <a:gd name="T4" fmla="*/ 0 w 215"/>
                  <a:gd name="T5" fmla="*/ 0 h 339"/>
                  <a:gd name="T6" fmla="*/ 0 w 215"/>
                  <a:gd name="T7" fmla="*/ 0 h 339"/>
                  <a:gd name="T8" fmla="*/ 0 w 215"/>
                  <a:gd name="T9" fmla="*/ 0 h 339"/>
                  <a:gd name="T10" fmla="*/ 0 w 215"/>
                  <a:gd name="T11" fmla="*/ 0 h 339"/>
                  <a:gd name="T12" fmla="*/ 0 w 215"/>
                  <a:gd name="T13" fmla="*/ 0 h 339"/>
                  <a:gd name="T14" fmla="*/ 0 w 215"/>
                  <a:gd name="T15" fmla="*/ 0 h 339"/>
                  <a:gd name="T16" fmla="*/ 0 w 215"/>
                  <a:gd name="T17" fmla="*/ 0 h 339"/>
                  <a:gd name="T18" fmla="*/ 0 w 215"/>
                  <a:gd name="T19" fmla="*/ 0 h 339"/>
                  <a:gd name="T20" fmla="*/ 0 w 215"/>
                  <a:gd name="T21" fmla="*/ 0 h 339"/>
                  <a:gd name="T22" fmla="*/ 0 w 215"/>
                  <a:gd name="T23" fmla="*/ 0 h 339"/>
                  <a:gd name="T24" fmla="*/ 0 w 215"/>
                  <a:gd name="T25" fmla="*/ 0 h 339"/>
                  <a:gd name="T26" fmla="*/ 0 w 215"/>
                  <a:gd name="T27" fmla="*/ 0 h 339"/>
                  <a:gd name="T28" fmla="*/ 0 w 215"/>
                  <a:gd name="T29" fmla="*/ 0 h 339"/>
                  <a:gd name="T30" fmla="*/ 0 w 215"/>
                  <a:gd name="T31" fmla="*/ 0 h 339"/>
                  <a:gd name="T32" fmla="*/ 0 w 215"/>
                  <a:gd name="T33" fmla="*/ 0 h 339"/>
                  <a:gd name="T34" fmla="*/ 0 w 215"/>
                  <a:gd name="T35" fmla="*/ 0 h 339"/>
                  <a:gd name="T36" fmla="*/ 0 w 215"/>
                  <a:gd name="T37" fmla="*/ 0 h 339"/>
                  <a:gd name="T38" fmla="*/ 0 w 215"/>
                  <a:gd name="T39" fmla="*/ 0 h 339"/>
                  <a:gd name="T40" fmla="*/ 0 w 215"/>
                  <a:gd name="T41" fmla="*/ 0 h 339"/>
                  <a:gd name="T42" fmla="*/ 0 w 215"/>
                  <a:gd name="T43" fmla="*/ 0 h 339"/>
                  <a:gd name="T44" fmla="*/ 0 w 215"/>
                  <a:gd name="T45" fmla="*/ 0 h 339"/>
                  <a:gd name="T46" fmla="*/ 0 w 215"/>
                  <a:gd name="T47" fmla="*/ 0 h 339"/>
                  <a:gd name="T48" fmla="*/ 0 w 215"/>
                  <a:gd name="T49" fmla="*/ 0 h 339"/>
                  <a:gd name="T50" fmla="*/ 0 w 215"/>
                  <a:gd name="T51" fmla="*/ 0 h 339"/>
                  <a:gd name="T52" fmla="*/ 0 w 215"/>
                  <a:gd name="T53" fmla="*/ 0 h 339"/>
                  <a:gd name="T54" fmla="*/ 0 w 215"/>
                  <a:gd name="T55" fmla="*/ 0 h 339"/>
                  <a:gd name="T56" fmla="*/ 0 w 215"/>
                  <a:gd name="T57" fmla="*/ 0 h 339"/>
                  <a:gd name="T58" fmla="*/ 0 w 215"/>
                  <a:gd name="T59" fmla="*/ 0 h 339"/>
                  <a:gd name="T60" fmla="*/ 0 w 215"/>
                  <a:gd name="T61" fmla="*/ 0 h 339"/>
                  <a:gd name="T62" fmla="*/ 0 w 215"/>
                  <a:gd name="T63" fmla="*/ 0 h 339"/>
                  <a:gd name="T64" fmla="*/ 0 w 215"/>
                  <a:gd name="T65" fmla="*/ 0 h 339"/>
                  <a:gd name="T66" fmla="*/ 0 w 215"/>
                  <a:gd name="T67" fmla="*/ 0 h 339"/>
                  <a:gd name="T68" fmla="*/ 0 w 215"/>
                  <a:gd name="T69" fmla="*/ 0 h 339"/>
                  <a:gd name="T70" fmla="*/ 0 w 215"/>
                  <a:gd name="T71" fmla="*/ 0 h 339"/>
                  <a:gd name="T72" fmla="*/ 0 w 215"/>
                  <a:gd name="T73" fmla="*/ 0 h 339"/>
                  <a:gd name="T74" fmla="*/ 0 w 215"/>
                  <a:gd name="T75" fmla="*/ 0 h 339"/>
                  <a:gd name="T76" fmla="*/ 0 w 215"/>
                  <a:gd name="T77" fmla="*/ 0 h 339"/>
                  <a:gd name="T78" fmla="*/ 0 w 215"/>
                  <a:gd name="T79" fmla="*/ 0 h 339"/>
                  <a:gd name="T80" fmla="*/ 0 w 215"/>
                  <a:gd name="T81" fmla="*/ 0 h 339"/>
                  <a:gd name="T82" fmla="*/ 0 w 215"/>
                  <a:gd name="T83" fmla="*/ 0 h 339"/>
                  <a:gd name="T84" fmla="*/ 0 w 215"/>
                  <a:gd name="T85" fmla="*/ 0 h 339"/>
                  <a:gd name="T86" fmla="*/ 0 w 215"/>
                  <a:gd name="T87" fmla="*/ 0 h 339"/>
                  <a:gd name="T88" fmla="*/ 0 w 215"/>
                  <a:gd name="T89" fmla="*/ 0 h 339"/>
                  <a:gd name="T90" fmla="*/ 0 w 215"/>
                  <a:gd name="T91" fmla="*/ 0 h 339"/>
                  <a:gd name="T92" fmla="*/ 0 w 215"/>
                  <a:gd name="T93" fmla="*/ 0 h 3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5"/>
                  <a:gd name="T142" fmla="*/ 0 h 339"/>
                  <a:gd name="T143" fmla="*/ 215 w 215"/>
                  <a:gd name="T144" fmla="*/ 339 h 33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5" h="339">
                    <a:moveTo>
                      <a:pt x="0" y="146"/>
                    </a:moveTo>
                    <a:lnTo>
                      <a:pt x="12" y="159"/>
                    </a:lnTo>
                    <a:lnTo>
                      <a:pt x="7" y="167"/>
                    </a:lnTo>
                    <a:lnTo>
                      <a:pt x="13" y="168"/>
                    </a:lnTo>
                    <a:lnTo>
                      <a:pt x="17" y="175"/>
                    </a:lnTo>
                    <a:lnTo>
                      <a:pt x="14" y="181"/>
                    </a:lnTo>
                    <a:lnTo>
                      <a:pt x="14" y="188"/>
                    </a:lnTo>
                    <a:lnTo>
                      <a:pt x="12" y="191"/>
                    </a:lnTo>
                    <a:lnTo>
                      <a:pt x="16" y="191"/>
                    </a:lnTo>
                    <a:lnTo>
                      <a:pt x="20" y="193"/>
                    </a:lnTo>
                    <a:lnTo>
                      <a:pt x="25" y="200"/>
                    </a:lnTo>
                    <a:lnTo>
                      <a:pt x="27" y="199"/>
                    </a:lnTo>
                    <a:lnTo>
                      <a:pt x="29" y="207"/>
                    </a:lnTo>
                    <a:lnTo>
                      <a:pt x="32" y="210"/>
                    </a:lnTo>
                    <a:lnTo>
                      <a:pt x="27" y="217"/>
                    </a:lnTo>
                    <a:lnTo>
                      <a:pt x="32" y="221"/>
                    </a:lnTo>
                    <a:lnTo>
                      <a:pt x="32" y="225"/>
                    </a:lnTo>
                    <a:lnTo>
                      <a:pt x="32" y="229"/>
                    </a:lnTo>
                    <a:lnTo>
                      <a:pt x="25" y="231"/>
                    </a:lnTo>
                    <a:lnTo>
                      <a:pt x="26" y="236"/>
                    </a:lnTo>
                    <a:lnTo>
                      <a:pt x="23" y="242"/>
                    </a:lnTo>
                    <a:lnTo>
                      <a:pt x="25" y="245"/>
                    </a:lnTo>
                    <a:lnTo>
                      <a:pt x="29" y="245"/>
                    </a:lnTo>
                    <a:lnTo>
                      <a:pt x="33" y="241"/>
                    </a:lnTo>
                    <a:lnTo>
                      <a:pt x="36" y="242"/>
                    </a:lnTo>
                    <a:lnTo>
                      <a:pt x="39" y="242"/>
                    </a:lnTo>
                    <a:lnTo>
                      <a:pt x="43" y="241"/>
                    </a:lnTo>
                    <a:lnTo>
                      <a:pt x="46" y="243"/>
                    </a:lnTo>
                    <a:lnTo>
                      <a:pt x="51" y="243"/>
                    </a:lnTo>
                    <a:lnTo>
                      <a:pt x="52" y="248"/>
                    </a:lnTo>
                    <a:lnTo>
                      <a:pt x="55" y="248"/>
                    </a:lnTo>
                    <a:lnTo>
                      <a:pt x="59" y="249"/>
                    </a:lnTo>
                    <a:lnTo>
                      <a:pt x="62" y="250"/>
                    </a:lnTo>
                    <a:lnTo>
                      <a:pt x="72" y="250"/>
                    </a:lnTo>
                    <a:lnTo>
                      <a:pt x="77" y="254"/>
                    </a:lnTo>
                    <a:lnTo>
                      <a:pt x="81" y="257"/>
                    </a:lnTo>
                    <a:lnTo>
                      <a:pt x="85" y="259"/>
                    </a:lnTo>
                    <a:lnTo>
                      <a:pt x="88" y="263"/>
                    </a:lnTo>
                    <a:lnTo>
                      <a:pt x="91" y="263"/>
                    </a:lnTo>
                    <a:lnTo>
                      <a:pt x="91" y="260"/>
                    </a:lnTo>
                    <a:lnTo>
                      <a:pt x="95" y="261"/>
                    </a:lnTo>
                    <a:lnTo>
                      <a:pt x="95" y="257"/>
                    </a:lnTo>
                    <a:lnTo>
                      <a:pt x="101" y="260"/>
                    </a:lnTo>
                    <a:lnTo>
                      <a:pt x="100" y="261"/>
                    </a:lnTo>
                    <a:lnTo>
                      <a:pt x="100" y="264"/>
                    </a:lnTo>
                    <a:lnTo>
                      <a:pt x="105" y="267"/>
                    </a:lnTo>
                    <a:lnTo>
                      <a:pt x="105" y="273"/>
                    </a:lnTo>
                    <a:lnTo>
                      <a:pt x="104" y="275"/>
                    </a:lnTo>
                    <a:lnTo>
                      <a:pt x="101" y="279"/>
                    </a:lnTo>
                    <a:lnTo>
                      <a:pt x="98" y="285"/>
                    </a:lnTo>
                    <a:lnTo>
                      <a:pt x="102" y="286"/>
                    </a:lnTo>
                    <a:lnTo>
                      <a:pt x="101" y="292"/>
                    </a:lnTo>
                    <a:lnTo>
                      <a:pt x="102" y="295"/>
                    </a:lnTo>
                    <a:lnTo>
                      <a:pt x="101" y="298"/>
                    </a:lnTo>
                    <a:lnTo>
                      <a:pt x="104" y="298"/>
                    </a:lnTo>
                    <a:lnTo>
                      <a:pt x="110" y="299"/>
                    </a:lnTo>
                    <a:lnTo>
                      <a:pt x="117" y="306"/>
                    </a:lnTo>
                    <a:lnTo>
                      <a:pt x="120" y="306"/>
                    </a:lnTo>
                    <a:lnTo>
                      <a:pt x="126" y="304"/>
                    </a:lnTo>
                    <a:lnTo>
                      <a:pt x="128" y="307"/>
                    </a:lnTo>
                    <a:lnTo>
                      <a:pt x="130" y="306"/>
                    </a:lnTo>
                    <a:lnTo>
                      <a:pt x="131" y="309"/>
                    </a:lnTo>
                    <a:lnTo>
                      <a:pt x="131" y="311"/>
                    </a:lnTo>
                    <a:lnTo>
                      <a:pt x="139" y="313"/>
                    </a:lnTo>
                    <a:lnTo>
                      <a:pt x="143" y="311"/>
                    </a:lnTo>
                    <a:lnTo>
                      <a:pt x="147" y="318"/>
                    </a:lnTo>
                    <a:lnTo>
                      <a:pt x="152" y="323"/>
                    </a:lnTo>
                    <a:lnTo>
                      <a:pt x="152" y="327"/>
                    </a:lnTo>
                    <a:lnTo>
                      <a:pt x="152" y="331"/>
                    </a:lnTo>
                    <a:lnTo>
                      <a:pt x="163" y="331"/>
                    </a:lnTo>
                    <a:lnTo>
                      <a:pt x="166" y="336"/>
                    </a:lnTo>
                    <a:lnTo>
                      <a:pt x="169" y="339"/>
                    </a:lnTo>
                    <a:lnTo>
                      <a:pt x="173" y="336"/>
                    </a:lnTo>
                    <a:lnTo>
                      <a:pt x="175" y="336"/>
                    </a:lnTo>
                    <a:lnTo>
                      <a:pt x="179" y="335"/>
                    </a:lnTo>
                    <a:lnTo>
                      <a:pt x="183" y="335"/>
                    </a:lnTo>
                    <a:lnTo>
                      <a:pt x="182" y="324"/>
                    </a:lnTo>
                    <a:lnTo>
                      <a:pt x="172" y="314"/>
                    </a:lnTo>
                    <a:lnTo>
                      <a:pt x="169" y="300"/>
                    </a:lnTo>
                    <a:lnTo>
                      <a:pt x="177" y="293"/>
                    </a:lnTo>
                    <a:lnTo>
                      <a:pt x="183" y="274"/>
                    </a:lnTo>
                    <a:lnTo>
                      <a:pt x="188" y="274"/>
                    </a:lnTo>
                    <a:lnTo>
                      <a:pt x="186" y="264"/>
                    </a:lnTo>
                    <a:lnTo>
                      <a:pt x="176" y="257"/>
                    </a:lnTo>
                    <a:lnTo>
                      <a:pt x="186" y="245"/>
                    </a:lnTo>
                    <a:lnTo>
                      <a:pt x="180" y="238"/>
                    </a:lnTo>
                    <a:lnTo>
                      <a:pt x="188" y="216"/>
                    </a:lnTo>
                    <a:lnTo>
                      <a:pt x="195" y="213"/>
                    </a:lnTo>
                    <a:lnTo>
                      <a:pt x="195" y="209"/>
                    </a:lnTo>
                    <a:lnTo>
                      <a:pt x="202" y="207"/>
                    </a:lnTo>
                    <a:lnTo>
                      <a:pt x="201" y="203"/>
                    </a:lnTo>
                    <a:lnTo>
                      <a:pt x="206" y="199"/>
                    </a:lnTo>
                    <a:lnTo>
                      <a:pt x="201" y="193"/>
                    </a:lnTo>
                    <a:lnTo>
                      <a:pt x="198" y="179"/>
                    </a:lnTo>
                    <a:lnTo>
                      <a:pt x="203" y="174"/>
                    </a:lnTo>
                    <a:lnTo>
                      <a:pt x="203" y="166"/>
                    </a:lnTo>
                    <a:lnTo>
                      <a:pt x="199" y="161"/>
                    </a:lnTo>
                    <a:lnTo>
                      <a:pt x="206" y="153"/>
                    </a:lnTo>
                    <a:lnTo>
                      <a:pt x="192" y="149"/>
                    </a:lnTo>
                    <a:lnTo>
                      <a:pt x="192" y="141"/>
                    </a:lnTo>
                    <a:lnTo>
                      <a:pt x="208" y="128"/>
                    </a:lnTo>
                    <a:lnTo>
                      <a:pt x="215" y="95"/>
                    </a:lnTo>
                    <a:lnTo>
                      <a:pt x="196" y="92"/>
                    </a:lnTo>
                    <a:lnTo>
                      <a:pt x="173" y="103"/>
                    </a:lnTo>
                    <a:lnTo>
                      <a:pt x="166" y="82"/>
                    </a:lnTo>
                    <a:lnTo>
                      <a:pt x="175" y="74"/>
                    </a:lnTo>
                    <a:lnTo>
                      <a:pt x="157" y="52"/>
                    </a:lnTo>
                    <a:lnTo>
                      <a:pt x="141" y="53"/>
                    </a:lnTo>
                    <a:lnTo>
                      <a:pt x="137" y="24"/>
                    </a:lnTo>
                    <a:lnTo>
                      <a:pt x="102" y="27"/>
                    </a:lnTo>
                    <a:lnTo>
                      <a:pt x="88" y="20"/>
                    </a:lnTo>
                    <a:lnTo>
                      <a:pt x="89" y="4"/>
                    </a:lnTo>
                    <a:lnTo>
                      <a:pt x="79" y="0"/>
                    </a:lnTo>
                    <a:lnTo>
                      <a:pt x="68" y="7"/>
                    </a:lnTo>
                    <a:lnTo>
                      <a:pt x="61" y="23"/>
                    </a:lnTo>
                    <a:lnTo>
                      <a:pt x="61" y="27"/>
                    </a:lnTo>
                    <a:lnTo>
                      <a:pt x="9" y="45"/>
                    </a:lnTo>
                    <a:lnTo>
                      <a:pt x="10" y="48"/>
                    </a:lnTo>
                    <a:lnTo>
                      <a:pt x="12" y="48"/>
                    </a:lnTo>
                    <a:lnTo>
                      <a:pt x="16" y="52"/>
                    </a:lnTo>
                    <a:lnTo>
                      <a:pt x="17" y="54"/>
                    </a:lnTo>
                    <a:lnTo>
                      <a:pt x="19" y="60"/>
                    </a:lnTo>
                    <a:lnTo>
                      <a:pt x="22" y="60"/>
                    </a:lnTo>
                    <a:lnTo>
                      <a:pt x="23" y="57"/>
                    </a:lnTo>
                    <a:lnTo>
                      <a:pt x="26" y="63"/>
                    </a:lnTo>
                    <a:lnTo>
                      <a:pt x="36" y="64"/>
                    </a:lnTo>
                    <a:lnTo>
                      <a:pt x="38" y="66"/>
                    </a:lnTo>
                    <a:lnTo>
                      <a:pt x="38" y="68"/>
                    </a:lnTo>
                    <a:lnTo>
                      <a:pt x="36" y="70"/>
                    </a:lnTo>
                    <a:lnTo>
                      <a:pt x="33" y="74"/>
                    </a:lnTo>
                    <a:lnTo>
                      <a:pt x="36" y="81"/>
                    </a:lnTo>
                    <a:lnTo>
                      <a:pt x="36" y="88"/>
                    </a:lnTo>
                    <a:lnTo>
                      <a:pt x="42" y="92"/>
                    </a:lnTo>
                    <a:lnTo>
                      <a:pt x="40" y="99"/>
                    </a:lnTo>
                    <a:lnTo>
                      <a:pt x="39" y="103"/>
                    </a:lnTo>
                    <a:lnTo>
                      <a:pt x="29" y="103"/>
                    </a:lnTo>
                    <a:lnTo>
                      <a:pt x="20" y="113"/>
                    </a:lnTo>
                    <a:lnTo>
                      <a:pt x="17" y="127"/>
                    </a:lnTo>
                    <a:lnTo>
                      <a:pt x="7" y="134"/>
                    </a:lnTo>
                    <a:lnTo>
                      <a:pt x="3" y="145"/>
                    </a:lnTo>
                    <a:lnTo>
                      <a:pt x="0" y="14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437" name="Freeform 373"/>
              <p:cNvSpPr>
                <a:spLocks/>
              </p:cNvSpPr>
              <p:nvPr/>
            </p:nvSpPr>
            <p:spPr bwMode="auto">
              <a:xfrm>
                <a:off x="3447" y="2300"/>
                <a:ext cx="181" cy="137"/>
              </a:xfrm>
              <a:custGeom>
                <a:avLst/>
                <a:gdLst>
                  <a:gd name="T0" fmla="*/ 0 w 544"/>
                  <a:gd name="T1" fmla="*/ 0 h 411"/>
                  <a:gd name="T2" fmla="*/ 0 w 544"/>
                  <a:gd name="T3" fmla="*/ 0 h 411"/>
                  <a:gd name="T4" fmla="*/ 0 w 544"/>
                  <a:gd name="T5" fmla="*/ 0 h 411"/>
                  <a:gd name="T6" fmla="*/ 0 w 544"/>
                  <a:gd name="T7" fmla="*/ 0 h 411"/>
                  <a:gd name="T8" fmla="*/ 0 w 544"/>
                  <a:gd name="T9" fmla="*/ 0 h 411"/>
                  <a:gd name="T10" fmla="*/ 0 w 544"/>
                  <a:gd name="T11" fmla="*/ 0 h 411"/>
                  <a:gd name="T12" fmla="*/ 0 w 544"/>
                  <a:gd name="T13" fmla="*/ 0 h 411"/>
                  <a:gd name="T14" fmla="*/ 0 w 544"/>
                  <a:gd name="T15" fmla="*/ 0 h 411"/>
                  <a:gd name="T16" fmla="*/ 0 w 544"/>
                  <a:gd name="T17" fmla="*/ 0 h 411"/>
                  <a:gd name="T18" fmla="*/ 0 w 544"/>
                  <a:gd name="T19" fmla="*/ 0 h 411"/>
                  <a:gd name="T20" fmla="*/ 0 w 544"/>
                  <a:gd name="T21" fmla="*/ 0 h 411"/>
                  <a:gd name="T22" fmla="*/ 0 w 544"/>
                  <a:gd name="T23" fmla="*/ 0 h 411"/>
                  <a:gd name="T24" fmla="*/ 0 w 544"/>
                  <a:gd name="T25" fmla="*/ 0 h 411"/>
                  <a:gd name="T26" fmla="*/ 0 w 544"/>
                  <a:gd name="T27" fmla="*/ 0 h 411"/>
                  <a:gd name="T28" fmla="*/ 0 w 544"/>
                  <a:gd name="T29" fmla="*/ 0 h 411"/>
                  <a:gd name="T30" fmla="*/ 0 w 544"/>
                  <a:gd name="T31" fmla="*/ 0 h 411"/>
                  <a:gd name="T32" fmla="*/ 0 w 544"/>
                  <a:gd name="T33" fmla="*/ 0 h 411"/>
                  <a:gd name="T34" fmla="*/ 0 w 544"/>
                  <a:gd name="T35" fmla="*/ 0 h 411"/>
                  <a:gd name="T36" fmla="*/ 0 w 544"/>
                  <a:gd name="T37" fmla="*/ 0 h 411"/>
                  <a:gd name="T38" fmla="*/ 0 w 544"/>
                  <a:gd name="T39" fmla="*/ 0 h 411"/>
                  <a:gd name="T40" fmla="*/ 0 w 544"/>
                  <a:gd name="T41" fmla="*/ 0 h 411"/>
                  <a:gd name="T42" fmla="*/ 0 w 544"/>
                  <a:gd name="T43" fmla="*/ 0 h 411"/>
                  <a:gd name="T44" fmla="*/ 0 w 544"/>
                  <a:gd name="T45" fmla="*/ 0 h 411"/>
                  <a:gd name="T46" fmla="*/ 0 w 544"/>
                  <a:gd name="T47" fmla="*/ 0 h 411"/>
                  <a:gd name="T48" fmla="*/ 0 w 544"/>
                  <a:gd name="T49" fmla="*/ 0 h 411"/>
                  <a:gd name="T50" fmla="*/ 0 w 544"/>
                  <a:gd name="T51" fmla="*/ 0 h 411"/>
                  <a:gd name="T52" fmla="*/ 0 w 544"/>
                  <a:gd name="T53" fmla="*/ 0 h 411"/>
                  <a:gd name="T54" fmla="*/ 0 w 544"/>
                  <a:gd name="T55" fmla="*/ 0 h 411"/>
                  <a:gd name="T56" fmla="*/ 0 w 544"/>
                  <a:gd name="T57" fmla="*/ 0 h 411"/>
                  <a:gd name="T58" fmla="*/ 0 w 544"/>
                  <a:gd name="T59" fmla="*/ 0 h 411"/>
                  <a:gd name="T60" fmla="*/ 0 w 544"/>
                  <a:gd name="T61" fmla="*/ 0 h 411"/>
                  <a:gd name="T62" fmla="*/ 0 w 544"/>
                  <a:gd name="T63" fmla="*/ 0 h 411"/>
                  <a:gd name="T64" fmla="*/ 0 w 544"/>
                  <a:gd name="T65" fmla="*/ 0 h 411"/>
                  <a:gd name="T66" fmla="*/ 0 w 544"/>
                  <a:gd name="T67" fmla="*/ 0 h 411"/>
                  <a:gd name="T68" fmla="*/ 0 w 544"/>
                  <a:gd name="T69" fmla="*/ 0 h 411"/>
                  <a:gd name="T70" fmla="*/ 0 w 544"/>
                  <a:gd name="T71" fmla="*/ 0 h 411"/>
                  <a:gd name="T72" fmla="*/ 0 w 544"/>
                  <a:gd name="T73" fmla="*/ 0 h 411"/>
                  <a:gd name="T74" fmla="*/ 0 w 544"/>
                  <a:gd name="T75" fmla="*/ 0 h 411"/>
                  <a:gd name="T76" fmla="*/ 0 w 544"/>
                  <a:gd name="T77" fmla="*/ 0 h 411"/>
                  <a:gd name="T78" fmla="*/ 0 w 544"/>
                  <a:gd name="T79" fmla="*/ 0 h 411"/>
                  <a:gd name="T80" fmla="*/ 0 w 544"/>
                  <a:gd name="T81" fmla="*/ 0 h 411"/>
                  <a:gd name="T82" fmla="*/ 0 w 544"/>
                  <a:gd name="T83" fmla="*/ 0 h 411"/>
                  <a:gd name="T84" fmla="*/ 0 w 544"/>
                  <a:gd name="T85" fmla="*/ 0 h 411"/>
                  <a:gd name="T86" fmla="*/ 0 w 544"/>
                  <a:gd name="T87" fmla="*/ 0 h 411"/>
                  <a:gd name="T88" fmla="*/ 0 w 544"/>
                  <a:gd name="T89" fmla="*/ 0 h 411"/>
                  <a:gd name="T90" fmla="*/ 0 w 544"/>
                  <a:gd name="T91" fmla="*/ 0 h 411"/>
                  <a:gd name="T92" fmla="*/ 0 w 544"/>
                  <a:gd name="T93" fmla="*/ 0 h 411"/>
                  <a:gd name="T94" fmla="*/ 0 w 544"/>
                  <a:gd name="T95" fmla="*/ 0 h 411"/>
                  <a:gd name="T96" fmla="*/ 0 w 544"/>
                  <a:gd name="T97" fmla="*/ 0 h 411"/>
                  <a:gd name="T98" fmla="*/ 0 w 544"/>
                  <a:gd name="T99" fmla="*/ 0 h 411"/>
                  <a:gd name="T100" fmla="*/ 0 w 544"/>
                  <a:gd name="T101" fmla="*/ 0 h 411"/>
                  <a:gd name="T102" fmla="*/ 0 w 544"/>
                  <a:gd name="T103" fmla="*/ 0 h 4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4"/>
                  <a:gd name="T157" fmla="*/ 0 h 411"/>
                  <a:gd name="T158" fmla="*/ 544 w 544"/>
                  <a:gd name="T159" fmla="*/ 411 h 4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4" h="411">
                    <a:moveTo>
                      <a:pt x="0" y="192"/>
                    </a:moveTo>
                    <a:lnTo>
                      <a:pt x="2" y="184"/>
                    </a:lnTo>
                    <a:lnTo>
                      <a:pt x="8" y="179"/>
                    </a:lnTo>
                    <a:lnTo>
                      <a:pt x="6" y="172"/>
                    </a:lnTo>
                    <a:lnTo>
                      <a:pt x="8" y="165"/>
                    </a:lnTo>
                    <a:lnTo>
                      <a:pt x="13" y="161"/>
                    </a:lnTo>
                    <a:lnTo>
                      <a:pt x="18" y="163"/>
                    </a:lnTo>
                    <a:lnTo>
                      <a:pt x="29" y="153"/>
                    </a:lnTo>
                    <a:lnTo>
                      <a:pt x="29" y="146"/>
                    </a:lnTo>
                    <a:lnTo>
                      <a:pt x="34" y="143"/>
                    </a:lnTo>
                    <a:lnTo>
                      <a:pt x="39" y="149"/>
                    </a:lnTo>
                    <a:lnTo>
                      <a:pt x="48" y="146"/>
                    </a:lnTo>
                    <a:lnTo>
                      <a:pt x="49" y="136"/>
                    </a:lnTo>
                    <a:lnTo>
                      <a:pt x="54" y="132"/>
                    </a:lnTo>
                    <a:lnTo>
                      <a:pt x="54" y="121"/>
                    </a:lnTo>
                    <a:lnTo>
                      <a:pt x="67" y="111"/>
                    </a:lnTo>
                    <a:lnTo>
                      <a:pt x="78" y="114"/>
                    </a:lnTo>
                    <a:lnTo>
                      <a:pt x="78" y="118"/>
                    </a:lnTo>
                    <a:lnTo>
                      <a:pt x="83" y="120"/>
                    </a:lnTo>
                    <a:lnTo>
                      <a:pt x="106" y="113"/>
                    </a:lnTo>
                    <a:lnTo>
                      <a:pt x="113" y="103"/>
                    </a:lnTo>
                    <a:lnTo>
                      <a:pt x="114" y="97"/>
                    </a:lnTo>
                    <a:lnTo>
                      <a:pt x="117" y="95"/>
                    </a:lnTo>
                    <a:lnTo>
                      <a:pt x="116" y="89"/>
                    </a:lnTo>
                    <a:lnTo>
                      <a:pt x="122" y="85"/>
                    </a:lnTo>
                    <a:lnTo>
                      <a:pt x="130" y="86"/>
                    </a:lnTo>
                    <a:lnTo>
                      <a:pt x="135" y="95"/>
                    </a:lnTo>
                    <a:lnTo>
                      <a:pt x="143" y="90"/>
                    </a:lnTo>
                    <a:lnTo>
                      <a:pt x="150" y="82"/>
                    </a:lnTo>
                    <a:lnTo>
                      <a:pt x="161" y="84"/>
                    </a:lnTo>
                    <a:lnTo>
                      <a:pt x="171" y="71"/>
                    </a:lnTo>
                    <a:lnTo>
                      <a:pt x="176" y="67"/>
                    </a:lnTo>
                    <a:lnTo>
                      <a:pt x="182" y="71"/>
                    </a:lnTo>
                    <a:lnTo>
                      <a:pt x="185" y="71"/>
                    </a:lnTo>
                    <a:lnTo>
                      <a:pt x="194" y="71"/>
                    </a:lnTo>
                    <a:lnTo>
                      <a:pt x="198" y="74"/>
                    </a:lnTo>
                    <a:lnTo>
                      <a:pt x="215" y="74"/>
                    </a:lnTo>
                    <a:lnTo>
                      <a:pt x="220" y="77"/>
                    </a:lnTo>
                    <a:lnTo>
                      <a:pt x="230" y="79"/>
                    </a:lnTo>
                    <a:lnTo>
                      <a:pt x="234" y="85"/>
                    </a:lnTo>
                    <a:lnTo>
                      <a:pt x="237" y="85"/>
                    </a:lnTo>
                    <a:lnTo>
                      <a:pt x="240" y="79"/>
                    </a:lnTo>
                    <a:lnTo>
                      <a:pt x="243" y="71"/>
                    </a:lnTo>
                    <a:lnTo>
                      <a:pt x="246" y="68"/>
                    </a:lnTo>
                    <a:lnTo>
                      <a:pt x="244" y="67"/>
                    </a:lnTo>
                    <a:lnTo>
                      <a:pt x="246" y="59"/>
                    </a:lnTo>
                    <a:lnTo>
                      <a:pt x="250" y="53"/>
                    </a:lnTo>
                    <a:lnTo>
                      <a:pt x="250" y="50"/>
                    </a:lnTo>
                    <a:lnTo>
                      <a:pt x="256" y="47"/>
                    </a:lnTo>
                    <a:lnTo>
                      <a:pt x="256" y="43"/>
                    </a:lnTo>
                    <a:lnTo>
                      <a:pt x="259" y="40"/>
                    </a:lnTo>
                    <a:lnTo>
                      <a:pt x="262" y="42"/>
                    </a:lnTo>
                    <a:lnTo>
                      <a:pt x="263" y="39"/>
                    </a:lnTo>
                    <a:lnTo>
                      <a:pt x="263" y="36"/>
                    </a:lnTo>
                    <a:lnTo>
                      <a:pt x="256" y="28"/>
                    </a:lnTo>
                    <a:lnTo>
                      <a:pt x="250" y="17"/>
                    </a:lnTo>
                    <a:lnTo>
                      <a:pt x="249" y="14"/>
                    </a:lnTo>
                    <a:lnTo>
                      <a:pt x="243" y="4"/>
                    </a:lnTo>
                    <a:lnTo>
                      <a:pt x="246" y="4"/>
                    </a:lnTo>
                    <a:lnTo>
                      <a:pt x="250" y="4"/>
                    </a:lnTo>
                    <a:lnTo>
                      <a:pt x="251" y="3"/>
                    </a:lnTo>
                    <a:lnTo>
                      <a:pt x="256" y="2"/>
                    </a:lnTo>
                    <a:lnTo>
                      <a:pt x="259" y="2"/>
                    </a:lnTo>
                    <a:lnTo>
                      <a:pt x="262" y="0"/>
                    </a:lnTo>
                    <a:lnTo>
                      <a:pt x="264" y="2"/>
                    </a:lnTo>
                    <a:lnTo>
                      <a:pt x="266" y="4"/>
                    </a:lnTo>
                    <a:lnTo>
                      <a:pt x="267" y="7"/>
                    </a:lnTo>
                    <a:lnTo>
                      <a:pt x="272" y="6"/>
                    </a:lnTo>
                    <a:lnTo>
                      <a:pt x="274" y="4"/>
                    </a:lnTo>
                    <a:lnTo>
                      <a:pt x="277" y="4"/>
                    </a:lnTo>
                    <a:lnTo>
                      <a:pt x="280" y="3"/>
                    </a:lnTo>
                    <a:lnTo>
                      <a:pt x="282" y="0"/>
                    </a:lnTo>
                    <a:lnTo>
                      <a:pt x="283" y="3"/>
                    </a:lnTo>
                    <a:lnTo>
                      <a:pt x="285" y="6"/>
                    </a:lnTo>
                    <a:lnTo>
                      <a:pt x="289" y="6"/>
                    </a:lnTo>
                    <a:lnTo>
                      <a:pt x="293" y="2"/>
                    </a:lnTo>
                    <a:lnTo>
                      <a:pt x="296" y="3"/>
                    </a:lnTo>
                    <a:lnTo>
                      <a:pt x="299" y="3"/>
                    </a:lnTo>
                    <a:lnTo>
                      <a:pt x="303" y="2"/>
                    </a:lnTo>
                    <a:lnTo>
                      <a:pt x="306" y="4"/>
                    </a:lnTo>
                    <a:lnTo>
                      <a:pt x="311" y="4"/>
                    </a:lnTo>
                    <a:lnTo>
                      <a:pt x="312" y="9"/>
                    </a:lnTo>
                    <a:lnTo>
                      <a:pt x="315" y="9"/>
                    </a:lnTo>
                    <a:lnTo>
                      <a:pt x="319" y="10"/>
                    </a:lnTo>
                    <a:lnTo>
                      <a:pt x="322" y="11"/>
                    </a:lnTo>
                    <a:lnTo>
                      <a:pt x="332" y="11"/>
                    </a:lnTo>
                    <a:lnTo>
                      <a:pt x="337" y="15"/>
                    </a:lnTo>
                    <a:lnTo>
                      <a:pt x="341" y="18"/>
                    </a:lnTo>
                    <a:lnTo>
                      <a:pt x="345" y="20"/>
                    </a:lnTo>
                    <a:lnTo>
                      <a:pt x="348" y="24"/>
                    </a:lnTo>
                    <a:lnTo>
                      <a:pt x="351" y="24"/>
                    </a:lnTo>
                    <a:lnTo>
                      <a:pt x="351" y="21"/>
                    </a:lnTo>
                    <a:lnTo>
                      <a:pt x="355" y="22"/>
                    </a:lnTo>
                    <a:lnTo>
                      <a:pt x="355" y="18"/>
                    </a:lnTo>
                    <a:lnTo>
                      <a:pt x="361" y="21"/>
                    </a:lnTo>
                    <a:lnTo>
                      <a:pt x="360" y="22"/>
                    </a:lnTo>
                    <a:lnTo>
                      <a:pt x="360" y="25"/>
                    </a:lnTo>
                    <a:lnTo>
                      <a:pt x="365" y="28"/>
                    </a:lnTo>
                    <a:lnTo>
                      <a:pt x="365" y="34"/>
                    </a:lnTo>
                    <a:lnTo>
                      <a:pt x="364" y="36"/>
                    </a:lnTo>
                    <a:lnTo>
                      <a:pt x="361" y="40"/>
                    </a:lnTo>
                    <a:lnTo>
                      <a:pt x="358" y="46"/>
                    </a:lnTo>
                    <a:lnTo>
                      <a:pt x="362" y="47"/>
                    </a:lnTo>
                    <a:lnTo>
                      <a:pt x="361" y="53"/>
                    </a:lnTo>
                    <a:lnTo>
                      <a:pt x="362" y="56"/>
                    </a:lnTo>
                    <a:lnTo>
                      <a:pt x="361" y="59"/>
                    </a:lnTo>
                    <a:lnTo>
                      <a:pt x="364" y="59"/>
                    </a:lnTo>
                    <a:lnTo>
                      <a:pt x="370" y="60"/>
                    </a:lnTo>
                    <a:lnTo>
                      <a:pt x="377" y="67"/>
                    </a:lnTo>
                    <a:lnTo>
                      <a:pt x="380" y="67"/>
                    </a:lnTo>
                    <a:lnTo>
                      <a:pt x="386" y="65"/>
                    </a:lnTo>
                    <a:lnTo>
                      <a:pt x="388" y="68"/>
                    </a:lnTo>
                    <a:lnTo>
                      <a:pt x="390" y="67"/>
                    </a:lnTo>
                    <a:lnTo>
                      <a:pt x="391" y="70"/>
                    </a:lnTo>
                    <a:lnTo>
                      <a:pt x="391" y="72"/>
                    </a:lnTo>
                    <a:lnTo>
                      <a:pt x="399" y="74"/>
                    </a:lnTo>
                    <a:lnTo>
                      <a:pt x="403" y="72"/>
                    </a:lnTo>
                    <a:lnTo>
                      <a:pt x="407" y="79"/>
                    </a:lnTo>
                    <a:lnTo>
                      <a:pt x="412" y="84"/>
                    </a:lnTo>
                    <a:lnTo>
                      <a:pt x="412" y="88"/>
                    </a:lnTo>
                    <a:lnTo>
                      <a:pt x="412" y="92"/>
                    </a:lnTo>
                    <a:lnTo>
                      <a:pt x="423" y="92"/>
                    </a:lnTo>
                    <a:lnTo>
                      <a:pt x="426" y="97"/>
                    </a:lnTo>
                    <a:lnTo>
                      <a:pt x="429" y="100"/>
                    </a:lnTo>
                    <a:lnTo>
                      <a:pt x="433" y="97"/>
                    </a:lnTo>
                    <a:lnTo>
                      <a:pt x="435" y="97"/>
                    </a:lnTo>
                    <a:lnTo>
                      <a:pt x="439" y="96"/>
                    </a:lnTo>
                    <a:lnTo>
                      <a:pt x="443" y="96"/>
                    </a:lnTo>
                    <a:lnTo>
                      <a:pt x="446" y="96"/>
                    </a:lnTo>
                    <a:lnTo>
                      <a:pt x="450" y="92"/>
                    </a:lnTo>
                    <a:lnTo>
                      <a:pt x="453" y="89"/>
                    </a:lnTo>
                    <a:lnTo>
                      <a:pt x="465" y="89"/>
                    </a:lnTo>
                    <a:lnTo>
                      <a:pt x="465" y="86"/>
                    </a:lnTo>
                    <a:lnTo>
                      <a:pt x="465" y="81"/>
                    </a:lnTo>
                    <a:lnTo>
                      <a:pt x="463" y="77"/>
                    </a:lnTo>
                    <a:lnTo>
                      <a:pt x="466" y="72"/>
                    </a:lnTo>
                    <a:lnTo>
                      <a:pt x="466" y="67"/>
                    </a:lnTo>
                    <a:lnTo>
                      <a:pt x="468" y="64"/>
                    </a:lnTo>
                    <a:lnTo>
                      <a:pt x="468" y="60"/>
                    </a:lnTo>
                    <a:lnTo>
                      <a:pt x="469" y="61"/>
                    </a:lnTo>
                    <a:lnTo>
                      <a:pt x="475" y="61"/>
                    </a:lnTo>
                    <a:lnTo>
                      <a:pt x="478" y="61"/>
                    </a:lnTo>
                    <a:lnTo>
                      <a:pt x="484" y="64"/>
                    </a:lnTo>
                    <a:lnTo>
                      <a:pt x="487" y="63"/>
                    </a:lnTo>
                    <a:lnTo>
                      <a:pt x="491" y="63"/>
                    </a:lnTo>
                    <a:lnTo>
                      <a:pt x="491" y="60"/>
                    </a:lnTo>
                    <a:lnTo>
                      <a:pt x="487" y="57"/>
                    </a:lnTo>
                    <a:lnTo>
                      <a:pt x="488" y="52"/>
                    </a:lnTo>
                    <a:lnTo>
                      <a:pt x="492" y="49"/>
                    </a:lnTo>
                    <a:lnTo>
                      <a:pt x="494" y="47"/>
                    </a:lnTo>
                    <a:lnTo>
                      <a:pt x="495" y="42"/>
                    </a:lnTo>
                    <a:lnTo>
                      <a:pt x="500" y="35"/>
                    </a:lnTo>
                    <a:lnTo>
                      <a:pt x="505" y="34"/>
                    </a:lnTo>
                    <a:lnTo>
                      <a:pt x="508" y="31"/>
                    </a:lnTo>
                    <a:lnTo>
                      <a:pt x="511" y="29"/>
                    </a:lnTo>
                    <a:lnTo>
                      <a:pt x="514" y="32"/>
                    </a:lnTo>
                    <a:lnTo>
                      <a:pt x="518" y="35"/>
                    </a:lnTo>
                    <a:lnTo>
                      <a:pt x="523" y="38"/>
                    </a:lnTo>
                    <a:lnTo>
                      <a:pt x="523" y="42"/>
                    </a:lnTo>
                    <a:lnTo>
                      <a:pt x="521" y="47"/>
                    </a:lnTo>
                    <a:lnTo>
                      <a:pt x="524" y="50"/>
                    </a:lnTo>
                    <a:lnTo>
                      <a:pt x="530" y="50"/>
                    </a:lnTo>
                    <a:lnTo>
                      <a:pt x="536" y="53"/>
                    </a:lnTo>
                    <a:lnTo>
                      <a:pt x="540" y="59"/>
                    </a:lnTo>
                    <a:lnTo>
                      <a:pt x="540" y="65"/>
                    </a:lnTo>
                    <a:lnTo>
                      <a:pt x="538" y="68"/>
                    </a:lnTo>
                    <a:lnTo>
                      <a:pt x="537" y="77"/>
                    </a:lnTo>
                    <a:lnTo>
                      <a:pt x="534" y="81"/>
                    </a:lnTo>
                    <a:lnTo>
                      <a:pt x="536" y="86"/>
                    </a:lnTo>
                    <a:lnTo>
                      <a:pt x="536" y="90"/>
                    </a:lnTo>
                    <a:lnTo>
                      <a:pt x="537" y="106"/>
                    </a:lnTo>
                    <a:lnTo>
                      <a:pt x="534" y="115"/>
                    </a:lnTo>
                    <a:lnTo>
                      <a:pt x="543" y="146"/>
                    </a:lnTo>
                    <a:lnTo>
                      <a:pt x="534" y="181"/>
                    </a:lnTo>
                    <a:lnTo>
                      <a:pt x="544" y="200"/>
                    </a:lnTo>
                    <a:lnTo>
                      <a:pt x="538" y="229"/>
                    </a:lnTo>
                    <a:lnTo>
                      <a:pt x="514" y="231"/>
                    </a:lnTo>
                    <a:lnTo>
                      <a:pt x="488" y="228"/>
                    </a:lnTo>
                    <a:lnTo>
                      <a:pt x="479" y="199"/>
                    </a:lnTo>
                    <a:lnTo>
                      <a:pt x="461" y="192"/>
                    </a:lnTo>
                    <a:lnTo>
                      <a:pt x="440" y="196"/>
                    </a:lnTo>
                    <a:lnTo>
                      <a:pt x="426" y="210"/>
                    </a:lnTo>
                    <a:lnTo>
                      <a:pt x="420" y="224"/>
                    </a:lnTo>
                    <a:lnTo>
                      <a:pt x="425" y="236"/>
                    </a:lnTo>
                    <a:lnTo>
                      <a:pt x="414" y="268"/>
                    </a:lnTo>
                    <a:lnTo>
                      <a:pt x="446" y="279"/>
                    </a:lnTo>
                    <a:lnTo>
                      <a:pt x="455" y="296"/>
                    </a:lnTo>
                    <a:lnTo>
                      <a:pt x="439" y="314"/>
                    </a:lnTo>
                    <a:lnTo>
                      <a:pt x="450" y="338"/>
                    </a:lnTo>
                    <a:lnTo>
                      <a:pt x="453" y="360"/>
                    </a:lnTo>
                    <a:lnTo>
                      <a:pt x="439" y="372"/>
                    </a:lnTo>
                    <a:lnTo>
                      <a:pt x="420" y="371"/>
                    </a:lnTo>
                    <a:lnTo>
                      <a:pt x="413" y="354"/>
                    </a:lnTo>
                    <a:lnTo>
                      <a:pt x="416" y="339"/>
                    </a:lnTo>
                    <a:lnTo>
                      <a:pt x="412" y="325"/>
                    </a:lnTo>
                    <a:lnTo>
                      <a:pt x="397" y="313"/>
                    </a:lnTo>
                    <a:lnTo>
                      <a:pt x="403" y="296"/>
                    </a:lnTo>
                    <a:lnTo>
                      <a:pt x="393" y="292"/>
                    </a:lnTo>
                    <a:lnTo>
                      <a:pt x="377" y="299"/>
                    </a:lnTo>
                    <a:lnTo>
                      <a:pt x="338" y="300"/>
                    </a:lnTo>
                    <a:lnTo>
                      <a:pt x="328" y="311"/>
                    </a:lnTo>
                    <a:lnTo>
                      <a:pt x="326" y="332"/>
                    </a:lnTo>
                    <a:lnTo>
                      <a:pt x="308" y="336"/>
                    </a:lnTo>
                    <a:lnTo>
                      <a:pt x="287" y="340"/>
                    </a:lnTo>
                    <a:lnTo>
                      <a:pt x="273" y="336"/>
                    </a:lnTo>
                    <a:lnTo>
                      <a:pt x="237" y="293"/>
                    </a:lnTo>
                    <a:lnTo>
                      <a:pt x="240" y="274"/>
                    </a:lnTo>
                    <a:lnTo>
                      <a:pt x="241" y="257"/>
                    </a:lnTo>
                    <a:lnTo>
                      <a:pt x="230" y="247"/>
                    </a:lnTo>
                    <a:lnTo>
                      <a:pt x="214" y="249"/>
                    </a:lnTo>
                    <a:lnTo>
                      <a:pt x="192" y="258"/>
                    </a:lnTo>
                    <a:lnTo>
                      <a:pt x="182" y="272"/>
                    </a:lnTo>
                    <a:lnTo>
                      <a:pt x="178" y="290"/>
                    </a:lnTo>
                    <a:lnTo>
                      <a:pt x="184" y="315"/>
                    </a:lnTo>
                    <a:lnTo>
                      <a:pt x="192" y="345"/>
                    </a:lnTo>
                    <a:lnTo>
                      <a:pt x="185" y="370"/>
                    </a:lnTo>
                    <a:lnTo>
                      <a:pt x="171" y="396"/>
                    </a:lnTo>
                    <a:lnTo>
                      <a:pt x="158" y="411"/>
                    </a:lnTo>
                    <a:lnTo>
                      <a:pt x="143" y="399"/>
                    </a:lnTo>
                    <a:lnTo>
                      <a:pt x="139" y="389"/>
                    </a:lnTo>
                    <a:lnTo>
                      <a:pt x="129" y="382"/>
                    </a:lnTo>
                    <a:lnTo>
                      <a:pt x="124" y="372"/>
                    </a:lnTo>
                    <a:lnTo>
                      <a:pt x="124" y="358"/>
                    </a:lnTo>
                    <a:lnTo>
                      <a:pt x="120" y="353"/>
                    </a:lnTo>
                    <a:lnTo>
                      <a:pt x="119" y="346"/>
                    </a:lnTo>
                    <a:lnTo>
                      <a:pt x="124" y="335"/>
                    </a:lnTo>
                    <a:lnTo>
                      <a:pt x="122" y="331"/>
                    </a:lnTo>
                    <a:lnTo>
                      <a:pt x="123" y="322"/>
                    </a:lnTo>
                    <a:lnTo>
                      <a:pt x="126" y="322"/>
                    </a:lnTo>
                    <a:lnTo>
                      <a:pt x="132" y="308"/>
                    </a:lnTo>
                    <a:lnTo>
                      <a:pt x="127" y="303"/>
                    </a:lnTo>
                    <a:lnTo>
                      <a:pt x="133" y="290"/>
                    </a:lnTo>
                    <a:lnTo>
                      <a:pt x="129" y="281"/>
                    </a:lnTo>
                    <a:lnTo>
                      <a:pt x="130" y="271"/>
                    </a:lnTo>
                    <a:lnTo>
                      <a:pt x="127" y="263"/>
                    </a:lnTo>
                    <a:lnTo>
                      <a:pt x="117" y="263"/>
                    </a:lnTo>
                    <a:lnTo>
                      <a:pt x="114" y="253"/>
                    </a:lnTo>
                    <a:lnTo>
                      <a:pt x="110" y="247"/>
                    </a:lnTo>
                    <a:lnTo>
                      <a:pt x="109" y="239"/>
                    </a:lnTo>
                    <a:lnTo>
                      <a:pt x="116" y="213"/>
                    </a:lnTo>
                    <a:lnTo>
                      <a:pt x="106" y="203"/>
                    </a:lnTo>
                    <a:lnTo>
                      <a:pt x="101" y="203"/>
                    </a:lnTo>
                    <a:lnTo>
                      <a:pt x="96" y="207"/>
                    </a:lnTo>
                    <a:lnTo>
                      <a:pt x="91" y="204"/>
                    </a:lnTo>
                    <a:lnTo>
                      <a:pt x="91" y="195"/>
                    </a:lnTo>
                    <a:lnTo>
                      <a:pt x="90" y="195"/>
                    </a:lnTo>
                    <a:lnTo>
                      <a:pt x="87" y="199"/>
                    </a:lnTo>
                    <a:lnTo>
                      <a:pt x="77" y="200"/>
                    </a:lnTo>
                    <a:lnTo>
                      <a:pt x="75" y="204"/>
                    </a:lnTo>
                    <a:lnTo>
                      <a:pt x="78" y="210"/>
                    </a:lnTo>
                    <a:lnTo>
                      <a:pt x="73" y="215"/>
                    </a:lnTo>
                    <a:lnTo>
                      <a:pt x="55" y="225"/>
                    </a:lnTo>
                    <a:lnTo>
                      <a:pt x="52" y="221"/>
                    </a:lnTo>
                    <a:lnTo>
                      <a:pt x="38" y="221"/>
                    </a:lnTo>
                    <a:lnTo>
                      <a:pt x="31" y="218"/>
                    </a:lnTo>
                    <a:lnTo>
                      <a:pt x="22" y="218"/>
                    </a:lnTo>
                    <a:lnTo>
                      <a:pt x="21" y="220"/>
                    </a:lnTo>
                    <a:lnTo>
                      <a:pt x="13" y="215"/>
                    </a:lnTo>
                    <a:lnTo>
                      <a:pt x="9" y="217"/>
                    </a:lnTo>
                    <a:lnTo>
                      <a:pt x="9" y="199"/>
                    </a:lnTo>
                    <a:lnTo>
                      <a:pt x="0" y="192"/>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38" name="Freeform 374"/>
              <p:cNvSpPr>
                <a:spLocks/>
              </p:cNvSpPr>
              <p:nvPr/>
            </p:nvSpPr>
            <p:spPr bwMode="auto">
              <a:xfrm>
                <a:off x="3512" y="2252"/>
                <a:ext cx="18" cy="23"/>
              </a:xfrm>
              <a:custGeom>
                <a:avLst/>
                <a:gdLst>
                  <a:gd name="T0" fmla="*/ 0 w 56"/>
                  <a:gd name="T1" fmla="*/ 0 h 68"/>
                  <a:gd name="T2" fmla="*/ 0 w 56"/>
                  <a:gd name="T3" fmla="*/ 0 h 68"/>
                  <a:gd name="T4" fmla="*/ 0 w 56"/>
                  <a:gd name="T5" fmla="*/ 0 h 68"/>
                  <a:gd name="T6" fmla="*/ 0 w 56"/>
                  <a:gd name="T7" fmla="*/ 0 h 68"/>
                  <a:gd name="T8" fmla="*/ 0 w 56"/>
                  <a:gd name="T9" fmla="*/ 0 h 68"/>
                  <a:gd name="T10" fmla="*/ 0 w 56"/>
                  <a:gd name="T11" fmla="*/ 0 h 68"/>
                  <a:gd name="T12" fmla="*/ 0 w 56"/>
                  <a:gd name="T13" fmla="*/ 0 h 68"/>
                  <a:gd name="T14" fmla="*/ 0 w 56"/>
                  <a:gd name="T15" fmla="*/ 0 h 68"/>
                  <a:gd name="T16" fmla="*/ 0 w 56"/>
                  <a:gd name="T17" fmla="*/ 0 h 68"/>
                  <a:gd name="T18" fmla="*/ 0 w 56"/>
                  <a:gd name="T19" fmla="*/ 0 h 68"/>
                  <a:gd name="T20" fmla="*/ 0 w 56"/>
                  <a:gd name="T21" fmla="*/ 0 h 68"/>
                  <a:gd name="T22" fmla="*/ 0 w 56"/>
                  <a:gd name="T23" fmla="*/ 0 h 68"/>
                  <a:gd name="T24" fmla="*/ 0 w 56"/>
                  <a:gd name="T25" fmla="*/ 0 h 68"/>
                  <a:gd name="T26" fmla="*/ 0 w 56"/>
                  <a:gd name="T27" fmla="*/ 0 h 68"/>
                  <a:gd name="T28" fmla="*/ 0 w 56"/>
                  <a:gd name="T29" fmla="*/ 0 h 68"/>
                  <a:gd name="T30" fmla="*/ 0 w 56"/>
                  <a:gd name="T31" fmla="*/ 0 h 68"/>
                  <a:gd name="T32" fmla="*/ 0 w 56"/>
                  <a:gd name="T33" fmla="*/ 0 h 68"/>
                  <a:gd name="T34" fmla="*/ 0 w 56"/>
                  <a:gd name="T35" fmla="*/ 0 h 68"/>
                  <a:gd name="T36" fmla="*/ 0 w 56"/>
                  <a:gd name="T37" fmla="*/ 0 h 68"/>
                  <a:gd name="T38" fmla="*/ 0 w 56"/>
                  <a:gd name="T39" fmla="*/ 0 h 68"/>
                  <a:gd name="T40" fmla="*/ 0 w 56"/>
                  <a:gd name="T41" fmla="*/ 0 h 68"/>
                  <a:gd name="T42" fmla="*/ 0 w 56"/>
                  <a:gd name="T43" fmla="*/ 0 h 68"/>
                  <a:gd name="T44" fmla="*/ 0 w 56"/>
                  <a:gd name="T45" fmla="*/ 0 h 68"/>
                  <a:gd name="T46" fmla="*/ 0 w 56"/>
                  <a:gd name="T47" fmla="*/ 0 h 68"/>
                  <a:gd name="T48" fmla="*/ 0 w 56"/>
                  <a:gd name="T49" fmla="*/ 0 h 68"/>
                  <a:gd name="T50" fmla="*/ 0 w 56"/>
                  <a:gd name="T51" fmla="*/ 0 h 68"/>
                  <a:gd name="T52" fmla="*/ 0 w 56"/>
                  <a:gd name="T53" fmla="*/ 0 h 68"/>
                  <a:gd name="T54" fmla="*/ 0 w 56"/>
                  <a:gd name="T55" fmla="*/ 0 h 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68"/>
                  <a:gd name="T86" fmla="*/ 56 w 56"/>
                  <a:gd name="T87" fmla="*/ 68 h 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68">
                    <a:moveTo>
                      <a:pt x="0" y="28"/>
                    </a:moveTo>
                    <a:lnTo>
                      <a:pt x="10" y="18"/>
                    </a:lnTo>
                    <a:lnTo>
                      <a:pt x="10" y="15"/>
                    </a:lnTo>
                    <a:lnTo>
                      <a:pt x="16" y="12"/>
                    </a:lnTo>
                    <a:lnTo>
                      <a:pt x="13" y="1"/>
                    </a:lnTo>
                    <a:lnTo>
                      <a:pt x="20" y="0"/>
                    </a:lnTo>
                    <a:lnTo>
                      <a:pt x="20" y="4"/>
                    </a:lnTo>
                    <a:lnTo>
                      <a:pt x="29" y="7"/>
                    </a:lnTo>
                    <a:lnTo>
                      <a:pt x="35" y="7"/>
                    </a:lnTo>
                    <a:lnTo>
                      <a:pt x="36" y="11"/>
                    </a:lnTo>
                    <a:lnTo>
                      <a:pt x="45" y="18"/>
                    </a:lnTo>
                    <a:lnTo>
                      <a:pt x="56" y="16"/>
                    </a:lnTo>
                    <a:lnTo>
                      <a:pt x="56" y="29"/>
                    </a:lnTo>
                    <a:lnTo>
                      <a:pt x="54" y="33"/>
                    </a:lnTo>
                    <a:lnTo>
                      <a:pt x="55" y="34"/>
                    </a:lnTo>
                    <a:lnTo>
                      <a:pt x="52" y="39"/>
                    </a:lnTo>
                    <a:lnTo>
                      <a:pt x="52" y="46"/>
                    </a:lnTo>
                    <a:lnTo>
                      <a:pt x="48" y="51"/>
                    </a:lnTo>
                    <a:lnTo>
                      <a:pt x="36" y="61"/>
                    </a:lnTo>
                    <a:lnTo>
                      <a:pt x="30" y="62"/>
                    </a:lnTo>
                    <a:lnTo>
                      <a:pt x="28" y="66"/>
                    </a:lnTo>
                    <a:lnTo>
                      <a:pt x="20" y="68"/>
                    </a:lnTo>
                    <a:lnTo>
                      <a:pt x="19" y="65"/>
                    </a:lnTo>
                    <a:lnTo>
                      <a:pt x="9" y="61"/>
                    </a:lnTo>
                    <a:lnTo>
                      <a:pt x="4" y="46"/>
                    </a:lnTo>
                    <a:lnTo>
                      <a:pt x="2" y="43"/>
                    </a:lnTo>
                    <a:lnTo>
                      <a:pt x="2" y="30"/>
                    </a:lnTo>
                    <a:lnTo>
                      <a:pt x="0" y="28"/>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39" name="Freeform 375"/>
              <p:cNvSpPr>
                <a:spLocks/>
              </p:cNvSpPr>
              <p:nvPr/>
            </p:nvSpPr>
            <p:spPr bwMode="auto">
              <a:xfrm>
                <a:off x="3531" y="2245"/>
                <a:ext cx="7" cy="6"/>
              </a:xfrm>
              <a:custGeom>
                <a:avLst/>
                <a:gdLst>
                  <a:gd name="T0" fmla="*/ 0 w 19"/>
                  <a:gd name="T1" fmla="*/ 0 h 17"/>
                  <a:gd name="T2" fmla="*/ 0 w 19"/>
                  <a:gd name="T3" fmla="*/ 0 h 17"/>
                  <a:gd name="T4" fmla="*/ 0 w 19"/>
                  <a:gd name="T5" fmla="*/ 0 h 17"/>
                  <a:gd name="T6" fmla="*/ 0 w 19"/>
                  <a:gd name="T7" fmla="*/ 0 h 17"/>
                  <a:gd name="T8" fmla="*/ 0 w 19"/>
                  <a:gd name="T9" fmla="*/ 0 h 17"/>
                  <a:gd name="T10" fmla="*/ 0 w 19"/>
                  <a:gd name="T11" fmla="*/ 0 h 17"/>
                  <a:gd name="T12" fmla="*/ 0 w 19"/>
                  <a:gd name="T13" fmla="*/ 0 h 17"/>
                  <a:gd name="T14" fmla="*/ 0 w 19"/>
                  <a:gd name="T15" fmla="*/ 0 h 17"/>
                  <a:gd name="T16" fmla="*/ 0 w 19"/>
                  <a:gd name="T17" fmla="*/ 0 h 17"/>
                  <a:gd name="T18" fmla="*/ 0 w 19"/>
                  <a:gd name="T19" fmla="*/ 0 h 17"/>
                  <a:gd name="T20" fmla="*/ 0 w 19"/>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7"/>
                  <a:gd name="T35" fmla="*/ 19 w 19"/>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7">
                    <a:moveTo>
                      <a:pt x="0" y="16"/>
                    </a:moveTo>
                    <a:lnTo>
                      <a:pt x="8" y="14"/>
                    </a:lnTo>
                    <a:lnTo>
                      <a:pt x="12" y="17"/>
                    </a:lnTo>
                    <a:lnTo>
                      <a:pt x="13" y="16"/>
                    </a:lnTo>
                    <a:lnTo>
                      <a:pt x="10" y="11"/>
                    </a:lnTo>
                    <a:lnTo>
                      <a:pt x="18" y="11"/>
                    </a:lnTo>
                    <a:lnTo>
                      <a:pt x="19" y="7"/>
                    </a:lnTo>
                    <a:lnTo>
                      <a:pt x="12" y="0"/>
                    </a:lnTo>
                    <a:lnTo>
                      <a:pt x="5" y="3"/>
                    </a:lnTo>
                    <a:lnTo>
                      <a:pt x="5" y="10"/>
                    </a:lnTo>
                    <a:lnTo>
                      <a:pt x="0" y="16"/>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0" name="Freeform 376"/>
              <p:cNvSpPr>
                <a:spLocks/>
              </p:cNvSpPr>
              <p:nvPr/>
            </p:nvSpPr>
            <p:spPr bwMode="auto">
              <a:xfrm>
                <a:off x="3536" y="2245"/>
                <a:ext cx="5" cy="4"/>
              </a:xfrm>
              <a:custGeom>
                <a:avLst/>
                <a:gdLst>
                  <a:gd name="T0" fmla="*/ 0 w 14"/>
                  <a:gd name="T1" fmla="*/ 0 h 12"/>
                  <a:gd name="T2" fmla="*/ 0 w 14"/>
                  <a:gd name="T3" fmla="*/ 0 h 12"/>
                  <a:gd name="T4" fmla="*/ 0 w 14"/>
                  <a:gd name="T5" fmla="*/ 0 h 12"/>
                  <a:gd name="T6" fmla="*/ 0 w 14"/>
                  <a:gd name="T7" fmla="*/ 0 h 12"/>
                  <a:gd name="T8" fmla="*/ 0 w 14"/>
                  <a:gd name="T9" fmla="*/ 0 h 12"/>
                  <a:gd name="T10" fmla="*/ 0 w 14"/>
                  <a:gd name="T11" fmla="*/ 0 h 12"/>
                  <a:gd name="T12" fmla="*/ 0 w 14"/>
                  <a:gd name="T13" fmla="*/ 0 h 12"/>
                  <a:gd name="T14" fmla="*/ 0 w 1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0" y="1"/>
                    </a:moveTo>
                    <a:lnTo>
                      <a:pt x="1" y="0"/>
                    </a:lnTo>
                    <a:lnTo>
                      <a:pt x="14" y="0"/>
                    </a:lnTo>
                    <a:lnTo>
                      <a:pt x="8" y="5"/>
                    </a:lnTo>
                    <a:lnTo>
                      <a:pt x="13" y="9"/>
                    </a:lnTo>
                    <a:lnTo>
                      <a:pt x="7" y="12"/>
                    </a:lnTo>
                    <a:lnTo>
                      <a:pt x="7" y="8"/>
                    </a:lnTo>
                    <a:lnTo>
                      <a:pt x="0" y="1"/>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1" name="Freeform 377"/>
              <p:cNvSpPr>
                <a:spLocks/>
              </p:cNvSpPr>
              <p:nvPr/>
            </p:nvSpPr>
            <p:spPr bwMode="auto">
              <a:xfrm>
                <a:off x="3479" y="1777"/>
                <a:ext cx="479" cy="491"/>
              </a:xfrm>
              <a:custGeom>
                <a:avLst/>
                <a:gdLst>
                  <a:gd name="T0" fmla="*/ 0 w 1439"/>
                  <a:gd name="T1" fmla="*/ 0 h 1472"/>
                  <a:gd name="T2" fmla="*/ 0 w 1439"/>
                  <a:gd name="T3" fmla="*/ 0 h 1472"/>
                  <a:gd name="T4" fmla="*/ 0 w 1439"/>
                  <a:gd name="T5" fmla="*/ 0 h 1472"/>
                  <a:gd name="T6" fmla="*/ 0 w 1439"/>
                  <a:gd name="T7" fmla="*/ 0 h 1472"/>
                  <a:gd name="T8" fmla="*/ 0 w 1439"/>
                  <a:gd name="T9" fmla="*/ 0 h 1472"/>
                  <a:gd name="T10" fmla="*/ 0 w 1439"/>
                  <a:gd name="T11" fmla="*/ 0 h 1472"/>
                  <a:gd name="T12" fmla="*/ 0 w 1439"/>
                  <a:gd name="T13" fmla="*/ 0 h 1472"/>
                  <a:gd name="T14" fmla="*/ 0 w 1439"/>
                  <a:gd name="T15" fmla="*/ 0 h 1472"/>
                  <a:gd name="T16" fmla="*/ 0 w 1439"/>
                  <a:gd name="T17" fmla="*/ 0 h 1472"/>
                  <a:gd name="T18" fmla="*/ 0 w 1439"/>
                  <a:gd name="T19" fmla="*/ 0 h 1472"/>
                  <a:gd name="T20" fmla="*/ 0 w 1439"/>
                  <a:gd name="T21" fmla="*/ 0 h 1472"/>
                  <a:gd name="T22" fmla="*/ 0 w 1439"/>
                  <a:gd name="T23" fmla="*/ 0 h 1472"/>
                  <a:gd name="T24" fmla="*/ 0 w 1439"/>
                  <a:gd name="T25" fmla="*/ 0 h 1472"/>
                  <a:gd name="T26" fmla="*/ 0 w 1439"/>
                  <a:gd name="T27" fmla="*/ 0 h 1472"/>
                  <a:gd name="T28" fmla="*/ 0 w 1439"/>
                  <a:gd name="T29" fmla="*/ 0 h 1472"/>
                  <a:gd name="T30" fmla="*/ 0 w 1439"/>
                  <a:gd name="T31" fmla="*/ 0 h 1472"/>
                  <a:gd name="T32" fmla="*/ 0 w 1439"/>
                  <a:gd name="T33" fmla="*/ 0 h 1472"/>
                  <a:gd name="T34" fmla="*/ 0 w 1439"/>
                  <a:gd name="T35" fmla="*/ 0 h 1472"/>
                  <a:gd name="T36" fmla="*/ 0 w 1439"/>
                  <a:gd name="T37" fmla="*/ 0 h 1472"/>
                  <a:gd name="T38" fmla="*/ 0 w 1439"/>
                  <a:gd name="T39" fmla="*/ 0 h 1472"/>
                  <a:gd name="T40" fmla="*/ 0 w 1439"/>
                  <a:gd name="T41" fmla="*/ 0 h 1472"/>
                  <a:gd name="T42" fmla="*/ 0 w 1439"/>
                  <a:gd name="T43" fmla="*/ 0 h 1472"/>
                  <a:gd name="T44" fmla="*/ 0 w 1439"/>
                  <a:gd name="T45" fmla="*/ 0 h 1472"/>
                  <a:gd name="T46" fmla="*/ 0 w 1439"/>
                  <a:gd name="T47" fmla="*/ 0 h 1472"/>
                  <a:gd name="T48" fmla="*/ 0 w 1439"/>
                  <a:gd name="T49" fmla="*/ 0 h 1472"/>
                  <a:gd name="T50" fmla="*/ 0 w 1439"/>
                  <a:gd name="T51" fmla="*/ 0 h 1472"/>
                  <a:gd name="T52" fmla="*/ 0 w 1439"/>
                  <a:gd name="T53" fmla="*/ 0 h 1472"/>
                  <a:gd name="T54" fmla="*/ 0 w 1439"/>
                  <a:gd name="T55" fmla="*/ 0 h 1472"/>
                  <a:gd name="T56" fmla="*/ 0 w 1439"/>
                  <a:gd name="T57" fmla="*/ 0 h 1472"/>
                  <a:gd name="T58" fmla="*/ 0 w 1439"/>
                  <a:gd name="T59" fmla="*/ 0 h 1472"/>
                  <a:gd name="T60" fmla="*/ 0 w 1439"/>
                  <a:gd name="T61" fmla="*/ 0 h 1472"/>
                  <a:gd name="T62" fmla="*/ 0 w 1439"/>
                  <a:gd name="T63" fmla="*/ 0 h 1472"/>
                  <a:gd name="T64" fmla="*/ 0 w 1439"/>
                  <a:gd name="T65" fmla="*/ 0 h 1472"/>
                  <a:gd name="T66" fmla="*/ 0 w 1439"/>
                  <a:gd name="T67" fmla="*/ 0 h 1472"/>
                  <a:gd name="T68" fmla="*/ 0 w 1439"/>
                  <a:gd name="T69" fmla="*/ 0 h 1472"/>
                  <a:gd name="T70" fmla="*/ 0 w 1439"/>
                  <a:gd name="T71" fmla="*/ 0 h 1472"/>
                  <a:gd name="T72" fmla="*/ 0 w 1439"/>
                  <a:gd name="T73" fmla="*/ 0 h 1472"/>
                  <a:gd name="T74" fmla="*/ 0 w 1439"/>
                  <a:gd name="T75" fmla="*/ 0 h 1472"/>
                  <a:gd name="T76" fmla="*/ 0 w 1439"/>
                  <a:gd name="T77" fmla="*/ 0 h 1472"/>
                  <a:gd name="T78" fmla="*/ 0 w 1439"/>
                  <a:gd name="T79" fmla="*/ 0 h 1472"/>
                  <a:gd name="T80" fmla="*/ 0 w 1439"/>
                  <a:gd name="T81" fmla="*/ 0 h 1472"/>
                  <a:gd name="T82" fmla="*/ 0 w 1439"/>
                  <a:gd name="T83" fmla="*/ 0 h 1472"/>
                  <a:gd name="T84" fmla="*/ 0 w 1439"/>
                  <a:gd name="T85" fmla="*/ 0 h 1472"/>
                  <a:gd name="T86" fmla="*/ 0 w 1439"/>
                  <a:gd name="T87" fmla="*/ 0 h 1472"/>
                  <a:gd name="T88" fmla="*/ 0 w 1439"/>
                  <a:gd name="T89" fmla="*/ 0 h 1472"/>
                  <a:gd name="T90" fmla="*/ 0 w 1439"/>
                  <a:gd name="T91" fmla="*/ 0 h 1472"/>
                  <a:gd name="T92" fmla="*/ 0 w 1439"/>
                  <a:gd name="T93" fmla="*/ 0 h 1472"/>
                  <a:gd name="T94" fmla="*/ 0 w 1439"/>
                  <a:gd name="T95" fmla="*/ 0 h 1472"/>
                  <a:gd name="T96" fmla="*/ 0 w 1439"/>
                  <a:gd name="T97" fmla="*/ 0 h 1472"/>
                  <a:gd name="T98" fmla="*/ 0 w 1439"/>
                  <a:gd name="T99" fmla="*/ 0 h 1472"/>
                  <a:gd name="T100" fmla="*/ 0 w 1439"/>
                  <a:gd name="T101" fmla="*/ 0 h 1472"/>
                  <a:gd name="T102" fmla="*/ 0 w 1439"/>
                  <a:gd name="T103" fmla="*/ 0 h 1472"/>
                  <a:gd name="T104" fmla="*/ 0 w 1439"/>
                  <a:gd name="T105" fmla="*/ 0 h 1472"/>
                  <a:gd name="T106" fmla="*/ 0 w 1439"/>
                  <a:gd name="T107" fmla="*/ 0 h 1472"/>
                  <a:gd name="T108" fmla="*/ 0 w 1439"/>
                  <a:gd name="T109" fmla="*/ 0 h 1472"/>
                  <a:gd name="T110" fmla="*/ 0 w 1439"/>
                  <a:gd name="T111" fmla="*/ 0 h 1472"/>
                  <a:gd name="T112" fmla="*/ 0 w 1439"/>
                  <a:gd name="T113" fmla="*/ 0 h 1472"/>
                  <a:gd name="T114" fmla="*/ 0 w 1439"/>
                  <a:gd name="T115" fmla="*/ 0 h 1472"/>
                  <a:gd name="T116" fmla="*/ 0 w 1439"/>
                  <a:gd name="T117" fmla="*/ 0 h 1472"/>
                  <a:gd name="T118" fmla="*/ 0 w 1439"/>
                  <a:gd name="T119" fmla="*/ 0 h 1472"/>
                  <a:gd name="T120" fmla="*/ 0 w 1439"/>
                  <a:gd name="T121" fmla="*/ 0 h 14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39"/>
                  <a:gd name="T184" fmla="*/ 0 h 1472"/>
                  <a:gd name="T185" fmla="*/ 1439 w 1439"/>
                  <a:gd name="T186" fmla="*/ 1472 h 14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39" h="1472">
                    <a:moveTo>
                      <a:pt x="350" y="1100"/>
                    </a:moveTo>
                    <a:lnTo>
                      <a:pt x="343" y="1092"/>
                    </a:lnTo>
                    <a:lnTo>
                      <a:pt x="339" y="1077"/>
                    </a:lnTo>
                    <a:lnTo>
                      <a:pt x="331" y="1045"/>
                    </a:lnTo>
                    <a:lnTo>
                      <a:pt x="327" y="1036"/>
                    </a:lnTo>
                    <a:lnTo>
                      <a:pt x="329" y="1031"/>
                    </a:lnTo>
                    <a:lnTo>
                      <a:pt x="318" y="1002"/>
                    </a:lnTo>
                    <a:lnTo>
                      <a:pt x="308" y="989"/>
                    </a:lnTo>
                    <a:lnTo>
                      <a:pt x="304" y="979"/>
                    </a:lnTo>
                    <a:lnTo>
                      <a:pt x="297" y="975"/>
                    </a:lnTo>
                    <a:lnTo>
                      <a:pt x="310" y="967"/>
                    </a:lnTo>
                    <a:lnTo>
                      <a:pt x="316" y="953"/>
                    </a:lnTo>
                    <a:lnTo>
                      <a:pt x="307" y="952"/>
                    </a:lnTo>
                    <a:lnTo>
                      <a:pt x="314" y="938"/>
                    </a:lnTo>
                    <a:lnTo>
                      <a:pt x="327" y="938"/>
                    </a:lnTo>
                    <a:lnTo>
                      <a:pt x="339" y="931"/>
                    </a:lnTo>
                    <a:lnTo>
                      <a:pt x="344" y="936"/>
                    </a:lnTo>
                    <a:lnTo>
                      <a:pt x="357" y="938"/>
                    </a:lnTo>
                    <a:lnTo>
                      <a:pt x="360" y="932"/>
                    </a:lnTo>
                    <a:lnTo>
                      <a:pt x="378" y="929"/>
                    </a:lnTo>
                    <a:lnTo>
                      <a:pt x="369" y="922"/>
                    </a:lnTo>
                    <a:lnTo>
                      <a:pt x="373" y="914"/>
                    </a:lnTo>
                    <a:lnTo>
                      <a:pt x="380" y="910"/>
                    </a:lnTo>
                    <a:lnTo>
                      <a:pt x="393" y="913"/>
                    </a:lnTo>
                    <a:lnTo>
                      <a:pt x="401" y="909"/>
                    </a:lnTo>
                    <a:lnTo>
                      <a:pt x="393" y="903"/>
                    </a:lnTo>
                    <a:lnTo>
                      <a:pt x="396" y="884"/>
                    </a:lnTo>
                    <a:lnTo>
                      <a:pt x="396" y="874"/>
                    </a:lnTo>
                    <a:lnTo>
                      <a:pt x="386" y="857"/>
                    </a:lnTo>
                    <a:lnTo>
                      <a:pt x="380" y="854"/>
                    </a:lnTo>
                    <a:lnTo>
                      <a:pt x="376" y="840"/>
                    </a:lnTo>
                    <a:lnTo>
                      <a:pt x="383" y="839"/>
                    </a:lnTo>
                    <a:lnTo>
                      <a:pt x="382" y="827"/>
                    </a:lnTo>
                    <a:lnTo>
                      <a:pt x="395" y="834"/>
                    </a:lnTo>
                    <a:lnTo>
                      <a:pt x="404" y="832"/>
                    </a:lnTo>
                    <a:lnTo>
                      <a:pt x="411" y="836"/>
                    </a:lnTo>
                    <a:lnTo>
                      <a:pt x="411" y="853"/>
                    </a:lnTo>
                    <a:lnTo>
                      <a:pt x="418" y="847"/>
                    </a:lnTo>
                    <a:lnTo>
                      <a:pt x="422" y="834"/>
                    </a:lnTo>
                    <a:lnTo>
                      <a:pt x="434" y="836"/>
                    </a:lnTo>
                    <a:lnTo>
                      <a:pt x="429" y="849"/>
                    </a:lnTo>
                    <a:lnTo>
                      <a:pt x="438" y="846"/>
                    </a:lnTo>
                    <a:lnTo>
                      <a:pt x="447" y="835"/>
                    </a:lnTo>
                    <a:lnTo>
                      <a:pt x="441" y="831"/>
                    </a:lnTo>
                    <a:lnTo>
                      <a:pt x="441" y="821"/>
                    </a:lnTo>
                    <a:lnTo>
                      <a:pt x="429" y="820"/>
                    </a:lnTo>
                    <a:lnTo>
                      <a:pt x="425" y="811"/>
                    </a:lnTo>
                    <a:lnTo>
                      <a:pt x="424" y="802"/>
                    </a:lnTo>
                    <a:lnTo>
                      <a:pt x="429" y="796"/>
                    </a:lnTo>
                    <a:lnTo>
                      <a:pt x="427" y="788"/>
                    </a:lnTo>
                    <a:lnTo>
                      <a:pt x="434" y="779"/>
                    </a:lnTo>
                    <a:lnTo>
                      <a:pt x="434" y="745"/>
                    </a:lnTo>
                    <a:lnTo>
                      <a:pt x="427" y="739"/>
                    </a:lnTo>
                    <a:lnTo>
                      <a:pt x="434" y="734"/>
                    </a:lnTo>
                    <a:lnTo>
                      <a:pt x="416" y="715"/>
                    </a:lnTo>
                    <a:lnTo>
                      <a:pt x="418" y="709"/>
                    </a:lnTo>
                    <a:lnTo>
                      <a:pt x="395" y="685"/>
                    </a:lnTo>
                    <a:lnTo>
                      <a:pt x="388" y="686"/>
                    </a:lnTo>
                    <a:lnTo>
                      <a:pt x="376" y="684"/>
                    </a:lnTo>
                    <a:lnTo>
                      <a:pt x="373" y="671"/>
                    </a:lnTo>
                    <a:lnTo>
                      <a:pt x="373" y="663"/>
                    </a:lnTo>
                    <a:lnTo>
                      <a:pt x="365" y="660"/>
                    </a:lnTo>
                    <a:lnTo>
                      <a:pt x="367" y="654"/>
                    </a:lnTo>
                    <a:lnTo>
                      <a:pt x="360" y="649"/>
                    </a:lnTo>
                    <a:lnTo>
                      <a:pt x="372" y="642"/>
                    </a:lnTo>
                    <a:lnTo>
                      <a:pt x="370" y="629"/>
                    </a:lnTo>
                    <a:lnTo>
                      <a:pt x="363" y="625"/>
                    </a:lnTo>
                    <a:lnTo>
                      <a:pt x="353" y="629"/>
                    </a:lnTo>
                    <a:lnTo>
                      <a:pt x="356" y="620"/>
                    </a:lnTo>
                    <a:lnTo>
                      <a:pt x="341" y="616"/>
                    </a:lnTo>
                    <a:lnTo>
                      <a:pt x="333" y="606"/>
                    </a:lnTo>
                    <a:lnTo>
                      <a:pt x="340" y="600"/>
                    </a:lnTo>
                    <a:lnTo>
                      <a:pt x="334" y="595"/>
                    </a:lnTo>
                    <a:lnTo>
                      <a:pt x="331" y="572"/>
                    </a:lnTo>
                    <a:lnTo>
                      <a:pt x="344" y="571"/>
                    </a:lnTo>
                    <a:lnTo>
                      <a:pt x="337" y="561"/>
                    </a:lnTo>
                    <a:lnTo>
                      <a:pt x="339" y="553"/>
                    </a:lnTo>
                    <a:lnTo>
                      <a:pt x="330" y="547"/>
                    </a:lnTo>
                    <a:lnTo>
                      <a:pt x="337" y="536"/>
                    </a:lnTo>
                    <a:lnTo>
                      <a:pt x="331" y="534"/>
                    </a:lnTo>
                    <a:lnTo>
                      <a:pt x="333" y="522"/>
                    </a:lnTo>
                    <a:lnTo>
                      <a:pt x="343" y="527"/>
                    </a:lnTo>
                    <a:lnTo>
                      <a:pt x="334" y="506"/>
                    </a:lnTo>
                    <a:lnTo>
                      <a:pt x="323" y="499"/>
                    </a:lnTo>
                    <a:lnTo>
                      <a:pt x="330" y="489"/>
                    </a:lnTo>
                    <a:lnTo>
                      <a:pt x="326" y="477"/>
                    </a:lnTo>
                    <a:lnTo>
                      <a:pt x="334" y="474"/>
                    </a:lnTo>
                    <a:lnTo>
                      <a:pt x="323" y="467"/>
                    </a:lnTo>
                    <a:lnTo>
                      <a:pt x="326" y="454"/>
                    </a:lnTo>
                    <a:lnTo>
                      <a:pt x="314" y="460"/>
                    </a:lnTo>
                    <a:lnTo>
                      <a:pt x="313" y="468"/>
                    </a:lnTo>
                    <a:lnTo>
                      <a:pt x="300" y="479"/>
                    </a:lnTo>
                    <a:lnTo>
                      <a:pt x="281" y="486"/>
                    </a:lnTo>
                    <a:lnTo>
                      <a:pt x="274" y="478"/>
                    </a:lnTo>
                    <a:lnTo>
                      <a:pt x="279" y="467"/>
                    </a:lnTo>
                    <a:lnTo>
                      <a:pt x="277" y="450"/>
                    </a:lnTo>
                    <a:lnTo>
                      <a:pt x="269" y="447"/>
                    </a:lnTo>
                    <a:lnTo>
                      <a:pt x="269" y="439"/>
                    </a:lnTo>
                    <a:lnTo>
                      <a:pt x="262" y="443"/>
                    </a:lnTo>
                    <a:lnTo>
                      <a:pt x="258" y="454"/>
                    </a:lnTo>
                    <a:lnTo>
                      <a:pt x="243" y="450"/>
                    </a:lnTo>
                    <a:lnTo>
                      <a:pt x="249" y="428"/>
                    </a:lnTo>
                    <a:lnTo>
                      <a:pt x="259" y="420"/>
                    </a:lnTo>
                    <a:lnTo>
                      <a:pt x="246" y="397"/>
                    </a:lnTo>
                    <a:lnTo>
                      <a:pt x="252" y="392"/>
                    </a:lnTo>
                    <a:lnTo>
                      <a:pt x="239" y="374"/>
                    </a:lnTo>
                    <a:lnTo>
                      <a:pt x="232" y="378"/>
                    </a:lnTo>
                    <a:lnTo>
                      <a:pt x="228" y="391"/>
                    </a:lnTo>
                    <a:lnTo>
                      <a:pt x="217" y="392"/>
                    </a:lnTo>
                    <a:lnTo>
                      <a:pt x="216" y="377"/>
                    </a:lnTo>
                    <a:lnTo>
                      <a:pt x="206" y="379"/>
                    </a:lnTo>
                    <a:lnTo>
                      <a:pt x="204" y="391"/>
                    </a:lnTo>
                    <a:lnTo>
                      <a:pt x="196" y="391"/>
                    </a:lnTo>
                    <a:lnTo>
                      <a:pt x="190" y="384"/>
                    </a:lnTo>
                    <a:lnTo>
                      <a:pt x="191" y="345"/>
                    </a:lnTo>
                    <a:lnTo>
                      <a:pt x="170" y="352"/>
                    </a:lnTo>
                    <a:lnTo>
                      <a:pt x="174" y="364"/>
                    </a:lnTo>
                    <a:lnTo>
                      <a:pt x="167" y="367"/>
                    </a:lnTo>
                    <a:lnTo>
                      <a:pt x="163" y="357"/>
                    </a:lnTo>
                    <a:lnTo>
                      <a:pt x="154" y="359"/>
                    </a:lnTo>
                    <a:lnTo>
                      <a:pt x="153" y="347"/>
                    </a:lnTo>
                    <a:lnTo>
                      <a:pt x="142" y="352"/>
                    </a:lnTo>
                    <a:lnTo>
                      <a:pt x="137" y="359"/>
                    </a:lnTo>
                    <a:lnTo>
                      <a:pt x="131" y="347"/>
                    </a:lnTo>
                    <a:lnTo>
                      <a:pt x="103" y="353"/>
                    </a:lnTo>
                    <a:lnTo>
                      <a:pt x="93" y="368"/>
                    </a:lnTo>
                    <a:lnTo>
                      <a:pt x="122" y="370"/>
                    </a:lnTo>
                    <a:lnTo>
                      <a:pt x="127" y="386"/>
                    </a:lnTo>
                    <a:lnTo>
                      <a:pt x="119" y="396"/>
                    </a:lnTo>
                    <a:lnTo>
                      <a:pt x="129" y="402"/>
                    </a:lnTo>
                    <a:lnTo>
                      <a:pt x="116" y="411"/>
                    </a:lnTo>
                    <a:lnTo>
                      <a:pt x="105" y="411"/>
                    </a:lnTo>
                    <a:lnTo>
                      <a:pt x="99" y="416"/>
                    </a:lnTo>
                    <a:lnTo>
                      <a:pt x="92" y="411"/>
                    </a:lnTo>
                    <a:lnTo>
                      <a:pt x="83" y="420"/>
                    </a:lnTo>
                    <a:lnTo>
                      <a:pt x="86" y="425"/>
                    </a:lnTo>
                    <a:lnTo>
                      <a:pt x="75" y="438"/>
                    </a:lnTo>
                    <a:lnTo>
                      <a:pt x="57" y="445"/>
                    </a:lnTo>
                    <a:lnTo>
                      <a:pt x="46" y="443"/>
                    </a:lnTo>
                    <a:lnTo>
                      <a:pt x="31" y="446"/>
                    </a:lnTo>
                    <a:lnTo>
                      <a:pt x="28" y="432"/>
                    </a:lnTo>
                    <a:lnTo>
                      <a:pt x="20" y="421"/>
                    </a:lnTo>
                    <a:lnTo>
                      <a:pt x="31" y="402"/>
                    </a:lnTo>
                    <a:lnTo>
                      <a:pt x="27" y="392"/>
                    </a:lnTo>
                    <a:lnTo>
                      <a:pt x="31" y="375"/>
                    </a:lnTo>
                    <a:lnTo>
                      <a:pt x="44" y="360"/>
                    </a:lnTo>
                    <a:lnTo>
                      <a:pt x="36" y="345"/>
                    </a:lnTo>
                    <a:lnTo>
                      <a:pt x="41" y="338"/>
                    </a:lnTo>
                    <a:lnTo>
                      <a:pt x="40" y="329"/>
                    </a:lnTo>
                    <a:lnTo>
                      <a:pt x="28" y="331"/>
                    </a:lnTo>
                    <a:lnTo>
                      <a:pt x="23" y="324"/>
                    </a:lnTo>
                    <a:lnTo>
                      <a:pt x="27" y="311"/>
                    </a:lnTo>
                    <a:lnTo>
                      <a:pt x="15" y="313"/>
                    </a:lnTo>
                    <a:lnTo>
                      <a:pt x="15" y="304"/>
                    </a:lnTo>
                    <a:lnTo>
                      <a:pt x="17" y="295"/>
                    </a:lnTo>
                    <a:lnTo>
                      <a:pt x="10" y="277"/>
                    </a:lnTo>
                    <a:lnTo>
                      <a:pt x="15" y="274"/>
                    </a:lnTo>
                    <a:lnTo>
                      <a:pt x="7" y="264"/>
                    </a:lnTo>
                    <a:lnTo>
                      <a:pt x="11" y="243"/>
                    </a:lnTo>
                    <a:lnTo>
                      <a:pt x="13" y="232"/>
                    </a:lnTo>
                    <a:lnTo>
                      <a:pt x="10" y="218"/>
                    </a:lnTo>
                    <a:lnTo>
                      <a:pt x="0" y="218"/>
                    </a:lnTo>
                    <a:lnTo>
                      <a:pt x="3" y="202"/>
                    </a:lnTo>
                    <a:lnTo>
                      <a:pt x="8" y="191"/>
                    </a:lnTo>
                    <a:lnTo>
                      <a:pt x="65" y="166"/>
                    </a:lnTo>
                    <a:lnTo>
                      <a:pt x="85" y="170"/>
                    </a:lnTo>
                    <a:lnTo>
                      <a:pt x="92" y="163"/>
                    </a:lnTo>
                    <a:lnTo>
                      <a:pt x="101" y="168"/>
                    </a:lnTo>
                    <a:lnTo>
                      <a:pt x="115" y="168"/>
                    </a:lnTo>
                    <a:lnTo>
                      <a:pt x="122" y="192"/>
                    </a:lnTo>
                    <a:lnTo>
                      <a:pt x="154" y="186"/>
                    </a:lnTo>
                    <a:lnTo>
                      <a:pt x="151" y="166"/>
                    </a:lnTo>
                    <a:lnTo>
                      <a:pt x="160" y="157"/>
                    </a:lnTo>
                    <a:lnTo>
                      <a:pt x="150" y="156"/>
                    </a:lnTo>
                    <a:lnTo>
                      <a:pt x="148" y="121"/>
                    </a:lnTo>
                    <a:lnTo>
                      <a:pt x="178" y="132"/>
                    </a:lnTo>
                    <a:lnTo>
                      <a:pt x="193" y="128"/>
                    </a:lnTo>
                    <a:lnTo>
                      <a:pt x="193" y="114"/>
                    </a:lnTo>
                    <a:lnTo>
                      <a:pt x="204" y="110"/>
                    </a:lnTo>
                    <a:lnTo>
                      <a:pt x="213" y="103"/>
                    </a:lnTo>
                    <a:lnTo>
                      <a:pt x="219" y="89"/>
                    </a:lnTo>
                    <a:lnTo>
                      <a:pt x="219" y="75"/>
                    </a:lnTo>
                    <a:lnTo>
                      <a:pt x="225" y="59"/>
                    </a:lnTo>
                    <a:lnTo>
                      <a:pt x="223" y="43"/>
                    </a:lnTo>
                    <a:lnTo>
                      <a:pt x="238" y="46"/>
                    </a:lnTo>
                    <a:lnTo>
                      <a:pt x="239" y="54"/>
                    </a:lnTo>
                    <a:lnTo>
                      <a:pt x="249" y="59"/>
                    </a:lnTo>
                    <a:lnTo>
                      <a:pt x="255" y="53"/>
                    </a:lnTo>
                    <a:lnTo>
                      <a:pt x="259" y="59"/>
                    </a:lnTo>
                    <a:lnTo>
                      <a:pt x="272" y="50"/>
                    </a:lnTo>
                    <a:lnTo>
                      <a:pt x="285" y="41"/>
                    </a:lnTo>
                    <a:lnTo>
                      <a:pt x="307" y="23"/>
                    </a:lnTo>
                    <a:lnTo>
                      <a:pt x="310" y="4"/>
                    </a:lnTo>
                    <a:lnTo>
                      <a:pt x="317" y="0"/>
                    </a:lnTo>
                    <a:lnTo>
                      <a:pt x="331" y="0"/>
                    </a:lnTo>
                    <a:lnTo>
                      <a:pt x="352" y="14"/>
                    </a:lnTo>
                    <a:lnTo>
                      <a:pt x="359" y="14"/>
                    </a:lnTo>
                    <a:lnTo>
                      <a:pt x="369" y="18"/>
                    </a:lnTo>
                    <a:lnTo>
                      <a:pt x="370" y="25"/>
                    </a:lnTo>
                    <a:lnTo>
                      <a:pt x="392" y="32"/>
                    </a:lnTo>
                    <a:lnTo>
                      <a:pt x="398" y="48"/>
                    </a:lnTo>
                    <a:lnTo>
                      <a:pt x="414" y="61"/>
                    </a:lnTo>
                    <a:lnTo>
                      <a:pt x="414" y="71"/>
                    </a:lnTo>
                    <a:lnTo>
                      <a:pt x="428" y="71"/>
                    </a:lnTo>
                    <a:lnTo>
                      <a:pt x="431" y="82"/>
                    </a:lnTo>
                    <a:lnTo>
                      <a:pt x="438" y="85"/>
                    </a:lnTo>
                    <a:lnTo>
                      <a:pt x="441" y="92"/>
                    </a:lnTo>
                    <a:lnTo>
                      <a:pt x="444" y="93"/>
                    </a:lnTo>
                    <a:lnTo>
                      <a:pt x="457" y="91"/>
                    </a:lnTo>
                    <a:lnTo>
                      <a:pt x="460" y="100"/>
                    </a:lnTo>
                    <a:lnTo>
                      <a:pt x="473" y="99"/>
                    </a:lnTo>
                    <a:lnTo>
                      <a:pt x="480" y="143"/>
                    </a:lnTo>
                    <a:lnTo>
                      <a:pt x="487" y="147"/>
                    </a:lnTo>
                    <a:lnTo>
                      <a:pt x="499" y="145"/>
                    </a:lnTo>
                    <a:lnTo>
                      <a:pt x="510" y="150"/>
                    </a:lnTo>
                    <a:lnTo>
                      <a:pt x="512" y="136"/>
                    </a:lnTo>
                    <a:lnTo>
                      <a:pt x="519" y="132"/>
                    </a:lnTo>
                    <a:lnTo>
                      <a:pt x="528" y="135"/>
                    </a:lnTo>
                    <a:lnTo>
                      <a:pt x="530" y="134"/>
                    </a:lnTo>
                    <a:lnTo>
                      <a:pt x="543" y="135"/>
                    </a:lnTo>
                    <a:lnTo>
                      <a:pt x="546" y="134"/>
                    </a:lnTo>
                    <a:lnTo>
                      <a:pt x="546" y="122"/>
                    </a:lnTo>
                    <a:lnTo>
                      <a:pt x="536" y="114"/>
                    </a:lnTo>
                    <a:lnTo>
                      <a:pt x="515" y="102"/>
                    </a:lnTo>
                    <a:lnTo>
                      <a:pt x="510" y="84"/>
                    </a:lnTo>
                    <a:lnTo>
                      <a:pt x="525" y="79"/>
                    </a:lnTo>
                    <a:lnTo>
                      <a:pt x="538" y="70"/>
                    </a:lnTo>
                    <a:lnTo>
                      <a:pt x="579" y="67"/>
                    </a:lnTo>
                    <a:lnTo>
                      <a:pt x="585" y="74"/>
                    </a:lnTo>
                    <a:lnTo>
                      <a:pt x="587" y="82"/>
                    </a:lnTo>
                    <a:lnTo>
                      <a:pt x="592" y="75"/>
                    </a:lnTo>
                    <a:lnTo>
                      <a:pt x="605" y="81"/>
                    </a:lnTo>
                    <a:lnTo>
                      <a:pt x="620" y="75"/>
                    </a:lnTo>
                    <a:lnTo>
                      <a:pt x="629" y="75"/>
                    </a:lnTo>
                    <a:lnTo>
                      <a:pt x="633" y="81"/>
                    </a:lnTo>
                    <a:lnTo>
                      <a:pt x="637" y="81"/>
                    </a:lnTo>
                    <a:lnTo>
                      <a:pt x="639" y="95"/>
                    </a:lnTo>
                    <a:lnTo>
                      <a:pt x="631" y="111"/>
                    </a:lnTo>
                    <a:lnTo>
                      <a:pt x="653" y="117"/>
                    </a:lnTo>
                    <a:lnTo>
                      <a:pt x="662" y="122"/>
                    </a:lnTo>
                    <a:lnTo>
                      <a:pt x="666" y="113"/>
                    </a:lnTo>
                    <a:lnTo>
                      <a:pt x="666" y="103"/>
                    </a:lnTo>
                    <a:lnTo>
                      <a:pt x="673" y="88"/>
                    </a:lnTo>
                    <a:lnTo>
                      <a:pt x="673" y="78"/>
                    </a:lnTo>
                    <a:lnTo>
                      <a:pt x="665" y="59"/>
                    </a:lnTo>
                    <a:lnTo>
                      <a:pt x="666" y="50"/>
                    </a:lnTo>
                    <a:lnTo>
                      <a:pt x="666" y="36"/>
                    </a:lnTo>
                    <a:lnTo>
                      <a:pt x="669" y="32"/>
                    </a:lnTo>
                    <a:lnTo>
                      <a:pt x="680" y="24"/>
                    </a:lnTo>
                    <a:lnTo>
                      <a:pt x="689" y="25"/>
                    </a:lnTo>
                    <a:lnTo>
                      <a:pt x="686" y="14"/>
                    </a:lnTo>
                    <a:lnTo>
                      <a:pt x="698" y="11"/>
                    </a:lnTo>
                    <a:lnTo>
                      <a:pt x="702" y="6"/>
                    </a:lnTo>
                    <a:lnTo>
                      <a:pt x="712" y="9"/>
                    </a:lnTo>
                    <a:lnTo>
                      <a:pt x="724" y="20"/>
                    </a:lnTo>
                    <a:lnTo>
                      <a:pt x="721" y="27"/>
                    </a:lnTo>
                    <a:lnTo>
                      <a:pt x="722" y="36"/>
                    </a:lnTo>
                    <a:lnTo>
                      <a:pt x="728" y="46"/>
                    </a:lnTo>
                    <a:lnTo>
                      <a:pt x="737" y="45"/>
                    </a:lnTo>
                    <a:lnTo>
                      <a:pt x="734" y="53"/>
                    </a:lnTo>
                    <a:lnTo>
                      <a:pt x="738" y="57"/>
                    </a:lnTo>
                    <a:lnTo>
                      <a:pt x="735" y="59"/>
                    </a:lnTo>
                    <a:lnTo>
                      <a:pt x="747" y="67"/>
                    </a:lnTo>
                    <a:lnTo>
                      <a:pt x="751" y="73"/>
                    </a:lnTo>
                    <a:lnTo>
                      <a:pt x="763" y="64"/>
                    </a:lnTo>
                    <a:lnTo>
                      <a:pt x="774" y="67"/>
                    </a:lnTo>
                    <a:lnTo>
                      <a:pt x="786" y="70"/>
                    </a:lnTo>
                    <a:lnTo>
                      <a:pt x="794" y="70"/>
                    </a:lnTo>
                    <a:lnTo>
                      <a:pt x="817" y="60"/>
                    </a:lnTo>
                    <a:lnTo>
                      <a:pt x="832" y="56"/>
                    </a:lnTo>
                    <a:lnTo>
                      <a:pt x="839" y="70"/>
                    </a:lnTo>
                    <a:lnTo>
                      <a:pt x="843" y="73"/>
                    </a:lnTo>
                    <a:lnTo>
                      <a:pt x="855" y="66"/>
                    </a:lnTo>
                    <a:lnTo>
                      <a:pt x="865" y="64"/>
                    </a:lnTo>
                    <a:lnTo>
                      <a:pt x="874" y="66"/>
                    </a:lnTo>
                    <a:lnTo>
                      <a:pt x="874" y="71"/>
                    </a:lnTo>
                    <a:lnTo>
                      <a:pt x="887" y="78"/>
                    </a:lnTo>
                    <a:lnTo>
                      <a:pt x="892" y="84"/>
                    </a:lnTo>
                    <a:lnTo>
                      <a:pt x="892" y="91"/>
                    </a:lnTo>
                    <a:lnTo>
                      <a:pt x="904" y="95"/>
                    </a:lnTo>
                    <a:lnTo>
                      <a:pt x="911" y="99"/>
                    </a:lnTo>
                    <a:lnTo>
                      <a:pt x="924" y="100"/>
                    </a:lnTo>
                    <a:lnTo>
                      <a:pt x="930" y="104"/>
                    </a:lnTo>
                    <a:lnTo>
                      <a:pt x="937" y="122"/>
                    </a:lnTo>
                    <a:lnTo>
                      <a:pt x="926" y="129"/>
                    </a:lnTo>
                    <a:lnTo>
                      <a:pt x="930" y="141"/>
                    </a:lnTo>
                    <a:lnTo>
                      <a:pt x="946" y="141"/>
                    </a:lnTo>
                    <a:lnTo>
                      <a:pt x="950" y="147"/>
                    </a:lnTo>
                    <a:lnTo>
                      <a:pt x="960" y="172"/>
                    </a:lnTo>
                    <a:lnTo>
                      <a:pt x="955" y="182"/>
                    </a:lnTo>
                    <a:lnTo>
                      <a:pt x="957" y="197"/>
                    </a:lnTo>
                    <a:lnTo>
                      <a:pt x="973" y="204"/>
                    </a:lnTo>
                    <a:lnTo>
                      <a:pt x="978" y="213"/>
                    </a:lnTo>
                    <a:lnTo>
                      <a:pt x="995" y="228"/>
                    </a:lnTo>
                    <a:lnTo>
                      <a:pt x="1017" y="243"/>
                    </a:lnTo>
                    <a:lnTo>
                      <a:pt x="1041" y="256"/>
                    </a:lnTo>
                    <a:lnTo>
                      <a:pt x="1044" y="263"/>
                    </a:lnTo>
                    <a:lnTo>
                      <a:pt x="1038" y="267"/>
                    </a:lnTo>
                    <a:lnTo>
                      <a:pt x="1038" y="277"/>
                    </a:lnTo>
                    <a:lnTo>
                      <a:pt x="1058" y="285"/>
                    </a:lnTo>
                    <a:lnTo>
                      <a:pt x="1060" y="295"/>
                    </a:lnTo>
                    <a:lnTo>
                      <a:pt x="1048" y="311"/>
                    </a:lnTo>
                    <a:lnTo>
                      <a:pt x="1035" y="318"/>
                    </a:lnTo>
                    <a:lnTo>
                      <a:pt x="1035" y="341"/>
                    </a:lnTo>
                    <a:lnTo>
                      <a:pt x="1015" y="352"/>
                    </a:lnTo>
                    <a:lnTo>
                      <a:pt x="1031" y="377"/>
                    </a:lnTo>
                    <a:lnTo>
                      <a:pt x="1051" y="386"/>
                    </a:lnTo>
                    <a:lnTo>
                      <a:pt x="1051" y="414"/>
                    </a:lnTo>
                    <a:lnTo>
                      <a:pt x="1066" y="418"/>
                    </a:lnTo>
                    <a:lnTo>
                      <a:pt x="1074" y="450"/>
                    </a:lnTo>
                    <a:lnTo>
                      <a:pt x="1079" y="460"/>
                    </a:lnTo>
                    <a:lnTo>
                      <a:pt x="1089" y="463"/>
                    </a:lnTo>
                    <a:lnTo>
                      <a:pt x="1086" y="475"/>
                    </a:lnTo>
                    <a:lnTo>
                      <a:pt x="1093" y="503"/>
                    </a:lnTo>
                    <a:lnTo>
                      <a:pt x="1118" y="522"/>
                    </a:lnTo>
                    <a:lnTo>
                      <a:pt x="1128" y="541"/>
                    </a:lnTo>
                    <a:lnTo>
                      <a:pt x="1158" y="549"/>
                    </a:lnTo>
                    <a:lnTo>
                      <a:pt x="1156" y="539"/>
                    </a:lnTo>
                    <a:lnTo>
                      <a:pt x="1175" y="543"/>
                    </a:lnTo>
                    <a:lnTo>
                      <a:pt x="1200" y="564"/>
                    </a:lnTo>
                    <a:lnTo>
                      <a:pt x="1203" y="581"/>
                    </a:lnTo>
                    <a:lnTo>
                      <a:pt x="1227" y="606"/>
                    </a:lnTo>
                    <a:lnTo>
                      <a:pt x="1226" y="611"/>
                    </a:lnTo>
                    <a:lnTo>
                      <a:pt x="1244" y="625"/>
                    </a:lnTo>
                    <a:lnTo>
                      <a:pt x="1243" y="639"/>
                    </a:lnTo>
                    <a:lnTo>
                      <a:pt x="1255" y="645"/>
                    </a:lnTo>
                    <a:lnTo>
                      <a:pt x="1272" y="638"/>
                    </a:lnTo>
                    <a:lnTo>
                      <a:pt x="1286" y="650"/>
                    </a:lnTo>
                    <a:lnTo>
                      <a:pt x="1308" y="677"/>
                    </a:lnTo>
                    <a:lnTo>
                      <a:pt x="1309" y="697"/>
                    </a:lnTo>
                    <a:lnTo>
                      <a:pt x="1311" y="706"/>
                    </a:lnTo>
                    <a:lnTo>
                      <a:pt x="1335" y="721"/>
                    </a:lnTo>
                    <a:lnTo>
                      <a:pt x="1348" y="709"/>
                    </a:lnTo>
                    <a:lnTo>
                      <a:pt x="1370" y="727"/>
                    </a:lnTo>
                    <a:lnTo>
                      <a:pt x="1392" y="749"/>
                    </a:lnTo>
                    <a:lnTo>
                      <a:pt x="1407" y="749"/>
                    </a:lnTo>
                    <a:lnTo>
                      <a:pt x="1418" y="770"/>
                    </a:lnTo>
                    <a:lnTo>
                      <a:pt x="1426" y="779"/>
                    </a:lnTo>
                    <a:lnTo>
                      <a:pt x="1428" y="792"/>
                    </a:lnTo>
                    <a:lnTo>
                      <a:pt x="1439" y="800"/>
                    </a:lnTo>
                    <a:lnTo>
                      <a:pt x="1426" y="824"/>
                    </a:lnTo>
                    <a:lnTo>
                      <a:pt x="1439" y="831"/>
                    </a:lnTo>
                    <a:lnTo>
                      <a:pt x="1435" y="879"/>
                    </a:lnTo>
                    <a:lnTo>
                      <a:pt x="1426" y="890"/>
                    </a:lnTo>
                    <a:lnTo>
                      <a:pt x="1419" y="886"/>
                    </a:lnTo>
                    <a:lnTo>
                      <a:pt x="1402" y="913"/>
                    </a:lnTo>
                    <a:lnTo>
                      <a:pt x="1371" y="890"/>
                    </a:lnTo>
                    <a:lnTo>
                      <a:pt x="1360" y="892"/>
                    </a:lnTo>
                    <a:lnTo>
                      <a:pt x="1344" y="877"/>
                    </a:lnTo>
                    <a:lnTo>
                      <a:pt x="1337" y="889"/>
                    </a:lnTo>
                    <a:lnTo>
                      <a:pt x="1318" y="889"/>
                    </a:lnTo>
                    <a:lnTo>
                      <a:pt x="1318" y="895"/>
                    </a:lnTo>
                    <a:lnTo>
                      <a:pt x="1327" y="921"/>
                    </a:lnTo>
                    <a:lnTo>
                      <a:pt x="1317" y="956"/>
                    </a:lnTo>
                    <a:lnTo>
                      <a:pt x="1305" y="981"/>
                    </a:lnTo>
                    <a:lnTo>
                      <a:pt x="1281" y="1009"/>
                    </a:lnTo>
                    <a:lnTo>
                      <a:pt x="1260" y="1020"/>
                    </a:lnTo>
                    <a:lnTo>
                      <a:pt x="1247" y="1015"/>
                    </a:lnTo>
                    <a:lnTo>
                      <a:pt x="1203" y="1029"/>
                    </a:lnTo>
                    <a:lnTo>
                      <a:pt x="1187" y="1050"/>
                    </a:lnTo>
                    <a:lnTo>
                      <a:pt x="1172" y="1059"/>
                    </a:lnTo>
                    <a:lnTo>
                      <a:pt x="1152" y="1059"/>
                    </a:lnTo>
                    <a:lnTo>
                      <a:pt x="1146" y="1077"/>
                    </a:lnTo>
                    <a:lnTo>
                      <a:pt x="1129" y="1092"/>
                    </a:lnTo>
                    <a:lnTo>
                      <a:pt x="1122" y="1089"/>
                    </a:lnTo>
                    <a:lnTo>
                      <a:pt x="1119" y="1096"/>
                    </a:lnTo>
                    <a:lnTo>
                      <a:pt x="1119" y="1113"/>
                    </a:lnTo>
                    <a:lnTo>
                      <a:pt x="1129" y="1125"/>
                    </a:lnTo>
                    <a:lnTo>
                      <a:pt x="1148" y="1140"/>
                    </a:lnTo>
                    <a:lnTo>
                      <a:pt x="1152" y="1163"/>
                    </a:lnTo>
                    <a:lnTo>
                      <a:pt x="1164" y="1167"/>
                    </a:lnTo>
                    <a:lnTo>
                      <a:pt x="1187" y="1217"/>
                    </a:lnTo>
                    <a:lnTo>
                      <a:pt x="1164" y="1253"/>
                    </a:lnTo>
                    <a:lnTo>
                      <a:pt x="1167" y="1264"/>
                    </a:lnTo>
                    <a:lnTo>
                      <a:pt x="1156" y="1274"/>
                    </a:lnTo>
                    <a:lnTo>
                      <a:pt x="1161" y="1282"/>
                    </a:lnTo>
                    <a:lnTo>
                      <a:pt x="1181" y="1281"/>
                    </a:lnTo>
                    <a:lnTo>
                      <a:pt x="1191" y="1274"/>
                    </a:lnTo>
                    <a:lnTo>
                      <a:pt x="1208" y="1285"/>
                    </a:lnTo>
                    <a:lnTo>
                      <a:pt x="1217" y="1314"/>
                    </a:lnTo>
                    <a:lnTo>
                      <a:pt x="1205" y="1340"/>
                    </a:lnTo>
                    <a:lnTo>
                      <a:pt x="1207" y="1379"/>
                    </a:lnTo>
                    <a:lnTo>
                      <a:pt x="1193" y="1389"/>
                    </a:lnTo>
                    <a:lnTo>
                      <a:pt x="1181" y="1386"/>
                    </a:lnTo>
                    <a:lnTo>
                      <a:pt x="1141" y="1365"/>
                    </a:lnTo>
                    <a:lnTo>
                      <a:pt x="1129" y="1361"/>
                    </a:lnTo>
                    <a:lnTo>
                      <a:pt x="1120" y="1347"/>
                    </a:lnTo>
                    <a:lnTo>
                      <a:pt x="1133" y="1333"/>
                    </a:lnTo>
                    <a:lnTo>
                      <a:pt x="1113" y="1314"/>
                    </a:lnTo>
                    <a:lnTo>
                      <a:pt x="1112" y="1304"/>
                    </a:lnTo>
                    <a:lnTo>
                      <a:pt x="1097" y="1302"/>
                    </a:lnTo>
                    <a:lnTo>
                      <a:pt x="1076" y="1302"/>
                    </a:lnTo>
                    <a:lnTo>
                      <a:pt x="1067" y="1315"/>
                    </a:lnTo>
                    <a:lnTo>
                      <a:pt x="1055" y="1313"/>
                    </a:lnTo>
                    <a:lnTo>
                      <a:pt x="1043" y="1318"/>
                    </a:lnTo>
                    <a:lnTo>
                      <a:pt x="1028" y="1299"/>
                    </a:lnTo>
                    <a:lnTo>
                      <a:pt x="1024" y="1282"/>
                    </a:lnTo>
                    <a:lnTo>
                      <a:pt x="1008" y="1286"/>
                    </a:lnTo>
                    <a:lnTo>
                      <a:pt x="992" y="1282"/>
                    </a:lnTo>
                    <a:lnTo>
                      <a:pt x="969" y="1289"/>
                    </a:lnTo>
                    <a:lnTo>
                      <a:pt x="965" y="1281"/>
                    </a:lnTo>
                    <a:lnTo>
                      <a:pt x="970" y="1264"/>
                    </a:lnTo>
                    <a:lnTo>
                      <a:pt x="947" y="1279"/>
                    </a:lnTo>
                    <a:lnTo>
                      <a:pt x="953" y="1306"/>
                    </a:lnTo>
                    <a:lnTo>
                      <a:pt x="952" y="1324"/>
                    </a:lnTo>
                    <a:lnTo>
                      <a:pt x="913" y="1315"/>
                    </a:lnTo>
                    <a:lnTo>
                      <a:pt x="891" y="1315"/>
                    </a:lnTo>
                    <a:lnTo>
                      <a:pt x="856" y="1320"/>
                    </a:lnTo>
                    <a:lnTo>
                      <a:pt x="848" y="1332"/>
                    </a:lnTo>
                    <a:lnTo>
                      <a:pt x="826" y="1327"/>
                    </a:lnTo>
                    <a:lnTo>
                      <a:pt x="793" y="1331"/>
                    </a:lnTo>
                    <a:lnTo>
                      <a:pt x="783" y="1327"/>
                    </a:lnTo>
                    <a:lnTo>
                      <a:pt x="771" y="1340"/>
                    </a:lnTo>
                    <a:lnTo>
                      <a:pt x="768" y="1354"/>
                    </a:lnTo>
                    <a:lnTo>
                      <a:pt x="725" y="1361"/>
                    </a:lnTo>
                    <a:lnTo>
                      <a:pt x="719" y="1368"/>
                    </a:lnTo>
                    <a:lnTo>
                      <a:pt x="715" y="1378"/>
                    </a:lnTo>
                    <a:lnTo>
                      <a:pt x="718" y="1389"/>
                    </a:lnTo>
                    <a:lnTo>
                      <a:pt x="693" y="1389"/>
                    </a:lnTo>
                    <a:lnTo>
                      <a:pt x="675" y="1410"/>
                    </a:lnTo>
                    <a:lnTo>
                      <a:pt x="660" y="1410"/>
                    </a:lnTo>
                    <a:lnTo>
                      <a:pt x="666" y="1397"/>
                    </a:lnTo>
                    <a:lnTo>
                      <a:pt x="660" y="1392"/>
                    </a:lnTo>
                    <a:lnTo>
                      <a:pt x="642" y="1397"/>
                    </a:lnTo>
                    <a:lnTo>
                      <a:pt x="627" y="1410"/>
                    </a:lnTo>
                    <a:lnTo>
                      <a:pt x="595" y="1414"/>
                    </a:lnTo>
                    <a:lnTo>
                      <a:pt x="595" y="1402"/>
                    </a:lnTo>
                    <a:lnTo>
                      <a:pt x="581" y="1381"/>
                    </a:lnTo>
                    <a:lnTo>
                      <a:pt x="569" y="1382"/>
                    </a:lnTo>
                    <a:lnTo>
                      <a:pt x="568" y="1375"/>
                    </a:lnTo>
                    <a:lnTo>
                      <a:pt x="575" y="1370"/>
                    </a:lnTo>
                    <a:lnTo>
                      <a:pt x="565" y="1360"/>
                    </a:lnTo>
                    <a:lnTo>
                      <a:pt x="533" y="1371"/>
                    </a:lnTo>
                    <a:lnTo>
                      <a:pt x="532" y="1365"/>
                    </a:lnTo>
                    <a:lnTo>
                      <a:pt x="509" y="1353"/>
                    </a:lnTo>
                    <a:lnTo>
                      <a:pt x="484" y="1347"/>
                    </a:lnTo>
                    <a:lnTo>
                      <a:pt x="477" y="1363"/>
                    </a:lnTo>
                    <a:lnTo>
                      <a:pt x="454" y="1356"/>
                    </a:lnTo>
                    <a:lnTo>
                      <a:pt x="451" y="1338"/>
                    </a:lnTo>
                    <a:lnTo>
                      <a:pt x="438" y="1342"/>
                    </a:lnTo>
                    <a:lnTo>
                      <a:pt x="437" y="1372"/>
                    </a:lnTo>
                    <a:lnTo>
                      <a:pt x="451" y="1400"/>
                    </a:lnTo>
                    <a:lnTo>
                      <a:pt x="408" y="1454"/>
                    </a:lnTo>
                    <a:lnTo>
                      <a:pt x="375" y="1472"/>
                    </a:lnTo>
                    <a:lnTo>
                      <a:pt x="356" y="1470"/>
                    </a:lnTo>
                    <a:lnTo>
                      <a:pt x="372" y="1457"/>
                    </a:lnTo>
                    <a:lnTo>
                      <a:pt x="379" y="1424"/>
                    </a:lnTo>
                    <a:lnTo>
                      <a:pt x="360" y="1421"/>
                    </a:lnTo>
                    <a:lnTo>
                      <a:pt x="337" y="1432"/>
                    </a:lnTo>
                    <a:lnTo>
                      <a:pt x="330" y="1411"/>
                    </a:lnTo>
                    <a:lnTo>
                      <a:pt x="339" y="1403"/>
                    </a:lnTo>
                    <a:lnTo>
                      <a:pt x="321" y="1381"/>
                    </a:lnTo>
                    <a:lnTo>
                      <a:pt x="305" y="1382"/>
                    </a:lnTo>
                    <a:lnTo>
                      <a:pt x="301" y="1353"/>
                    </a:lnTo>
                    <a:lnTo>
                      <a:pt x="266" y="1356"/>
                    </a:lnTo>
                    <a:lnTo>
                      <a:pt x="252" y="1349"/>
                    </a:lnTo>
                    <a:lnTo>
                      <a:pt x="253" y="1333"/>
                    </a:lnTo>
                    <a:lnTo>
                      <a:pt x="243" y="1329"/>
                    </a:lnTo>
                    <a:lnTo>
                      <a:pt x="232" y="1336"/>
                    </a:lnTo>
                    <a:lnTo>
                      <a:pt x="225" y="1352"/>
                    </a:lnTo>
                    <a:lnTo>
                      <a:pt x="200" y="1343"/>
                    </a:lnTo>
                    <a:lnTo>
                      <a:pt x="186" y="1332"/>
                    </a:lnTo>
                    <a:lnTo>
                      <a:pt x="189" y="1320"/>
                    </a:lnTo>
                    <a:lnTo>
                      <a:pt x="216" y="1321"/>
                    </a:lnTo>
                    <a:lnTo>
                      <a:pt x="242" y="1310"/>
                    </a:lnTo>
                    <a:lnTo>
                      <a:pt x="258" y="1292"/>
                    </a:lnTo>
                    <a:lnTo>
                      <a:pt x="274" y="1292"/>
                    </a:lnTo>
                    <a:lnTo>
                      <a:pt x="291" y="1300"/>
                    </a:lnTo>
                    <a:lnTo>
                      <a:pt x="310" y="1292"/>
                    </a:lnTo>
                    <a:lnTo>
                      <a:pt x="330" y="1303"/>
                    </a:lnTo>
                    <a:lnTo>
                      <a:pt x="347" y="1296"/>
                    </a:lnTo>
                    <a:lnTo>
                      <a:pt x="349" y="1281"/>
                    </a:lnTo>
                    <a:lnTo>
                      <a:pt x="339" y="1271"/>
                    </a:lnTo>
                    <a:lnTo>
                      <a:pt x="343" y="1254"/>
                    </a:lnTo>
                    <a:lnTo>
                      <a:pt x="333" y="1253"/>
                    </a:lnTo>
                    <a:lnTo>
                      <a:pt x="326" y="1243"/>
                    </a:lnTo>
                    <a:lnTo>
                      <a:pt x="343" y="1229"/>
                    </a:lnTo>
                    <a:lnTo>
                      <a:pt x="334" y="1218"/>
                    </a:lnTo>
                    <a:lnTo>
                      <a:pt x="337" y="1213"/>
                    </a:lnTo>
                    <a:lnTo>
                      <a:pt x="329" y="1210"/>
                    </a:lnTo>
                    <a:lnTo>
                      <a:pt x="336" y="1204"/>
                    </a:lnTo>
                    <a:lnTo>
                      <a:pt x="333" y="1197"/>
                    </a:lnTo>
                    <a:lnTo>
                      <a:pt x="340" y="1188"/>
                    </a:lnTo>
                    <a:lnTo>
                      <a:pt x="340" y="1175"/>
                    </a:lnTo>
                    <a:lnTo>
                      <a:pt x="331" y="1170"/>
                    </a:lnTo>
                    <a:lnTo>
                      <a:pt x="334" y="1164"/>
                    </a:lnTo>
                    <a:lnTo>
                      <a:pt x="341" y="1163"/>
                    </a:lnTo>
                    <a:lnTo>
                      <a:pt x="347" y="1156"/>
                    </a:lnTo>
                    <a:lnTo>
                      <a:pt x="350" y="1145"/>
                    </a:lnTo>
                    <a:lnTo>
                      <a:pt x="347" y="1136"/>
                    </a:lnTo>
                    <a:lnTo>
                      <a:pt x="350" y="1117"/>
                    </a:lnTo>
                    <a:lnTo>
                      <a:pt x="350" y="110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42" name="Freeform 378"/>
              <p:cNvSpPr>
                <a:spLocks/>
              </p:cNvSpPr>
              <p:nvPr/>
            </p:nvSpPr>
            <p:spPr bwMode="auto">
              <a:xfrm>
                <a:off x="3818" y="524"/>
                <a:ext cx="225" cy="158"/>
              </a:xfrm>
              <a:custGeom>
                <a:avLst/>
                <a:gdLst>
                  <a:gd name="T0" fmla="*/ 10 w 225"/>
                  <a:gd name="T1" fmla="*/ 92 h 158"/>
                  <a:gd name="T2" fmla="*/ 28 w 225"/>
                  <a:gd name="T3" fmla="*/ 109 h 158"/>
                  <a:gd name="T4" fmla="*/ 77 w 225"/>
                  <a:gd name="T5" fmla="*/ 115 h 158"/>
                  <a:gd name="T6" fmla="*/ 91 w 225"/>
                  <a:gd name="T7" fmla="*/ 136 h 158"/>
                  <a:gd name="T8" fmla="*/ 114 w 225"/>
                  <a:gd name="T9" fmla="*/ 138 h 158"/>
                  <a:gd name="T10" fmla="*/ 132 w 225"/>
                  <a:gd name="T11" fmla="*/ 144 h 158"/>
                  <a:gd name="T12" fmla="*/ 146 w 225"/>
                  <a:gd name="T13" fmla="*/ 158 h 158"/>
                  <a:gd name="T14" fmla="*/ 167 w 225"/>
                  <a:gd name="T15" fmla="*/ 153 h 158"/>
                  <a:gd name="T16" fmla="*/ 169 w 225"/>
                  <a:gd name="T17" fmla="*/ 139 h 158"/>
                  <a:gd name="T18" fmla="*/ 176 w 225"/>
                  <a:gd name="T19" fmla="*/ 115 h 158"/>
                  <a:gd name="T20" fmla="*/ 184 w 225"/>
                  <a:gd name="T21" fmla="*/ 94 h 158"/>
                  <a:gd name="T22" fmla="*/ 196 w 225"/>
                  <a:gd name="T23" fmla="*/ 70 h 158"/>
                  <a:gd name="T24" fmla="*/ 200 w 225"/>
                  <a:gd name="T25" fmla="*/ 64 h 158"/>
                  <a:gd name="T26" fmla="*/ 206 w 225"/>
                  <a:gd name="T27" fmla="*/ 59 h 158"/>
                  <a:gd name="T28" fmla="*/ 209 w 225"/>
                  <a:gd name="T29" fmla="*/ 47 h 158"/>
                  <a:gd name="T30" fmla="*/ 214 w 225"/>
                  <a:gd name="T31" fmla="*/ 39 h 158"/>
                  <a:gd name="T32" fmla="*/ 208 w 225"/>
                  <a:gd name="T33" fmla="*/ 25 h 158"/>
                  <a:gd name="T34" fmla="*/ 202 w 225"/>
                  <a:gd name="T35" fmla="*/ 17 h 158"/>
                  <a:gd name="T36" fmla="*/ 195 w 225"/>
                  <a:gd name="T37" fmla="*/ 1 h 158"/>
                  <a:gd name="T38" fmla="*/ 151 w 225"/>
                  <a:gd name="T39" fmla="*/ 9 h 158"/>
                  <a:gd name="T40" fmla="*/ 146 w 225"/>
                  <a:gd name="T41" fmla="*/ 13 h 158"/>
                  <a:gd name="T42" fmla="*/ 145 w 225"/>
                  <a:gd name="T43" fmla="*/ 17 h 158"/>
                  <a:gd name="T44" fmla="*/ 140 w 225"/>
                  <a:gd name="T45" fmla="*/ 24 h 158"/>
                  <a:gd name="T46" fmla="*/ 124 w 225"/>
                  <a:gd name="T47" fmla="*/ 34 h 158"/>
                  <a:gd name="T48" fmla="*/ 123 w 225"/>
                  <a:gd name="T49" fmla="*/ 23 h 158"/>
                  <a:gd name="T50" fmla="*/ 110 w 225"/>
                  <a:gd name="T51" fmla="*/ 39 h 158"/>
                  <a:gd name="T52" fmla="*/ 102 w 225"/>
                  <a:gd name="T53" fmla="*/ 38 h 158"/>
                  <a:gd name="T54" fmla="*/ 93 w 225"/>
                  <a:gd name="T55" fmla="*/ 43 h 158"/>
                  <a:gd name="T56" fmla="*/ 79 w 225"/>
                  <a:gd name="T57" fmla="*/ 62 h 158"/>
                  <a:gd name="T58" fmla="*/ 75 w 225"/>
                  <a:gd name="T59" fmla="*/ 44 h 158"/>
                  <a:gd name="T60" fmla="*/ 59 w 225"/>
                  <a:gd name="T61" fmla="*/ 45 h 158"/>
                  <a:gd name="T62" fmla="*/ 49 w 225"/>
                  <a:gd name="T63" fmla="*/ 50 h 158"/>
                  <a:gd name="T64" fmla="*/ 49 w 225"/>
                  <a:gd name="T65" fmla="*/ 60 h 158"/>
                  <a:gd name="T66" fmla="*/ 24 w 225"/>
                  <a:gd name="T67" fmla="*/ 68 h 158"/>
                  <a:gd name="T68" fmla="*/ 23 w 225"/>
                  <a:gd name="T69" fmla="*/ 79 h 158"/>
                  <a:gd name="T70" fmla="*/ 0 w 225"/>
                  <a:gd name="T71" fmla="*/ 85 h 1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158"/>
                  <a:gd name="T110" fmla="*/ 225 w 225"/>
                  <a:gd name="T111" fmla="*/ 158 h 1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158">
                    <a:moveTo>
                      <a:pt x="0" y="85"/>
                    </a:moveTo>
                    <a:lnTo>
                      <a:pt x="10" y="92"/>
                    </a:lnTo>
                    <a:lnTo>
                      <a:pt x="11" y="105"/>
                    </a:lnTo>
                    <a:lnTo>
                      <a:pt x="28" y="109"/>
                    </a:lnTo>
                    <a:lnTo>
                      <a:pt x="32" y="120"/>
                    </a:lnTo>
                    <a:lnTo>
                      <a:pt x="77" y="115"/>
                    </a:lnTo>
                    <a:lnTo>
                      <a:pt x="85" y="121"/>
                    </a:lnTo>
                    <a:lnTo>
                      <a:pt x="91" y="136"/>
                    </a:lnTo>
                    <a:lnTo>
                      <a:pt x="100" y="141"/>
                    </a:lnTo>
                    <a:lnTo>
                      <a:pt x="114" y="138"/>
                    </a:lnTo>
                    <a:lnTo>
                      <a:pt x="117" y="145"/>
                    </a:lnTo>
                    <a:lnTo>
                      <a:pt x="132" y="144"/>
                    </a:lnTo>
                    <a:lnTo>
                      <a:pt x="129" y="158"/>
                    </a:lnTo>
                    <a:lnTo>
                      <a:pt x="146" y="158"/>
                    </a:lnTo>
                    <a:lnTo>
                      <a:pt x="153" y="158"/>
                    </a:lnTo>
                    <a:lnTo>
                      <a:pt x="167" y="153"/>
                    </a:lnTo>
                    <a:lnTo>
                      <a:pt x="165" y="147"/>
                    </a:lnTo>
                    <a:lnTo>
                      <a:pt x="169" y="139"/>
                    </a:lnTo>
                    <a:lnTo>
                      <a:pt x="172" y="130"/>
                    </a:lnTo>
                    <a:lnTo>
                      <a:pt x="176" y="115"/>
                    </a:lnTo>
                    <a:lnTo>
                      <a:pt x="180" y="104"/>
                    </a:lnTo>
                    <a:lnTo>
                      <a:pt x="184" y="94"/>
                    </a:lnTo>
                    <a:lnTo>
                      <a:pt x="191" y="83"/>
                    </a:lnTo>
                    <a:lnTo>
                      <a:pt x="196" y="70"/>
                    </a:lnTo>
                    <a:lnTo>
                      <a:pt x="201" y="67"/>
                    </a:lnTo>
                    <a:lnTo>
                      <a:pt x="200" y="64"/>
                    </a:lnTo>
                    <a:lnTo>
                      <a:pt x="203" y="63"/>
                    </a:lnTo>
                    <a:lnTo>
                      <a:pt x="206" y="59"/>
                    </a:lnTo>
                    <a:lnTo>
                      <a:pt x="206" y="52"/>
                    </a:lnTo>
                    <a:lnTo>
                      <a:pt x="209" y="47"/>
                    </a:lnTo>
                    <a:lnTo>
                      <a:pt x="209" y="42"/>
                    </a:lnTo>
                    <a:lnTo>
                      <a:pt x="214" y="39"/>
                    </a:lnTo>
                    <a:lnTo>
                      <a:pt x="225" y="30"/>
                    </a:lnTo>
                    <a:lnTo>
                      <a:pt x="208" y="25"/>
                    </a:lnTo>
                    <a:lnTo>
                      <a:pt x="203" y="26"/>
                    </a:lnTo>
                    <a:lnTo>
                      <a:pt x="202" y="17"/>
                    </a:lnTo>
                    <a:lnTo>
                      <a:pt x="190" y="6"/>
                    </a:lnTo>
                    <a:lnTo>
                      <a:pt x="195" y="1"/>
                    </a:lnTo>
                    <a:lnTo>
                      <a:pt x="156" y="0"/>
                    </a:lnTo>
                    <a:lnTo>
                      <a:pt x="151" y="9"/>
                    </a:lnTo>
                    <a:lnTo>
                      <a:pt x="150" y="12"/>
                    </a:lnTo>
                    <a:lnTo>
                      <a:pt x="146" y="13"/>
                    </a:lnTo>
                    <a:lnTo>
                      <a:pt x="143" y="17"/>
                    </a:lnTo>
                    <a:lnTo>
                      <a:pt x="145" y="17"/>
                    </a:lnTo>
                    <a:lnTo>
                      <a:pt x="146" y="20"/>
                    </a:lnTo>
                    <a:lnTo>
                      <a:pt x="140" y="24"/>
                    </a:lnTo>
                    <a:lnTo>
                      <a:pt x="128" y="34"/>
                    </a:lnTo>
                    <a:lnTo>
                      <a:pt x="124" y="34"/>
                    </a:lnTo>
                    <a:lnTo>
                      <a:pt x="126" y="23"/>
                    </a:lnTo>
                    <a:lnTo>
                      <a:pt x="123" y="23"/>
                    </a:lnTo>
                    <a:lnTo>
                      <a:pt x="122" y="31"/>
                    </a:lnTo>
                    <a:lnTo>
                      <a:pt x="110" y="39"/>
                    </a:lnTo>
                    <a:lnTo>
                      <a:pt x="107" y="36"/>
                    </a:lnTo>
                    <a:lnTo>
                      <a:pt x="102" y="38"/>
                    </a:lnTo>
                    <a:lnTo>
                      <a:pt x="102" y="41"/>
                    </a:lnTo>
                    <a:lnTo>
                      <a:pt x="93" y="43"/>
                    </a:lnTo>
                    <a:lnTo>
                      <a:pt x="90" y="49"/>
                    </a:lnTo>
                    <a:lnTo>
                      <a:pt x="79" y="62"/>
                    </a:lnTo>
                    <a:lnTo>
                      <a:pt x="69" y="56"/>
                    </a:lnTo>
                    <a:lnTo>
                      <a:pt x="75" y="44"/>
                    </a:lnTo>
                    <a:lnTo>
                      <a:pt x="70" y="43"/>
                    </a:lnTo>
                    <a:lnTo>
                      <a:pt x="59" y="45"/>
                    </a:lnTo>
                    <a:lnTo>
                      <a:pt x="55" y="50"/>
                    </a:lnTo>
                    <a:lnTo>
                      <a:pt x="49" y="50"/>
                    </a:lnTo>
                    <a:lnTo>
                      <a:pt x="53" y="54"/>
                    </a:lnTo>
                    <a:lnTo>
                      <a:pt x="49" y="60"/>
                    </a:lnTo>
                    <a:lnTo>
                      <a:pt x="35" y="64"/>
                    </a:lnTo>
                    <a:lnTo>
                      <a:pt x="24" y="68"/>
                    </a:lnTo>
                    <a:lnTo>
                      <a:pt x="27" y="71"/>
                    </a:lnTo>
                    <a:lnTo>
                      <a:pt x="23" y="79"/>
                    </a:lnTo>
                    <a:lnTo>
                      <a:pt x="12" y="81"/>
                    </a:lnTo>
                    <a:lnTo>
                      <a:pt x="0" y="85"/>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3" name="Freeform 379"/>
              <p:cNvSpPr>
                <a:spLocks/>
              </p:cNvSpPr>
              <p:nvPr/>
            </p:nvSpPr>
            <p:spPr bwMode="auto">
              <a:xfrm>
                <a:off x="3837" y="878"/>
                <a:ext cx="191" cy="169"/>
              </a:xfrm>
              <a:custGeom>
                <a:avLst/>
                <a:gdLst>
                  <a:gd name="T0" fmla="*/ 0 w 574"/>
                  <a:gd name="T1" fmla="*/ 0 h 506"/>
                  <a:gd name="T2" fmla="*/ 0 w 574"/>
                  <a:gd name="T3" fmla="*/ 0 h 506"/>
                  <a:gd name="T4" fmla="*/ 0 w 574"/>
                  <a:gd name="T5" fmla="*/ 0 h 506"/>
                  <a:gd name="T6" fmla="*/ 0 w 574"/>
                  <a:gd name="T7" fmla="*/ 0 h 506"/>
                  <a:gd name="T8" fmla="*/ 0 w 574"/>
                  <a:gd name="T9" fmla="*/ 0 h 506"/>
                  <a:gd name="T10" fmla="*/ 0 w 574"/>
                  <a:gd name="T11" fmla="*/ 0 h 506"/>
                  <a:gd name="T12" fmla="*/ 0 w 574"/>
                  <a:gd name="T13" fmla="*/ 0 h 506"/>
                  <a:gd name="T14" fmla="*/ 0 w 574"/>
                  <a:gd name="T15" fmla="*/ 0 h 506"/>
                  <a:gd name="T16" fmla="*/ 0 w 574"/>
                  <a:gd name="T17" fmla="*/ 0 h 506"/>
                  <a:gd name="T18" fmla="*/ 0 w 574"/>
                  <a:gd name="T19" fmla="*/ 0 h 506"/>
                  <a:gd name="T20" fmla="*/ 0 w 574"/>
                  <a:gd name="T21" fmla="*/ 0 h 506"/>
                  <a:gd name="T22" fmla="*/ 0 w 574"/>
                  <a:gd name="T23" fmla="*/ 0 h 506"/>
                  <a:gd name="T24" fmla="*/ 0 w 574"/>
                  <a:gd name="T25" fmla="*/ 0 h 506"/>
                  <a:gd name="T26" fmla="*/ 0 w 574"/>
                  <a:gd name="T27" fmla="*/ 0 h 506"/>
                  <a:gd name="T28" fmla="*/ 0 w 574"/>
                  <a:gd name="T29" fmla="*/ 0 h 506"/>
                  <a:gd name="T30" fmla="*/ 0 w 574"/>
                  <a:gd name="T31" fmla="*/ 0 h 506"/>
                  <a:gd name="T32" fmla="*/ 0 w 574"/>
                  <a:gd name="T33" fmla="*/ 0 h 506"/>
                  <a:gd name="T34" fmla="*/ 0 w 574"/>
                  <a:gd name="T35" fmla="*/ 0 h 506"/>
                  <a:gd name="T36" fmla="*/ 0 w 574"/>
                  <a:gd name="T37" fmla="*/ 0 h 506"/>
                  <a:gd name="T38" fmla="*/ 0 w 574"/>
                  <a:gd name="T39" fmla="*/ 0 h 506"/>
                  <a:gd name="T40" fmla="*/ 0 w 574"/>
                  <a:gd name="T41" fmla="*/ 0 h 506"/>
                  <a:gd name="T42" fmla="*/ 0 w 574"/>
                  <a:gd name="T43" fmla="*/ 0 h 506"/>
                  <a:gd name="T44" fmla="*/ 0 w 574"/>
                  <a:gd name="T45" fmla="*/ 0 h 506"/>
                  <a:gd name="T46" fmla="*/ 0 w 574"/>
                  <a:gd name="T47" fmla="*/ 0 h 506"/>
                  <a:gd name="T48" fmla="*/ 0 w 574"/>
                  <a:gd name="T49" fmla="*/ 0 h 506"/>
                  <a:gd name="T50" fmla="*/ 0 w 574"/>
                  <a:gd name="T51" fmla="*/ 0 h 506"/>
                  <a:gd name="T52" fmla="*/ 0 w 574"/>
                  <a:gd name="T53" fmla="*/ 0 h 506"/>
                  <a:gd name="T54" fmla="*/ 0 w 574"/>
                  <a:gd name="T55" fmla="*/ 0 h 506"/>
                  <a:gd name="T56" fmla="*/ 0 w 574"/>
                  <a:gd name="T57" fmla="*/ 0 h 506"/>
                  <a:gd name="T58" fmla="*/ 0 w 574"/>
                  <a:gd name="T59" fmla="*/ 0 h 506"/>
                  <a:gd name="T60" fmla="*/ 0 w 574"/>
                  <a:gd name="T61" fmla="*/ 0 h 506"/>
                  <a:gd name="T62" fmla="*/ 0 w 574"/>
                  <a:gd name="T63" fmla="*/ 0 h 506"/>
                  <a:gd name="T64" fmla="*/ 0 w 574"/>
                  <a:gd name="T65" fmla="*/ 0 h 506"/>
                  <a:gd name="T66" fmla="*/ 0 w 574"/>
                  <a:gd name="T67" fmla="*/ 0 h 506"/>
                  <a:gd name="T68" fmla="*/ 0 w 574"/>
                  <a:gd name="T69" fmla="*/ 0 h 506"/>
                  <a:gd name="T70" fmla="*/ 0 w 574"/>
                  <a:gd name="T71" fmla="*/ 0 h 506"/>
                  <a:gd name="T72" fmla="*/ 0 w 574"/>
                  <a:gd name="T73" fmla="*/ 0 h 5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4"/>
                  <a:gd name="T112" fmla="*/ 0 h 506"/>
                  <a:gd name="T113" fmla="*/ 574 w 574"/>
                  <a:gd name="T114" fmla="*/ 506 h 5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4" h="506">
                    <a:moveTo>
                      <a:pt x="0" y="49"/>
                    </a:moveTo>
                    <a:lnTo>
                      <a:pt x="9" y="36"/>
                    </a:lnTo>
                    <a:lnTo>
                      <a:pt x="32" y="28"/>
                    </a:lnTo>
                    <a:lnTo>
                      <a:pt x="64" y="45"/>
                    </a:lnTo>
                    <a:lnTo>
                      <a:pt x="75" y="42"/>
                    </a:lnTo>
                    <a:lnTo>
                      <a:pt x="82" y="35"/>
                    </a:lnTo>
                    <a:lnTo>
                      <a:pt x="113" y="49"/>
                    </a:lnTo>
                    <a:lnTo>
                      <a:pt x="103" y="74"/>
                    </a:lnTo>
                    <a:lnTo>
                      <a:pt x="182" y="96"/>
                    </a:lnTo>
                    <a:lnTo>
                      <a:pt x="195" y="71"/>
                    </a:lnTo>
                    <a:lnTo>
                      <a:pt x="253" y="49"/>
                    </a:lnTo>
                    <a:lnTo>
                      <a:pt x="374" y="45"/>
                    </a:lnTo>
                    <a:lnTo>
                      <a:pt x="382" y="32"/>
                    </a:lnTo>
                    <a:lnTo>
                      <a:pt x="420" y="27"/>
                    </a:lnTo>
                    <a:lnTo>
                      <a:pt x="434" y="0"/>
                    </a:lnTo>
                    <a:lnTo>
                      <a:pt x="475" y="21"/>
                    </a:lnTo>
                    <a:lnTo>
                      <a:pt x="488" y="13"/>
                    </a:lnTo>
                    <a:lnTo>
                      <a:pt x="561" y="32"/>
                    </a:lnTo>
                    <a:lnTo>
                      <a:pt x="553" y="54"/>
                    </a:lnTo>
                    <a:lnTo>
                      <a:pt x="532" y="60"/>
                    </a:lnTo>
                    <a:lnTo>
                      <a:pt x="522" y="103"/>
                    </a:lnTo>
                    <a:lnTo>
                      <a:pt x="537" y="111"/>
                    </a:lnTo>
                    <a:lnTo>
                      <a:pt x="540" y="136"/>
                    </a:lnTo>
                    <a:lnTo>
                      <a:pt x="574" y="138"/>
                    </a:lnTo>
                    <a:lnTo>
                      <a:pt x="569" y="223"/>
                    </a:lnTo>
                    <a:lnTo>
                      <a:pt x="550" y="225"/>
                    </a:lnTo>
                    <a:lnTo>
                      <a:pt x="545" y="239"/>
                    </a:lnTo>
                    <a:lnTo>
                      <a:pt x="527" y="260"/>
                    </a:lnTo>
                    <a:lnTo>
                      <a:pt x="512" y="260"/>
                    </a:lnTo>
                    <a:lnTo>
                      <a:pt x="508" y="277"/>
                    </a:lnTo>
                    <a:lnTo>
                      <a:pt x="479" y="309"/>
                    </a:lnTo>
                    <a:lnTo>
                      <a:pt x="466" y="339"/>
                    </a:lnTo>
                    <a:lnTo>
                      <a:pt x="466" y="371"/>
                    </a:lnTo>
                    <a:lnTo>
                      <a:pt x="491" y="391"/>
                    </a:lnTo>
                    <a:lnTo>
                      <a:pt x="489" y="416"/>
                    </a:lnTo>
                    <a:lnTo>
                      <a:pt x="514" y="438"/>
                    </a:lnTo>
                    <a:lnTo>
                      <a:pt x="512" y="463"/>
                    </a:lnTo>
                    <a:lnTo>
                      <a:pt x="498" y="478"/>
                    </a:lnTo>
                    <a:lnTo>
                      <a:pt x="482" y="498"/>
                    </a:lnTo>
                    <a:lnTo>
                      <a:pt x="478" y="506"/>
                    </a:lnTo>
                    <a:lnTo>
                      <a:pt x="446" y="484"/>
                    </a:lnTo>
                    <a:lnTo>
                      <a:pt x="457" y="468"/>
                    </a:lnTo>
                    <a:lnTo>
                      <a:pt x="398" y="471"/>
                    </a:lnTo>
                    <a:lnTo>
                      <a:pt x="374" y="439"/>
                    </a:lnTo>
                    <a:lnTo>
                      <a:pt x="375" y="427"/>
                    </a:lnTo>
                    <a:lnTo>
                      <a:pt x="408" y="396"/>
                    </a:lnTo>
                    <a:lnTo>
                      <a:pt x="384" y="364"/>
                    </a:lnTo>
                    <a:lnTo>
                      <a:pt x="400" y="332"/>
                    </a:lnTo>
                    <a:lnTo>
                      <a:pt x="381" y="316"/>
                    </a:lnTo>
                    <a:lnTo>
                      <a:pt x="388" y="288"/>
                    </a:lnTo>
                    <a:lnTo>
                      <a:pt x="374" y="275"/>
                    </a:lnTo>
                    <a:lnTo>
                      <a:pt x="341" y="286"/>
                    </a:lnTo>
                    <a:lnTo>
                      <a:pt x="333" y="267"/>
                    </a:lnTo>
                    <a:lnTo>
                      <a:pt x="325" y="260"/>
                    </a:lnTo>
                    <a:lnTo>
                      <a:pt x="300" y="259"/>
                    </a:lnTo>
                    <a:lnTo>
                      <a:pt x="299" y="220"/>
                    </a:lnTo>
                    <a:lnTo>
                      <a:pt x="280" y="199"/>
                    </a:lnTo>
                    <a:lnTo>
                      <a:pt x="267" y="200"/>
                    </a:lnTo>
                    <a:lnTo>
                      <a:pt x="261" y="216"/>
                    </a:lnTo>
                    <a:lnTo>
                      <a:pt x="247" y="225"/>
                    </a:lnTo>
                    <a:lnTo>
                      <a:pt x="189" y="235"/>
                    </a:lnTo>
                    <a:lnTo>
                      <a:pt x="108" y="191"/>
                    </a:lnTo>
                    <a:lnTo>
                      <a:pt x="84" y="186"/>
                    </a:lnTo>
                    <a:lnTo>
                      <a:pt x="52" y="157"/>
                    </a:lnTo>
                    <a:lnTo>
                      <a:pt x="62" y="152"/>
                    </a:lnTo>
                    <a:lnTo>
                      <a:pt x="51" y="139"/>
                    </a:lnTo>
                    <a:lnTo>
                      <a:pt x="59" y="132"/>
                    </a:lnTo>
                    <a:lnTo>
                      <a:pt x="64" y="117"/>
                    </a:lnTo>
                    <a:lnTo>
                      <a:pt x="45" y="103"/>
                    </a:lnTo>
                    <a:lnTo>
                      <a:pt x="35" y="78"/>
                    </a:lnTo>
                    <a:lnTo>
                      <a:pt x="25" y="75"/>
                    </a:lnTo>
                    <a:lnTo>
                      <a:pt x="18" y="67"/>
                    </a:lnTo>
                    <a:lnTo>
                      <a:pt x="2" y="66"/>
                    </a:lnTo>
                    <a:lnTo>
                      <a:pt x="0" y="49"/>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4" name="Freeform 380"/>
              <p:cNvSpPr>
                <a:spLocks/>
              </p:cNvSpPr>
              <p:nvPr/>
            </p:nvSpPr>
            <p:spPr bwMode="auto">
              <a:xfrm>
                <a:off x="3693" y="521"/>
                <a:ext cx="139" cy="205"/>
              </a:xfrm>
              <a:custGeom>
                <a:avLst/>
                <a:gdLst>
                  <a:gd name="T0" fmla="*/ 4 w 139"/>
                  <a:gd name="T1" fmla="*/ 9 h 205"/>
                  <a:gd name="T2" fmla="*/ 0 w 139"/>
                  <a:gd name="T3" fmla="*/ 31 h 205"/>
                  <a:gd name="T4" fmla="*/ 10 w 139"/>
                  <a:gd name="T5" fmla="*/ 41 h 205"/>
                  <a:gd name="T6" fmla="*/ 10 w 139"/>
                  <a:gd name="T7" fmla="*/ 55 h 205"/>
                  <a:gd name="T8" fmla="*/ 15 w 139"/>
                  <a:gd name="T9" fmla="*/ 68 h 205"/>
                  <a:gd name="T10" fmla="*/ 7 w 139"/>
                  <a:gd name="T11" fmla="*/ 73 h 205"/>
                  <a:gd name="T12" fmla="*/ 17 w 139"/>
                  <a:gd name="T13" fmla="*/ 84 h 205"/>
                  <a:gd name="T14" fmla="*/ 19 w 139"/>
                  <a:gd name="T15" fmla="*/ 87 h 205"/>
                  <a:gd name="T16" fmla="*/ 24 w 139"/>
                  <a:gd name="T17" fmla="*/ 92 h 205"/>
                  <a:gd name="T18" fmla="*/ 38 w 139"/>
                  <a:gd name="T19" fmla="*/ 87 h 205"/>
                  <a:gd name="T20" fmla="*/ 45 w 139"/>
                  <a:gd name="T21" fmla="*/ 77 h 205"/>
                  <a:gd name="T22" fmla="*/ 41 w 139"/>
                  <a:gd name="T23" fmla="*/ 87 h 205"/>
                  <a:gd name="T24" fmla="*/ 39 w 139"/>
                  <a:gd name="T25" fmla="*/ 101 h 205"/>
                  <a:gd name="T26" fmla="*/ 54 w 139"/>
                  <a:gd name="T27" fmla="*/ 89 h 205"/>
                  <a:gd name="T28" fmla="*/ 76 w 139"/>
                  <a:gd name="T29" fmla="*/ 87 h 205"/>
                  <a:gd name="T30" fmla="*/ 65 w 139"/>
                  <a:gd name="T31" fmla="*/ 95 h 205"/>
                  <a:gd name="T32" fmla="*/ 70 w 139"/>
                  <a:gd name="T33" fmla="*/ 102 h 205"/>
                  <a:gd name="T34" fmla="*/ 67 w 139"/>
                  <a:gd name="T35" fmla="*/ 117 h 205"/>
                  <a:gd name="T36" fmla="*/ 64 w 139"/>
                  <a:gd name="T37" fmla="*/ 136 h 205"/>
                  <a:gd name="T38" fmla="*/ 61 w 139"/>
                  <a:gd name="T39" fmla="*/ 148 h 205"/>
                  <a:gd name="T40" fmla="*/ 54 w 139"/>
                  <a:gd name="T41" fmla="*/ 152 h 205"/>
                  <a:gd name="T42" fmla="*/ 53 w 139"/>
                  <a:gd name="T43" fmla="*/ 161 h 205"/>
                  <a:gd name="T44" fmla="*/ 56 w 139"/>
                  <a:gd name="T45" fmla="*/ 169 h 205"/>
                  <a:gd name="T46" fmla="*/ 64 w 139"/>
                  <a:gd name="T47" fmla="*/ 172 h 205"/>
                  <a:gd name="T48" fmla="*/ 53 w 139"/>
                  <a:gd name="T49" fmla="*/ 181 h 205"/>
                  <a:gd name="T50" fmla="*/ 70 w 139"/>
                  <a:gd name="T51" fmla="*/ 183 h 205"/>
                  <a:gd name="T52" fmla="*/ 67 w 139"/>
                  <a:gd name="T53" fmla="*/ 185 h 205"/>
                  <a:gd name="T54" fmla="*/ 70 w 139"/>
                  <a:gd name="T55" fmla="*/ 190 h 205"/>
                  <a:gd name="T56" fmla="*/ 75 w 139"/>
                  <a:gd name="T57" fmla="*/ 191 h 205"/>
                  <a:gd name="T58" fmla="*/ 76 w 139"/>
                  <a:gd name="T59" fmla="*/ 203 h 205"/>
                  <a:gd name="T60" fmla="*/ 96 w 139"/>
                  <a:gd name="T61" fmla="*/ 203 h 205"/>
                  <a:gd name="T62" fmla="*/ 125 w 139"/>
                  <a:gd name="T63" fmla="*/ 193 h 205"/>
                  <a:gd name="T64" fmla="*/ 139 w 139"/>
                  <a:gd name="T65" fmla="*/ 192 h 205"/>
                  <a:gd name="T66" fmla="*/ 132 w 139"/>
                  <a:gd name="T67" fmla="*/ 179 h 205"/>
                  <a:gd name="T68" fmla="*/ 100 w 139"/>
                  <a:gd name="T69" fmla="*/ 167 h 205"/>
                  <a:gd name="T70" fmla="*/ 94 w 139"/>
                  <a:gd name="T71" fmla="*/ 156 h 205"/>
                  <a:gd name="T72" fmla="*/ 84 w 139"/>
                  <a:gd name="T73" fmla="*/ 158 h 205"/>
                  <a:gd name="T74" fmla="*/ 88 w 139"/>
                  <a:gd name="T75" fmla="*/ 132 h 205"/>
                  <a:gd name="T76" fmla="*/ 98 w 139"/>
                  <a:gd name="T77" fmla="*/ 75 h 205"/>
                  <a:gd name="T78" fmla="*/ 72 w 139"/>
                  <a:gd name="T79" fmla="*/ 73 h 205"/>
                  <a:gd name="T80" fmla="*/ 67 w 139"/>
                  <a:gd name="T81" fmla="*/ 49 h 205"/>
                  <a:gd name="T82" fmla="*/ 74 w 139"/>
                  <a:gd name="T83" fmla="*/ 34 h 205"/>
                  <a:gd name="T84" fmla="*/ 66 w 139"/>
                  <a:gd name="T85" fmla="*/ 27 h 205"/>
                  <a:gd name="T86" fmla="*/ 60 w 139"/>
                  <a:gd name="T87" fmla="*/ 19 h 205"/>
                  <a:gd name="T88" fmla="*/ 48 w 139"/>
                  <a:gd name="T89" fmla="*/ 1 h 205"/>
                  <a:gd name="T90" fmla="*/ 32 w 139"/>
                  <a:gd name="T91" fmla="*/ 6 h 205"/>
                  <a:gd name="T92" fmla="*/ 1 w 139"/>
                  <a:gd name="T93" fmla="*/ 0 h 2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9"/>
                  <a:gd name="T142" fmla="*/ 0 h 205"/>
                  <a:gd name="T143" fmla="*/ 139 w 139"/>
                  <a:gd name="T144" fmla="*/ 205 h 2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9" h="205">
                    <a:moveTo>
                      <a:pt x="1" y="0"/>
                    </a:moveTo>
                    <a:lnTo>
                      <a:pt x="4" y="9"/>
                    </a:lnTo>
                    <a:lnTo>
                      <a:pt x="2" y="20"/>
                    </a:lnTo>
                    <a:lnTo>
                      <a:pt x="0" y="31"/>
                    </a:lnTo>
                    <a:lnTo>
                      <a:pt x="5" y="34"/>
                    </a:lnTo>
                    <a:lnTo>
                      <a:pt x="10" y="41"/>
                    </a:lnTo>
                    <a:lnTo>
                      <a:pt x="14" y="53"/>
                    </a:lnTo>
                    <a:lnTo>
                      <a:pt x="10" y="55"/>
                    </a:lnTo>
                    <a:lnTo>
                      <a:pt x="9" y="61"/>
                    </a:lnTo>
                    <a:lnTo>
                      <a:pt x="15" y="68"/>
                    </a:lnTo>
                    <a:lnTo>
                      <a:pt x="20" y="67"/>
                    </a:lnTo>
                    <a:lnTo>
                      <a:pt x="7" y="73"/>
                    </a:lnTo>
                    <a:lnTo>
                      <a:pt x="7" y="87"/>
                    </a:lnTo>
                    <a:lnTo>
                      <a:pt x="17" y="84"/>
                    </a:lnTo>
                    <a:lnTo>
                      <a:pt x="23" y="80"/>
                    </a:lnTo>
                    <a:lnTo>
                      <a:pt x="19" y="87"/>
                    </a:lnTo>
                    <a:lnTo>
                      <a:pt x="28" y="80"/>
                    </a:lnTo>
                    <a:lnTo>
                      <a:pt x="24" y="92"/>
                    </a:lnTo>
                    <a:lnTo>
                      <a:pt x="31" y="93"/>
                    </a:lnTo>
                    <a:lnTo>
                      <a:pt x="38" y="87"/>
                    </a:lnTo>
                    <a:lnTo>
                      <a:pt x="41" y="68"/>
                    </a:lnTo>
                    <a:lnTo>
                      <a:pt x="45" y="77"/>
                    </a:lnTo>
                    <a:lnTo>
                      <a:pt x="52" y="74"/>
                    </a:lnTo>
                    <a:lnTo>
                      <a:pt x="41" y="87"/>
                    </a:lnTo>
                    <a:lnTo>
                      <a:pt x="35" y="100"/>
                    </a:lnTo>
                    <a:lnTo>
                      <a:pt x="39" y="101"/>
                    </a:lnTo>
                    <a:lnTo>
                      <a:pt x="47" y="97"/>
                    </a:lnTo>
                    <a:lnTo>
                      <a:pt x="54" y="89"/>
                    </a:lnTo>
                    <a:lnTo>
                      <a:pt x="65" y="89"/>
                    </a:lnTo>
                    <a:lnTo>
                      <a:pt x="76" y="87"/>
                    </a:lnTo>
                    <a:lnTo>
                      <a:pt x="67" y="91"/>
                    </a:lnTo>
                    <a:lnTo>
                      <a:pt x="65" y="95"/>
                    </a:lnTo>
                    <a:lnTo>
                      <a:pt x="69" y="97"/>
                    </a:lnTo>
                    <a:lnTo>
                      <a:pt x="70" y="102"/>
                    </a:lnTo>
                    <a:lnTo>
                      <a:pt x="70" y="110"/>
                    </a:lnTo>
                    <a:lnTo>
                      <a:pt x="67" y="117"/>
                    </a:lnTo>
                    <a:lnTo>
                      <a:pt x="65" y="126"/>
                    </a:lnTo>
                    <a:lnTo>
                      <a:pt x="64" y="136"/>
                    </a:lnTo>
                    <a:lnTo>
                      <a:pt x="57" y="147"/>
                    </a:lnTo>
                    <a:lnTo>
                      <a:pt x="61" y="148"/>
                    </a:lnTo>
                    <a:lnTo>
                      <a:pt x="61" y="151"/>
                    </a:lnTo>
                    <a:lnTo>
                      <a:pt x="54" y="152"/>
                    </a:lnTo>
                    <a:lnTo>
                      <a:pt x="54" y="155"/>
                    </a:lnTo>
                    <a:lnTo>
                      <a:pt x="53" y="161"/>
                    </a:lnTo>
                    <a:lnTo>
                      <a:pt x="54" y="163"/>
                    </a:lnTo>
                    <a:lnTo>
                      <a:pt x="56" y="169"/>
                    </a:lnTo>
                    <a:lnTo>
                      <a:pt x="68" y="167"/>
                    </a:lnTo>
                    <a:lnTo>
                      <a:pt x="64" y="172"/>
                    </a:lnTo>
                    <a:lnTo>
                      <a:pt x="56" y="174"/>
                    </a:lnTo>
                    <a:lnTo>
                      <a:pt x="53" y="181"/>
                    </a:lnTo>
                    <a:lnTo>
                      <a:pt x="64" y="181"/>
                    </a:lnTo>
                    <a:lnTo>
                      <a:pt x="70" y="183"/>
                    </a:lnTo>
                    <a:lnTo>
                      <a:pt x="81" y="179"/>
                    </a:lnTo>
                    <a:lnTo>
                      <a:pt x="67" y="185"/>
                    </a:lnTo>
                    <a:lnTo>
                      <a:pt x="66" y="189"/>
                    </a:lnTo>
                    <a:lnTo>
                      <a:pt x="70" y="190"/>
                    </a:lnTo>
                    <a:lnTo>
                      <a:pt x="72" y="195"/>
                    </a:lnTo>
                    <a:lnTo>
                      <a:pt x="75" y="191"/>
                    </a:lnTo>
                    <a:lnTo>
                      <a:pt x="76" y="194"/>
                    </a:lnTo>
                    <a:lnTo>
                      <a:pt x="76" y="203"/>
                    </a:lnTo>
                    <a:lnTo>
                      <a:pt x="86" y="205"/>
                    </a:lnTo>
                    <a:lnTo>
                      <a:pt x="96" y="203"/>
                    </a:lnTo>
                    <a:lnTo>
                      <a:pt x="111" y="197"/>
                    </a:lnTo>
                    <a:lnTo>
                      <a:pt x="125" y="193"/>
                    </a:lnTo>
                    <a:lnTo>
                      <a:pt x="129" y="198"/>
                    </a:lnTo>
                    <a:lnTo>
                      <a:pt x="139" y="192"/>
                    </a:lnTo>
                    <a:lnTo>
                      <a:pt x="135" y="189"/>
                    </a:lnTo>
                    <a:lnTo>
                      <a:pt x="132" y="179"/>
                    </a:lnTo>
                    <a:lnTo>
                      <a:pt x="106" y="176"/>
                    </a:lnTo>
                    <a:lnTo>
                      <a:pt x="100" y="167"/>
                    </a:lnTo>
                    <a:lnTo>
                      <a:pt x="103" y="163"/>
                    </a:lnTo>
                    <a:lnTo>
                      <a:pt x="94" y="156"/>
                    </a:lnTo>
                    <a:lnTo>
                      <a:pt x="91" y="159"/>
                    </a:lnTo>
                    <a:lnTo>
                      <a:pt x="84" y="158"/>
                    </a:lnTo>
                    <a:lnTo>
                      <a:pt x="97" y="136"/>
                    </a:lnTo>
                    <a:lnTo>
                      <a:pt x="88" y="132"/>
                    </a:lnTo>
                    <a:lnTo>
                      <a:pt x="89" y="99"/>
                    </a:lnTo>
                    <a:lnTo>
                      <a:pt x="98" y="75"/>
                    </a:lnTo>
                    <a:lnTo>
                      <a:pt x="85" y="69"/>
                    </a:lnTo>
                    <a:lnTo>
                      <a:pt x="72" y="73"/>
                    </a:lnTo>
                    <a:lnTo>
                      <a:pt x="73" y="64"/>
                    </a:lnTo>
                    <a:lnTo>
                      <a:pt x="67" y="49"/>
                    </a:lnTo>
                    <a:lnTo>
                      <a:pt x="75" y="43"/>
                    </a:lnTo>
                    <a:lnTo>
                      <a:pt x="74" y="34"/>
                    </a:lnTo>
                    <a:lnTo>
                      <a:pt x="67" y="30"/>
                    </a:lnTo>
                    <a:lnTo>
                      <a:pt x="66" y="27"/>
                    </a:lnTo>
                    <a:lnTo>
                      <a:pt x="62" y="26"/>
                    </a:lnTo>
                    <a:lnTo>
                      <a:pt x="60" y="19"/>
                    </a:lnTo>
                    <a:lnTo>
                      <a:pt x="55" y="18"/>
                    </a:lnTo>
                    <a:lnTo>
                      <a:pt x="48" y="1"/>
                    </a:lnTo>
                    <a:lnTo>
                      <a:pt x="36" y="1"/>
                    </a:lnTo>
                    <a:lnTo>
                      <a:pt x="32" y="6"/>
                    </a:lnTo>
                    <a:lnTo>
                      <a:pt x="30" y="1"/>
                    </a:lnTo>
                    <a:lnTo>
                      <a:pt x="1" y="0"/>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5" name="Freeform 381"/>
              <p:cNvSpPr>
                <a:spLocks/>
              </p:cNvSpPr>
              <p:nvPr/>
            </p:nvSpPr>
            <p:spPr bwMode="auto">
              <a:xfrm>
                <a:off x="3741" y="522"/>
                <a:ext cx="209" cy="265"/>
              </a:xfrm>
              <a:custGeom>
                <a:avLst/>
                <a:gdLst>
                  <a:gd name="T0" fmla="*/ 84 w 209"/>
                  <a:gd name="T1" fmla="*/ 0 h 265"/>
                  <a:gd name="T2" fmla="*/ 94 w 209"/>
                  <a:gd name="T3" fmla="*/ 16 h 265"/>
                  <a:gd name="T4" fmla="*/ 83 w 209"/>
                  <a:gd name="T5" fmla="*/ 31 h 265"/>
                  <a:gd name="T6" fmla="*/ 99 w 209"/>
                  <a:gd name="T7" fmla="*/ 41 h 265"/>
                  <a:gd name="T8" fmla="*/ 96 w 209"/>
                  <a:gd name="T9" fmla="*/ 49 h 265"/>
                  <a:gd name="T10" fmla="*/ 81 w 209"/>
                  <a:gd name="T11" fmla="*/ 66 h 265"/>
                  <a:gd name="T12" fmla="*/ 68 w 209"/>
                  <a:gd name="T13" fmla="*/ 76 h 265"/>
                  <a:gd name="T14" fmla="*/ 71 w 209"/>
                  <a:gd name="T15" fmla="*/ 81 h 265"/>
                  <a:gd name="T16" fmla="*/ 88 w 209"/>
                  <a:gd name="T17" fmla="*/ 74 h 265"/>
                  <a:gd name="T18" fmla="*/ 95 w 209"/>
                  <a:gd name="T19" fmla="*/ 76 h 265"/>
                  <a:gd name="T20" fmla="*/ 89 w 209"/>
                  <a:gd name="T21" fmla="*/ 84 h 265"/>
                  <a:gd name="T22" fmla="*/ 87 w 209"/>
                  <a:gd name="T23" fmla="*/ 94 h 265"/>
                  <a:gd name="T24" fmla="*/ 105 w 209"/>
                  <a:gd name="T25" fmla="*/ 111 h 265"/>
                  <a:gd name="T26" fmla="*/ 154 w 209"/>
                  <a:gd name="T27" fmla="*/ 117 h 265"/>
                  <a:gd name="T28" fmla="*/ 168 w 209"/>
                  <a:gd name="T29" fmla="*/ 139 h 265"/>
                  <a:gd name="T30" fmla="*/ 191 w 209"/>
                  <a:gd name="T31" fmla="*/ 140 h 265"/>
                  <a:gd name="T32" fmla="*/ 209 w 209"/>
                  <a:gd name="T33" fmla="*/ 146 h 265"/>
                  <a:gd name="T34" fmla="*/ 205 w 209"/>
                  <a:gd name="T35" fmla="*/ 189 h 265"/>
                  <a:gd name="T36" fmla="*/ 163 w 209"/>
                  <a:gd name="T37" fmla="*/ 240 h 265"/>
                  <a:gd name="T38" fmla="*/ 153 w 209"/>
                  <a:gd name="T39" fmla="*/ 248 h 265"/>
                  <a:gd name="T40" fmla="*/ 127 w 209"/>
                  <a:gd name="T41" fmla="*/ 259 h 265"/>
                  <a:gd name="T42" fmla="*/ 114 w 209"/>
                  <a:gd name="T43" fmla="*/ 241 h 265"/>
                  <a:gd name="T44" fmla="*/ 94 w 209"/>
                  <a:gd name="T45" fmla="*/ 235 h 265"/>
                  <a:gd name="T46" fmla="*/ 75 w 209"/>
                  <a:gd name="T47" fmla="*/ 235 h 265"/>
                  <a:gd name="T48" fmla="*/ 64 w 209"/>
                  <a:gd name="T49" fmla="*/ 212 h 265"/>
                  <a:gd name="T50" fmla="*/ 63 w 209"/>
                  <a:gd name="T51" fmla="*/ 196 h 265"/>
                  <a:gd name="T52" fmla="*/ 81 w 209"/>
                  <a:gd name="T53" fmla="*/ 197 h 265"/>
                  <a:gd name="T54" fmla="*/ 87 w 209"/>
                  <a:gd name="T55" fmla="*/ 189 h 265"/>
                  <a:gd name="T56" fmla="*/ 58 w 209"/>
                  <a:gd name="T57" fmla="*/ 175 h 265"/>
                  <a:gd name="T58" fmla="*/ 55 w 209"/>
                  <a:gd name="T59" fmla="*/ 162 h 265"/>
                  <a:gd name="T60" fmla="*/ 43 w 209"/>
                  <a:gd name="T61" fmla="*/ 158 h 265"/>
                  <a:gd name="T62" fmla="*/ 49 w 209"/>
                  <a:gd name="T63" fmla="*/ 135 h 265"/>
                  <a:gd name="T64" fmla="*/ 41 w 209"/>
                  <a:gd name="T65" fmla="*/ 98 h 265"/>
                  <a:gd name="T66" fmla="*/ 37 w 209"/>
                  <a:gd name="T67" fmla="*/ 68 h 265"/>
                  <a:gd name="T68" fmla="*/ 25 w 209"/>
                  <a:gd name="T69" fmla="*/ 63 h 265"/>
                  <a:gd name="T70" fmla="*/ 27 w 209"/>
                  <a:gd name="T71" fmla="*/ 42 h 265"/>
                  <a:gd name="T72" fmla="*/ 19 w 209"/>
                  <a:gd name="T73" fmla="*/ 29 h 265"/>
                  <a:gd name="T74" fmla="*/ 14 w 209"/>
                  <a:gd name="T75" fmla="*/ 25 h 265"/>
                  <a:gd name="T76" fmla="*/ 7 w 209"/>
                  <a:gd name="T77" fmla="*/ 1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265"/>
                  <a:gd name="T119" fmla="*/ 209 w 209"/>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265">
                    <a:moveTo>
                      <a:pt x="0" y="0"/>
                    </a:moveTo>
                    <a:lnTo>
                      <a:pt x="84" y="0"/>
                    </a:lnTo>
                    <a:lnTo>
                      <a:pt x="100" y="10"/>
                    </a:lnTo>
                    <a:lnTo>
                      <a:pt x="94" y="16"/>
                    </a:lnTo>
                    <a:lnTo>
                      <a:pt x="88" y="16"/>
                    </a:lnTo>
                    <a:lnTo>
                      <a:pt x="83" y="31"/>
                    </a:lnTo>
                    <a:lnTo>
                      <a:pt x="92" y="42"/>
                    </a:lnTo>
                    <a:lnTo>
                      <a:pt x="99" y="41"/>
                    </a:lnTo>
                    <a:lnTo>
                      <a:pt x="102" y="43"/>
                    </a:lnTo>
                    <a:lnTo>
                      <a:pt x="96" y="49"/>
                    </a:lnTo>
                    <a:lnTo>
                      <a:pt x="89" y="56"/>
                    </a:lnTo>
                    <a:lnTo>
                      <a:pt x="81" y="66"/>
                    </a:lnTo>
                    <a:lnTo>
                      <a:pt x="71" y="71"/>
                    </a:lnTo>
                    <a:lnTo>
                      <a:pt x="68" y="76"/>
                    </a:lnTo>
                    <a:lnTo>
                      <a:pt x="66" y="79"/>
                    </a:lnTo>
                    <a:lnTo>
                      <a:pt x="71" y="81"/>
                    </a:lnTo>
                    <a:lnTo>
                      <a:pt x="82" y="78"/>
                    </a:lnTo>
                    <a:lnTo>
                      <a:pt x="88" y="74"/>
                    </a:lnTo>
                    <a:lnTo>
                      <a:pt x="97" y="67"/>
                    </a:lnTo>
                    <a:lnTo>
                      <a:pt x="95" y="76"/>
                    </a:lnTo>
                    <a:lnTo>
                      <a:pt x="87" y="81"/>
                    </a:lnTo>
                    <a:lnTo>
                      <a:pt x="89" y="84"/>
                    </a:lnTo>
                    <a:lnTo>
                      <a:pt x="77" y="88"/>
                    </a:lnTo>
                    <a:lnTo>
                      <a:pt x="87" y="94"/>
                    </a:lnTo>
                    <a:lnTo>
                      <a:pt x="88" y="107"/>
                    </a:lnTo>
                    <a:lnTo>
                      <a:pt x="105" y="111"/>
                    </a:lnTo>
                    <a:lnTo>
                      <a:pt x="109" y="122"/>
                    </a:lnTo>
                    <a:lnTo>
                      <a:pt x="154" y="117"/>
                    </a:lnTo>
                    <a:lnTo>
                      <a:pt x="162" y="123"/>
                    </a:lnTo>
                    <a:lnTo>
                      <a:pt x="168" y="139"/>
                    </a:lnTo>
                    <a:lnTo>
                      <a:pt x="177" y="143"/>
                    </a:lnTo>
                    <a:lnTo>
                      <a:pt x="191" y="140"/>
                    </a:lnTo>
                    <a:lnTo>
                      <a:pt x="194" y="148"/>
                    </a:lnTo>
                    <a:lnTo>
                      <a:pt x="209" y="146"/>
                    </a:lnTo>
                    <a:lnTo>
                      <a:pt x="206" y="160"/>
                    </a:lnTo>
                    <a:lnTo>
                      <a:pt x="205" y="189"/>
                    </a:lnTo>
                    <a:lnTo>
                      <a:pt x="174" y="236"/>
                    </a:lnTo>
                    <a:lnTo>
                      <a:pt x="163" y="240"/>
                    </a:lnTo>
                    <a:lnTo>
                      <a:pt x="160" y="248"/>
                    </a:lnTo>
                    <a:lnTo>
                      <a:pt x="153" y="248"/>
                    </a:lnTo>
                    <a:lnTo>
                      <a:pt x="143" y="265"/>
                    </a:lnTo>
                    <a:lnTo>
                      <a:pt x="127" y="259"/>
                    </a:lnTo>
                    <a:lnTo>
                      <a:pt x="128" y="251"/>
                    </a:lnTo>
                    <a:lnTo>
                      <a:pt x="114" y="241"/>
                    </a:lnTo>
                    <a:lnTo>
                      <a:pt x="109" y="244"/>
                    </a:lnTo>
                    <a:lnTo>
                      <a:pt x="94" y="235"/>
                    </a:lnTo>
                    <a:lnTo>
                      <a:pt x="83" y="244"/>
                    </a:lnTo>
                    <a:lnTo>
                      <a:pt x="75" y="235"/>
                    </a:lnTo>
                    <a:lnTo>
                      <a:pt x="77" y="223"/>
                    </a:lnTo>
                    <a:lnTo>
                      <a:pt x="64" y="212"/>
                    </a:lnTo>
                    <a:lnTo>
                      <a:pt x="69" y="201"/>
                    </a:lnTo>
                    <a:lnTo>
                      <a:pt x="63" y="196"/>
                    </a:lnTo>
                    <a:lnTo>
                      <a:pt x="77" y="192"/>
                    </a:lnTo>
                    <a:lnTo>
                      <a:pt x="81" y="197"/>
                    </a:lnTo>
                    <a:lnTo>
                      <a:pt x="91" y="191"/>
                    </a:lnTo>
                    <a:lnTo>
                      <a:pt x="87" y="189"/>
                    </a:lnTo>
                    <a:lnTo>
                      <a:pt x="84" y="179"/>
                    </a:lnTo>
                    <a:lnTo>
                      <a:pt x="58" y="175"/>
                    </a:lnTo>
                    <a:lnTo>
                      <a:pt x="52" y="167"/>
                    </a:lnTo>
                    <a:lnTo>
                      <a:pt x="55" y="162"/>
                    </a:lnTo>
                    <a:lnTo>
                      <a:pt x="46" y="155"/>
                    </a:lnTo>
                    <a:lnTo>
                      <a:pt x="43" y="158"/>
                    </a:lnTo>
                    <a:lnTo>
                      <a:pt x="36" y="158"/>
                    </a:lnTo>
                    <a:lnTo>
                      <a:pt x="49" y="135"/>
                    </a:lnTo>
                    <a:lnTo>
                      <a:pt x="40" y="131"/>
                    </a:lnTo>
                    <a:lnTo>
                      <a:pt x="41" y="98"/>
                    </a:lnTo>
                    <a:lnTo>
                      <a:pt x="50" y="74"/>
                    </a:lnTo>
                    <a:lnTo>
                      <a:pt x="37" y="68"/>
                    </a:lnTo>
                    <a:lnTo>
                      <a:pt x="24" y="72"/>
                    </a:lnTo>
                    <a:lnTo>
                      <a:pt x="25" y="63"/>
                    </a:lnTo>
                    <a:lnTo>
                      <a:pt x="19" y="48"/>
                    </a:lnTo>
                    <a:lnTo>
                      <a:pt x="27" y="42"/>
                    </a:lnTo>
                    <a:lnTo>
                      <a:pt x="26" y="33"/>
                    </a:lnTo>
                    <a:lnTo>
                      <a:pt x="19" y="29"/>
                    </a:lnTo>
                    <a:lnTo>
                      <a:pt x="19" y="26"/>
                    </a:lnTo>
                    <a:lnTo>
                      <a:pt x="14" y="25"/>
                    </a:lnTo>
                    <a:lnTo>
                      <a:pt x="12" y="18"/>
                    </a:lnTo>
                    <a:lnTo>
                      <a:pt x="7" y="17"/>
                    </a:lnTo>
                    <a:lnTo>
                      <a:pt x="0" y="0"/>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6" name="Freeform 382"/>
              <p:cNvSpPr>
                <a:spLocks/>
              </p:cNvSpPr>
              <p:nvPr/>
            </p:nvSpPr>
            <p:spPr bwMode="auto">
              <a:xfrm>
                <a:off x="4011" y="883"/>
                <a:ext cx="164" cy="77"/>
              </a:xfrm>
              <a:custGeom>
                <a:avLst/>
                <a:gdLst>
                  <a:gd name="T0" fmla="*/ 0 w 492"/>
                  <a:gd name="T1" fmla="*/ 0 h 232"/>
                  <a:gd name="T2" fmla="*/ 0 w 492"/>
                  <a:gd name="T3" fmla="*/ 0 h 232"/>
                  <a:gd name="T4" fmla="*/ 0 w 492"/>
                  <a:gd name="T5" fmla="*/ 0 h 232"/>
                  <a:gd name="T6" fmla="*/ 0 w 492"/>
                  <a:gd name="T7" fmla="*/ 0 h 232"/>
                  <a:gd name="T8" fmla="*/ 0 w 492"/>
                  <a:gd name="T9" fmla="*/ 0 h 232"/>
                  <a:gd name="T10" fmla="*/ 0 w 492"/>
                  <a:gd name="T11" fmla="*/ 0 h 232"/>
                  <a:gd name="T12" fmla="*/ 0 w 492"/>
                  <a:gd name="T13" fmla="*/ 0 h 232"/>
                  <a:gd name="T14" fmla="*/ 0 w 492"/>
                  <a:gd name="T15" fmla="*/ 0 h 232"/>
                  <a:gd name="T16" fmla="*/ 0 w 492"/>
                  <a:gd name="T17" fmla="*/ 0 h 232"/>
                  <a:gd name="T18" fmla="*/ 0 w 492"/>
                  <a:gd name="T19" fmla="*/ 0 h 232"/>
                  <a:gd name="T20" fmla="*/ 0 w 492"/>
                  <a:gd name="T21" fmla="*/ 0 h 232"/>
                  <a:gd name="T22" fmla="*/ 0 w 492"/>
                  <a:gd name="T23" fmla="*/ 0 h 232"/>
                  <a:gd name="T24" fmla="*/ 0 w 492"/>
                  <a:gd name="T25" fmla="*/ 0 h 232"/>
                  <a:gd name="T26" fmla="*/ 0 w 492"/>
                  <a:gd name="T27" fmla="*/ 0 h 232"/>
                  <a:gd name="T28" fmla="*/ 0 w 492"/>
                  <a:gd name="T29" fmla="*/ 0 h 232"/>
                  <a:gd name="T30" fmla="*/ 0 w 492"/>
                  <a:gd name="T31" fmla="*/ 0 h 232"/>
                  <a:gd name="T32" fmla="*/ 0 w 492"/>
                  <a:gd name="T33" fmla="*/ 0 h 232"/>
                  <a:gd name="T34" fmla="*/ 0 w 492"/>
                  <a:gd name="T35" fmla="*/ 0 h 232"/>
                  <a:gd name="T36" fmla="*/ 0 w 492"/>
                  <a:gd name="T37" fmla="*/ 0 h 232"/>
                  <a:gd name="T38" fmla="*/ 0 w 492"/>
                  <a:gd name="T39" fmla="*/ 0 h 232"/>
                  <a:gd name="T40" fmla="*/ 0 w 492"/>
                  <a:gd name="T41" fmla="*/ 0 h 232"/>
                  <a:gd name="T42" fmla="*/ 0 w 492"/>
                  <a:gd name="T43" fmla="*/ 0 h 232"/>
                  <a:gd name="T44" fmla="*/ 0 w 492"/>
                  <a:gd name="T45" fmla="*/ 0 h 232"/>
                  <a:gd name="T46" fmla="*/ 0 w 492"/>
                  <a:gd name="T47" fmla="*/ 0 h 232"/>
                  <a:gd name="T48" fmla="*/ 0 w 492"/>
                  <a:gd name="T49" fmla="*/ 0 h 232"/>
                  <a:gd name="T50" fmla="*/ 0 w 492"/>
                  <a:gd name="T51" fmla="*/ 0 h 232"/>
                  <a:gd name="T52" fmla="*/ 0 w 492"/>
                  <a:gd name="T53" fmla="*/ 0 h 232"/>
                  <a:gd name="T54" fmla="*/ 0 w 492"/>
                  <a:gd name="T55" fmla="*/ 0 h 232"/>
                  <a:gd name="T56" fmla="*/ 0 w 492"/>
                  <a:gd name="T57" fmla="*/ 0 h 232"/>
                  <a:gd name="T58" fmla="*/ 0 w 492"/>
                  <a:gd name="T59" fmla="*/ 0 h 232"/>
                  <a:gd name="T60" fmla="*/ 0 w 492"/>
                  <a:gd name="T61" fmla="*/ 0 h 232"/>
                  <a:gd name="T62" fmla="*/ 0 w 492"/>
                  <a:gd name="T63" fmla="*/ 0 h 232"/>
                  <a:gd name="T64" fmla="*/ 0 w 492"/>
                  <a:gd name="T65" fmla="*/ 0 h 232"/>
                  <a:gd name="T66" fmla="*/ 0 w 492"/>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92"/>
                  <a:gd name="T103" fmla="*/ 0 h 232"/>
                  <a:gd name="T104" fmla="*/ 492 w 492"/>
                  <a:gd name="T105" fmla="*/ 232 h 2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92" h="232">
                    <a:moveTo>
                      <a:pt x="0" y="90"/>
                    </a:moveTo>
                    <a:lnTo>
                      <a:pt x="15" y="98"/>
                    </a:lnTo>
                    <a:lnTo>
                      <a:pt x="18" y="123"/>
                    </a:lnTo>
                    <a:lnTo>
                      <a:pt x="52" y="125"/>
                    </a:lnTo>
                    <a:lnTo>
                      <a:pt x="47" y="210"/>
                    </a:lnTo>
                    <a:lnTo>
                      <a:pt x="54" y="215"/>
                    </a:lnTo>
                    <a:lnTo>
                      <a:pt x="62" y="210"/>
                    </a:lnTo>
                    <a:lnTo>
                      <a:pt x="62" y="219"/>
                    </a:lnTo>
                    <a:lnTo>
                      <a:pt x="71" y="229"/>
                    </a:lnTo>
                    <a:lnTo>
                      <a:pt x="85" y="232"/>
                    </a:lnTo>
                    <a:lnTo>
                      <a:pt x="100" y="230"/>
                    </a:lnTo>
                    <a:lnTo>
                      <a:pt x="117" y="212"/>
                    </a:lnTo>
                    <a:lnTo>
                      <a:pt x="103" y="200"/>
                    </a:lnTo>
                    <a:lnTo>
                      <a:pt x="98" y="185"/>
                    </a:lnTo>
                    <a:lnTo>
                      <a:pt x="87" y="171"/>
                    </a:lnTo>
                    <a:lnTo>
                      <a:pt x="96" y="155"/>
                    </a:lnTo>
                    <a:lnTo>
                      <a:pt x="114" y="162"/>
                    </a:lnTo>
                    <a:lnTo>
                      <a:pt x="132" y="155"/>
                    </a:lnTo>
                    <a:lnTo>
                      <a:pt x="140" y="164"/>
                    </a:lnTo>
                    <a:lnTo>
                      <a:pt x="152" y="158"/>
                    </a:lnTo>
                    <a:lnTo>
                      <a:pt x="188" y="161"/>
                    </a:lnTo>
                    <a:lnTo>
                      <a:pt x="186" y="146"/>
                    </a:lnTo>
                    <a:lnTo>
                      <a:pt x="201" y="143"/>
                    </a:lnTo>
                    <a:lnTo>
                      <a:pt x="204" y="161"/>
                    </a:lnTo>
                    <a:lnTo>
                      <a:pt x="231" y="160"/>
                    </a:lnTo>
                    <a:lnTo>
                      <a:pt x="263" y="151"/>
                    </a:lnTo>
                    <a:lnTo>
                      <a:pt x="273" y="153"/>
                    </a:lnTo>
                    <a:lnTo>
                      <a:pt x="270" y="171"/>
                    </a:lnTo>
                    <a:lnTo>
                      <a:pt x="286" y="175"/>
                    </a:lnTo>
                    <a:lnTo>
                      <a:pt x="293" y="169"/>
                    </a:lnTo>
                    <a:lnTo>
                      <a:pt x="299" y="151"/>
                    </a:lnTo>
                    <a:lnTo>
                      <a:pt x="313" y="148"/>
                    </a:lnTo>
                    <a:lnTo>
                      <a:pt x="326" y="161"/>
                    </a:lnTo>
                    <a:lnTo>
                      <a:pt x="326" y="150"/>
                    </a:lnTo>
                    <a:lnTo>
                      <a:pt x="339" y="151"/>
                    </a:lnTo>
                    <a:lnTo>
                      <a:pt x="358" y="137"/>
                    </a:lnTo>
                    <a:lnTo>
                      <a:pt x="361" y="150"/>
                    </a:lnTo>
                    <a:lnTo>
                      <a:pt x="393" y="150"/>
                    </a:lnTo>
                    <a:lnTo>
                      <a:pt x="406" y="168"/>
                    </a:lnTo>
                    <a:lnTo>
                      <a:pt x="427" y="155"/>
                    </a:lnTo>
                    <a:lnTo>
                      <a:pt x="414" y="185"/>
                    </a:lnTo>
                    <a:lnTo>
                      <a:pt x="426" y="185"/>
                    </a:lnTo>
                    <a:lnTo>
                      <a:pt x="432" y="194"/>
                    </a:lnTo>
                    <a:lnTo>
                      <a:pt x="479" y="141"/>
                    </a:lnTo>
                    <a:lnTo>
                      <a:pt x="488" y="118"/>
                    </a:lnTo>
                    <a:lnTo>
                      <a:pt x="492" y="107"/>
                    </a:lnTo>
                    <a:lnTo>
                      <a:pt x="471" y="85"/>
                    </a:lnTo>
                    <a:lnTo>
                      <a:pt x="426" y="82"/>
                    </a:lnTo>
                    <a:lnTo>
                      <a:pt x="403" y="43"/>
                    </a:lnTo>
                    <a:lnTo>
                      <a:pt x="390" y="40"/>
                    </a:lnTo>
                    <a:lnTo>
                      <a:pt x="386" y="21"/>
                    </a:lnTo>
                    <a:lnTo>
                      <a:pt x="338" y="0"/>
                    </a:lnTo>
                    <a:lnTo>
                      <a:pt x="335" y="14"/>
                    </a:lnTo>
                    <a:lnTo>
                      <a:pt x="318" y="3"/>
                    </a:lnTo>
                    <a:lnTo>
                      <a:pt x="287" y="12"/>
                    </a:lnTo>
                    <a:lnTo>
                      <a:pt x="270" y="25"/>
                    </a:lnTo>
                    <a:lnTo>
                      <a:pt x="260" y="15"/>
                    </a:lnTo>
                    <a:lnTo>
                      <a:pt x="246" y="19"/>
                    </a:lnTo>
                    <a:lnTo>
                      <a:pt x="246" y="33"/>
                    </a:lnTo>
                    <a:lnTo>
                      <a:pt x="218" y="22"/>
                    </a:lnTo>
                    <a:lnTo>
                      <a:pt x="181" y="33"/>
                    </a:lnTo>
                    <a:lnTo>
                      <a:pt x="173" y="50"/>
                    </a:lnTo>
                    <a:lnTo>
                      <a:pt x="139" y="65"/>
                    </a:lnTo>
                    <a:lnTo>
                      <a:pt x="78" y="48"/>
                    </a:lnTo>
                    <a:lnTo>
                      <a:pt x="65" y="29"/>
                    </a:lnTo>
                    <a:lnTo>
                      <a:pt x="39" y="19"/>
                    </a:lnTo>
                    <a:lnTo>
                      <a:pt x="31" y="41"/>
                    </a:lnTo>
                    <a:lnTo>
                      <a:pt x="10" y="47"/>
                    </a:lnTo>
                    <a:lnTo>
                      <a:pt x="0" y="90"/>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7" name="Freeform 383"/>
              <p:cNvSpPr>
                <a:spLocks/>
              </p:cNvSpPr>
              <p:nvPr/>
            </p:nvSpPr>
            <p:spPr bwMode="auto">
              <a:xfrm>
                <a:off x="3766" y="718"/>
                <a:ext cx="177" cy="192"/>
              </a:xfrm>
              <a:custGeom>
                <a:avLst/>
                <a:gdLst>
                  <a:gd name="T0" fmla="*/ 0 w 532"/>
                  <a:gd name="T1" fmla="*/ 0 h 578"/>
                  <a:gd name="T2" fmla="*/ 0 w 532"/>
                  <a:gd name="T3" fmla="*/ 0 h 578"/>
                  <a:gd name="T4" fmla="*/ 0 w 532"/>
                  <a:gd name="T5" fmla="*/ 0 h 578"/>
                  <a:gd name="T6" fmla="*/ 0 w 532"/>
                  <a:gd name="T7" fmla="*/ 0 h 578"/>
                  <a:gd name="T8" fmla="*/ 0 w 532"/>
                  <a:gd name="T9" fmla="*/ 0 h 578"/>
                  <a:gd name="T10" fmla="*/ 0 w 532"/>
                  <a:gd name="T11" fmla="*/ 0 h 578"/>
                  <a:gd name="T12" fmla="*/ 0 w 532"/>
                  <a:gd name="T13" fmla="*/ 0 h 578"/>
                  <a:gd name="T14" fmla="*/ 0 w 532"/>
                  <a:gd name="T15" fmla="*/ 0 h 578"/>
                  <a:gd name="T16" fmla="*/ 0 w 532"/>
                  <a:gd name="T17" fmla="*/ 0 h 578"/>
                  <a:gd name="T18" fmla="*/ 0 w 532"/>
                  <a:gd name="T19" fmla="*/ 0 h 578"/>
                  <a:gd name="T20" fmla="*/ 0 w 532"/>
                  <a:gd name="T21" fmla="*/ 0 h 578"/>
                  <a:gd name="T22" fmla="*/ 0 w 532"/>
                  <a:gd name="T23" fmla="*/ 0 h 578"/>
                  <a:gd name="T24" fmla="*/ 0 w 532"/>
                  <a:gd name="T25" fmla="*/ 0 h 578"/>
                  <a:gd name="T26" fmla="*/ 0 w 532"/>
                  <a:gd name="T27" fmla="*/ 0 h 578"/>
                  <a:gd name="T28" fmla="*/ 0 w 532"/>
                  <a:gd name="T29" fmla="*/ 0 h 578"/>
                  <a:gd name="T30" fmla="*/ 0 w 532"/>
                  <a:gd name="T31" fmla="*/ 0 h 578"/>
                  <a:gd name="T32" fmla="*/ 0 w 532"/>
                  <a:gd name="T33" fmla="*/ 0 h 578"/>
                  <a:gd name="T34" fmla="*/ 0 w 532"/>
                  <a:gd name="T35" fmla="*/ 0 h 578"/>
                  <a:gd name="T36" fmla="*/ 0 w 532"/>
                  <a:gd name="T37" fmla="*/ 0 h 578"/>
                  <a:gd name="T38" fmla="*/ 0 w 532"/>
                  <a:gd name="T39" fmla="*/ 0 h 578"/>
                  <a:gd name="T40" fmla="*/ 0 w 532"/>
                  <a:gd name="T41" fmla="*/ 0 h 578"/>
                  <a:gd name="T42" fmla="*/ 0 w 532"/>
                  <a:gd name="T43" fmla="*/ 0 h 578"/>
                  <a:gd name="T44" fmla="*/ 0 w 532"/>
                  <a:gd name="T45" fmla="*/ 0 h 578"/>
                  <a:gd name="T46" fmla="*/ 0 w 532"/>
                  <a:gd name="T47" fmla="*/ 0 h 578"/>
                  <a:gd name="T48" fmla="*/ 0 w 532"/>
                  <a:gd name="T49" fmla="*/ 0 h 578"/>
                  <a:gd name="T50" fmla="*/ 0 w 532"/>
                  <a:gd name="T51" fmla="*/ 0 h 578"/>
                  <a:gd name="T52" fmla="*/ 0 w 532"/>
                  <a:gd name="T53" fmla="*/ 0 h 578"/>
                  <a:gd name="T54" fmla="*/ 0 w 532"/>
                  <a:gd name="T55" fmla="*/ 0 h 578"/>
                  <a:gd name="T56" fmla="*/ 0 w 532"/>
                  <a:gd name="T57" fmla="*/ 0 h 578"/>
                  <a:gd name="T58" fmla="*/ 0 w 532"/>
                  <a:gd name="T59" fmla="*/ 0 h 578"/>
                  <a:gd name="T60" fmla="*/ 0 w 532"/>
                  <a:gd name="T61" fmla="*/ 0 h 578"/>
                  <a:gd name="T62" fmla="*/ 0 w 532"/>
                  <a:gd name="T63" fmla="*/ 0 h 578"/>
                  <a:gd name="T64" fmla="*/ 0 w 532"/>
                  <a:gd name="T65" fmla="*/ 0 h 578"/>
                  <a:gd name="T66" fmla="*/ 0 w 532"/>
                  <a:gd name="T67" fmla="*/ 0 h 578"/>
                  <a:gd name="T68" fmla="*/ 0 w 532"/>
                  <a:gd name="T69" fmla="*/ 0 h 578"/>
                  <a:gd name="T70" fmla="*/ 0 w 532"/>
                  <a:gd name="T71" fmla="*/ 0 h 578"/>
                  <a:gd name="T72" fmla="*/ 0 w 532"/>
                  <a:gd name="T73" fmla="*/ 0 h 578"/>
                  <a:gd name="T74" fmla="*/ 0 w 532"/>
                  <a:gd name="T75" fmla="*/ 0 h 578"/>
                  <a:gd name="T76" fmla="*/ 0 w 532"/>
                  <a:gd name="T77" fmla="*/ 0 h 578"/>
                  <a:gd name="T78" fmla="*/ 0 w 532"/>
                  <a:gd name="T79" fmla="*/ 0 h 578"/>
                  <a:gd name="T80" fmla="*/ 0 w 532"/>
                  <a:gd name="T81" fmla="*/ 0 h 5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2"/>
                  <a:gd name="T124" fmla="*/ 0 h 578"/>
                  <a:gd name="T125" fmla="*/ 532 w 532"/>
                  <a:gd name="T126" fmla="*/ 578 h 5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2" h="578">
                    <a:moveTo>
                      <a:pt x="0" y="70"/>
                    </a:moveTo>
                    <a:lnTo>
                      <a:pt x="4" y="96"/>
                    </a:lnTo>
                    <a:lnTo>
                      <a:pt x="14" y="93"/>
                    </a:lnTo>
                    <a:lnTo>
                      <a:pt x="14" y="112"/>
                    </a:lnTo>
                    <a:lnTo>
                      <a:pt x="24" y="105"/>
                    </a:lnTo>
                    <a:lnTo>
                      <a:pt x="36" y="113"/>
                    </a:lnTo>
                    <a:lnTo>
                      <a:pt x="36" y="93"/>
                    </a:lnTo>
                    <a:lnTo>
                      <a:pt x="39" y="87"/>
                    </a:lnTo>
                    <a:lnTo>
                      <a:pt x="52" y="67"/>
                    </a:lnTo>
                    <a:lnTo>
                      <a:pt x="57" y="88"/>
                    </a:lnTo>
                    <a:lnTo>
                      <a:pt x="55" y="93"/>
                    </a:lnTo>
                    <a:lnTo>
                      <a:pt x="65" y="93"/>
                    </a:lnTo>
                    <a:lnTo>
                      <a:pt x="60" y="106"/>
                    </a:lnTo>
                    <a:lnTo>
                      <a:pt x="52" y="120"/>
                    </a:lnTo>
                    <a:lnTo>
                      <a:pt x="76" y="121"/>
                    </a:lnTo>
                    <a:lnTo>
                      <a:pt x="76" y="145"/>
                    </a:lnTo>
                    <a:lnTo>
                      <a:pt x="69" y="145"/>
                    </a:lnTo>
                    <a:lnTo>
                      <a:pt x="59" y="156"/>
                    </a:lnTo>
                    <a:lnTo>
                      <a:pt x="57" y="164"/>
                    </a:lnTo>
                    <a:lnTo>
                      <a:pt x="82" y="175"/>
                    </a:lnTo>
                    <a:lnTo>
                      <a:pt x="95" y="213"/>
                    </a:lnTo>
                    <a:lnTo>
                      <a:pt x="89" y="221"/>
                    </a:lnTo>
                    <a:lnTo>
                      <a:pt x="101" y="225"/>
                    </a:lnTo>
                    <a:lnTo>
                      <a:pt x="109" y="243"/>
                    </a:lnTo>
                    <a:lnTo>
                      <a:pt x="134" y="268"/>
                    </a:lnTo>
                    <a:lnTo>
                      <a:pt x="134" y="281"/>
                    </a:lnTo>
                    <a:lnTo>
                      <a:pt x="137" y="309"/>
                    </a:lnTo>
                    <a:lnTo>
                      <a:pt x="158" y="318"/>
                    </a:lnTo>
                    <a:lnTo>
                      <a:pt x="176" y="321"/>
                    </a:lnTo>
                    <a:lnTo>
                      <a:pt x="192" y="343"/>
                    </a:lnTo>
                    <a:lnTo>
                      <a:pt x="202" y="342"/>
                    </a:lnTo>
                    <a:lnTo>
                      <a:pt x="210" y="357"/>
                    </a:lnTo>
                    <a:lnTo>
                      <a:pt x="209" y="364"/>
                    </a:lnTo>
                    <a:lnTo>
                      <a:pt x="215" y="382"/>
                    </a:lnTo>
                    <a:lnTo>
                      <a:pt x="223" y="396"/>
                    </a:lnTo>
                    <a:lnTo>
                      <a:pt x="231" y="402"/>
                    </a:lnTo>
                    <a:lnTo>
                      <a:pt x="229" y="414"/>
                    </a:lnTo>
                    <a:lnTo>
                      <a:pt x="242" y="416"/>
                    </a:lnTo>
                    <a:lnTo>
                      <a:pt x="248" y="434"/>
                    </a:lnTo>
                    <a:lnTo>
                      <a:pt x="259" y="432"/>
                    </a:lnTo>
                    <a:lnTo>
                      <a:pt x="280" y="424"/>
                    </a:lnTo>
                    <a:lnTo>
                      <a:pt x="291" y="430"/>
                    </a:lnTo>
                    <a:lnTo>
                      <a:pt x="303" y="457"/>
                    </a:lnTo>
                    <a:lnTo>
                      <a:pt x="307" y="464"/>
                    </a:lnTo>
                    <a:lnTo>
                      <a:pt x="304" y="506"/>
                    </a:lnTo>
                    <a:lnTo>
                      <a:pt x="295" y="517"/>
                    </a:lnTo>
                    <a:lnTo>
                      <a:pt x="326" y="531"/>
                    </a:lnTo>
                    <a:lnTo>
                      <a:pt x="316" y="556"/>
                    </a:lnTo>
                    <a:lnTo>
                      <a:pt x="395" y="578"/>
                    </a:lnTo>
                    <a:lnTo>
                      <a:pt x="408" y="553"/>
                    </a:lnTo>
                    <a:lnTo>
                      <a:pt x="466" y="531"/>
                    </a:lnTo>
                    <a:lnTo>
                      <a:pt x="463" y="471"/>
                    </a:lnTo>
                    <a:lnTo>
                      <a:pt x="451" y="466"/>
                    </a:lnTo>
                    <a:lnTo>
                      <a:pt x="432" y="417"/>
                    </a:lnTo>
                    <a:lnTo>
                      <a:pt x="418" y="410"/>
                    </a:lnTo>
                    <a:lnTo>
                      <a:pt x="422" y="392"/>
                    </a:lnTo>
                    <a:lnTo>
                      <a:pt x="415" y="364"/>
                    </a:lnTo>
                    <a:lnTo>
                      <a:pt x="421" y="345"/>
                    </a:lnTo>
                    <a:lnTo>
                      <a:pt x="520" y="312"/>
                    </a:lnTo>
                    <a:lnTo>
                      <a:pt x="532" y="300"/>
                    </a:lnTo>
                    <a:lnTo>
                      <a:pt x="528" y="285"/>
                    </a:lnTo>
                    <a:lnTo>
                      <a:pt x="506" y="248"/>
                    </a:lnTo>
                    <a:lnTo>
                      <a:pt x="447" y="217"/>
                    </a:lnTo>
                    <a:lnTo>
                      <a:pt x="391" y="228"/>
                    </a:lnTo>
                    <a:lnTo>
                      <a:pt x="360" y="243"/>
                    </a:lnTo>
                    <a:lnTo>
                      <a:pt x="353" y="207"/>
                    </a:lnTo>
                    <a:lnTo>
                      <a:pt x="306" y="189"/>
                    </a:lnTo>
                    <a:lnTo>
                      <a:pt x="310" y="164"/>
                    </a:lnTo>
                    <a:lnTo>
                      <a:pt x="267" y="135"/>
                    </a:lnTo>
                    <a:lnTo>
                      <a:pt x="252" y="145"/>
                    </a:lnTo>
                    <a:lnTo>
                      <a:pt x="207" y="117"/>
                    </a:lnTo>
                    <a:lnTo>
                      <a:pt x="174" y="143"/>
                    </a:lnTo>
                    <a:lnTo>
                      <a:pt x="150" y="117"/>
                    </a:lnTo>
                    <a:lnTo>
                      <a:pt x="156" y="82"/>
                    </a:lnTo>
                    <a:lnTo>
                      <a:pt x="117" y="48"/>
                    </a:lnTo>
                    <a:lnTo>
                      <a:pt x="132" y="16"/>
                    </a:lnTo>
                    <a:lnTo>
                      <a:pt x="114" y="0"/>
                    </a:lnTo>
                    <a:lnTo>
                      <a:pt x="70" y="20"/>
                    </a:lnTo>
                    <a:lnTo>
                      <a:pt x="39" y="25"/>
                    </a:lnTo>
                    <a:lnTo>
                      <a:pt x="11" y="20"/>
                    </a:lnTo>
                    <a:lnTo>
                      <a:pt x="10" y="34"/>
                    </a:lnTo>
                    <a:lnTo>
                      <a:pt x="0" y="70"/>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8" name="Freeform 384"/>
              <p:cNvSpPr>
                <a:spLocks/>
              </p:cNvSpPr>
              <p:nvPr/>
            </p:nvSpPr>
            <p:spPr bwMode="auto">
              <a:xfrm>
                <a:off x="3883" y="637"/>
                <a:ext cx="251" cy="191"/>
              </a:xfrm>
              <a:custGeom>
                <a:avLst/>
                <a:gdLst>
                  <a:gd name="T0" fmla="*/ 0 w 752"/>
                  <a:gd name="T1" fmla="*/ 0 h 571"/>
                  <a:gd name="T2" fmla="*/ 0 w 752"/>
                  <a:gd name="T3" fmla="*/ 0 h 571"/>
                  <a:gd name="T4" fmla="*/ 0 w 752"/>
                  <a:gd name="T5" fmla="*/ 0 h 571"/>
                  <a:gd name="T6" fmla="*/ 0 w 752"/>
                  <a:gd name="T7" fmla="*/ 0 h 571"/>
                  <a:gd name="T8" fmla="*/ 0 w 752"/>
                  <a:gd name="T9" fmla="*/ 0 h 571"/>
                  <a:gd name="T10" fmla="*/ 0 w 752"/>
                  <a:gd name="T11" fmla="*/ 0 h 571"/>
                  <a:gd name="T12" fmla="*/ 0 w 752"/>
                  <a:gd name="T13" fmla="*/ 0 h 571"/>
                  <a:gd name="T14" fmla="*/ 0 w 752"/>
                  <a:gd name="T15" fmla="*/ 0 h 571"/>
                  <a:gd name="T16" fmla="*/ 0 w 752"/>
                  <a:gd name="T17" fmla="*/ 0 h 571"/>
                  <a:gd name="T18" fmla="*/ 0 w 752"/>
                  <a:gd name="T19" fmla="*/ 0 h 571"/>
                  <a:gd name="T20" fmla="*/ 0 w 752"/>
                  <a:gd name="T21" fmla="*/ 0 h 571"/>
                  <a:gd name="T22" fmla="*/ 0 w 752"/>
                  <a:gd name="T23" fmla="*/ 0 h 571"/>
                  <a:gd name="T24" fmla="*/ 0 w 752"/>
                  <a:gd name="T25" fmla="*/ 0 h 571"/>
                  <a:gd name="T26" fmla="*/ 0 w 752"/>
                  <a:gd name="T27" fmla="*/ 0 h 571"/>
                  <a:gd name="T28" fmla="*/ 0 w 752"/>
                  <a:gd name="T29" fmla="*/ 0 h 571"/>
                  <a:gd name="T30" fmla="*/ 0 w 752"/>
                  <a:gd name="T31" fmla="*/ 0 h 571"/>
                  <a:gd name="T32" fmla="*/ 0 w 752"/>
                  <a:gd name="T33" fmla="*/ 0 h 571"/>
                  <a:gd name="T34" fmla="*/ 0 w 752"/>
                  <a:gd name="T35" fmla="*/ 0 h 571"/>
                  <a:gd name="T36" fmla="*/ 0 w 752"/>
                  <a:gd name="T37" fmla="*/ 0 h 571"/>
                  <a:gd name="T38" fmla="*/ 0 w 752"/>
                  <a:gd name="T39" fmla="*/ 0 h 571"/>
                  <a:gd name="T40" fmla="*/ 0 w 752"/>
                  <a:gd name="T41" fmla="*/ 0 h 571"/>
                  <a:gd name="T42" fmla="*/ 0 w 752"/>
                  <a:gd name="T43" fmla="*/ 0 h 571"/>
                  <a:gd name="T44" fmla="*/ 0 w 752"/>
                  <a:gd name="T45" fmla="*/ 0 h 571"/>
                  <a:gd name="T46" fmla="*/ 0 w 752"/>
                  <a:gd name="T47" fmla="*/ 0 h 571"/>
                  <a:gd name="T48" fmla="*/ 0 w 752"/>
                  <a:gd name="T49" fmla="*/ 0 h 571"/>
                  <a:gd name="T50" fmla="*/ 0 w 752"/>
                  <a:gd name="T51" fmla="*/ 0 h 571"/>
                  <a:gd name="T52" fmla="*/ 0 w 752"/>
                  <a:gd name="T53" fmla="*/ 0 h 571"/>
                  <a:gd name="T54" fmla="*/ 0 w 752"/>
                  <a:gd name="T55" fmla="*/ 0 h 571"/>
                  <a:gd name="T56" fmla="*/ 0 w 752"/>
                  <a:gd name="T57" fmla="*/ 0 h 571"/>
                  <a:gd name="T58" fmla="*/ 0 w 752"/>
                  <a:gd name="T59" fmla="*/ 0 h 571"/>
                  <a:gd name="T60" fmla="*/ 0 w 752"/>
                  <a:gd name="T61" fmla="*/ 0 h 571"/>
                  <a:gd name="T62" fmla="*/ 0 w 752"/>
                  <a:gd name="T63" fmla="*/ 0 h 571"/>
                  <a:gd name="T64" fmla="*/ 0 w 752"/>
                  <a:gd name="T65" fmla="*/ 0 h 571"/>
                  <a:gd name="T66" fmla="*/ 0 w 752"/>
                  <a:gd name="T67" fmla="*/ 0 h 571"/>
                  <a:gd name="T68" fmla="*/ 0 w 752"/>
                  <a:gd name="T69" fmla="*/ 0 h 571"/>
                  <a:gd name="T70" fmla="*/ 0 w 752"/>
                  <a:gd name="T71" fmla="*/ 0 h 571"/>
                  <a:gd name="T72" fmla="*/ 0 w 752"/>
                  <a:gd name="T73" fmla="*/ 0 h 571"/>
                  <a:gd name="T74" fmla="*/ 0 w 752"/>
                  <a:gd name="T75" fmla="*/ 0 h 571"/>
                  <a:gd name="T76" fmla="*/ 0 w 752"/>
                  <a:gd name="T77" fmla="*/ 0 h 571"/>
                  <a:gd name="T78" fmla="*/ 0 w 752"/>
                  <a:gd name="T79" fmla="*/ 0 h 571"/>
                  <a:gd name="T80" fmla="*/ 0 w 752"/>
                  <a:gd name="T81" fmla="*/ 0 h 571"/>
                  <a:gd name="T82" fmla="*/ 0 w 752"/>
                  <a:gd name="T83" fmla="*/ 0 h 571"/>
                  <a:gd name="T84" fmla="*/ 0 w 752"/>
                  <a:gd name="T85" fmla="*/ 0 h 571"/>
                  <a:gd name="T86" fmla="*/ 0 w 752"/>
                  <a:gd name="T87" fmla="*/ 0 h 571"/>
                  <a:gd name="T88" fmla="*/ 0 w 752"/>
                  <a:gd name="T89" fmla="*/ 0 h 571"/>
                  <a:gd name="T90" fmla="*/ 0 w 752"/>
                  <a:gd name="T91" fmla="*/ 0 h 571"/>
                  <a:gd name="T92" fmla="*/ 0 w 752"/>
                  <a:gd name="T93" fmla="*/ 0 h 571"/>
                  <a:gd name="T94" fmla="*/ 0 w 752"/>
                  <a:gd name="T95" fmla="*/ 0 h 571"/>
                  <a:gd name="T96" fmla="*/ 0 w 752"/>
                  <a:gd name="T97" fmla="*/ 0 h 571"/>
                  <a:gd name="T98" fmla="*/ 0 w 752"/>
                  <a:gd name="T99" fmla="*/ 0 h 571"/>
                  <a:gd name="T100" fmla="*/ 0 w 752"/>
                  <a:gd name="T101" fmla="*/ 0 h 571"/>
                  <a:gd name="T102" fmla="*/ 0 w 752"/>
                  <a:gd name="T103" fmla="*/ 0 h 571"/>
                  <a:gd name="T104" fmla="*/ 0 w 752"/>
                  <a:gd name="T105" fmla="*/ 0 h 571"/>
                  <a:gd name="T106" fmla="*/ 0 w 752"/>
                  <a:gd name="T107" fmla="*/ 0 h 571"/>
                  <a:gd name="T108" fmla="*/ 0 w 752"/>
                  <a:gd name="T109" fmla="*/ 0 h 571"/>
                  <a:gd name="T110" fmla="*/ 0 w 752"/>
                  <a:gd name="T111" fmla="*/ 0 h 571"/>
                  <a:gd name="T112" fmla="*/ 0 w 752"/>
                  <a:gd name="T113" fmla="*/ 0 h 571"/>
                  <a:gd name="T114" fmla="*/ 0 w 752"/>
                  <a:gd name="T115" fmla="*/ 0 h 571"/>
                  <a:gd name="T116" fmla="*/ 0 w 752"/>
                  <a:gd name="T117" fmla="*/ 0 h 571"/>
                  <a:gd name="T118" fmla="*/ 0 w 752"/>
                  <a:gd name="T119" fmla="*/ 0 h 5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2"/>
                  <a:gd name="T181" fmla="*/ 0 h 571"/>
                  <a:gd name="T182" fmla="*/ 752 w 752"/>
                  <a:gd name="T183" fmla="*/ 571 h 5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2" h="571">
                    <a:moveTo>
                      <a:pt x="0" y="448"/>
                    </a:moveTo>
                    <a:lnTo>
                      <a:pt x="7" y="484"/>
                    </a:lnTo>
                    <a:lnTo>
                      <a:pt x="38" y="469"/>
                    </a:lnTo>
                    <a:lnTo>
                      <a:pt x="94" y="458"/>
                    </a:lnTo>
                    <a:lnTo>
                      <a:pt x="153" y="489"/>
                    </a:lnTo>
                    <a:lnTo>
                      <a:pt x="175" y="526"/>
                    </a:lnTo>
                    <a:lnTo>
                      <a:pt x="188" y="501"/>
                    </a:lnTo>
                    <a:lnTo>
                      <a:pt x="222" y="514"/>
                    </a:lnTo>
                    <a:lnTo>
                      <a:pt x="250" y="497"/>
                    </a:lnTo>
                    <a:lnTo>
                      <a:pt x="292" y="494"/>
                    </a:lnTo>
                    <a:lnTo>
                      <a:pt x="312" y="511"/>
                    </a:lnTo>
                    <a:lnTo>
                      <a:pt x="343" y="571"/>
                    </a:lnTo>
                    <a:lnTo>
                      <a:pt x="367" y="568"/>
                    </a:lnTo>
                    <a:lnTo>
                      <a:pt x="387" y="528"/>
                    </a:lnTo>
                    <a:lnTo>
                      <a:pt x="365" y="509"/>
                    </a:lnTo>
                    <a:lnTo>
                      <a:pt x="371" y="447"/>
                    </a:lnTo>
                    <a:lnTo>
                      <a:pt x="439" y="439"/>
                    </a:lnTo>
                    <a:lnTo>
                      <a:pt x="482" y="411"/>
                    </a:lnTo>
                    <a:lnTo>
                      <a:pt x="531" y="430"/>
                    </a:lnTo>
                    <a:lnTo>
                      <a:pt x="538" y="451"/>
                    </a:lnTo>
                    <a:lnTo>
                      <a:pt x="560" y="450"/>
                    </a:lnTo>
                    <a:lnTo>
                      <a:pt x="613" y="412"/>
                    </a:lnTo>
                    <a:lnTo>
                      <a:pt x="716" y="422"/>
                    </a:lnTo>
                    <a:lnTo>
                      <a:pt x="704" y="389"/>
                    </a:lnTo>
                    <a:lnTo>
                      <a:pt x="717" y="362"/>
                    </a:lnTo>
                    <a:lnTo>
                      <a:pt x="713" y="319"/>
                    </a:lnTo>
                    <a:lnTo>
                      <a:pt x="724" y="304"/>
                    </a:lnTo>
                    <a:lnTo>
                      <a:pt x="746" y="316"/>
                    </a:lnTo>
                    <a:lnTo>
                      <a:pt x="752" y="282"/>
                    </a:lnTo>
                    <a:lnTo>
                      <a:pt x="693" y="196"/>
                    </a:lnTo>
                    <a:lnTo>
                      <a:pt x="607" y="200"/>
                    </a:lnTo>
                    <a:lnTo>
                      <a:pt x="586" y="132"/>
                    </a:lnTo>
                    <a:lnTo>
                      <a:pt x="554" y="98"/>
                    </a:lnTo>
                    <a:lnTo>
                      <a:pt x="570" y="69"/>
                    </a:lnTo>
                    <a:lnTo>
                      <a:pt x="583" y="72"/>
                    </a:lnTo>
                    <a:lnTo>
                      <a:pt x="564" y="11"/>
                    </a:lnTo>
                    <a:lnTo>
                      <a:pt x="542" y="0"/>
                    </a:lnTo>
                    <a:lnTo>
                      <a:pt x="530" y="1"/>
                    </a:lnTo>
                    <a:lnTo>
                      <a:pt x="532" y="21"/>
                    </a:lnTo>
                    <a:lnTo>
                      <a:pt x="499" y="23"/>
                    </a:lnTo>
                    <a:lnTo>
                      <a:pt x="486" y="16"/>
                    </a:lnTo>
                    <a:lnTo>
                      <a:pt x="455" y="19"/>
                    </a:lnTo>
                    <a:lnTo>
                      <a:pt x="426" y="11"/>
                    </a:lnTo>
                    <a:lnTo>
                      <a:pt x="416" y="22"/>
                    </a:lnTo>
                    <a:lnTo>
                      <a:pt x="394" y="50"/>
                    </a:lnTo>
                    <a:lnTo>
                      <a:pt x="364" y="78"/>
                    </a:lnTo>
                    <a:lnTo>
                      <a:pt x="342" y="116"/>
                    </a:lnTo>
                    <a:lnTo>
                      <a:pt x="335" y="155"/>
                    </a:lnTo>
                    <a:lnTo>
                      <a:pt x="315" y="161"/>
                    </a:lnTo>
                    <a:lnTo>
                      <a:pt x="317" y="143"/>
                    </a:lnTo>
                    <a:lnTo>
                      <a:pt x="304" y="119"/>
                    </a:lnTo>
                    <a:lnTo>
                      <a:pt x="261" y="134"/>
                    </a:lnTo>
                    <a:lnTo>
                      <a:pt x="241" y="133"/>
                    </a:lnTo>
                    <a:lnTo>
                      <a:pt x="191" y="134"/>
                    </a:lnTo>
                    <a:lnTo>
                      <a:pt x="186" y="219"/>
                    </a:lnTo>
                    <a:lnTo>
                      <a:pt x="94" y="361"/>
                    </a:lnTo>
                    <a:lnTo>
                      <a:pt x="61" y="373"/>
                    </a:lnTo>
                    <a:lnTo>
                      <a:pt x="52" y="397"/>
                    </a:lnTo>
                    <a:lnTo>
                      <a:pt x="32" y="398"/>
                    </a:lnTo>
                    <a:lnTo>
                      <a:pt x="0" y="448"/>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49" name="Freeform 385"/>
              <p:cNvSpPr>
                <a:spLocks/>
              </p:cNvSpPr>
              <p:nvPr/>
            </p:nvSpPr>
            <p:spPr bwMode="auto">
              <a:xfrm>
                <a:off x="3904" y="774"/>
                <a:ext cx="251" cy="130"/>
              </a:xfrm>
              <a:custGeom>
                <a:avLst/>
                <a:gdLst>
                  <a:gd name="T0" fmla="*/ 0 w 752"/>
                  <a:gd name="T1" fmla="*/ 0 h 390"/>
                  <a:gd name="T2" fmla="*/ 0 w 752"/>
                  <a:gd name="T3" fmla="*/ 0 h 390"/>
                  <a:gd name="T4" fmla="*/ 0 w 752"/>
                  <a:gd name="T5" fmla="*/ 0 h 390"/>
                  <a:gd name="T6" fmla="*/ 0 w 752"/>
                  <a:gd name="T7" fmla="*/ 0 h 390"/>
                  <a:gd name="T8" fmla="*/ 0 w 752"/>
                  <a:gd name="T9" fmla="*/ 0 h 390"/>
                  <a:gd name="T10" fmla="*/ 0 w 752"/>
                  <a:gd name="T11" fmla="*/ 0 h 390"/>
                  <a:gd name="T12" fmla="*/ 0 w 752"/>
                  <a:gd name="T13" fmla="*/ 0 h 390"/>
                  <a:gd name="T14" fmla="*/ 0 w 752"/>
                  <a:gd name="T15" fmla="*/ 0 h 390"/>
                  <a:gd name="T16" fmla="*/ 0 w 752"/>
                  <a:gd name="T17" fmla="*/ 0 h 390"/>
                  <a:gd name="T18" fmla="*/ 0 w 752"/>
                  <a:gd name="T19" fmla="*/ 0 h 390"/>
                  <a:gd name="T20" fmla="*/ 0 w 752"/>
                  <a:gd name="T21" fmla="*/ 0 h 390"/>
                  <a:gd name="T22" fmla="*/ 0 w 752"/>
                  <a:gd name="T23" fmla="*/ 0 h 390"/>
                  <a:gd name="T24" fmla="*/ 0 w 752"/>
                  <a:gd name="T25" fmla="*/ 0 h 390"/>
                  <a:gd name="T26" fmla="*/ 0 w 752"/>
                  <a:gd name="T27" fmla="*/ 0 h 390"/>
                  <a:gd name="T28" fmla="*/ 0 w 752"/>
                  <a:gd name="T29" fmla="*/ 0 h 390"/>
                  <a:gd name="T30" fmla="*/ 0 w 752"/>
                  <a:gd name="T31" fmla="*/ 0 h 390"/>
                  <a:gd name="T32" fmla="*/ 0 w 752"/>
                  <a:gd name="T33" fmla="*/ 0 h 390"/>
                  <a:gd name="T34" fmla="*/ 0 w 752"/>
                  <a:gd name="T35" fmla="*/ 0 h 390"/>
                  <a:gd name="T36" fmla="*/ 0 w 752"/>
                  <a:gd name="T37" fmla="*/ 0 h 390"/>
                  <a:gd name="T38" fmla="*/ 0 w 752"/>
                  <a:gd name="T39" fmla="*/ 0 h 390"/>
                  <a:gd name="T40" fmla="*/ 0 w 752"/>
                  <a:gd name="T41" fmla="*/ 0 h 390"/>
                  <a:gd name="T42" fmla="*/ 0 w 752"/>
                  <a:gd name="T43" fmla="*/ 0 h 390"/>
                  <a:gd name="T44" fmla="*/ 0 w 752"/>
                  <a:gd name="T45" fmla="*/ 0 h 390"/>
                  <a:gd name="T46" fmla="*/ 0 w 752"/>
                  <a:gd name="T47" fmla="*/ 0 h 390"/>
                  <a:gd name="T48" fmla="*/ 0 w 752"/>
                  <a:gd name="T49" fmla="*/ 0 h 390"/>
                  <a:gd name="T50" fmla="*/ 0 w 752"/>
                  <a:gd name="T51" fmla="*/ 0 h 390"/>
                  <a:gd name="T52" fmla="*/ 0 w 752"/>
                  <a:gd name="T53" fmla="*/ 0 h 390"/>
                  <a:gd name="T54" fmla="*/ 0 w 752"/>
                  <a:gd name="T55" fmla="*/ 0 h 390"/>
                  <a:gd name="T56" fmla="*/ 0 w 752"/>
                  <a:gd name="T57" fmla="*/ 0 h 390"/>
                  <a:gd name="T58" fmla="*/ 0 w 752"/>
                  <a:gd name="T59" fmla="*/ 0 h 390"/>
                  <a:gd name="T60" fmla="*/ 0 w 752"/>
                  <a:gd name="T61" fmla="*/ 0 h 390"/>
                  <a:gd name="T62" fmla="*/ 0 w 752"/>
                  <a:gd name="T63" fmla="*/ 0 h 390"/>
                  <a:gd name="T64" fmla="*/ 0 w 752"/>
                  <a:gd name="T65" fmla="*/ 0 h 390"/>
                  <a:gd name="T66" fmla="*/ 0 w 752"/>
                  <a:gd name="T67" fmla="*/ 0 h 390"/>
                  <a:gd name="T68" fmla="*/ 0 w 752"/>
                  <a:gd name="T69" fmla="*/ 0 h 390"/>
                  <a:gd name="T70" fmla="*/ 0 w 752"/>
                  <a:gd name="T71" fmla="*/ 0 h 390"/>
                  <a:gd name="T72" fmla="*/ 0 w 752"/>
                  <a:gd name="T73" fmla="*/ 0 h 390"/>
                  <a:gd name="T74" fmla="*/ 0 w 752"/>
                  <a:gd name="T75" fmla="*/ 0 h 390"/>
                  <a:gd name="T76" fmla="*/ 0 w 752"/>
                  <a:gd name="T77" fmla="*/ 0 h 390"/>
                  <a:gd name="T78" fmla="*/ 0 w 752"/>
                  <a:gd name="T79" fmla="*/ 0 h 390"/>
                  <a:gd name="T80" fmla="*/ 0 w 752"/>
                  <a:gd name="T81" fmla="*/ 0 h 390"/>
                  <a:gd name="T82" fmla="*/ 0 w 752"/>
                  <a:gd name="T83" fmla="*/ 0 h 390"/>
                  <a:gd name="T84" fmla="*/ 0 w 752"/>
                  <a:gd name="T85" fmla="*/ 0 h 390"/>
                  <a:gd name="T86" fmla="*/ 0 w 752"/>
                  <a:gd name="T87" fmla="*/ 0 h 390"/>
                  <a:gd name="T88" fmla="*/ 0 w 752"/>
                  <a:gd name="T89" fmla="*/ 0 h 390"/>
                  <a:gd name="T90" fmla="*/ 0 w 752"/>
                  <a:gd name="T91" fmla="*/ 0 h 390"/>
                  <a:gd name="T92" fmla="*/ 0 w 752"/>
                  <a:gd name="T93" fmla="*/ 0 h 390"/>
                  <a:gd name="T94" fmla="*/ 0 w 752"/>
                  <a:gd name="T95" fmla="*/ 0 h 390"/>
                  <a:gd name="T96" fmla="*/ 0 w 752"/>
                  <a:gd name="T97" fmla="*/ 0 h 390"/>
                  <a:gd name="T98" fmla="*/ 0 w 752"/>
                  <a:gd name="T99" fmla="*/ 0 h 390"/>
                  <a:gd name="T100" fmla="*/ 0 w 752"/>
                  <a:gd name="T101" fmla="*/ 0 h 390"/>
                  <a:gd name="T102" fmla="*/ 0 w 752"/>
                  <a:gd name="T103" fmla="*/ 0 h 390"/>
                  <a:gd name="T104" fmla="*/ 0 w 752"/>
                  <a:gd name="T105" fmla="*/ 0 h 390"/>
                  <a:gd name="T106" fmla="*/ 0 w 752"/>
                  <a:gd name="T107" fmla="*/ 0 h 390"/>
                  <a:gd name="T108" fmla="*/ 0 w 752"/>
                  <a:gd name="T109" fmla="*/ 0 h 390"/>
                  <a:gd name="T110" fmla="*/ 0 w 752"/>
                  <a:gd name="T111" fmla="*/ 0 h 390"/>
                  <a:gd name="T112" fmla="*/ 0 w 752"/>
                  <a:gd name="T113" fmla="*/ 0 h 390"/>
                  <a:gd name="T114" fmla="*/ 0 w 752"/>
                  <a:gd name="T115" fmla="*/ 0 h 390"/>
                  <a:gd name="T116" fmla="*/ 0 w 752"/>
                  <a:gd name="T117" fmla="*/ 0 h 390"/>
                  <a:gd name="T118" fmla="*/ 0 w 752"/>
                  <a:gd name="T119" fmla="*/ 0 h 390"/>
                  <a:gd name="T120" fmla="*/ 0 w 752"/>
                  <a:gd name="T121" fmla="*/ 0 h 3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52"/>
                  <a:gd name="T184" fmla="*/ 0 h 390"/>
                  <a:gd name="T185" fmla="*/ 752 w 752"/>
                  <a:gd name="T186" fmla="*/ 390 h 3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52" h="390">
                    <a:moveTo>
                      <a:pt x="0" y="194"/>
                    </a:moveTo>
                    <a:lnTo>
                      <a:pt x="6" y="175"/>
                    </a:lnTo>
                    <a:lnTo>
                      <a:pt x="105" y="142"/>
                    </a:lnTo>
                    <a:lnTo>
                      <a:pt x="117" y="130"/>
                    </a:lnTo>
                    <a:lnTo>
                      <a:pt x="113" y="115"/>
                    </a:lnTo>
                    <a:lnTo>
                      <a:pt x="126" y="90"/>
                    </a:lnTo>
                    <a:lnTo>
                      <a:pt x="160" y="103"/>
                    </a:lnTo>
                    <a:lnTo>
                      <a:pt x="188" y="86"/>
                    </a:lnTo>
                    <a:lnTo>
                      <a:pt x="230" y="83"/>
                    </a:lnTo>
                    <a:lnTo>
                      <a:pt x="250" y="100"/>
                    </a:lnTo>
                    <a:lnTo>
                      <a:pt x="281" y="160"/>
                    </a:lnTo>
                    <a:lnTo>
                      <a:pt x="305" y="157"/>
                    </a:lnTo>
                    <a:lnTo>
                      <a:pt x="325" y="117"/>
                    </a:lnTo>
                    <a:lnTo>
                      <a:pt x="303" y="98"/>
                    </a:lnTo>
                    <a:lnTo>
                      <a:pt x="309" y="36"/>
                    </a:lnTo>
                    <a:lnTo>
                      <a:pt x="377" y="28"/>
                    </a:lnTo>
                    <a:lnTo>
                      <a:pt x="420" y="0"/>
                    </a:lnTo>
                    <a:lnTo>
                      <a:pt x="469" y="19"/>
                    </a:lnTo>
                    <a:lnTo>
                      <a:pt x="476" y="40"/>
                    </a:lnTo>
                    <a:lnTo>
                      <a:pt x="498" y="39"/>
                    </a:lnTo>
                    <a:lnTo>
                      <a:pt x="551" y="1"/>
                    </a:lnTo>
                    <a:lnTo>
                      <a:pt x="654" y="11"/>
                    </a:lnTo>
                    <a:lnTo>
                      <a:pt x="700" y="68"/>
                    </a:lnTo>
                    <a:lnTo>
                      <a:pt x="724" y="80"/>
                    </a:lnTo>
                    <a:lnTo>
                      <a:pt x="752" y="121"/>
                    </a:lnTo>
                    <a:lnTo>
                      <a:pt x="744" y="142"/>
                    </a:lnTo>
                    <a:lnTo>
                      <a:pt x="695" y="147"/>
                    </a:lnTo>
                    <a:lnTo>
                      <a:pt x="659" y="139"/>
                    </a:lnTo>
                    <a:lnTo>
                      <a:pt x="665" y="173"/>
                    </a:lnTo>
                    <a:lnTo>
                      <a:pt x="661" y="190"/>
                    </a:lnTo>
                    <a:lnTo>
                      <a:pt x="610" y="200"/>
                    </a:lnTo>
                    <a:lnTo>
                      <a:pt x="615" y="217"/>
                    </a:lnTo>
                    <a:lnTo>
                      <a:pt x="631" y="232"/>
                    </a:lnTo>
                    <a:lnTo>
                      <a:pt x="625" y="283"/>
                    </a:lnTo>
                    <a:lnTo>
                      <a:pt x="613" y="294"/>
                    </a:lnTo>
                    <a:lnTo>
                      <a:pt x="606" y="316"/>
                    </a:lnTo>
                    <a:lnTo>
                      <a:pt x="607" y="337"/>
                    </a:lnTo>
                    <a:lnTo>
                      <a:pt x="590" y="350"/>
                    </a:lnTo>
                    <a:lnTo>
                      <a:pt x="580" y="340"/>
                    </a:lnTo>
                    <a:lnTo>
                      <a:pt x="566" y="344"/>
                    </a:lnTo>
                    <a:lnTo>
                      <a:pt x="566" y="358"/>
                    </a:lnTo>
                    <a:lnTo>
                      <a:pt x="538" y="347"/>
                    </a:lnTo>
                    <a:lnTo>
                      <a:pt x="501" y="358"/>
                    </a:lnTo>
                    <a:lnTo>
                      <a:pt x="493" y="375"/>
                    </a:lnTo>
                    <a:lnTo>
                      <a:pt x="459" y="390"/>
                    </a:lnTo>
                    <a:lnTo>
                      <a:pt x="398" y="373"/>
                    </a:lnTo>
                    <a:lnTo>
                      <a:pt x="385" y="354"/>
                    </a:lnTo>
                    <a:lnTo>
                      <a:pt x="359" y="344"/>
                    </a:lnTo>
                    <a:lnTo>
                      <a:pt x="286" y="325"/>
                    </a:lnTo>
                    <a:lnTo>
                      <a:pt x="273" y="333"/>
                    </a:lnTo>
                    <a:lnTo>
                      <a:pt x="232" y="312"/>
                    </a:lnTo>
                    <a:lnTo>
                      <a:pt x="218" y="339"/>
                    </a:lnTo>
                    <a:lnTo>
                      <a:pt x="180" y="344"/>
                    </a:lnTo>
                    <a:lnTo>
                      <a:pt x="172" y="357"/>
                    </a:lnTo>
                    <a:lnTo>
                      <a:pt x="51" y="361"/>
                    </a:lnTo>
                    <a:lnTo>
                      <a:pt x="48" y="301"/>
                    </a:lnTo>
                    <a:lnTo>
                      <a:pt x="36" y="296"/>
                    </a:lnTo>
                    <a:lnTo>
                      <a:pt x="17" y="247"/>
                    </a:lnTo>
                    <a:lnTo>
                      <a:pt x="3" y="240"/>
                    </a:lnTo>
                    <a:lnTo>
                      <a:pt x="7" y="222"/>
                    </a:lnTo>
                    <a:lnTo>
                      <a:pt x="0" y="19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50" name="Freeform 386"/>
              <p:cNvSpPr>
                <a:spLocks/>
              </p:cNvSpPr>
              <p:nvPr/>
            </p:nvSpPr>
            <p:spPr bwMode="auto">
              <a:xfrm>
                <a:off x="3820" y="914"/>
                <a:ext cx="176" cy="145"/>
              </a:xfrm>
              <a:custGeom>
                <a:avLst/>
                <a:gdLst>
                  <a:gd name="T0" fmla="*/ 0 w 528"/>
                  <a:gd name="T1" fmla="*/ 0 h 435"/>
                  <a:gd name="T2" fmla="*/ 0 w 528"/>
                  <a:gd name="T3" fmla="*/ 0 h 435"/>
                  <a:gd name="T4" fmla="*/ 0 w 528"/>
                  <a:gd name="T5" fmla="*/ 0 h 435"/>
                  <a:gd name="T6" fmla="*/ 0 w 528"/>
                  <a:gd name="T7" fmla="*/ 0 h 435"/>
                  <a:gd name="T8" fmla="*/ 0 w 528"/>
                  <a:gd name="T9" fmla="*/ 0 h 435"/>
                  <a:gd name="T10" fmla="*/ 0 w 528"/>
                  <a:gd name="T11" fmla="*/ 0 h 435"/>
                  <a:gd name="T12" fmla="*/ 0 w 528"/>
                  <a:gd name="T13" fmla="*/ 0 h 435"/>
                  <a:gd name="T14" fmla="*/ 0 w 528"/>
                  <a:gd name="T15" fmla="*/ 0 h 435"/>
                  <a:gd name="T16" fmla="*/ 0 w 528"/>
                  <a:gd name="T17" fmla="*/ 0 h 435"/>
                  <a:gd name="T18" fmla="*/ 0 w 528"/>
                  <a:gd name="T19" fmla="*/ 0 h 435"/>
                  <a:gd name="T20" fmla="*/ 0 w 528"/>
                  <a:gd name="T21" fmla="*/ 0 h 435"/>
                  <a:gd name="T22" fmla="*/ 0 w 528"/>
                  <a:gd name="T23" fmla="*/ 0 h 435"/>
                  <a:gd name="T24" fmla="*/ 0 w 528"/>
                  <a:gd name="T25" fmla="*/ 0 h 435"/>
                  <a:gd name="T26" fmla="*/ 0 w 528"/>
                  <a:gd name="T27" fmla="*/ 0 h 435"/>
                  <a:gd name="T28" fmla="*/ 0 w 528"/>
                  <a:gd name="T29" fmla="*/ 0 h 435"/>
                  <a:gd name="T30" fmla="*/ 0 w 528"/>
                  <a:gd name="T31" fmla="*/ 0 h 435"/>
                  <a:gd name="T32" fmla="*/ 0 w 528"/>
                  <a:gd name="T33" fmla="*/ 0 h 435"/>
                  <a:gd name="T34" fmla="*/ 0 w 528"/>
                  <a:gd name="T35" fmla="*/ 0 h 435"/>
                  <a:gd name="T36" fmla="*/ 0 w 528"/>
                  <a:gd name="T37" fmla="*/ 0 h 435"/>
                  <a:gd name="T38" fmla="*/ 0 w 528"/>
                  <a:gd name="T39" fmla="*/ 0 h 435"/>
                  <a:gd name="T40" fmla="*/ 0 w 528"/>
                  <a:gd name="T41" fmla="*/ 0 h 435"/>
                  <a:gd name="T42" fmla="*/ 0 w 528"/>
                  <a:gd name="T43" fmla="*/ 0 h 435"/>
                  <a:gd name="T44" fmla="*/ 0 w 528"/>
                  <a:gd name="T45" fmla="*/ 0 h 435"/>
                  <a:gd name="T46" fmla="*/ 0 w 528"/>
                  <a:gd name="T47" fmla="*/ 0 h 435"/>
                  <a:gd name="T48" fmla="*/ 0 w 528"/>
                  <a:gd name="T49" fmla="*/ 0 h 435"/>
                  <a:gd name="T50" fmla="*/ 0 w 528"/>
                  <a:gd name="T51" fmla="*/ 0 h 435"/>
                  <a:gd name="T52" fmla="*/ 0 w 528"/>
                  <a:gd name="T53" fmla="*/ 0 h 435"/>
                  <a:gd name="T54" fmla="*/ 0 w 528"/>
                  <a:gd name="T55" fmla="*/ 0 h 435"/>
                  <a:gd name="T56" fmla="*/ 0 w 528"/>
                  <a:gd name="T57" fmla="*/ 0 h 435"/>
                  <a:gd name="T58" fmla="*/ 0 w 528"/>
                  <a:gd name="T59" fmla="*/ 0 h 435"/>
                  <a:gd name="T60" fmla="*/ 0 w 528"/>
                  <a:gd name="T61" fmla="*/ 0 h 435"/>
                  <a:gd name="T62" fmla="*/ 0 w 528"/>
                  <a:gd name="T63" fmla="*/ 0 h 435"/>
                  <a:gd name="T64" fmla="*/ 0 w 528"/>
                  <a:gd name="T65" fmla="*/ 0 h 435"/>
                  <a:gd name="T66" fmla="*/ 0 w 528"/>
                  <a:gd name="T67" fmla="*/ 0 h 435"/>
                  <a:gd name="T68" fmla="*/ 0 w 528"/>
                  <a:gd name="T69" fmla="*/ 0 h 435"/>
                  <a:gd name="T70" fmla="*/ 0 w 528"/>
                  <a:gd name="T71" fmla="*/ 0 h 435"/>
                  <a:gd name="T72" fmla="*/ 0 w 528"/>
                  <a:gd name="T73" fmla="*/ 0 h 435"/>
                  <a:gd name="T74" fmla="*/ 0 w 528"/>
                  <a:gd name="T75" fmla="*/ 0 h 435"/>
                  <a:gd name="T76" fmla="*/ 0 w 528"/>
                  <a:gd name="T77" fmla="*/ 0 h 435"/>
                  <a:gd name="T78" fmla="*/ 0 w 528"/>
                  <a:gd name="T79" fmla="*/ 0 h 435"/>
                  <a:gd name="T80" fmla="*/ 0 w 528"/>
                  <a:gd name="T81" fmla="*/ 0 h 435"/>
                  <a:gd name="T82" fmla="*/ 0 w 528"/>
                  <a:gd name="T83" fmla="*/ 0 h 435"/>
                  <a:gd name="T84" fmla="*/ 0 w 528"/>
                  <a:gd name="T85" fmla="*/ 0 h 435"/>
                  <a:gd name="T86" fmla="*/ 0 w 528"/>
                  <a:gd name="T87" fmla="*/ 0 h 4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
                  <a:gd name="T133" fmla="*/ 0 h 435"/>
                  <a:gd name="T134" fmla="*/ 528 w 528"/>
                  <a:gd name="T135" fmla="*/ 435 h 4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 h="435">
                    <a:moveTo>
                      <a:pt x="0" y="0"/>
                    </a:moveTo>
                    <a:lnTo>
                      <a:pt x="14" y="11"/>
                    </a:lnTo>
                    <a:lnTo>
                      <a:pt x="23" y="24"/>
                    </a:lnTo>
                    <a:lnTo>
                      <a:pt x="31" y="54"/>
                    </a:lnTo>
                    <a:lnTo>
                      <a:pt x="44" y="81"/>
                    </a:lnTo>
                    <a:lnTo>
                      <a:pt x="65" y="103"/>
                    </a:lnTo>
                    <a:lnTo>
                      <a:pt x="86" y="146"/>
                    </a:lnTo>
                    <a:lnTo>
                      <a:pt x="102" y="170"/>
                    </a:lnTo>
                    <a:lnTo>
                      <a:pt x="104" y="184"/>
                    </a:lnTo>
                    <a:lnTo>
                      <a:pt x="111" y="203"/>
                    </a:lnTo>
                    <a:lnTo>
                      <a:pt x="124" y="197"/>
                    </a:lnTo>
                    <a:lnTo>
                      <a:pt x="132" y="204"/>
                    </a:lnTo>
                    <a:lnTo>
                      <a:pt x="141" y="224"/>
                    </a:lnTo>
                    <a:lnTo>
                      <a:pt x="132" y="246"/>
                    </a:lnTo>
                    <a:lnTo>
                      <a:pt x="140" y="252"/>
                    </a:lnTo>
                    <a:lnTo>
                      <a:pt x="148" y="247"/>
                    </a:lnTo>
                    <a:lnTo>
                      <a:pt x="148" y="257"/>
                    </a:lnTo>
                    <a:lnTo>
                      <a:pt x="153" y="261"/>
                    </a:lnTo>
                    <a:lnTo>
                      <a:pt x="158" y="257"/>
                    </a:lnTo>
                    <a:lnTo>
                      <a:pt x="169" y="261"/>
                    </a:lnTo>
                    <a:lnTo>
                      <a:pt x="176" y="271"/>
                    </a:lnTo>
                    <a:lnTo>
                      <a:pt x="179" y="289"/>
                    </a:lnTo>
                    <a:lnTo>
                      <a:pt x="176" y="295"/>
                    </a:lnTo>
                    <a:lnTo>
                      <a:pt x="153" y="314"/>
                    </a:lnTo>
                    <a:lnTo>
                      <a:pt x="131" y="327"/>
                    </a:lnTo>
                    <a:lnTo>
                      <a:pt x="137" y="345"/>
                    </a:lnTo>
                    <a:lnTo>
                      <a:pt x="128" y="353"/>
                    </a:lnTo>
                    <a:lnTo>
                      <a:pt x="140" y="353"/>
                    </a:lnTo>
                    <a:lnTo>
                      <a:pt x="153" y="384"/>
                    </a:lnTo>
                    <a:lnTo>
                      <a:pt x="144" y="384"/>
                    </a:lnTo>
                    <a:lnTo>
                      <a:pt x="147" y="400"/>
                    </a:lnTo>
                    <a:lnTo>
                      <a:pt x="130" y="400"/>
                    </a:lnTo>
                    <a:lnTo>
                      <a:pt x="124" y="392"/>
                    </a:lnTo>
                    <a:lnTo>
                      <a:pt x="115" y="393"/>
                    </a:lnTo>
                    <a:lnTo>
                      <a:pt x="104" y="414"/>
                    </a:lnTo>
                    <a:lnTo>
                      <a:pt x="106" y="417"/>
                    </a:lnTo>
                    <a:lnTo>
                      <a:pt x="125" y="407"/>
                    </a:lnTo>
                    <a:lnTo>
                      <a:pt x="137" y="415"/>
                    </a:lnTo>
                    <a:lnTo>
                      <a:pt x="151" y="406"/>
                    </a:lnTo>
                    <a:lnTo>
                      <a:pt x="181" y="420"/>
                    </a:lnTo>
                    <a:lnTo>
                      <a:pt x="193" y="418"/>
                    </a:lnTo>
                    <a:lnTo>
                      <a:pt x="216" y="422"/>
                    </a:lnTo>
                    <a:lnTo>
                      <a:pt x="265" y="435"/>
                    </a:lnTo>
                    <a:lnTo>
                      <a:pt x="307" y="411"/>
                    </a:lnTo>
                    <a:lnTo>
                      <a:pt x="329" y="414"/>
                    </a:lnTo>
                    <a:lnTo>
                      <a:pt x="343" y="410"/>
                    </a:lnTo>
                    <a:lnTo>
                      <a:pt x="353" y="397"/>
                    </a:lnTo>
                    <a:lnTo>
                      <a:pt x="360" y="399"/>
                    </a:lnTo>
                    <a:lnTo>
                      <a:pt x="372" y="396"/>
                    </a:lnTo>
                    <a:lnTo>
                      <a:pt x="412" y="395"/>
                    </a:lnTo>
                    <a:lnTo>
                      <a:pt x="438" y="388"/>
                    </a:lnTo>
                    <a:lnTo>
                      <a:pt x="476" y="415"/>
                    </a:lnTo>
                    <a:lnTo>
                      <a:pt x="482" y="411"/>
                    </a:lnTo>
                    <a:lnTo>
                      <a:pt x="519" y="411"/>
                    </a:lnTo>
                    <a:lnTo>
                      <a:pt x="528" y="399"/>
                    </a:lnTo>
                    <a:lnTo>
                      <a:pt x="496" y="377"/>
                    </a:lnTo>
                    <a:lnTo>
                      <a:pt x="507" y="361"/>
                    </a:lnTo>
                    <a:lnTo>
                      <a:pt x="448" y="364"/>
                    </a:lnTo>
                    <a:lnTo>
                      <a:pt x="424" y="332"/>
                    </a:lnTo>
                    <a:lnTo>
                      <a:pt x="425" y="320"/>
                    </a:lnTo>
                    <a:lnTo>
                      <a:pt x="458" y="289"/>
                    </a:lnTo>
                    <a:lnTo>
                      <a:pt x="434" y="257"/>
                    </a:lnTo>
                    <a:lnTo>
                      <a:pt x="450" y="225"/>
                    </a:lnTo>
                    <a:lnTo>
                      <a:pt x="431" y="209"/>
                    </a:lnTo>
                    <a:lnTo>
                      <a:pt x="438" y="181"/>
                    </a:lnTo>
                    <a:lnTo>
                      <a:pt x="424" y="168"/>
                    </a:lnTo>
                    <a:lnTo>
                      <a:pt x="391" y="179"/>
                    </a:lnTo>
                    <a:lnTo>
                      <a:pt x="383" y="160"/>
                    </a:lnTo>
                    <a:lnTo>
                      <a:pt x="375" y="153"/>
                    </a:lnTo>
                    <a:lnTo>
                      <a:pt x="350" y="152"/>
                    </a:lnTo>
                    <a:lnTo>
                      <a:pt x="349" y="113"/>
                    </a:lnTo>
                    <a:lnTo>
                      <a:pt x="330" y="92"/>
                    </a:lnTo>
                    <a:lnTo>
                      <a:pt x="317" y="93"/>
                    </a:lnTo>
                    <a:lnTo>
                      <a:pt x="311" y="109"/>
                    </a:lnTo>
                    <a:lnTo>
                      <a:pt x="297" y="118"/>
                    </a:lnTo>
                    <a:lnTo>
                      <a:pt x="239" y="128"/>
                    </a:lnTo>
                    <a:lnTo>
                      <a:pt x="158" y="84"/>
                    </a:lnTo>
                    <a:lnTo>
                      <a:pt x="134" y="79"/>
                    </a:lnTo>
                    <a:lnTo>
                      <a:pt x="102" y="50"/>
                    </a:lnTo>
                    <a:lnTo>
                      <a:pt x="112" y="45"/>
                    </a:lnTo>
                    <a:lnTo>
                      <a:pt x="101" y="32"/>
                    </a:lnTo>
                    <a:lnTo>
                      <a:pt x="96" y="35"/>
                    </a:lnTo>
                    <a:lnTo>
                      <a:pt x="83" y="29"/>
                    </a:lnTo>
                    <a:lnTo>
                      <a:pt x="73" y="35"/>
                    </a:lnTo>
                    <a:lnTo>
                      <a:pt x="68" y="29"/>
                    </a:lnTo>
                    <a:lnTo>
                      <a:pt x="62" y="18"/>
                    </a:lnTo>
                    <a:lnTo>
                      <a:pt x="31" y="4"/>
                    </a:lnTo>
                    <a:lnTo>
                      <a:pt x="0" y="0"/>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451" name="Freeform 387"/>
              <p:cNvSpPr>
                <a:spLocks/>
              </p:cNvSpPr>
              <p:nvPr/>
            </p:nvSpPr>
            <p:spPr bwMode="auto">
              <a:xfrm>
                <a:off x="3391" y="699"/>
                <a:ext cx="283" cy="439"/>
              </a:xfrm>
              <a:custGeom>
                <a:avLst/>
                <a:gdLst>
                  <a:gd name="T0" fmla="*/ 0 w 850"/>
                  <a:gd name="T1" fmla="*/ 0 h 1315"/>
                  <a:gd name="T2" fmla="*/ 0 w 850"/>
                  <a:gd name="T3" fmla="*/ 0 h 1315"/>
                  <a:gd name="T4" fmla="*/ 0 w 850"/>
                  <a:gd name="T5" fmla="*/ 0 h 1315"/>
                  <a:gd name="T6" fmla="*/ 0 w 850"/>
                  <a:gd name="T7" fmla="*/ 0 h 1315"/>
                  <a:gd name="T8" fmla="*/ 0 w 850"/>
                  <a:gd name="T9" fmla="*/ 0 h 1315"/>
                  <a:gd name="T10" fmla="*/ 0 w 850"/>
                  <a:gd name="T11" fmla="*/ 0 h 1315"/>
                  <a:gd name="T12" fmla="*/ 0 w 850"/>
                  <a:gd name="T13" fmla="*/ 0 h 1315"/>
                  <a:gd name="T14" fmla="*/ 0 w 850"/>
                  <a:gd name="T15" fmla="*/ 0 h 1315"/>
                  <a:gd name="T16" fmla="*/ 0 w 850"/>
                  <a:gd name="T17" fmla="*/ 0 h 1315"/>
                  <a:gd name="T18" fmla="*/ 0 w 850"/>
                  <a:gd name="T19" fmla="*/ 0 h 1315"/>
                  <a:gd name="T20" fmla="*/ 0 w 850"/>
                  <a:gd name="T21" fmla="*/ 0 h 1315"/>
                  <a:gd name="T22" fmla="*/ 0 w 850"/>
                  <a:gd name="T23" fmla="*/ 0 h 1315"/>
                  <a:gd name="T24" fmla="*/ 0 w 850"/>
                  <a:gd name="T25" fmla="*/ 0 h 1315"/>
                  <a:gd name="T26" fmla="*/ 0 w 850"/>
                  <a:gd name="T27" fmla="*/ 0 h 1315"/>
                  <a:gd name="T28" fmla="*/ 0 w 850"/>
                  <a:gd name="T29" fmla="*/ 0 h 1315"/>
                  <a:gd name="T30" fmla="*/ 0 w 850"/>
                  <a:gd name="T31" fmla="*/ 0 h 1315"/>
                  <a:gd name="T32" fmla="*/ 0 w 850"/>
                  <a:gd name="T33" fmla="*/ 0 h 1315"/>
                  <a:gd name="T34" fmla="*/ 0 w 850"/>
                  <a:gd name="T35" fmla="*/ 0 h 1315"/>
                  <a:gd name="T36" fmla="*/ 0 w 850"/>
                  <a:gd name="T37" fmla="*/ 0 h 1315"/>
                  <a:gd name="T38" fmla="*/ 0 w 850"/>
                  <a:gd name="T39" fmla="*/ 0 h 1315"/>
                  <a:gd name="T40" fmla="*/ 0 w 850"/>
                  <a:gd name="T41" fmla="*/ 0 h 1315"/>
                  <a:gd name="T42" fmla="*/ 0 w 850"/>
                  <a:gd name="T43" fmla="*/ 0 h 1315"/>
                  <a:gd name="T44" fmla="*/ 0 w 850"/>
                  <a:gd name="T45" fmla="*/ 0 h 1315"/>
                  <a:gd name="T46" fmla="*/ 0 w 850"/>
                  <a:gd name="T47" fmla="*/ 0 h 1315"/>
                  <a:gd name="T48" fmla="*/ 0 w 850"/>
                  <a:gd name="T49" fmla="*/ 0 h 1315"/>
                  <a:gd name="T50" fmla="*/ 0 w 850"/>
                  <a:gd name="T51" fmla="*/ 0 h 1315"/>
                  <a:gd name="T52" fmla="*/ 0 w 850"/>
                  <a:gd name="T53" fmla="*/ 0 h 1315"/>
                  <a:gd name="T54" fmla="*/ 0 w 850"/>
                  <a:gd name="T55" fmla="*/ 0 h 1315"/>
                  <a:gd name="T56" fmla="*/ 0 w 850"/>
                  <a:gd name="T57" fmla="*/ 0 h 1315"/>
                  <a:gd name="T58" fmla="*/ 0 w 850"/>
                  <a:gd name="T59" fmla="*/ 0 h 1315"/>
                  <a:gd name="T60" fmla="*/ 0 w 850"/>
                  <a:gd name="T61" fmla="*/ 0 h 1315"/>
                  <a:gd name="T62" fmla="*/ 0 w 850"/>
                  <a:gd name="T63" fmla="*/ 0 h 1315"/>
                  <a:gd name="T64" fmla="*/ 0 w 850"/>
                  <a:gd name="T65" fmla="*/ 0 h 1315"/>
                  <a:gd name="T66" fmla="*/ 0 w 850"/>
                  <a:gd name="T67" fmla="*/ 0 h 1315"/>
                  <a:gd name="T68" fmla="*/ 0 w 850"/>
                  <a:gd name="T69" fmla="*/ 0 h 1315"/>
                  <a:gd name="T70" fmla="*/ 0 w 850"/>
                  <a:gd name="T71" fmla="*/ 0 h 1315"/>
                  <a:gd name="T72" fmla="*/ 0 w 850"/>
                  <a:gd name="T73" fmla="*/ 0 h 1315"/>
                  <a:gd name="T74" fmla="*/ 0 w 850"/>
                  <a:gd name="T75" fmla="*/ 0 h 1315"/>
                  <a:gd name="T76" fmla="*/ 0 w 850"/>
                  <a:gd name="T77" fmla="*/ 0 h 1315"/>
                  <a:gd name="T78" fmla="*/ 0 w 850"/>
                  <a:gd name="T79" fmla="*/ 0 h 1315"/>
                  <a:gd name="T80" fmla="*/ 0 w 850"/>
                  <a:gd name="T81" fmla="*/ 0 h 1315"/>
                  <a:gd name="T82" fmla="*/ 0 w 850"/>
                  <a:gd name="T83" fmla="*/ 0 h 1315"/>
                  <a:gd name="T84" fmla="*/ 0 w 850"/>
                  <a:gd name="T85" fmla="*/ 0 h 1315"/>
                  <a:gd name="T86" fmla="*/ 0 w 850"/>
                  <a:gd name="T87" fmla="*/ 0 h 1315"/>
                  <a:gd name="T88" fmla="*/ 0 w 850"/>
                  <a:gd name="T89" fmla="*/ 0 h 1315"/>
                  <a:gd name="T90" fmla="*/ 0 w 850"/>
                  <a:gd name="T91" fmla="*/ 0 h 1315"/>
                  <a:gd name="T92" fmla="*/ 0 w 850"/>
                  <a:gd name="T93" fmla="*/ 0 h 1315"/>
                  <a:gd name="T94" fmla="*/ 0 w 850"/>
                  <a:gd name="T95" fmla="*/ 0 h 1315"/>
                  <a:gd name="T96" fmla="*/ 0 w 850"/>
                  <a:gd name="T97" fmla="*/ 0 h 1315"/>
                  <a:gd name="T98" fmla="*/ 0 w 850"/>
                  <a:gd name="T99" fmla="*/ 0 h 1315"/>
                  <a:gd name="T100" fmla="*/ 0 w 850"/>
                  <a:gd name="T101" fmla="*/ 0 h 1315"/>
                  <a:gd name="T102" fmla="*/ 0 w 850"/>
                  <a:gd name="T103" fmla="*/ 0 h 1315"/>
                  <a:gd name="T104" fmla="*/ 0 w 850"/>
                  <a:gd name="T105" fmla="*/ 0 h 1315"/>
                  <a:gd name="T106" fmla="*/ 0 w 850"/>
                  <a:gd name="T107" fmla="*/ 0 h 1315"/>
                  <a:gd name="T108" fmla="*/ 0 w 850"/>
                  <a:gd name="T109" fmla="*/ 0 h 1315"/>
                  <a:gd name="T110" fmla="*/ 0 w 850"/>
                  <a:gd name="T111" fmla="*/ 0 h 1315"/>
                  <a:gd name="T112" fmla="*/ 0 w 850"/>
                  <a:gd name="T113" fmla="*/ 0 h 1315"/>
                  <a:gd name="T114" fmla="*/ 0 w 850"/>
                  <a:gd name="T115" fmla="*/ 0 h 1315"/>
                  <a:gd name="T116" fmla="*/ 0 w 850"/>
                  <a:gd name="T117" fmla="*/ 0 h 1315"/>
                  <a:gd name="T118" fmla="*/ 0 w 850"/>
                  <a:gd name="T119" fmla="*/ 0 h 1315"/>
                  <a:gd name="T120" fmla="*/ 0 w 850"/>
                  <a:gd name="T121" fmla="*/ 0 h 13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0"/>
                  <a:gd name="T184" fmla="*/ 0 h 1315"/>
                  <a:gd name="T185" fmla="*/ 850 w 850"/>
                  <a:gd name="T186" fmla="*/ 1315 h 13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0" h="1315">
                    <a:moveTo>
                      <a:pt x="29" y="887"/>
                    </a:moveTo>
                    <a:lnTo>
                      <a:pt x="20" y="926"/>
                    </a:lnTo>
                    <a:lnTo>
                      <a:pt x="0" y="976"/>
                    </a:lnTo>
                    <a:lnTo>
                      <a:pt x="4" y="982"/>
                    </a:lnTo>
                    <a:lnTo>
                      <a:pt x="28" y="990"/>
                    </a:lnTo>
                    <a:lnTo>
                      <a:pt x="74" y="1021"/>
                    </a:lnTo>
                    <a:lnTo>
                      <a:pt x="75" y="1018"/>
                    </a:lnTo>
                    <a:lnTo>
                      <a:pt x="69" y="1011"/>
                    </a:lnTo>
                    <a:lnTo>
                      <a:pt x="69" y="1005"/>
                    </a:lnTo>
                    <a:lnTo>
                      <a:pt x="64" y="1000"/>
                    </a:lnTo>
                    <a:lnTo>
                      <a:pt x="52" y="993"/>
                    </a:lnTo>
                    <a:lnTo>
                      <a:pt x="59" y="990"/>
                    </a:lnTo>
                    <a:lnTo>
                      <a:pt x="52" y="987"/>
                    </a:lnTo>
                    <a:lnTo>
                      <a:pt x="49" y="980"/>
                    </a:lnTo>
                    <a:lnTo>
                      <a:pt x="52" y="971"/>
                    </a:lnTo>
                    <a:lnTo>
                      <a:pt x="58" y="964"/>
                    </a:lnTo>
                    <a:lnTo>
                      <a:pt x="64" y="962"/>
                    </a:lnTo>
                    <a:lnTo>
                      <a:pt x="71" y="966"/>
                    </a:lnTo>
                    <a:lnTo>
                      <a:pt x="72" y="971"/>
                    </a:lnTo>
                    <a:lnTo>
                      <a:pt x="66" y="971"/>
                    </a:lnTo>
                    <a:lnTo>
                      <a:pt x="65" y="975"/>
                    </a:lnTo>
                    <a:lnTo>
                      <a:pt x="110" y="1022"/>
                    </a:lnTo>
                    <a:lnTo>
                      <a:pt x="127" y="1028"/>
                    </a:lnTo>
                    <a:lnTo>
                      <a:pt x="141" y="1026"/>
                    </a:lnTo>
                    <a:lnTo>
                      <a:pt x="162" y="1040"/>
                    </a:lnTo>
                    <a:lnTo>
                      <a:pt x="176" y="1083"/>
                    </a:lnTo>
                    <a:lnTo>
                      <a:pt x="180" y="1087"/>
                    </a:lnTo>
                    <a:lnTo>
                      <a:pt x="173" y="1111"/>
                    </a:lnTo>
                    <a:lnTo>
                      <a:pt x="183" y="1172"/>
                    </a:lnTo>
                    <a:lnTo>
                      <a:pt x="178" y="1193"/>
                    </a:lnTo>
                    <a:lnTo>
                      <a:pt x="170" y="1273"/>
                    </a:lnTo>
                    <a:lnTo>
                      <a:pt x="180" y="1282"/>
                    </a:lnTo>
                    <a:lnTo>
                      <a:pt x="195" y="1283"/>
                    </a:lnTo>
                    <a:lnTo>
                      <a:pt x="211" y="1276"/>
                    </a:lnTo>
                    <a:lnTo>
                      <a:pt x="221" y="1283"/>
                    </a:lnTo>
                    <a:lnTo>
                      <a:pt x="231" y="1279"/>
                    </a:lnTo>
                    <a:lnTo>
                      <a:pt x="245" y="1278"/>
                    </a:lnTo>
                    <a:lnTo>
                      <a:pt x="264" y="1283"/>
                    </a:lnTo>
                    <a:lnTo>
                      <a:pt x="274" y="1291"/>
                    </a:lnTo>
                    <a:lnTo>
                      <a:pt x="307" y="1290"/>
                    </a:lnTo>
                    <a:lnTo>
                      <a:pt x="316" y="1290"/>
                    </a:lnTo>
                    <a:lnTo>
                      <a:pt x="336" y="1297"/>
                    </a:lnTo>
                    <a:lnTo>
                      <a:pt x="336" y="1312"/>
                    </a:lnTo>
                    <a:lnTo>
                      <a:pt x="362" y="1315"/>
                    </a:lnTo>
                    <a:lnTo>
                      <a:pt x="382" y="1301"/>
                    </a:lnTo>
                    <a:lnTo>
                      <a:pt x="397" y="1309"/>
                    </a:lnTo>
                    <a:lnTo>
                      <a:pt x="413" y="1307"/>
                    </a:lnTo>
                    <a:lnTo>
                      <a:pt x="444" y="1283"/>
                    </a:lnTo>
                    <a:lnTo>
                      <a:pt x="454" y="1283"/>
                    </a:lnTo>
                    <a:lnTo>
                      <a:pt x="453" y="1300"/>
                    </a:lnTo>
                    <a:lnTo>
                      <a:pt x="469" y="1291"/>
                    </a:lnTo>
                    <a:lnTo>
                      <a:pt x="485" y="1300"/>
                    </a:lnTo>
                    <a:lnTo>
                      <a:pt x="492" y="1298"/>
                    </a:lnTo>
                    <a:lnTo>
                      <a:pt x="498" y="1294"/>
                    </a:lnTo>
                    <a:lnTo>
                      <a:pt x="496" y="1289"/>
                    </a:lnTo>
                    <a:lnTo>
                      <a:pt x="489" y="1280"/>
                    </a:lnTo>
                    <a:lnTo>
                      <a:pt x="472" y="1276"/>
                    </a:lnTo>
                    <a:lnTo>
                      <a:pt x="478" y="1272"/>
                    </a:lnTo>
                    <a:lnTo>
                      <a:pt x="501" y="1272"/>
                    </a:lnTo>
                    <a:lnTo>
                      <a:pt x="505" y="1266"/>
                    </a:lnTo>
                    <a:lnTo>
                      <a:pt x="496" y="1259"/>
                    </a:lnTo>
                    <a:lnTo>
                      <a:pt x="496" y="1244"/>
                    </a:lnTo>
                    <a:lnTo>
                      <a:pt x="491" y="1236"/>
                    </a:lnTo>
                    <a:lnTo>
                      <a:pt x="469" y="1237"/>
                    </a:lnTo>
                    <a:lnTo>
                      <a:pt x="452" y="1228"/>
                    </a:lnTo>
                    <a:lnTo>
                      <a:pt x="449" y="1212"/>
                    </a:lnTo>
                    <a:lnTo>
                      <a:pt x="443" y="1211"/>
                    </a:lnTo>
                    <a:lnTo>
                      <a:pt x="440" y="1215"/>
                    </a:lnTo>
                    <a:lnTo>
                      <a:pt x="424" y="1218"/>
                    </a:lnTo>
                    <a:lnTo>
                      <a:pt x="414" y="1226"/>
                    </a:lnTo>
                    <a:lnTo>
                      <a:pt x="404" y="1226"/>
                    </a:lnTo>
                    <a:lnTo>
                      <a:pt x="395" y="1221"/>
                    </a:lnTo>
                    <a:lnTo>
                      <a:pt x="398" y="1214"/>
                    </a:lnTo>
                    <a:lnTo>
                      <a:pt x="403" y="1215"/>
                    </a:lnTo>
                    <a:lnTo>
                      <a:pt x="421" y="1209"/>
                    </a:lnTo>
                    <a:lnTo>
                      <a:pt x="436" y="1194"/>
                    </a:lnTo>
                    <a:lnTo>
                      <a:pt x="436" y="1189"/>
                    </a:lnTo>
                    <a:lnTo>
                      <a:pt x="418" y="1175"/>
                    </a:lnTo>
                    <a:lnTo>
                      <a:pt x="404" y="1178"/>
                    </a:lnTo>
                    <a:lnTo>
                      <a:pt x="410" y="1169"/>
                    </a:lnTo>
                    <a:lnTo>
                      <a:pt x="426" y="1171"/>
                    </a:lnTo>
                    <a:lnTo>
                      <a:pt x="420" y="1166"/>
                    </a:lnTo>
                    <a:lnTo>
                      <a:pt x="417" y="1159"/>
                    </a:lnTo>
                    <a:lnTo>
                      <a:pt x="440" y="1148"/>
                    </a:lnTo>
                    <a:lnTo>
                      <a:pt x="447" y="1143"/>
                    </a:lnTo>
                    <a:lnTo>
                      <a:pt x="459" y="1143"/>
                    </a:lnTo>
                    <a:lnTo>
                      <a:pt x="459" y="1148"/>
                    </a:lnTo>
                    <a:lnTo>
                      <a:pt x="463" y="1150"/>
                    </a:lnTo>
                    <a:lnTo>
                      <a:pt x="475" y="1143"/>
                    </a:lnTo>
                    <a:lnTo>
                      <a:pt x="483" y="1114"/>
                    </a:lnTo>
                    <a:lnTo>
                      <a:pt x="463" y="1090"/>
                    </a:lnTo>
                    <a:lnTo>
                      <a:pt x="457" y="1090"/>
                    </a:lnTo>
                    <a:lnTo>
                      <a:pt x="465" y="1083"/>
                    </a:lnTo>
                    <a:lnTo>
                      <a:pt x="465" y="1078"/>
                    </a:lnTo>
                    <a:lnTo>
                      <a:pt x="457" y="1069"/>
                    </a:lnTo>
                    <a:lnTo>
                      <a:pt x="452" y="1069"/>
                    </a:lnTo>
                    <a:lnTo>
                      <a:pt x="456" y="1062"/>
                    </a:lnTo>
                    <a:lnTo>
                      <a:pt x="456" y="1055"/>
                    </a:lnTo>
                    <a:lnTo>
                      <a:pt x="449" y="1043"/>
                    </a:lnTo>
                    <a:lnTo>
                      <a:pt x="452" y="1039"/>
                    </a:lnTo>
                    <a:lnTo>
                      <a:pt x="466" y="1033"/>
                    </a:lnTo>
                    <a:lnTo>
                      <a:pt x="476" y="1021"/>
                    </a:lnTo>
                    <a:lnTo>
                      <a:pt x="454" y="1005"/>
                    </a:lnTo>
                    <a:lnTo>
                      <a:pt x="449" y="1007"/>
                    </a:lnTo>
                    <a:lnTo>
                      <a:pt x="443" y="1012"/>
                    </a:lnTo>
                    <a:lnTo>
                      <a:pt x="436" y="1010"/>
                    </a:lnTo>
                    <a:lnTo>
                      <a:pt x="420" y="1014"/>
                    </a:lnTo>
                    <a:lnTo>
                      <a:pt x="413" y="1012"/>
                    </a:lnTo>
                    <a:lnTo>
                      <a:pt x="417" y="1007"/>
                    </a:lnTo>
                    <a:lnTo>
                      <a:pt x="443" y="1007"/>
                    </a:lnTo>
                    <a:lnTo>
                      <a:pt x="440" y="1001"/>
                    </a:lnTo>
                    <a:lnTo>
                      <a:pt x="444" y="996"/>
                    </a:lnTo>
                    <a:lnTo>
                      <a:pt x="450" y="1000"/>
                    </a:lnTo>
                    <a:lnTo>
                      <a:pt x="460" y="1000"/>
                    </a:lnTo>
                    <a:lnTo>
                      <a:pt x="472" y="991"/>
                    </a:lnTo>
                    <a:lnTo>
                      <a:pt x="492" y="996"/>
                    </a:lnTo>
                    <a:lnTo>
                      <a:pt x="491" y="979"/>
                    </a:lnTo>
                    <a:lnTo>
                      <a:pt x="501" y="976"/>
                    </a:lnTo>
                    <a:lnTo>
                      <a:pt x="508" y="961"/>
                    </a:lnTo>
                    <a:lnTo>
                      <a:pt x="521" y="948"/>
                    </a:lnTo>
                    <a:lnTo>
                      <a:pt x="491" y="948"/>
                    </a:lnTo>
                    <a:lnTo>
                      <a:pt x="483" y="936"/>
                    </a:lnTo>
                    <a:lnTo>
                      <a:pt x="472" y="930"/>
                    </a:lnTo>
                    <a:lnTo>
                      <a:pt x="465" y="921"/>
                    </a:lnTo>
                    <a:lnTo>
                      <a:pt x="440" y="921"/>
                    </a:lnTo>
                    <a:lnTo>
                      <a:pt x="429" y="915"/>
                    </a:lnTo>
                    <a:lnTo>
                      <a:pt x="430" y="912"/>
                    </a:lnTo>
                    <a:lnTo>
                      <a:pt x="441" y="915"/>
                    </a:lnTo>
                    <a:lnTo>
                      <a:pt x="463" y="911"/>
                    </a:lnTo>
                    <a:lnTo>
                      <a:pt x="478" y="915"/>
                    </a:lnTo>
                    <a:lnTo>
                      <a:pt x="488" y="926"/>
                    </a:lnTo>
                    <a:lnTo>
                      <a:pt x="505" y="928"/>
                    </a:lnTo>
                    <a:lnTo>
                      <a:pt x="508" y="930"/>
                    </a:lnTo>
                    <a:lnTo>
                      <a:pt x="535" y="919"/>
                    </a:lnTo>
                    <a:lnTo>
                      <a:pt x="558" y="919"/>
                    </a:lnTo>
                    <a:lnTo>
                      <a:pt x="564" y="916"/>
                    </a:lnTo>
                    <a:lnTo>
                      <a:pt x="571" y="918"/>
                    </a:lnTo>
                    <a:lnTo>
                      <a:pt x="567" y="910"/>
                    </a:lnTo>
                    <a:lnTo>
                      <a:pt x="563" y="908"/>
                    </a:lnTo>
                    <a:lnTo>
                      <a:pt x="564" y="904"/>
                    </a:lnTo>
                    <a:lnTo>
                      <a:pt x="574" y="901"/>
                    </a:lnTo>
                    <a:lnTo>
                      <a:pt x="579" y="896"/>
                    </a:lnTo>
                    <a:lnTo>
                      <a:pt x="587" y="896"/>
                    </a:lnTo>
                    <a:lnTo>
                      <a:pt x="584" y="893"/>
                    </a:lnTo>
                    <a:lnTo>
                      <a:pt x="571" y="890"/>
                    </a:lnTo>
                    <a:lnTo>
                      <a:pt x="568" y="882"/>
                    </a:lnTo>
                    <a:lnTo>
                      <a:pt x="584" y="868"/>
                    </a:lnTo>
                    <a:lnTo>
                      <a:pt x="581" y="861"/>
                    </a:lnTo>
                    <a:lnTo>
                      <a:pt x="571" y="862"/>
                    </a:lnTo>
                    <a:lnTo>
                      <a:pt x="573" y="855"/>
                    </a:lnTo>
                    <a:lnTo>
                      <a:pt x="566" y="861"/>
                    </a:lnTo>
                    <a:lnTo>
                      <a:pt x="524" y="850"/>
                    </a:lnTo>
                    <a:lnTo>
                      <a:pt x="524" y="847"/>
                    </a:lnTo>
                    <a:lnTo>
                      <a:pt x="537" y="841"/>
                    </a:lnTo>
                    <a:lnTo>
                      <a:pt x="541" y="846"/>
                    </a:lnTo>
                    <a:lnTo>
                      <a:pt x="557" y="846"/>
                    </a:lnTo>
                    <a:lnTo>
                      <a:pt x="558" y="836"/>
                    </a:lnTo>
                    <a:lnTo>
                      <a:pt x="574" y="837"/>
                    </a:lnTo>
                    <a:lnTo>
                      <a:pt x="592" y="833"/>
                    </a:lnTo>
                    <a:lnTo>
                      <a:pt x="600" y="835"/>
                    </a:lnTo>
                    <a:lnTo>
                      <a:pt x="603" y="839"/>
                    </a:lnTo>
                    <a:lnTo>
                      <a:pt x="607" y="835"/>
                    </a:lnTo>
                    <a:lnTo>
                      <a:pt x="610" y="837"/>
                    </a:lnTo>
                    <a:lnTo>
                      <a:pt x="609" y="844"/>
                    </a:lnTo>
                    <a:lnTo>
                      <a:pt x="619" y="853"/>
                    </a:lnTo>
                    <a:lnTo>
                      <a:pt x="623" y="853"/>
                    </a:lnTo>
                    <a:lnTo>
                      <a:pt x="623" y="847"/>
                    </a:lnTo>
                    <a:lnTo>
                      <a:pt x="626" y="843"/>
                    </a:lnTo>
                    <a:lnTo>
                      <a:pt x="623" y="833"/>
                    </a:lnTo>
                    <a:lnTo>
                      <a:pt x="629" y="830"/>
                    </a:lnTo>
                    <a:lnTo>
                      <a:pt x="643" y="819"/>
                    </a:lnTo>
                    <a:lnTo>
                      <a:pt x="646" y="798"/>
                    </a:lnTo>
                    <a:lnTo>
                      <a:pt x="642" y="790"/>
                    </a:lnTo>
                    <a:lnTo>
                      <a:pt x="642" y="782"/>
                    </a:lnTo>
                    <a:lnTo>
                      <a:pt x="648" y="783"/>
                    </a:lnTo>
                    <a:lnTo>
                      <a:pt x="652" y="776"/>
                    </a:lnTo>
                    <a:lnTo>
                      <a:pt x="649" y="775"/>
                    </a:lnTo>
                    <a:lnTo>
                      <a:pt x="649" y="768"/>
                    </a:lnTo>
                    <a:lnTo>
                      <a:pt x="642" y="739"/>
                    </a:lnTo>
                    <a:lnTo>
                      <a:pt x="632" y="725"/>
                    </a:lnTo>
                    <a:lnTo>
                      <a:pt x="638" y="716"/>
                    </a:lnTo>
                    <a:lnTo>
                      <a:pt x="635" y="714"/>
                    </a:lnTo>
                    <a:lnTo>
                      <a:pt x="642" y="700"/>
                    </a:lnTo>
                    <a:lnTo>
                      <a:pt x="652" y="696"/>
                    </a:lnTo>
                    <a:lnTo>
                      <a:pt x="658" y="685"/>
                    </a:lnTo>
                    <a:lnTo>
                      <a:pt x="669" y="679"/>
                    </a:lnTo>
                    <a:lnTo>
                      <a:pt x="671" y="668"/>
                    </a:lnTo>
                    <a:lnTo>
                      <a:pt x="675" y="664"/>
                    </a:lnTo>
                    <a:lnTo>
                      <a:pt x="681" y="664"/>
                    </a:lnTo>
                    <a:lnTo>
                      <a:pt x="681" y="657"/>
                    </a:lnTo>
                    <a:lnTo>
                      <a:pt x="685" y="654"/>
                    </a:lnTo>
                    <a:lnTo>
                      <a:pt x="703" y="654"/>
                    </a:lnTo>
                    <a:lnTo>
                      <a:pt x="703" y="658"/>
                    </a:lnTo>
                    <a:lnTo>
                      <a:pt x="707" y="660"/>
                    </a:lnTo>
                    <a:lnTo>
                      <a:pt x="705" y="662"/>
                    </a:lnTo>
                    <a:lnTo>
                      <a:pt x="713" y="661"/>
                    </a:lnTo>
                    <a:lnTo>
                      <a:pt x="718" y="662"/>
                    </a:lnTo>
                    <a:lnTo>
                      <a:pt x="717" y="668"/>
                    </a:lnTo>
                    <a:lnTo>
                      <a:pt x="713" y="668"/>
                    </a:lnTo>
                    <a:lnTo>
                      <a:pt x="711" y="673"/>
                    </a:lnTo>
                    <a:lnTo>
                      <a:pt x="700" y="685"/>
                    </a:lnTo>
                    <a:lnTo>
                      <a:pt x="705" y="685"/>
                    </a:lnTo>
                    <a:lnTo>
                      <a:pt x="710" y="693"/>
                    </a:lnTo>
                    <a:lnTo>
                      <a:pt x="705" y="696"/>
                    </a:lnTo>
                    <a:lnTo>
                      <a:pt x="698" y="694"/>
                    </a:lnTo>
                    <a:lnTo>
                      <a:pt x="695" y="690"/>
                    </a:lnTo>
                    <a:lnTo>
                      <a:pt x="698" y="687"/>
                    </a:lnTo>
                    <a:lnTo>
                      <a:pt x="690" y="687"/>
                    </a:lnTo>
                    <a:lnTo>
                      <a:pt x="688" y="690"/>
                    </a:lnTo>
                    <a:lnTo>
                      <a:pt x="678" y="696"/>
                    </a:lnTo>
                    <a:lnTo>
                      <a:pt x="671" y="696"/>
                    </a:lnTo>
                    <a:lnTo>
                      <a:pt x="669" y="698"/>
                    </a:lnTo>
                    <a:lnTo>
                      <a:pt x="677" y="701"/>
                    </a:lnTo>
                    <a:lnTo>
                      <a:pt x="679" y="710"/>
                    </a:lnTo>
                    <a:lnTo>
                      <a:pt x="692" y="712"/>
                    </a:lnTo>
                    <a:lnTo>
                      <a:pt x="701" y="704"/>
                    </a:lnTo>
                    <a:lnTo>
                      <a:pt x="714" y="710"/>
                    </a:lnTo>
                    <a:lnTo>
                      <a:pt x="723" y="708"/>
                    </a:lnTo>
                    <a:lnTo>
                      <a:pt x="721" y="719"/>
                    </a:lnTo>
                    <a:lnTo>
                      <a:pt x="711" y="722"/>
                    </a:lnTo>
                    <a:lnTo>
                      <a:pt x="717" y="737"/>
                    </a:lnTo>
                    <a:lnTo>
                      <a:pt x="721" y="743"/>
                    </a:lnTo>
                    <a:lnTo>
                      <a:pt x="731" y="736"/>
                    </a:lnTo>
                    <a:lnTo>
                      <a:pt x="733" y="728"/>
                    </a:lnTo>
                    <a:lnTo>
                      <a:pt x="731" y="721"/>
                    </a:lnTo>
                    <a:lnTo>
                      <a:pt x="727" y="716"/>
                    </a:lnTo>
                    <a:lnTo>
                      <a:pt x="727" y="710"/>
                    </a:lnTo>
                    <a:lnTo>
                      <a:pt x="739" y="696"/>
                    </a:lnTo>
                    <a:lnTo>
                      <a:pt x="743" y="687"/>
                    </a:lnTo>
                    <a:lnTo>
                      <a:pt x="749" y="683"/>
                    </a:lnTo>
                    <a:lnTo>
                      <a:pt x="763" y="686"/>
                    </a:lnTo>
                    <a:lnTo>
                      <a:pt x="767" y="694"/>
                    </a:lnTo>
                    <a:lnTo>
                      <a:pt x="763" y="701"/>
                    </a:lnTo>
                    <a:lnTo>
                      <a:pt x="757" y="701"/>
                    </a:lnTo>
                    <a:lnTo>
                      <a:pt x="756" y="704"/>
                    </a:lnTo>
                    <a:lnTo>
                      <a:pt x="770" y="721"/>
                    </a:lnTo>
                    <a:lnTo>
                      <a:pt x="775" y="722"/>
                    </a:lnTo>
                    <a:lnTo>
                      <a:pt x="785" y="708"/>
                    </a:lnTo>
                    <a:lnTo>
                      <a:pt x="785" y="693"/>
                    </a:lnTo>
                    <a:lnTo>
                      <a:pt x="786" y="685"/>
                    </a:lnTo>
                    <a:lnTo>
                      <a:pt x="804" y="673"/>
                    </a:lnTo>
                    <a:lnTo>
                      <a:pt x="815" y="655"/>
                    </a:lnTo>
                    <a:lnTo>
                      <a:pt x="822" y="651"/>
                    </a:lnTo>
                    <a:lnTo>
                      <a:pt x="838" y="633"/>
                    </a:lnTo>
                    <a:lnTo>
                      <a:pt x="838" y="603"/>
                    </a:lnTo>
                    <a:lnTo>
                      <a:pt x="842" y="591"/>
                    </a:lnTo>
                    <a:lnTo>
                      <a:pt x="850" y="590"/>
                    </a:lnTo>
                    <a:lnTo>
                      <a:pt x="848" y="583"/>
                    </a:lnTo>
                    <a:lnTo>
                      <a:pt x="842" y="576"/>
                    </a:lnTo>
                    <a:lnTo>
                      <a:pt x="827" y="566"/>
                    </a:lnTo>
                    <a:lnTo>
                      <a:pt x="822" y="554"/>
                    </a:lnTo>
                    <a:lnTo>
                      <a:pt x="817" y="550"/>
                    </a:lnTo>
                    <a:lnTo>
                      <a:pt x="798" y="544"/>
                    </a:lnTo>
                    <a:lnTo>
                      <a:pt x="782" y="547"/>
                    </a:lnTo>
                    <a:lnTo>
                      <a:pt x="756" y="550"/>
                    </a:lnTo>
                    <a:lnTo>
                      <a:pt x="747" y="554"/>
                    </a:lnTo>
                    <a:lnTo>
                      <a:pt x="730" y="555"/>
                    </a:lnTo>
                    <a:lnTo>
                      <a:pt x="701" y="551"/>
                    </a:lnTo>
                    <a:lnTo>
                      <a:pt x="685" y="543"/>
                    </a:lnTo>
                    <a:lnTo>
                      <a:pt x="672" y="530"/>
                    </a:lnTo>
                    <a:lnTo>
                      <a:pt x="669" y="519"/>
                    </a:lnTo>
                    <a:lnTo>
                      <a:pt x="662" y="515"/>
                    </a:lnTo>
                    <a:lnTo>
                      <a:pt x="662" y="508"/>
                    </a:lnTo>
                    <a:lnTo>
                      <a:pt x="669" y="505"/>
                    </a:lnTo>
                    <a:lnTo>
                      <a:pt x="672" y="497"/>
                    </a:lnTo>
                    <a:lnTo>
                      <a:pt x="672" y="493"/>
                    </a:lnTo>
                    <a:lnTo>
                      <a:pt x="668" y="491"/>
                    </a:lnTo>
                    <a:lnTo>
                      <a:pt x="672" y="487"/>
                    </a:lnTo>
                    <a:lnTo>
                      <a:pt x="668" y="471"/>
                    </a:lnTo>
                    <a:lnTo>
                      <a:pt x="658" y="469"/>
                    </a:lnTo>
                    <a:lnTo>
                      <a:pt x="649" y="473"/>
                    </a:lnTo>
                    <a:lnTo>
                      <a:pt x="642" y="472"/>
                    </a:lnTo>
                    <a:lnTo>
                      <a:pt x="628" y="479"/>
                    </a:lnTo>
                    <a:lnTo>
                      <a:pt x="622" y="475"/>
                    </a:lnTo>
                    <a:lnTo>
                      <a:pt x="626" y="469"/>
                    </a:lnTo>
                    <a:lnTo>
                      <a:pt x="633" y="465"/>
                    </a:lnTo>
                    <a:lnTo>
                      <a:pt x="658" y="466"/>
                    </a:lnTo>
                    <a:lnTo>
                      <a:pt x="664" y="465"/>
                    </a:lnTo>
                    <a:lnTo>
                      <a:pt x="664" y="461"/>
                    </a:lnTo>
                    <a:lnTo>
                      <a:pt x="655" y="447"/>
                    </a:lnTo>
                    <a:lnTo>
                      <a:pt x="646" y="397"/>
                    </a:lnTo>
                    <a:lnTo>
                      <a:pt x="649" y="367"/>
                    </a:lnTo>
                    <a:lnTo>
                      <a:pt x="655" y="357"/>
                    </a:lnTo>
                    <a:lnTo>
                      <a:pt x="652" y="357"/>
                    </a:lnTo>
                    <a:lnTo>
                      <a:pt x="658" y="350"/>
                    </a:lnTo>
                    <a:lnTo>
                      <a:pt x="656" y="344"/>
                    </a:lnTo>
                    <a:lnTo>
                      <a:pt x="632" y="346"/>
                    </a:lnTo>
                    <a:lnTo>
                      <a:pt x="606" y="332"/>
                    </a:lnTo>
                    <a:lnTo>
                      <a:pt x="571" y="304"/>
                    </a:lnTo>
                    <a:lnTo>
                      <a:pt x="548" y="315"/>
                    </a:lnTo>
                    <a:lnTo>
                      <a:pt x="532" y="314"/>
                    </a:lnTo>
                    <a:lnTo>
                      <a:pt x="515" y="319"/>
                    </a:lnTo>
                    <a:lnTo>
                      <a:pt x="489" y="317"/>
                    </a:lnTo>
                    <a:lnTo>
                      <a:pt x="470" y="323"/>
                    </a:lnTo>
                    <a:lnTo>
                      <a:pt x="463" y="340"/>
                    </a:lnTo>
                    <a:lnTo>
                      <a:pt x="450" y="351"/>
                    </a:lnTo>
                    <a:lnTo>
                      <a:pt x="439" y="354"/>
                    </a:lnTo>
                    <a:lnTo>
                      <a:pt x="440" y="340"/>
                    </a:lnTo>
                    <a:lnTo>
                      <a:pt x="418" y="332"/>
                    </a:lnTo>
                    <a:lnTo>
                      <a:pt x="381" y="333"/>
                    </a:lnTo>
                    <a:lnTo>
                      <a:pt x="355" y="342"/>
                    </a:lnTo>
                    <a:lnTo>
                      <a:pt x="351" y="348"/>
                    </a:lnTo>
                    <a:lnTo>
                      <a:pt x="343" y="353"/>
                    </a:lnTo>
                    <a:lnTo>
                      <a:pt x="325" y="373"/>
                    </a:lnTo>
                    <a:lnTo>
                      <a:pt x="320" y="389"/>
                    </a:lnTo>
                    <a:lnTo>
                      <a:pt x="332" y="400"/>
                    </a:lnTo>
                    <a:lnTo>
                      <a:pt x="333" y="411"/>
                    </a:lnTo>
                    <a:lnTo>
                      <a:pt x="320" y="423"/>
                    </a:lnTo>
                    <a:lnTo>
                      <a:pt x="326" y="432"/>
                    </a:lnTo>
                    <a:lnTo>
                      <a:pt x="325" y="442"/>
                    </a:lnTo>
                    <a:lnTo>
                      <a:pt x="341" y="448"/>
                    </a:lnTo>
                    <a:lnTo>
                      <a:pt x="335" y="466"/>
                    </a:lnTo>
                    <a:lnTo>
                      <a:pt x="320" y="482"/>
                    </a:lnTo>
                    <a:lnTo>
                      <a:pt x="325" y="486"/>
                    </a:lnTo>
                    <a:lnTo>
                      <a:pt x="356" y="472"/>
                    </a:lnTo>
                    <a:lnTo>
                      <a:pt x="361" y="480"/>
                    </a:lnTo>
                    <a:lnTo>
                      <a:pt x="366" y="493"/>
                    </a:lnTo>
                    <a:lnTo>
                      <a:pt x="356" y="528"/>
                    </a:lnTo>
                    <a:lnTo>
                      <a:pt x="362" y="539"/>
                    </a:lnTo>
                    <a:lnTo>
                      <a:pt x="381" y="532"/>
                    </a:lnTo>
                    <a:lnTo>
                      <a:pt x="379" y="544"/>
                    </a:lnTo>
                    <a:lnTo>
                      <a:pt x="372" y="543"/>
                    </a:lnTo>
                    <a:lnTo>
                      <a:pt x="359" y="547"/>
                    </a:lnTo>
                    <a:lnTo>
                      <a:pt x="345" y="530"/>
                    </a:lnTo>
                    <a:lnTo>
                      <a:pt x="346" y="521"/>
                    </a:lnTo>
                    <a:lnTo>
                      <a:pt x="352" y="516"/>
                    </a:lnTo>
                    <a:lnTo>
                      <a:pt x="354" y="505"/>
                    </a:lnTo>
                    <a:lnTo>
                      <a:pt x="323" y="505"/>
                    </a:lnTo>
                    <a:lnTo>
                      <a:pt x="317" y="496"/>
                    </a:lnTo>
                    <a:lnTo>
                      <a:pt x="310" y="504"/>
                    </a:lnTo>
                    <a:lnTo>
                      <a:pt x="307" y="511"/>
                    </a:lnTo>
                    <a:lnTo>
                      <a:pt x="302" y="515"/>
                    </a:lnTo>
                    <a:lnTo>
                      <a:pt x="291" y="536"/>
                    </a:lnTo>
                    <a:lnTo>
                      <a:pt x="284" y="519"/>
                    </a:lnTo>
                    <a:lnTo>
                      <a:pt x="290" y="504"/>
                    </a:lnTo>
                    <a:lnTo>
                      <a:pt x="322" y="469"/>
                    </a:lnTo>
                    <a:lnTo>
                      <a:pt x="306" y="448"/>
                    </a:lnTo>
                    <a:lnTo>
                      <a:pt x="304" y="436"/>
                    </a:lnTo>
                    <a:lnTo>
                      <a:pt x="283" y="426"/>
                    </a:lnTo>
                    <a:lnTo>
                      <a:pt x="278" y="435"/>
                    </a:lnTo>
                    <a:lnTo>
                      <a:pt x="261" y="428"/>
                    </a:lnTo>
                    <a:lnTo>
                      <a:pt x="232" y="444"/>
                    </a:lnTo>
                    <a:lnTo>
                      <a:pt x="219" y="469"/>
                    </a:lnTo>
                    <a:lnTo>
                      <a:pt x="234" y="468"/>
                    </a:lnTo>
                    <a:lnTo>
                      <a:pt x="232" y="478"/>
                    </a:lnTo>
                    <a:lnTo>
                      <a:pt x="215" y="475"/>
                    </a:lnTo>
                    <a:lnTo>
                      <a:pt x="191" y="507"/>
                    </a:lnTo>
                    <a:lnTo>
                      <a:pt x="178" y="508"/>
                    </a:lnTo>
                    <a:lnTo>
                      <a:pt x="185" y="523"/>
                    </a:lnTo>
                    <a:lnTo>
                      <a:pt x="201" y="537"/>
                    </a:lnTo>
                    <a:lnTo>
                      <a:pt x="191" y="547"/>
                    </a:lnTo>
                    <a:lnTo>
                      <a:pt x="188" y="571"/>
                    </a:lnTo>
                    <a:lnTo>
                      <a:pt x="165" y="573"/>
                    </a:lnTo>
                    <a:lnTo>
                      <a:pt x="157" y="561"/>
                    </a:lnTo>
                    <a:lnTo>
                      <a:pt x="146" y="560"/>
                    </a:lnTo>
                    <a:lnTo>
                      <a:pt x="154" y="551"/>
                    </a:lnTo>
                    <a:lnTo>
                      <a:pt x="143" y="528"/>
                    </a:lnTo>
                    <a:lnTo>
                      <a:pt x="136" y="518"/>
                    </a:lnTo>
                    <a:lnTo>
                      <a:pt x="150" y="515"/>
                    </a:lnTo>
                    <a:lnTo>
                      <a:pt x="153" y="500"/>
                    </a:lnTo>
                    <a:lnTo>
                      <a:pt x="163" y="503"/>
                    </a:lnTo>
                    <a:lnTo>
                      <a:pt x="166" y="491"/>
                    </a:lnTo>
                    <a:lnTo>
                      <a:pt x="159" y="489"/>
                    </a:lnTo>
                    <a:lnTo>
                      <a:pt x="150" y="491"/>
                    </a:lnTo>
                    <a:lnTo>
                      <a:pt x="149" y="478"/>
                    </a:lnTo>
                    <a:lnTo>
                      <a:pt x="144" y="478"/>
                    </a:lnTo>
                    <a:lnTo>
                      <a:pt x="124" y="486"/>
                    </a:lnTo>
                    <a:lnTo>
                      <a:pt x="113" y="479"/>
                    </a:lnTo>
                    <a:lnTo>
                      <a:pt x="103" y="485"/>
                    </a:lnTo>
                    <a:lnTo>
                      <a:pt x="97" y="480"/>
                    </a:lnTo>
                    <a:lnTo>
                      <a:pt x="111" y="473"/>
                    </a:lnTo>
                    <a:lnTo>
                      <a:pt x="126" y="479"/>
                    </a:lnTo>
                    <a:lnTo>
                      <a:pt x="131" y="472"/>
                    </a:lnTo>
                    <a:lnTo>
                      <a:pt x="127" y="465"/>
                    </a:lnTo>
                    <a:lnTo>
                      <a:pt x="114" y="466"/>
                    </a:lnTo>
                    <a:lnTo>
                      <a:pt x="121" y="448"/>
                    </a:lnTo>
                    <a:lnTo>
                      <a:pt x="114" y="436"/>
                    </a:lnTo>
                    <a:lnTo>
                      <a:pt x="136" y="419"/>
                    </a:lnTo>
                    <a:lnTo>
                      <a:pt x="147" y="418"/>
                    </a:lnTo>
                    <a:lnTo>
                      <a:pt x="162" y="400"/>
                    </a:lnTo>
                    <a:lnTo>
                      <a:pt x="167" y="373"/>
                    </a:lnTo>
                    <a:lnTo>
                      <a:pt x="172" y="369"/>
                    </a:lnTo>
                    <a:lnTo>
                      <a:pt x="173" y="362"/>
                    </a:lnTo>
                    <a:lnTo>
                      <a:pt x="205" y="361"/>
                    </a:lnTo>
                    <a:lnTo>
                      <a:pt x="212" y="353"/>
                    </a:lnTo>
                    <a:lnTo>
                      <a:pt x="225" y="347"/>
                    </a:lnTo>
                    <a:lnTo>
                      <a:pt x="216" y="337"/>
                    </a:lnTo>
                    <a:lnTo>
                      <a:pt x="228" y="339"/>
                    </a:lnTo>
                    <a:lnTo>
                      <a:pt x="237" y="336"/>
                    </a:lnTo>
                    <a:lnTo>
                      <a:pt x="242" y="344"/>
                    </a:lnTo>
                    <a:lnTo>
                      <a:pt x="248" y="344"/>
                    </a:lnTo>
                    <a:lnTo>
                      <a:pt x="254" y="333"/>
                    </a:lnTo>
                    <a:lnTo>
                      <a:pt x="261" y="335"/>
                    </a:lnTo>
                    <a:lnTo>
                      <a:pt x="276" y="328"/>
                    </a:lnTo>
                    <a:lnTo>
                      <a:pt x="283" y="333"/>
                    </a:lnTo>
                    <a:lnTo>
                      <a:pt x="287" y="332"/>
                    </a:lnTo>
                    <a:lnTo>
                      <a:pt x="290" y="325"/>
                    </a:lnTo>
                    <a:lnTo>
                      <a:pt x="297" y="323"/>
                    </a:lnTo>
                    <a:lnTo>
                      <a:pt x="309" y="321"/>
                    </a:lnTo>
                    <a:lnTo>
                      <a:pt x="329" y="336"/>
                    </a:lnTo>
                    <a:lnTo>
                      <a:pt x="345" y="340"/>
                    </a:lnTo>
                    <a:lnTo>
                      <a:pt x="405" y="321"/>
                    </a:lnTo>
                    <a:lnTo>
                      <a:pt x="443" y="319"/>
                    </a:lnTo>
                    <a:lnTo>
                      <a:pt x="456" y="310"/>
                    </a:lnTo>
                    <a:lnTo>
                      <a:pt x="453" y="300"/>
                    </a:lnTo>
                    <a:lnTo>
                      <a:pt x="469" y="297"/>
                    </a:lnTo>
                    <a:lnTo>
                      <a:pt x="466" y="304"/>
                    </a:lnTo>
                    <a:lnTo>
                      <a:pt x="476" y="310"/>
                    </a:lnTo>
                    <a:lnTo>
                      <a:pt x="493" y="308"/>
                    </a:lnTo>
                    <a:lnTo>
                      <a:pt x="504" y="292"/>
                    </a:lnTo>
                    <a:lnTo>
                      <a:pt x="545" y="312"/>
                    </a:lnTo>
                    <a:lnTo>
                      <a:pt x="567" y="301"/>
                    </a:lnTo>
                    <a:lnTo>
                      <a:pt x="574" y="300"/>
                    </a:lnTo>
                    <a:lnTo>
                      <a:pt x="636" y="342"/>
                    </a:lnTo>
                    <a:lnTo>
                      <a:pt x="665" y="340"/>
                    </a:lnTo>
                    <a:lnTo>
                      <a:pt x="678" y="318"/>
                    </a:lnTo>
                    <a:lnTo>
                      <a:pt x="677" y="317"/>
                    </a:lnTo>
                    <a:lnTo>
                      <a:pt x="679" y="311"/>
                    </a:lnTo>
                    <a:lnTo>
                      <a:pt x="682" y="297"/>
                    </a:lnTo>
                    <a:lnTo>
                      <a:pt x="687" y="287"/>
                    </a:lnTo>
                    <a:lnTo>
                      <a:pt x="685" y="285"/>
                    </a:lnTo>
                    <a:lnTo>
                      <a:pt x="701" y="260"/>
                    </a:lnTo>
                    <a:lnTo>
                      <a:pt x="731" y="235"/>
                    </a:lnTo>
                    <a:lnTo>
                      <a:pt x="730" y="215"/>
                    </a:lnTo>
                    <a:lnTo>
                      <a:pt x="726" y="194"/>
                    </a:lnTo>
                    <a:lnTo>
                      <a:pt x="726" y="186"/>
                    </a:lnTo>
                    <a:lnTo>
                      <a:pt x="723" y="167"/>
                    </a:lnTo>
                    <a:lnTo>
                      <a:pt x="726" y="147"/>
                    </a:lnTo>
                    <a:lnTo>
                      <a:pt x="731" y="142"/>
                    </a:lnTo>
                    <a:lnTo>
                      <a:pt x="729" y="132"/>
                    </a:lnTo>
                    <a:lnTo>
                      <a:pt x="717" y="118"/>
                    </a:lnTo>
                    <a:lnTo>
                      <a:pt x="717" y="114"/>
                    </a:lnTo>
                    <a:lnTo>
                      <a:pt x="698" y="97"/>
                    </a:lnTo>
                    <a:lnTo>
                      <a:pt x="692" y="79"/>
                    </a:lnTo>
                    <a:lnTo>
                      <a:pt x="692" y="71"/>
                    </a:lnTo>
                    <a:lnTo>
                      <a:pt x="703" y="54"/>
                    </a:lnTo>
                    <a:lnTo>
                      <a:pt x="729" y="22"/>
                    </a:lnTo>
                    <a:lnTo>
                      <a:pt x="740" y="14"/>
                    </a:lnTo>
                    <a:lnTo>
                      <a:pt x="760" y="5"/>
                    </a:lnTo>
                    <a:lnTo>
                      <a:pt x="744" y="0"/>
                    </a:lnTo>
                    <a:lnTo>
                      <a:pt x="727" y="5"/>
                    </a:lnTo>
                    <a:lnTo>
                      <a:pt x="659" y="53"/>
                    </a:lnTo>
                    <a:lnTo>
                      <a:pt x="628" y="68"/>
                    </a:lnTo>
                    <a:lnTo>
                      <a:pt x="593" y="73"/>
                    </a:lnTo>
                    <a:lnTo>
                      <a:pt x="553" y="71"/>
                    </a:lnTo>
                    <a:lnTo>
                      <a:pt x="534" y="98"/>
                    </a:lnTo>
                    <a:lnTo>
                      <a:pt x="504" y="126"/>
                    </a:lnTo>
                    <a:lnTo>
                      <a:pt x="498" y="135"/>
                    </a:lnTo>
                    <a:lnTo>
                      <a:pt x="492" y="153"/>
                    </a:lnTo>
                    <a:lnTo>
                      <a:pt x="447" y="218"/>
                    </a:lnTo>
                    <a:lnTo>
                      <a:pt x="423" y="243"/>
                    </a:lnTo>
                    <a:lnTo>
                      <a:pt x="385" y="265"/>
                    </a:lnTo>
                    <a:lnTo>
                      <a:pt x="338" y="275"/>
                    </a:lnTo>
                    <a:lnTo>
                      <a:pt x="296" y="272"/>
                    </a:lnTo>
                    <a:lnTo>
                      <a:pt x="280" y="265"/>
                    </a:lnTo>
                    <a:lnTo>
                      <a:pt x="266" y="265"/>
                    </a:lnTo>
                    <a:lnTo>
                      <a:pt x="232" y="283"/>
                    </a:lnTo>
                    <a:lnTo>
                      <a:pt x="206" y="290"/>
                    </a:lnTo>
                    <a:lnTo>
                      <a:pt x="191" y="289"/>
                    </a:lnTo>
                    <a:lnTo>
                      <a:pt x="163" y="279"/>
                    </a:lnTo>
                    <a:lnTo>
                      <a:pt x="154" y="282"/>
                    </a:lnTo>
                    <a:lnTo>
                      <a:pt x="147" y="287"/>
                    </a:lnTo>
                    <a:lnTo>
                      <a:pt x="144" y="296"/>
                    </a:lnTo>
                    <a:lnTo>
                      <a:pt x="127" y="314"/>
                    </a:lnTo>
                    <a:lnTo>
                      <a:pt x="118" y="315"/>
                    </a:lnTo>
                    <a:lnTo>
                      <a:pt x="105" y="337"/>
                    </a:lnTo>
                    <a:lnTo>
                      <a:pt x="79" y="365"/>
                    </a:lnTo>
                    <a:lnTo>
                      <a:pt x="48" y="421"/>
                    </a:lnTo>
                    <a:lnTo>
                      <a:pt x="43" y="442"/>
                    </a:lnTo>
                    <a:lnTo>
                      <a:pt x="46" y="465"/>
                    </a:lnTo>
                    <a:lnTo>
                      <a:pt x="49" y="466"/>
                    </a:lnTo>
                    <a:lnTo>
                      <a:pt x="51" y="462"/>
                    </a:lnTo>
                    <a:lnTo>
                      <a:pt x="52" y="461"/>
                    </a:lnTo>
                    <a:lnTo>
                      <a:pt x="52" y="454"/>
                    </a:lnTo>
                    <a:lnTo>
                      <a:pt x="49" y="453"/>
                    </a:lnTo>
                    <a:lnTo>
                      <a:pt x="52" y="443"/>
                    </a:lnTo>
                    <a:lnTo>
                      <a:pt x="49" y="439"/>
                    </a:lnTo>
                    <a:lnTo>
                      <a:pt x="56" y="439"/>
                    </a:lnTo>
                    <a:lnTo>
                      <a:pt x="65" y="443"/>
                    </a:lnTo>
                    <a:lnTo>
                      <a:pt x="69" y="448"/>
                    </a:lnTo>
                    <a:lnTo>
                      <a:pt x="74" y="464"/>
                    </a:lnTo>
                    <a:lnTo>
                      <a:pt x="79" y="469"/>
                    </a:lnTo>
                    <a:lnTo>
                      <a:pt x="79" y="475"/>
                    </a:lnTo>
                    <a:lnTo>
                      <a:pt x="82" y="476"/>
                    </a:lnTo>
                    <a:lnTo>
                      <a:pt x="85" y="482"/>
                    </a:lnTo>
                    <a:lnTo>
                      <a:pt x="92" y="485"/>
                    </a:lnTo>
                    <a:lnTo>
                      <a:pt x="104" y="489"/>
                    </a:lnTo>
                    <a:lnTo>
                      <a:pt x="118" y="500"/>
                    </a:lnTo>
                    <a:lnTo>
                      <a:pt x="123" y="498"/>
                    </a:lnTo>
                    <a:lnTo>
                      <a:pt x="128" y="516"/>
                    </a:lnTo>
                    <a:lnTo>
                      <a:pt x="143" y="533"/>
                    </a:lnTo>
                    <a:lnTo>
                      <a:pt x="133" y="540"/>
                    </a:lnTo>
                    <a:lnTo>
                      <a:pt x="117" y="533"/>
                    </a:lnTo>
                    <a:lnTo>
                      <a:pt x="88" y="526"/>
                    </a:lnTo>
                    <a:lnTo>
                      <a:pt x="72" y="528"/>
                    </a:lnTo>
                    <a:lnTo>
                      <a:pt x="69" y="537"/>
                    </a:lnTo>
                    <a:lnTo>
                      <a:pt x="66" y="537"/>
                    </a:lnTo>
                    <a:lnTo>
                      <a:pt x="64" y="525"/>
                    </a:lnTo>
                    <a:lnTo>
                      <a:pt x="71" y="522"/>
                    </a:lnTo>
                    <a:lnTo>
                      <a:pt x="71" y="518"/>
                    </a:lnTo>
                    <a:lnTo>
                      <a:pt x="51" y="512"/>
                    </a:lnTo>
                    <a:lnTo>
                      <a:pt x="51" y="507"/>
                    </a:lnTo>
                    <a:lnTo>
                      <a:pt x="29" y="500"/>
                    </a:lnTo>
                    <a:lnTo>
                      <a:pt x="30" y="497"/>
                    </a:lnTo>
                    <a:lnTo>
                      <a:pt x="45" y="491"/>
                    </a:lnTo>
                    <a:lnTo>
                      <a:pt x="43" y="487"/>
                    </a:lnTo>
                    <a:lnTo>
                      <a:pt x="36" y="489"/>
                    </a:lnTo>
                    <a:lnTo>
                      <a:pt x="36" y="487"/>
                    </a:lnTo>
                    <a:lnTo>
                      <a:pt x="42" y="475"/>
                    </a:lnTo>
                    <a:lnTo>
                      <a:pt x="48" y="473"/>
                    </a:lnTo>
                    <a:lnTo>
                      <a:pt x="48" y="472"/>
                    </a:lnTo>
                    <a:lnTo>
                      <a:pt x="45" y="469"/>
                    </a:lnTo>
                    <a:lnTo>
                      <a:pt x="39" y="471"/>
                    </a:lnTo>
                    <a:lnTo>
                      <a:pt x="28" y="491"/>
                    </a:lnTo>
                    <a:lnTo>
                      <a:pt x="15" y="540"/>
                    </a:lnTo>
                    <a:lnTo>
                      <a:pt x="13" y="565"/>
                    </a:lnTo>
                    <a:lnTo>
                      <a:pt x="17" y="690"/>
                    </a:lnTo>
                    <a:lnTo>
                      <a:pt x="9" y="741"/>
                    </a:lnTo>
                    <a:lnTo>
                      <a:pt x="12" y="782"/>
                    </a:lnTo>
                    <a:lnTo>
                      <a:pt x="16" y="782"/>
                    </a:lnTo>
                    <a:lnTo>
                      <a:pt x="22" y="740"/>
                    </a:lnTo>
                    <a:lnTo>
                      <a:pt x="17" y="730"/>
                    </a:lnTo>
                    <a:lnTo>
                      <a:pt x="28" y="736"/>
                    </a:lnTo>
                    <a:lnTo>
                      <a:pt x="46" y="739"/>
                    </a:lnTo>
                    <a:lnTo>
                      <a:pt x="59" y="757"/>
                    </a:lnTo>
                    <a:lnTo>
                      <a:pt x="65" y="761"/>
                    </a:lnTo>
                    <a:lnTo>
                      <a:pt x="64" y="768"/>
                    </a:lnTo>
                    <a:lnTo>
                      <a:pt x="66" y="779"/>
                    </a:lnTo>
                    <a:lnTo>
                      <a:pt x="71" y="787"/>
                    </a:lnTo>
                    <a:lnTo>
                      <a:pt x="87" y="803"/>
                    </a:lnTo>
                    <a:lnTo>
                      <a:pt x="91" y="810"/>
                    </a:lnTo>
                    <a:lnTo>
                      <a:pt x="88" y="818"/>
                    </a:lnTo>
                    <a:lnTo>
                      <a:pt x="94" y="821"/>
                    </a:lnTo>
                    <a:lnTo>
                      <a:pt x="58" y="851"/>
                    </a:lnTo>
                    <a:lnTo>
                      <a:pt x="51" y="851"/>
                    </a:lnTo>
                    <a:lnTo>
                      <a:pt x="49" y="855"/>
                    </a:lnTo>
                    <a:lnTo>
                      <a:pt x="40" y="855"/>
                    </a:lnTo>
                    <a:lnTo>
                      <a:pt x="45" y="847"/>
                    </a:lnTo>
                    <a:lnTo>
                      <a:pt x="32" y="847"/>
                    </a:lnTo>
                    <a:lnTo>
                      <a:pt x="33" y="841"/>
                    </a:lnTo>
                    <a:lnTo>
                      <a:pt x="29" y="837"/>
                    </a:lnTo>
                    <a:lnTo>
                      <a:pt x="30" y="833"/>
                    </a:lnTo>
                    <a:lnTo>
                      <a:pt x="26" y="823"/>
                    </a:lnTo>
                    <a:lnTo>
                      <a:pt x="28" y="821"/>
                    </a:lnTo>
                    <a:lnTo>
                      <a:pt x="25" y="807"/>
                    </a:lnTo>
                    <a:lnTo>
                      <a:pt x="16" y="785"/>
                    </a:lnTo>
                    <a:lnTo>
                      <a:pt x="12" y="785"/>
                    </a:lnTo>
                    <a:lnTo>
                      <a:pt x="19" y="808"/>
                    </a:lnTo>
                    <a:lnTo>
                      <a:pt x="29" y="88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2" name="Freeform 388"/>
              <p:cNvSpPr>
                <a:spLocks/>
              </p:cNvSpPr>
              <p:nvPr/>
            </p:nvSpPr>
            <p:spPr bwMode="auto">
              <a:xfrm>
                <a:off x="3665" y="942"/>
                <a:ext cx="174" cy="173"/>
              </a:xfrm>
              <a:custGeom>
                <a:avLst/>
                <a:gdLst>
                  <a:gd name="T0" fmla="*/ 0 w 523"/>
                  <a:gd name="T1" fmla="*/ 0 h 519"/>
                  <a:gd name="T2" fmla="*/ 0 w 523"/>
                  <a:gd name="T3" fmla="*/ 0 h 519"/>
                  <a:gd name="T4" fmla="*/ 0 w 523"/>
                  <a:gd name="T5" fmla="*/ 0 h 519"/>
                  <a:gd name="T6" fmla="*/ 0 w 523"/>
                  <a:gd name="T7" fmla="*/ 0 h 519"/>
                  <a:gd name="T8" fmla="*/ 0 w 523"/>
                  <a:gd name="T9" fmla="*/ 0 h 519"/>
                  <a:gd name="T10" fmla="*/ 0 w 523"/>
                  <a:gd name="T11" fmla="*/ 0 h 519"/>
                  <a:gd name="T12" fmla="*/ 0 w 523"/>
                  <a:gd name="T13" fmla="*/ 0 h 519"/>
                  <a:gd name="T14" fmla="*/ 0 w 523"/>
                  <a:gd name="T15" fmla="*/ 0 h 519"/>
                  <a:gd name="T16" fmla="*/ 0 w 523"/>
                  <a:gd name="T17" fmla="*/ 0 h 519"/>
                  <a:gd name="T18" fmla="*/ 0 w 523"/>
                  <a:gd name="T19" fmla="*/ 0 h 519"/>
                  <a:gd name="T20" fmla="*/ 0 w 523"/>
                  <a:gd name="T21" fmla="*/ 0 h 519"/>
                  <a:gd name="T22" fmla="*/ 0 w 523"/>
                  <a:gd name="T23" fmla="*/ 0 h 519"/>
                  <a:gd name="T24" fmla="*/ 0 w 523"/>
                  <a:gd name="T25" fmla="*/ 0 h 519"/>
                  <a:gd name="T26" fmla="*/ 0 w 523"/>
                  <a:gd name="T27" fmla="*/ 0 h 519"/>
                  <a:gd name="T28" fmla="*/ 0 w 523"/>
                  <a:gd name="T29" fmla="*/ 0 h 519"/>
                  <a:gd name="T30" fmla="*/ 0 w 523"/>
                  <a:gd name="T31" fmla="*/ 0 h 519"/>
                  <a:gd name="T32" fmla="*/ 0 w 523"/>
                  <a:gd name="T33" fmla="*/ 0 h 519"/>
                  <a:gd name="T34" fmla="*/ 0 w 523"/>
                  <a:gd name="T35" fmla="*/ 0 h 519"/>
                  <a:gd name="T36" fmla="*/ 0 w 523"/>
                  <a:gd name="T37" fmla="*/ 0 h 519"/>
                  <a:gd name="T38" fmla="*/ 0 w 523"/>
                  <a:gd name="T39" fmla="*/ 0 h 519"/>
                  <a:gd name="T40" fmla="*/ 0 w 523"/>
                  <a:gd name="T41" fmla="*/ 0 h 519"/>
                  <a:gd name="T42" fmla="*/ 0 w 523"/>
                  <a:gd name="T43" fmla="*/ 0 h 519"/>
                  <a:gd name="T44" fmla="*/ 0 w 523"/>
                  <a:gd name="T45" fmla="*/ 0 h 519"/>
                  <a:gd name="T46" fmla="*/ 0 w 523"/>
                  <a:gd name="T47" fmla="*/ 0 h 519"/>
                  <a:gd name="T48" fmla="*/ 0 w 523"/>
                  <a:gd name="T49" fmla="*/ 0 h 519"/>
                  <a:gd name="T50" fmla="*/ 0 w 523"/>
                  <a:gd name="T51" fmla="*/ 0 h 519"/>
                  <a:gd name="T52" fmla="*/ 0 w 523"/>
                  <a:gd name="T53" fmla="*/ 0 h 519"/>
                  <a:gd name="T54" fmla="*/ 0 w 523"/>
                  <a:gd name="T55" fmla="*/ 0 h 519"/>
                  <a:gd name="T56" fmla="*/ 0 w 523"/>
                  <a:gd name="T57" fmla="*/ 0 h 519"/>
                  <a:gd name="T58" fmla="*/ 0 w 523"/>
                  <a:gd name="T59" fmla="*/ 0 h 519"/>
                  <a:gd name="T60" fmla="*/ 0 w 523"/>
                  <a:gd name="T61" fmla="*/ 0 h 519"/>
                  <a:gd name="T62" fmla="*/ 0 w 523"/>
                  <a:gd name="T63" fmla="*/ 0 h 519"/>
                  <a:gd name="T64" fmla="*/ 0 w 523"/>
                  <a:gd name="T65" fmla="*/ 0 h 519"/>
                  <a:gd name="T66" fmla="*/ 0 w 523"/>
                  <a:gd name="T67" fmla="*/ 0 h 519"/>
                  <a:gd name="T68" fmla="*/ 0 w 523"/>
                  <a:gd name="T69" fmla="*/ 0 h 519"/>
                  <a:gd name="T70" fmla="*/ 0 w 523"/>
                  <a:gd name="T71" fmla="*/ 0 h 519"/>
                  <a:gd name="T72" fmla="*/ 0 w 523"/>
                  <a:gd name="T73" fmla="*/ 0 h 519"/>
                  <a:gd name="T74" fmla="*/ 0 w 523"/>
                  <a:gd name="T75" fmla="*/ 0 h 519"/>
                  <a:gd name="T76" fmla="*/ 0 w 523"/>
                  <a:gd name="T77" fmla="*/ 0 h 519"/>
                  <a:gd name="T78" fmla="*/ 0 w 523"/>
                  <a:gd name="T79" fmla="*/ 0 h 519"/>
                  <a:gd name="T80" fmla="*/ 0 w 523"/>
                  <a:gd name="T81" fmla="*/ 0 h 519"/>
                  <a:gd name="T82" fmla="*/ 0 w 523"/>
                  <a:gd name="T83" fmla="*/ 0 h 519"/>
                  <a:gd name="T84" fmla="*/ 0 w 523"/>
                  <a:gd name="T85" fmla="*/ 0 h 519"/>
                  <a:gd name="T86" fmla="*/ 0 w 523"/>
                  <a:gd name="T87" fmla="*/ 0 h 519"/>
                  <a:gd name="T88" fmla="*/ 0 w 523"/>
                  <a:gd name="T89" fmla="*/ 0 h 519"/>
                  <a:gd name="T90" fmla="*/ 0 w 523"/>
                  <a:gd name="T91" fmla="*/ 0 h 519"/>
                  <a:gd name="T92" fmla="*/ 0 w 523"/>
                  <a:gd name="T93" fmla="*/ 0 h 519"/>
                  <a:gd name="T94" fmla="*/ 0 w 523"/>
                  <a:gd name="T95" fmla="*/ 0 h 519"/>
                  <a:gd name="T96" fmla="*/ 0 w 523"/>
                  <a:gd name="T97" fmla="*/ 0 h 519"/>
                  <a:gd name="T98" fmla="*/ 0 w 523"/>
                  <a:gd name="T99" fmla="*/ 0 h 519"/>
                  <a:gd name="T100" fmla="*/ 0 w 523"/>
                  <a:gd name="T101" fmla="*/ 0 h 519"/>
                  <a:gd name="T102" fmla="*/ 0 w 523"/>
                  <a:gd name="T103" fmla="*/ 0 h 519"/>
                  <a:gd name="T104" fmla="*/ 0 w 523"/>
                  <a:gd name="T105" fmla="*/ 0 h 519"/>
                  <a:gd name="T106" fmla="*/ 0 w 523"/>
                  <a:gd name="T107" fmla="*/ 0 h 519"/>
                  <a:gd name="T108" fmla="*/ 0 w 523"/>
                  <a:gd name="T109" fmla="*/ 0 h 519"/>
                  <a:gd name="T110" fmla="*/ 0 w 523"/>
                  <a:gd name="T111" fmla="*/ 0 h 519"/>
                  <a:gd name="T112" fmla="*/ 0 w 523"/>
                  <a:gd name="T113" fmla="*/ 0 h 519"/>
                  <a:gd name="T114" fmla="*/ 0 w 523"/>
                  <a:gd name="T115" fmla="*/ 0 h 519"/>
                  <a:gd name="T116" fmla="*/ 0 w 523"/>
                  <a:gd name="T117" fmla="*/ 0 h 519"/>
                  <a:gd name="T118" fmla="*/ 0 w 523"/>
                  <a:gd name="T119" fmla="*/ 0 h 519"/>
                  <a:gd name="T120" fmla="*/ 0 w 523"/>
                  <a:gd name="T121" fmla="*/ 0 h 519"/>
                  <a:gd name="T122" fmla="*/ 0 w 523"/>
                  <a:gd name="T123" fmla="*/ 0 h 519"/>
                  <a:gd name="T124" fmla="*/ 0 w 523"/>
                  <a:gd name="T125" fmla="*/ 0 h 5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3"/>
                  <a:gd name="T190" fmla="*/ 0 h 519"/>
                  <a:gd name="T191" fmla="*/ 523 w 523"/>
                  <a:gd name="T192" fmla="*/ 519 h 5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3" h="519">
                    <a:moveTo>
                      <a:pt x="281" y="189"/>
                    </a:moveTo>
                    <a:lnTo>
                      <a:pt x="290" y="182"/>
                    </a:lnTo>
                    <a:lnTo>
                      <a:pt x="294" y="172"/>
                    </a:lnTo>
                    <a:lnTo>
                      <a:pt x="300" y="168"/>
                    </a:lnTo>
                    <a:lnTo>
                      <a:pt x="294" y="168"/>
                    </a:lnTo>
                    <a:lnTo>
                      <a:pt x="293" y="161"/>
                    </a:lnTo>
                    <a:lnTo>
                      <a:pt x="297" y="142"/>
                    </a:lnTo>
                    <a:lnTo>
                      <a:pt x="300" y="139"/>
                    </a:lnTo>
                    <a:lnTo>
                      <a:pt x="300" y="136"/>
                    </a:lnTo>
                    <a:lnTo>
                      <a:pt x="310" y="132"/>
                    </a:lnTo>
                    <a:lnTo>
                      <a:pt x="317" y="132"/>
                    </a:lnTo>
                    <a:lnTo>
                      <a:pt x="324" y="119"/>
                    </a:lnTo>
                    <a:lnTo>
                      <a:pt x="323" y="114"/>
                    </a:lnTo>
                    <a:lnTo>
                      <a:pt x="316" y="110"/>
                    </a:lnTo>
                    <a:lnTo>
                      <a:pt x="316" y="99"/>
                    </a:lnTo>
                    <a:lnTo>
                      <a:pt x="307" y="87"/>
                    </a:lnTo>
                    <a:lnTo>
                      <a:pt x="309" y="81"/>
                    </a:lnTo>
                    <a:lnTo>
                      <a:pt x="324" y="82"/>
                    </a:lnTo>
                    <a:lnTo>
                      <a:pt x="330" y="89"/>
                    </a:lnTo>
                    <a:lnTo>
                      <a:pt x="337" y="89"/>
                    </a:lnTo>
                    <a:lnTo>
                      <a:pt x="336" y="94"/>
                    </a:lnTo>
                    <a:lnTo>
                      <a:pt x="345" y="99"/>
                    </a:lnTo>
                    <a:lnTo>
                      <a:pt x="337" y="110"/>
                    </a:lnTo>
                    <a:lnTo>
                      <a:pt x="339" y="119"/>
                    </a:lnTo>
                    <a:lnTo>
                      <a:pt x="347" y="124"/>
                    </a:lnTo>
                    <a:lnTo>
                      <a:pt x="350" y="137"/>
                    </a:lnTo>
                    <a:lnTo>
                      <a:pt x="353" y="140"/>
                    </a:lnTo>
                    <a:lnTo>
                      <a:pt x="352" y="144"/>
                    </a:lnTo>
                    <a:lnTo>
                      <a:pt x="356" y="147"/>
                    </a:lnTo>
                    <a:lnTo>
                      <a:pt x="355" y="153"/>
                    </a:lnTo>
                    <a:lnTo>
                      <a:pt x="359" y="161"/>
                    </a:lnTo>
                    <a:lnTo>
                      <a:pt x="356" y="165"/>
                    </a:lnTo>
                    <a:lnTo>
                      <a:pt x="359" y="168"/>
                    </a:lnTo>
                    <a:lnTo>
                      <a:pt x="358" y="175"/>
                    </a:lnTo>
                    <a:lnTo>
                      <a:pt x="349" y="178"/>
                    </a:lnTo>
                    <a:lnTo>
                      <a:pt x="345" y="182"/>
                    </a:lnTo>
                    <a:lnTo>
                      <a:pt x="342" y="176"/>
                    </a:lnTo>
                    <a:lnTo>
                      <a:pt x="339" y="176"/>
                    </a:lnTo>
                    <a:lnTo>
                      <a:pt x="337" y="199"/>
                    </a:lnTo>
                    <a:lnTo>
                      <a:pt x="342" y="201"/>
                    </a:lnTo>
                    <a:lnTo>
                      <a:pt x="342" y="207"/>
                    </a:lnTo>
                    <a:lnTo>
                      <a:pt x="356" y="204"/>
                    </a:lnTo>
                    <a:lnTo>
                      <a:pt x="355" y="211"/>
                    </a:lnTo>
                    <a:lnTo>
                      <a:pt x="362" y="212"/>
                    </a:lnTo>
                    <a:lnTo>
                      <a:pt x="363" y="206"/>
                    </a:lnTo>
                    <a:lnTo>
                      <a:pt x="359" y="203"/>
                    </a:lnTo>
                    <a:lnTo>
                      <a:pt x="360" y="196"/>
                    </a:lnTo>
                    <a:lnTo>
                      <a:pt x="363" y="197"/>
                    </a:lnTo>
                    <a:lnTo>
                      <a:pt x="369" y="186"/>
                    </a:lnTo>
                    <a:lnTo>
                      <a:pt x="366" y="185"/>
                    </a:lnTo>
                    <a:lnTo>
                      <a:pt x="372" y="179"/>
                    </a:lnTo>
                    <a:lnTo>
                      <a:pt x="366" y="172"/>
                    </a:lnTo>
                    <a:lnTo>
                      <a:pt x="366" y="167"/>
                    </a:lnTo>
                    <a:lnTo>
                      <a:pt x="362" y="161"/>
                    </a:lnTo>
                    <a:lnTo>
                      <a:pt x="363" y="157"/>
                    </a:lnTo>
                    <a:lnTo>
                      <a:pt x="366" y="156"/>
                    </a:lnTo>
                    <a:lnTo>
                      <a:pt x="362" y="151"/>
                    </a:lnTo>
                    <a:lnTo>
                      <a:pt x="362" y="146"/>
                    </a:lnTo>
                    <a:lnTo>
                      <a:pt x="358" y="133"/>
                    </a:lnTo>
                    <a:lnTo>
                      <a:pt x="352" y="128"/>
                    </a:lnTo>
                    <a:lnTo>
                      <a:pt x="352" y="121"/>
                    </a:lnTo>
                    <a:lnTo>
                      <a:pt x="356" y="119"/>
                    </a:lnTo>
                    <a:lnTo>
                      <a:pt x="358" y="111"/>
                    </a:lnTo>
                    <a:lnTo>
                      <a:pt x="353" y="108"/>
                    </a:lnTo>
                    <a:lnTo>
                      <a:pt x="350" y="89"/>
                    </a:lnTo>
                    <a:lnTo>
                      <a:pt x="343" y="78"/>
                    </a:lnTo>
                    <a:lnTo>
                      <a:pt x="342" y="71"/>
                    </a:lnTo>
                    <a:lnTo>
                      <a:pt x="336" y="71"/>
                    </a:lnTo>
                    <a:lnTo>
                      <a:pt x="337" y="65"/>
                    </a:lnTo>
                    <a:lnTo>
                      <a:pt x="329" y="65"/>
                    </a:lnTo>
                    <a:lnTo>
                      <a:pt x="319" y="72"/>
                    </a:lnTo>
                    <a:lnTo>
                      <a:pt x="304" y="76"/>
                    </a:lnTo>
                    <a:lnTo>
                      <a:pt x="294" y="75"/>
                    </a:lnTo>
                    <a:lnTo>
                      <a:pt x="291" y="67"/>
                    </a:lnTo>
                    <a:lnTo>
                      <a:pt x="293" y="61"/>
                    </a:lnTo>
                    <a:lnTo>
                      <a:pt x="310" y="53"/>
                    </a:lnTo>
                    <a:lnTo>
                      <a:pt x="317" y="54"/>
                    </a:lnTo>
                    <a:lnTo>
                      <a:pt x="333" y="43"/>
                    </a:lnTo>
                    <a:lnTo>
                      <a:pt x="339" y="43"/>
                    </a:lnTo>
                    <a:lnTo>
                      <a:pt x="356" y="28"/>
                    </a:lnTo>
                    <a:lnTo>
                      <a:pt x="388" y="8"/>
                    </a:lnTo>
                    <a:lnTo>
                      <a:pt x="427" y="0"/>
                    </a:lnTo>
                    <a:lnTo>
                      <a:pt x="443" y="4"/>
                    </a:lnTo>
                    <a:lnTo>
                      <a:pt x="447" y="10"/>
                    </a:lnTo>
                    <a:lnTo>
                      <a:pt x="463" y="14"/>
                    </a:lnTo>
                    <a:lnTo>
                      <a:pt x="487" y="15"/>
                    </a:lnTo>
                    <a:lnTo>
                      <a:pt x="502" y="24"/>
                    </a:lnTo>
                    <a:lnTo>
                      <a:pt x="523" y="40"/>
                    </a:lnTo>
                    <a:lnTo>
                      <a:pt x="519" y="43"/>
                    </a:lnTo>
                    <a:lnTo>
                      <a:pt x="516" y="51"/>
                    </a:lnTo>
                    <a:lnTo>
                      <a:pt x="503" y="58"/>
                    </a:lnTo>
                    <a:lnTo>
                      <a:pt x="493" y="82"/>
                    </a:lnTo>
                    <a:lnTo>
                      <a:pt x="490" y="94"/>
                    </a:lnTo>
                    <a:lnTo>
                      <a:pt x="506" y="122"/>
                    </a:lnTo>
                    <a:lnTo>
                      <a:pt x="509" y="137"/>
                    </a:lnTo>
                    <a:lnTo>
                      <a:pt x="516" y="151"/>
                    </a:lnTo>
                    <a:lnTo>
                      <a:pt x="518" y="165"/>
                    </a:lnTo>
                    <a:lnTo>
                      <a:pt x="512" y="176"/>
                    </a:lnTo>
                    <a:lnTo>
                      <a:pt x="515" y="179"/>
                    </a:lnTo>
                    <a:lnTo>
                      <a:pt x="515" y="183"/>
                    </a:lnTo>
                    <a:lnTo>
                      <a:pt x="519" y="182"/>
                    </a:lnTo>
                    <a:lnTo>
                      <a:pt x="519" y="186"/>
                    </a:lnTo>
                    <a:lnTo>
                      <a:pt x="516" y="187"/>
                    </a:lnTo>
                    <a:lnTo>
                      <a:pt x="519" y="190"/>
                    </a:lnTo>
                    <a:lnTo>
                      <a:pt x="495" y="217"/>
                    </a:lnTo>
                    <a:lnTo>
                      <a:pt x="492" y="217"/>
                    </a:lnTo>
                    <a:lnTo>
                      <a:pt x="490" y="221"/>
                    </a:lnTo>
                    <a:lnTo>
                      <a:pt x="486" y="219"/>
                    </a:lnTo>
                    <a:lnTo>
                      <a:pt x="482" y="235"/>
                    </a:lnTo>
                    <a:lnTo>
                      <a:pt x="470" y="233"/>
                    </a:lnTo>
                    <a:lnTo>
                      <a:pt x="466" y="229"/>
                    </a:lnTo>
                    <a:lnTo>
                      <a:pt x="459" y="229"/>
                    </a:lnTo>
                    <a:lnTo>
                      <a:pt x="450" y="231"/>
                    </a:lnTo>
                    <a:lnTo>
                      <a:pt x="412" y="258"/>
                    </a:lnTo>
                    <a:lnTo>
                      <a:pt x="399" y="279"/>
                    </a:lnTo>
                    <a:lnTo>
                      <a:pt x="394" y="304"/>
                    </a:lnTo>
                    <a:lnTo>
                      <a:pt x="401" y="312"/>
                    </a:lnTo>
                    <a:lnTo>
                      <a:pt x="424" y="324"/>
                    </a:lnTo>
                    <a:lnTo>
                      <a:pt x="434" y="324"/>
                    </a:lnTo>
                    <a:lnTo>
                      <a:pt x="444" y="325"/>
                    </a:lnTo>
                    <a:lnTo>
                      <a:pt x="467" y="343"/>
                    </a:lnTo>
                    <a:lnTo>
                      <a:pt x="473" y="355"/>
                    </a:lnTo>
                    <a:lnTo>
                      <a:pt x="473" y="375"/>
                    </a:lnTo>
                    <a:lnTo>
                      <a:pt x="457" y="389"/>
                    </a:lnTo>
                    <a:lnTo>
                      <a:pt x="448" y="390"/>
                    </a:lnTo>
                    <a:lnTo>
                      <a:pt x="444" y="399"/>
                    </a:lnTo>
                    <a:lnTo>
                      <a:pt x="418" y="396"/>
                    </a:lnTo>
                    <a:lnTo>
                      <a:pt x="386" y="408"/>
                    </a:lnTo>
                    <a:lnTo>
                      <a:pt x="372" y="424"/>
                    </a:lnTo>
                    <a:lnTo>
                      <a:pt x="371" y="442"/>
                    </a:lnTo>
                    <a:lnTo>
                      <a:pt x="363" y="442"/>
                    </a:lnTo>
                    <a:lnTo>
                      <a:pt x="368" y="426"/>
                    </a:lnTo>
                    <a:lnTo>
                      <a:pt x="356" y="428"/>
                    </a:lnTo>
                    <a:lnTo>
                      <a:pt x="347" y="433"/>
                    </a:lnTo>
                    <a:lnTo>
                      <a:pt x="345" y="439"/>
                    </a:lnTo>
                    <a:lnTo>
                      <a:pt x="352" y="443"/>
                    </a:lnTo>
                    <a:lnTo>
                      <a:pt x="352" y="450"/>
                    </a:lnTo>
                    <a:lnTo>
                      <a:pt x="358" y="451"/>
                    </a:lnTo>
                    <a:lnTo>
                      <a:pt x="360" y="447"/>
                    </a:lnTo>
                    <a:lnTo>
                      <a:pt x="365" y="446"/>
                    </a:lnTo>
                    <a:lnTo>
                      <a:pt x="366" y="451"/>
                    </a:lnTo>
                    <a:lnTo>
                      <a:pt x="376" y="449"/>
                    </a:lnTo>
                    <a:lnTo>
                      <a:pt x="378" y="444"/>
                    </a:lnTo>
                    <a:lnTo>
                      <a:pt x="388" y="449"/>
                    </a:lnTo>
                    <a:lnTo>
                      <a:pt x="388" y="469"/>
                    </a:lnTo>
                    <a:lnTo>
                      <a:pt x="376" y="472"/>
                    </a:lnTo>
                    <a:lnTo>
                      <a:pt x="376" y="483"/>
                    </a:lnTo>
                    <a:lnTo>
                      <a:pt x="381" y="483"/>
                    </a:lnTo>
                    <a:lnTo>
                      <a:pt x="378" y="489"/>
                    </a:lnTo>
                    <a:lnTo>
                      <a:pt x="386" y="503"/>
                    </a:lnTo>
                    <a:lnTo>
                      <a:pt x="395" y="501"/>
                    </a:lnTo>
                    <a:lnTo>
                      <a:pt x="389" y="505"/>
                    </a:lnTo>
                    <a:lnTo>
                      <a:pt x="375" y="505"/>
                    </a:lnTo>
                    <a:lnTo>
                      <a:pt x="362" y="517"/>
                    </a:lnTo>
                    <a:lnTo>
                      <a:pt x="353" y="519"/>
                    </a:lnTo>
                    <a:lnTo>
                      <a:pt x="336" y="515"/>
                    </a:lnTo>
                    <a:lnTo>
                      <a:pt x="323" y="501"/>
                    </a:lnTo>
                    <a:lnTo>
                      <a:pt x="317" y="500"/>
                    </a:lnTo>
                    <a:lnTo>
                      <a:pt x="313" y="503"/>
                    </a:lnTo>
                    <a:lnTo>
                      <a:pt x="306" y="501"/>
                    </a:lnTo>
                    <a:lnTo>
                      <a:pt x="288" y="485"/>
                    </a:lnTo>
                    <a:lnTo>
                      <a:pt x="280" y="465"/>
                    </a:lnTo>
                    <a:lnTo>
                      <a:pt x="270" y="460"/>
                    </a:lnTo>
                    <a:lnTo>
                      <a:pt x="270" y="467"/>
                    </a:lnTo>
                    <a:lnTo>
                      <a:pt x="265" y="465"/>
                    </a:lnTo>
                    <a:lnTo>
                      <a:pt x="265" y="457"/>
                    </a:lnTo>
                    <a:lnTo>
                      <a:pt x="259" y="457"/>
                    </a:lnTo>
                    <a:lnTo>
                      <a:pt x="252" y="447"/>
                    </a:lnTo>
                    <a:lnTo>
                      <a:pt x="255" y="444"/>
                    </a:lnTo>
                    <a:lnTo>
                      <a:pt x="267" y="444"/>
                    </a:lnTo>
                    <a:lnTo>
                      <a:pt x="272" y="437"/>
                    </a:lnTo>
                    <a:lnTo>
                      <a:pt x="281" y="439"/>
                    </a:lnTo>
                    <a:lnTo>
                      <a:pt x="283" y="430"/>
                    </a:lnTo>
                    <a:lnTo>
                      <a:pt x="278" y="428"/>
                    </a:lnTo>
                    <a:lnTo>
                      <a:pt x="274" y="430"/>
                    </a:lnTo>
                    <a:lnTo>
                      <a:pt x="272" y="426"/>
                    </a:lnTo>
                    <a:lnTo>
                      <a:pt x="252" y="428"/>
                    </a:lnTo>
                    <a:lnTo>
                      <a:pt x="254" y="422"/>
                    </a:lnTo>
                    <a:lnTo>
                      <a:pt x="262" y="417"/>
                    </a:lnTo>
                    <a:lnTo>
                      <a:pt x="257" y="415"/>
                    </a:lnTo>
                    <a:lnTo>
                      <a:pt x="261" y="408"/>
                    </a:lnTo>
                    <a:lnTo>
                      <a:pt x="248" y="407"/>
                    </a:lnTo>
                    <a:lnTo>
                      <a:pt x="229" y="421"/>
                    </a:lnTo>
                    <a:lnTo>
                      <a:pt x="203" y="417"/>
                    </a:lnTo>
                    <a:lnTo>
                      <a:pt x="193" y="412"/>
                    </a:lnTo>
                    <a:lnTo>
                      <a:pt x="187" y="412"/>
                    </a:lnTo>
                    <a:lnTo>
                      <a:pt x="187" y="410"/>
                    </a:lnTo>
                    <a:lnTo>
                      <a:pt x="182" y="410"/>
                    </a:lnTo>
                    <a:lnTo>
                      <a:pt x="182" y="407"/>
                    </a:lnTo>
                    <a:lnTo>
                      <a:pt x="173" y="403"/>
                    </a:lnTo>
                    <a:lnTo>
                      <a:pt x="169" y="408"/>
                    </a:lnTo>
                    <a:lnTo>
                      <a:pt x="161" y="408"/>
                    </a:lnTo>
                    <a:lnTo>
                      <a:pt x="153" y="414"/>
                    </a:lnTo>
                    <a:lnTo>
                      <a:pt x="148" y="410"/>
                    </a:lnTo>
                    <a:lnTo>
                      <a:pt x="144" y="414"/>
                    </a:lnTo>
                    <a:lnTo>
                      <a:pt x="140" y="410"/>
                    </a:lnTo>
                    <a:lnTo>
                      <a:pt x="137" y="410"/>
                    </a:lnTo>
                    <a:lnTo>
                      <a:pt x="128" y="418"/>
                    </a:lnTo>
                    <a:lnTo>
                      <a:pt x="125" y="415"/>
                    </a:lnTo>
                    <a:lnTo>
                      <a:pt x="118" y="414"/>
                    </a:lnTo>
                    <a:lnTo>
                      <a:pt x="112" y="408"/>
                    </a:lnTo>
                    <a:lnTo>
                      <a:pt x="112" y="376"/>
                    </a:lnTo>
                    <a:lnTo>
                      <a:pt x="81" y="360"/>
                    </a:lnTo>
                    <a:lnTo>
                      <a:pt x="82" y="353"/>
                    </a:lnTo>
                    <a:lnTo>
                      <a:pt x="69" y="349"/>
                    </a:lnTo>
                    <a:lnTo>
                      <a:pt x="76" y="339"/>
                    </a:lnTo>
                    <a:lnTo>
                      <a:pt x="79" y="342"/>
                    </a:lnTo>
                    <a:lnTo>
                      <a:pt x="88" y="342"/>
                    </a:lnTo>
                    <a:lnTo>
                      <a:pt x="105" y="335"/>
                    </a:lnTo>
                    <a:lnTo>
                      <a:pt x="111" y="329"/>
                    </a:lnTo>
                    <a:lnTo>
                      <a:pt x="102" y="318"/>
                    </a:lnTo>
                    <a:lnTo>
                      <a:pt x="105" y="306"/>
                    </a:lnTo>
                    <a:lnTo>
                      <a:pt x="98" y="294"/>
                    </a:lnTo>
                    <a:lnTo>
                      <a:pt x="95" y="283"/>
                    </a:lnTo>
                    <a:lnTo>
                      <a:pt x="81" y="268"/>
                    </a:lnTo>
                    <a:lnTo>
                      <a:pt x="78" y="269"/>
                    </a:lnTo>
                    <a:lnTo>
                      <a:pt x="79" y="274"/>
                    </a:lnTo>
                    <a:lnTo>
                      <a:pt x="71" y="278"/>
                    </a:lnTo>
                    <a:lnTo>
                      <a:pt x="66" y="276"/>
                    </a:lnTo>
                    <a:lnTo>
                      <a:pt x="69" y="267"/>
                    </a:lnTo>
                    <a:lnTo>
                      <a:pt x="86" y="265"/>
                    </a:lnTo>
                    <a:lnTo>
                      <a:pt x="89" y="258"/>
                    </a:lnTo>
                    <a:lnTo>
                      <a:pt x="88" y="247"/>
                    </a:lnTo>
                    <a:lnTo>
                      <a:pt x="79" y="229"/>
                    </a:lnTo>
                    <a:lnTo>
                      <a:pt x="49" y="211"/>
                    </a:lnTo>
                    <a:lnTo>
                      <a:pt x="21" y="206"/>
                    </a:lnTo>
                    <a:lnTo>
                      <a:pt x="17" y="203"/>
                    </a:lnTo>
                    <a:lnTo>
                      <a:pt x="20" y="199"/>
                    </a:lnTo>
                    <a:lnTo>
                      <a:pt x="29" y="203"/>
                    </a:lnTo>
                    <a:lnTo>
                      <a:pt x="42" y="203"/>
                    </a:lnTo>
                    <a:lnTo>
                      <a:pt x="69" y="208"/>
                    </a:lnTo>
                    <a:lnTo>
                      <a:pt x="72" y="206"/>
                    </a:lnTo>
                    <a:lnTo>
                      <a:pt x="71" y="201"/>
                    </a:lnTo>
                    <a:lnTo>
                      <a:pt x="63" y="199"/>
                    </a:lnTo>
                    <a:lnTo>
                      <a:pt x="65" y="203"/>
                    </a:lnTo>
                    <a:lnTo>
                      <a:pt x="63" y="203"/>
                    </a:lnTo>
                    <a:lnTo>
                      <a:pt x="59" y="197"/>
                    </a:lnTo>
                    <a:lnTo>
                      <a:pt x="47" y="190"/>
                    </a:lnTo>
                    <a:lnTo>
                      <a:pt x="37" y="178"/>
                    </a:lnTo>
                    <a:lnTo>
                      <a:pt x="33" y="175"/>
                    </a:lnTo>
                    <a:lnTo>
                      <a:pt x="14" y="175"/>
                    </a:lnTo>
                    <a:lnTo>
                      <a:pt x="4" y="172"/>
                    </a:lnTo>
                    <a:lnTo>
                      <a:pt x="0" y="167"/>
                    </a:lnTo>
                    <a:lnTo>
                      <a:pt x="24" y="164"/>
                    </a:lnTo>
                    <a:lnTo>
                      <a:pt x="52" y="172"/>
                    </a:lnTo>
                    <a:lnTo>
                      <a:pt x="66" y="171"/>
                    </a:lnTo>
                    <a:lnTo>
                      <a:pt x="78" y="164"/>
                    </a:lnTo>
                    <a:lnTo>
                      <a:pt x="91" y="161"/>
                    </a:lnTo>
                    <a:lnTo>
                      <a:pt x="96" y="171"/>
                    </a:lnTo>
                    <a:lnTo>
                      <a:pt x="105" y="169"/>
                    </a:lnTo>
                    <a:lnTo>
                      <a:pt x="104" y="165"/>
                    </a:lnTo>
                    <a:lnTo>
                      <a:pt x="105" y="165"/>
                    </a:lnTo>
                    <a:lnTo>
                      <a:pt x="117" y="172"/>
                    </a:lnTo>
                    <a:lnTo>
                      <a:pt x="125" y="168"/>
                    </a:lnTo>
                    <a:lnTo>
                      <a:pt x="125" y="161"/>
                    </a:lnTo>
                    <a:lnTo>
                      <a:pt x="130" y="161"/>
                    </a:lnTo>
                    <a:lnTo>
                      <a:pt x="130" y="167"/>
                    </a:lnTo>
                    <a:lnTo>
                      <a:pt x="133" y="162"/>
                    </a:lnTo>
                    <a:lnTo>
                      <a:pt x="143" y="160"/>
                    </a:lnTo>
                    <a:lnTo>
                      <a:pt x="151" y="154"/>
                    </a:lnTo>
                    <a:lnTo>
                      <a:pt x="154" y="147"/>
                    </a:lnTo>
                    <a:lnTo>
                      <a:pt x="154" y="131"/>
                    </a:lnTo>
                    <a:lnTo>
                      <a:pt x="151" y="124"/>
                    </a:lnTo>
                    <a:lnTo>
                      <a:pt x="147" y="121"/>
                    </a:lnTo>
                    <a:lnTo>
                      <a:pt x="151" y="119"/>
                    </a:lnTo>
                    <a:lnTo>
                      <a:pt x="159" y="126"/>
                    </a:lnTo>
                    <a:lnTo>
                      <a:pt x="174" y="118"/>
                    </a:lnTo>
                    <a:lnTo>
                      <a:pt x="186" y="119"/>
                    </a:lnTo>
                    <a:lnTo>
                      <a:pt x="190" y="118"/>
                    </a:lnTo>
                    <a:lnTo>
                      <a:pt x="199" y="107"/>
                    </a:lnTo>
                    <a:lnTo>
                      <a:pt x="197" y="86"/>
                    </a:lnTo>
                    <a:lnTo>
                      <a:pt x="190" y="79"/>
                    </a:lnTo>
                    <a:lnTo>
                      <a:pt x="182" y="75"/>
                    </a:lnTo>
                    <a:lnTo>
                      <a:pt x="153" y="72"/>
                    </a:lnTo>
                    <a:lnTo>
                      <a:pt x="128" y="58"/>
                    </a:lnTo>
                    <a:lnTo>
                      <a:pt x="127" y="53"/>
                    </a:lnTo>
                    <a:lnTo>
                      <a:pt x="131" y="53"/>
                    </a:lnTo>
                    <a:lnTo>
                      <a:pt x="156" y="65"/>
                    </a:lnTo>
                    <a:lnTo>
                      <a:pt x="186" y="69"/>
                    </a:lnTo>
                    <a:lnTo>
                      <a:pt x="196" y="72"/>
                    </a:lnTo>
                    <a:lnTo>
                      <a:pt x="216" y="68"/>
                    </a:lnTo>
                    <a:lnTo>
                      <a:pt x="222" y="75"/>
                    </a:lnTo>
                    <a:lnTo>
                      <a:pt x="229" y="79"/>
                    </a:lnTo>
                    <a:lnTo>
                      <a:pt x="251" y="74"/>
                    </a:lnTo>
                    <a:lnTo>
                      <a:pt x="262" y="64"/>
                    </a:lnTo>
                    <a:lnTo>
                      <a:pt x="271" y="61"/>
                    </a:lnTo>
                    <a:lnTo>
                      <a:pt x="275" y="74"/>
                    </a:lnTo>
                    <a:lnTo>
                      <a:pt x="271" y="71"/>
                    </a:lnTo>
                    <a:lnTo>
                      <a:pt x="264" y="76"/>
                    </a:lnTo>
                    <a:lnTo>
                      <a:pt x="262" y="94"/>
                    </a:lnTo>
                    <a:lnTo>
                      <a:pt x="254" y="94"/>
                    </a:lnTo>
                    <a:lnTo>
                      <a:pt x="251" y="90"/>
                    </a:lnTo>
                    <a:lnTo>
                      <a:pt x="239" y="86"/>
                    </a:lnTo>
                    <a:lnTo>
                      <a:pt x="239" y="103"/>
                    </a:lnTo>
                    <a:lnTo>
                      <a:pt x="258" y="122"/>
                    </a:lnTo>
                    <a:lnTo>
                      <a:pt x="258" y="132"/>
                    </a:lnTo>
                    <a:lnTo>
                      <a:pt x="254" y="137"/>
                    </a:lnTo>
                    <a:lnTo>
                      <a:pt x="245" y="132"/>
                    </a:lnTo>
                    <a:lnTo>
                      <a:pt x="238" y="132"/>
                    </a:lnTo>
                    <a:lnTo>
                      <a:pt x="234" y="142"/>
                    </a:lnTo>
                    <a:lnTo>
                      <a:pt x="222" y="147"/>
                    </a:lnTo>
                    <a:lnTo>
                      <a:pt x="228" y="151"/>
                    </a:lnTo>
                    <a:lnTo>
                      <a:pt x="235" y="151"/>
                    </a:lnTo>
                    <a:lnTo>
                      <a:pt x="258" y="143"/>
                    </a:lnTo>
                    <a:lnTo>
                      <a:pt x="265" y="154"/>
                    </a:lnTo>
                    <a:lnTo>
                      <a:pt x="262" y="157"/>
                    </a:lnTo>
                    <a:lnTo>
                      <a:pt x="270" y="164"/>
                    </a:lnTo>
                    <a:lnTo>
                      <a:pt x="254" y="168"/>
                    </a:lnTo>
                    <a:lnTo>
                      <a:pt x="238" y="169"/>
                    </a:lnTo>
                    <a:lnTo>
                      <a:pt x="234" y="174"/>
                    </a:lnTo>
                    <a:lnTo>
                      <a:pt x="239" y="176"/>
                    </a:lnTo>
                    <a:lnTo>
                      <a:pt x="268" y="176"/>
                    </a:lnTo>
                    <a:lnTo>
                      <a:pt x="271" y="172"/>
                    </a:lnTo>
                    <a:lnTo>
                      <a:pt x="275" y="178"/>
                    </a:lnTo>
                    <a:lnTo>
                      <a:pt x="277" y="185"/>
                    </a:lnTo>
                    <a:lnTo>
                      <a:pt x="281" y="18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3" name="Freeform 389"/>
              <p:cNvSpPr>
                <a:spLocks/>
              </p:cNvSpPr>
              <p:nvPr/>
            </p:nvSpPr>
            <p:spPr bwMode="auto">
              <a:xfrm>
                <a:off x="3549" y="1015"/>
                <a:ext cx="117" cy="90"/>
              </a:xfrm>
              <a:custGeom>
                <a:avLst/>
                <a:gdLst>
                  <a:gd name="T0" fmla="*/ 0 w 351"/>
                  <a:gd name="T1" fmla="*/ 0 h 268"/>
                  <a:gd name="T2" fmla="*/ 0 w 351"/>
                  <a:gd name="T3" fmla="*/ 0 h 268"/>
                  <a:gd name="T4" fmla="*/ 0 w 351"/>
                  <a:gd name="T5" fmla="*/ 0 h 268"/>
                  <a:gd name="T6" fmla="*/ 0 w 351"/>
                  <a:gd name="T7" fmla="*/ 0 h 268"/>
                  <a:gd name="T8" fmla="*/ 0 w 351"/>
                  <a:gd name="T9" fmla="*/ 0 h 268"/>
                  <a:gd name="T10" fmla="*/ 0 w 351"/>
                  <a:gd name="T11" fmla="*/ 0 h 268"/>
                  <a:gd name="T12" fmla="*/ 0 w 351"/>
                  <a:gd name="T13" fmla="*/ 0 h 268"/>
                  <a:gd name="T14" fmla="*/ 0 w 351"/>
                  <a:gd name="T15" fmla="*/ 0 h 268"/>
                  <a:gd name="T16" fmla="*/ 0 w 351"/>
                  <a:gd name="T17" fmla="*/ 0 h 268"/>
                  <a:gd name="T18" fmla="*/ 0 w 351"/>
                  <a:gd name="T19" fmla="*/ 0 h 268"/>
                  <a:gd name="T20" fmla="*/ 0 w 351"/>
                  <a:gd name="T21" fmla="*/ 0 h 268"/>
                  <a:gd name="T22" fmla="*/ 0 w 351"/>
                  <a:gd name="T23" fmla="*/ 0 h 268"/>
                  <a:gd name="T24" fmla="*/ 0 w 351"/>
                  <a:gd name="T25" fmla="*/ 0 h 268"/>
                  <a:gd name="T26" fmla="*/ 0 w 351"/>
                  <a:gd name="T27" fmla="*/ 0 h 268"/>
                  <a:gd name="T28" fmla="*/ 0 w 351"/>
                  <a:gd name="T29" fmla="*/ 0 h 268"/>
                  <a:gd name="T30" fmla="*/ 0 w 351"/>
                  <a:gd name="T31" fmla="*/ 0 h 268"/>
                  <a:gd name="T32" fmla="*/ 0 w 351"/>
                  <a:gd name="T33" fmla="*/ 0 h 268"/>
                  <a:gd name="T34" fmla="*/ 0 w 351"/>
                  <a:gd name="T35" fmla="*/ 0 h 268"/>
                  <a:gd name="T36" fmla="*/ 0 w 351"/>
                  <a:gd name="T37" fmla="*/ 0 h 268"/>
                  <a:gd name="T38" fmla="*/ 0 w 351"/>
                  <a:gd name="T39" fmla="*/ 0 h 268"/>
                  <a:gd name="T40" fmla="*/ 0 w 351"/>
                  <a:gd name="T41" fmla="*/ 0 h 268"/>
                  <a:gd name="T42" fmla="*/ 0 w 351"/>
                  <a:gd name="T43" fmla="*/ 0 h 268"/>
                  <a:gd name="T44" fmla="*/ 0 w 351"/>
                  <a:gd name="T45" fmla="*/ 0 h 268"/>
                  <a:gd name="T46" fmla="*/ 0 w 351"/>
                  <a:gd name="T47" fmla="*/ 0 h 268"/>
                  <a:gd name="T48" fmla="*/ 0 w 351"/>
                  <a:gd name="T49" fmla="*/ 0 h 268"/>
                  <a:gd name="T50" fmla="*/ 0 w 351"/>
                  <a:gd name="T51" fmla="*/ 0 h 268"/>
                  <a:gd name="T52" fmla="*/ 0 w 351"/>
                  <a:gd name="T53" fmla="*/ 0 h 268"/>
                  <a:gd name="T54" fmla="*/ 0 w 351"/>
                  <a:gd name="T55" fmla="*/ 0 h 268"/>
                  <a:gd name="T56" fmla="*/ 0 w 351"/>
                  <a:gd name="T57" fmla="*/ 0 h 268"/>
                  <a:gd name="T58" fmla="*/ 0 w 351"/>
                  <a:gd name="T59" fmla="*/ 0 h 268"/>
                  <a:gd name="T60" fmla="*/ 0 w 351"/>
                  <a:gd name="T61" fmla="*/ 0 h 268"/>
                  <a:gd name="T62" fmla="*/ 0 w 351"/>
                  <a:gd name="T63" fmla="*/ 0 h 268"/>
                  <a:gd name="T64" fmla="*/ 0 w 351"/>
                  <a:gd name="T65" fmla="*/ 0 h 268"/>
                  <a:gd name="T66" fmla="*/ 0 w 351"/>
                  <a:gd name="T67" fmla="*/ 0 h 268"/>
                  <a:gd name="T68" fmla="*/ 0 w 351"/>
                  <a:gd name="T69" fmla="*/ 0 h 268"/>
                  <a:gd name="T70" fmla="*/ 0 w 351"/>
                  <a:gd name="T71" fmla="*/ 0 h 268"/>
                  <a:gd name="T72" fmla="*/ 0 w 351"/>
                  <a:gd name="T73" fmla="*/ 0 h 268"/>
                  <a:gd name="T74" fmla="*/ 0 w 351"/>
                  <a:gd name="T75" fmla="*/ 0 h 268"/>
                  <a:gd name="T76" fmla="*/ 0 w 351"/>
                  <a:gd name="T77" fmla="*/ 0 h 268"/>
                  <a:gd name="T78" fmla="*/ 0 w 351"/>
                  <a:gd name="T79" fmla="*/ 0 h 268"/>
                  <a:gd name="T80" fmla="*/ 0 w 351"/>
                  <a:gd name="T81" fmla="*/ 0 h 268"/>
                  <a:gd name="T82" fmla="*/ 0 w 351"/>
                  <a:gd name="T83" fmla="*/ 0 h 268"/>
                  <a:gd name="T84" fmla="*/ 0 w 351"/>
                  <a:gd name="T85" fmla="*/ 0 h 268"/>
                  <a:gd name="T86" fmla="*/ 0 w 351"/>
                  <a:gd name="T87" fmla="*/ 0 h 268"/>
                  <a:gd name="T88" fmla="*/ 0 w 351"/>
                  <a:gd name="T89" fmla="*/ 0 h 268"/>
                  <a:gd name="T90" fmla="*/ 0 w 351"/>
                  <a:gd name="T91" fmla="*/ 0 h 268"/>
                  <a:gd name="T92" fmla="*/ 0 w 351"/>
                  <a:gd name="T93" fmla="*/ 0 h 268"/>
                  <a:gd name="T94" fmla="*/ 0 w 351"/>
                  <a:gd name="T95" fmla="*/ 0 h 268"/>
                  <a:gd name="T96" fmla="*/ 0 w 351"/>
                  <a:gd name="T97" fmla="*/ 0 h 268"/>
                  <a:gd name="T98" fmla="*/ 0 w 351"/>
                  <a:gd name="T99" fmla="*/ 0 h 268"/>
                  <a:gd name="T100" fmla="*/ 0 w 351"/>
                  <a:gd name="T101" fmla="*/ 0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1"/>
                  <a:gd name="T154" fmla="*/ 0 h 268"/>
                  <a:gd name="T155" fmla="*/ 351 w 351"/>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1" h="268">
                    <a:moveTo>
                      <a:pt x="0" y="53"/>
                    </a:moveTo>
                    <a:lnTo>
                      <a:pt x="0" y="48"/>
                    </a:lnTo>
                    <a:lnTo>
                      <a:pt x="20" y="53"/>
                    </a:lnTo>
                    <a:lnTo>
                      <a:pt x="28" y="42"/>
                    </a:lnTo>
                    <a:lnTo>
                      <a:pt x="25" y="35"/>
                    </a:lnTo>
                    <a:lnTo>
                      <a:pt x="33" y="35"/>
                    </a:lnTo>
                    <a:lnTo>
                      <a:pt x="39" y="32"/>
                    </a:lnTo>
                    <a:lnTo>
                      <a:pt x="52" y="34"/>
                    </a:lnTo>
                    <a:lnTo>
                      <a:pt x="54" y="45"/>
                    </a:lnTo>
                    <a:lnTo>
                      <a:pt x="56" y="49"/>
                    </a:lnTo>
                    <a:lnTo>
                      <a:pt x="67" y="50"/>
                    </a:lnTo>
                    <a:lnTo>
                      <a:pt x="81" y="50"/>
                    </a:lnTo>
                    <a:lnTo>
                      <a:pt x="111" y="30"/>
                    </a:lnTo>
                    <a:lnTo>
                      <a:pt x="121" y="28"/>
                    </a:lnTo>
                    <a:lnTo>
                      <a:pt x="126" y="24"/>
                    </a:lnTo>
                    <a:lnTo>
                      <a:pt x="156" y="17"/>
                    </a:lnTo>
                    <a:lnTo>
                      <a:pt x="153" y="13"/>
                    </a:lnTo>
                    <a:lnTo>
                      <a:pt x="157" y="14"/>
                    </a:lnTo>
                    <a:lnTo>
                      <a:pt x="160" y="12"/>
                    </a:lnTo>
                    <a:lnTo>
                      <a:pt x="182" y="9"/>
                    </a:lnTo>
                    <a:lnTo>
                      <a:pt x="182" y="18"/>
                    </a:lnTo>
                    <a:lnTo>
                      <a:pt x="194" y="16"/>
                    </a:lnTo>
                    <a:lnTo>
                      <a:pt x="191" y="13"/>
                    </a:lnTo>
                    <a:lnTo>
                      <a:pt x="189" y="6"/>
                    </a:lnTo>
                    <a:lnTo>
                      <a:pt x="185" y="2"/>
                    </a:lnTo>
                    <a:lnTo>
                      <a:pt x="194" y="0"/>
                    </a:lnTo>
                    <a:lnTo>
                      <a:pt x="222" y="16"/>
                    </a:lnTo>
                    <a:lnTo>
                      <a:pt x="234" y="27"/>
                    </a:lnTo>
                    <a:lnTo>
                      <a:pt x="245" y="34"/>
                    </a:lnTo>
                    <a:lnTo>
                      <a:pt x="244" y="39"/>
                    </a:lnTo>
                    <a:lnTo>
                      <a:pt x="247" y="42"/>
                    </a:lnTo>
                    <a:lnTo>
                      <a:pt x="243" y="41"/>
                    </a:lnTo>
                    <a:lnTo>
                      <a:pt x="240" y="43"/>
                    </a:lnTo>
                    <a:lnTo>
                      <a:pt x="248" y="56"/>
                    </a:lnTo>
                    <a:lnTo>
                      <a:pt x="243" y="57"/>
                    </a:lnTo>
                    <a:lnTo>
                      <a:pt x="241" y="62"/>
                    </a:lnTo>
                    <a:lnTo>
                      <a:pt x="235" y="62"/>
                    </a:lnTo>
                    <a:lnTo>
                      <a:pt x="235" y="64"/>
                    </a:lnTo>
                    <a:lnTo>
                      <a:pt x="231" y="66"/>
                    </a:lnTo>
                    <a:lnTo>
                      <a:pt x="227" y="82"/>
                    </a:lnTo>
                    <a:lnTo>
                      <a:pt x="240" y="84"/>
                    </a:lnTo>
                    <a:lnTo>
                      <a:pt x="248" y="78"/>
                    </a:lnTo>
                    <a:lnTo>
                      <a:pt x="244" y="68"/>
                    </a:lnTo>
                    <a:lnTo>
                      <a:pt x="256" y="71"/>
                    </a:lnTo>
                    <a:lnTo>
                      <a:pt x="270" y="66"/>
                    </a:lnTo>
                    <a:lnTo>
                      <a:pt x="279" y="66"/>
                    </a:lnTo>
                    <a:lnTo>
                      <a:pt x="281" y="64"/>
                    </a:lnTo>
                    <a:lnTo>
                      <a:pt x="280" y="57"/>
                    </a:lnTo>
                    <a:lnTo>
                      <a:pt x="269" y="49"/>
                    </a:lnTo>
                    <a:lnTo>
                      <a:pt x="269" y="45"/>
                    </a:lnTo>
                    <a:lnTo>
                      <a:pt x="273" y="43"/>
                    </a:lnTo>
                    <a:lnTo>
                      <a:pt x="277" y="49"/>
                    </a:lnTo>
                    <a:lnTo>
                      <a:pt x="283" y="49"/>
                    </a:lnTo>
                    <a:lnTo>
                      <a:pt x="273" y="23"/>
                    </a:lnTo>
                    <a:lnTo>
                      <a:pt x="281" y="31"/>
                    </a:lnTo>
                    <a:lnTo>
                      <a:pt x="283" y="27"/>
                    </a:lnTo>
                    <a:lnTo>
                      <a:pt x="276" y="9"/>
                    </a:lnTo>
                    <a:lnTo>
                      <a:pt x="273" y="6"/>
                    </a:lnTo>
                    <a:lnTo>
                      <a:pt x="276" y="3"/>
                    </a:lnTo>
                    <a:lnTo>
                      <a:pt x="302" y="38"/>
                    </a:lnTo>
                    <a:lnTo>
                      <a:pt x="307" y="55"/>
                    </a:lnTo>
                    <a:lnTo>
                      <a:pt x="315" y="62"/>
                    </a:lnTo>
                    <a:lnTo>
                      <a:pt x="316" y="70"/>
                    </a:lnTo>
                    <a:lnTo>
                      <a:pt x="306" y="70"/>
                    </a:lnTo>
                    <a:lnTo>
                      <a:pt x="297" y="75"/>
                    </a:lnTo>
                    <a:lnTo>
                      <a:pt x="294" y="84"/>
                    </a:lnTo>
                    <a:lnTo>
                      <a:pt x="310" y="98"/>
                    </a:lnTo>
                    <a:lnTo>
                      <a:pt x="338" y="130"/>
                    </a:lnTo>
                    <a:lnTo>
                      <a:pt x="342" y="141"/>
                    </a:lnTo>
                    <a:lnTo>
                      <a:pt x="351" y="150"/>
                    </a:lnTo>
                    <a:lnTo>
                      <a:pt x="348" y="153"/>
                    </a:lnTo>
                    <a:lnTo>
                      <a:pt x="344" y="152"/>
                    </a:lnTo>
                    <a:lnTo>
                      <a:pt x="341" y="148"/>
                    </a:lnTo>
                    <a:lnTo>
                      <a:pt x="332" y="145"/>
                    </a:lnTo>
                    <a:lnTo>
                      <a:pt x="326" y="149"/>
                    </a:lnTo>
                    <a:lnTo>
                      <a:pt x="315" y="152"/>
                    </a:lnTo>
                    <a:lnTo>
                      <a:pt x="331" y="153"/>
                    </a:lnTo>
                    <a:lnTo>
                      <a:pt x="329" y="161"/>
                    </a:lnTo>
                    <a:lnTo>
                      <a:pt x="336" y="180"/>
                    </a:lnTo>
                    <a:lnTo>
                      <a:pt x="332" y="205"/>
                    </a:lnTo>
                    <a:lnTo>
                      <a:pt x="323" y="218"/>
                    </a:lnTo>
                    <a:lnTo>
                      <a:pt x="319" y="241"/>
                    </a:lnTo>
                    <a:lnTo>
                      <a:pt x="315" y="243"/>
                    </a:lnTo>
                    <a:lnTo>
                      <a:pt x="310" y="253"/>
                    </a:lnTo>
                    <a:lnTo>
                      <a:pt x="300" y="257"/>
                    </a:lnTo>
                    <a:lnTo>
                      <a:pt x="296" y="255"/>
                    </a:lnTo>
                    <a:lnTo>
                      <a:pt x="293" y="257"/>
                    </a:lnTo>
                    <a:lnTo>
                      <a:pt x="274" y="255"/>
                    </a:lnTo>
                    <a:lnTo>
                      <a:pt x="269" y="260"/>
                    </a:lnTo>
                    <a:lnTo>
                      <a:pt x="245" y="268"/>
                    </a:lnTo>
                    <a:lnTo>
                      <a:pt x="232" y="261"/>
                    </a:lnTo>
                    <a:lnTo>
                      <a:pt x="215" y="261"/>
                    </a:lnTo>
                    <a:lnTo>
                      <a:pt x="209" y="259"/>
                    </a:lnTo>
                    <a:lnTo>
                      <a:pt x="205" y="253"/>
                    </a:lnTo>
                    <a:lnTo>
                      <a:pt x="199" y="257"/>
                    </a:lnTo>
                    <a:lnTo>
                      <a:pt x="191" y="257"/>
                    </a:lnTo>
                    <a:lnTo>
                      <a:pt x="188" y="253"/>
                    </a:lnTo>
                    <a:lnTo>
                      <a:pt x="183" y="252"/>
                    </a:lnTo>
                    <a:lnTo>
                      <a:pt x="178" y="246"/>
                    </a:lnTo>
                    <a:lnTo>
                      <a:pt x="162" y="236"/>
                    </a:lnTo>
                    <a:lnTo>
                      <a:pt x="163" y="246"/>
                    </a:lnTo>
                    <a:lnTo>
                      <a:pt x="153" y="255"/>
                    </a:lnTo>
                    <a:lnTo>
                      <a:pt x="153" y="250"/>
                    </a:lnTo>
                    <a:lnTo>
                      <a:pt x="134" y="243"/>
                    </a:lnTo>
                    <a:lnTo>
                      <a:pt x="117" y="250"/>
                    </a:lnTo>
                    <a:lnTo>
                      <a:pt x="121" y="236"/>
                    </a:lnTo>
                    <a:lnTo>
                      <a:pt x="127" y="236"/>
                    </a:lnTo>
                    <a:lnTo>
                      <a:pt x="133" y="231"/>
                    </a:lnTo>
                    <a:lnTo>
                      <a:pt x="147" y="225"/>
                    </a:lnTo>
                    <a:lnTo>
                      <a:pt x="137" y="214"/>
                    </a:lnTo>
                    <a:lnTo>
                      <a:pt x="130" y="198"/>
                    </a:lnTo>
                    <a:lnTo>
                      <a:pt x="123" y="205"/>
                    </a:lnTo>
                    <a:lnTo>
                      <a:pt x="103" y="203"/>
                    </a:lnTo>
                    <a:lnTo>
                      <a:pt x="103" y="196"/>
                    </a:lnTo>
                    <a:lnTo>
                      <a:pt x="100" y="195"/>
                    </a:lnTo>
                    <a:lnTo>
                      <a:pt x="95" y="210"/>
                    </a:lnTo>
                    <a:lnTo>
                      <a:pt x="107" y="221"/>
                    </a:lnTo>
                    <a:lnTo>
                      <a:pt x="110" y="227"/>
                    </a:lnTo>
                    <a:lnTo>
                      <a:pt x="104" y="231"/>
                    </a:lnTo>
                    <a:lnTo>
                      <a:pt x="90" y="227"/>
                    </a:lnTo>
                    <a:lnTo>
                      <a:pt x="93" y="191"/>
                    </a:lnTo>
                    <a:lnTo>
                      <a:pt x="88" y="186"/>
                    </a:lnTo>
                    <a:lnTo>
                      <a:pt x="75" y="186"/>
                    </a:lnTo>
                    <a:lnTo>
                      <a:pt x="68" y="178"/>
                    </a:lnTo>
                    <a:lnTo>
                      <a:pt x="64" y="142"/>
                    </a:lnTo>
                    <a:lnTo>
                      <a:pt x="68" y="139"/>
                    </a:lnTo>
                    <a:lnTo>
                      <a:pt x="64" y="139"/>
                    </a:lnTo>
                    <a:lnTo>
                      <a:pt x="61" y="130"/>
                    </a:lnTo>
                    <a:lnTo>
                      <a:pt x="67" y="130"/>
                    </a:lnTo>
                    <a:lnTo>
                      <a:pt x="59" y="124"/>
                    </a:lnTo>
                    <a:lnTo>
                      <a:pt x="61" y="120"/>
                    </a:lnTo>
                    <a:lnTo>
                      <a:pt x="52" y="124"/>
                    </a:lnTo>
                    <a:lnTo>
                      <a:pt x="31" y="118"/>
                    </a:lnTo>
                    <a:lnTo>
                      <a:pt x="32" y="113"/>
                    </a:lnTo>
                    <a:lnTo>
                      <a:pt x="45" y="111"/>
                    </a:lnTo>
                    <a:lnTo>
                      <a:pt x="51" y="107"/>
                    </a:lnTo>
                    <a:lnTo>
                      <a:pt x="39" y="98"/>
                    </a:lnTo>
                    <a:lnTo>
                      <a:pt x="32" y="96"/>
                    </a:lnTo>
                    <a:lnTo>
                      <a:pt x="43" y="96"/>
                    </a:lnTo>
                    <a:lnTo>
                      <a:pt x="45" y="91"/>
                    </a:lnTo>
                    <a:lnTo>
                      <a:pt x="33" y="87"/>
                    </a:lnTo>
                    <a:lnTo>
                      <a:pt x="19" y="85"/>
                    </a:lnTo>
                    <a:lnTo>
                      <a:pt x="20" y="81"/>
                    </a:lnTo>
                    <a:lnTo>
                      <a:pt x="13" y="70"/>
                    </a:lnTo>
                    <a:lnTo>
                      <a:pt x="32" y="84"/>
                    </a:lnTo>
                    <a:lnTo>
                      <a:pt x="45" y="85"/>
                    </a:lnTo>
                    <a:lnTo>
                      <a:pt x="39" y="80"/>
                    </a:lnTo>
                    <a:lnTo>
                      <a:pt x="43" y="77"/>
                    </a:lnTo>
                    <a:lnTo>
                      <a:pt x="31" y="70"/>
                    </a:lnTo>
                    <a:lnTo>
                      <a:pt x="26" y="70"/>
                    </a:lnTo>
                    <a:lnTo>
                      <a:pt x="19" y="67"/>
                    </a:lnTo>
                    <a:lnTo>
                      <a:pt x="16" y="60"/>
                    </a:lnTo>
                    <a:lnTo>
                      <a:pt x="7" y="59"/>
                    </a:lnTo>
                    <a:lnTo>
                      <a:pt x="0" y="5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4" name="Freeform 390"/>
              <p:cNvSpPr>
                <a:spLocks/>
              </p:cNvSpPr>
              <p:nvPr/>
            </p:nvSpPr>
            <p:spPr bwMode="auto">
              <a:xfrm>
                <a:off x="3675" y="1116"/>
                <a:ext cx="89" cy="52"/>
              </a:xfrm>
              <a:custGeom>
                <a:avLst/>
                <a:gdLst>
                  <a:gd name="T0" fmla="*/ 0 w 266"/>
                  <a:gd name="T1" fmla="*/ 0 h 154"/>
                  <a:gd name="T2" fmla="*/ 0 w 266"/>
                  <a:gd name="T3" fmla="*/ 0 h 154"/>
                  <a:gd name="T4" fmla="*/ 0 w 266"/>
                  <a:gd name="T5" fmla="*/ 0 h 154"/>
                  <a:gd name="T6" fmla="*/ 0 w 266"/>
                  <a:gd name="T7" fmla="*/ 0 h 154"/>
                  <a:gd name="T8" fmla="*/ 0 w 266"/>
                  <a:gd name="T9" fmla="*/ 0 h 154"/>
                  <a:gd name="T10" fmla="*/ 0 w 266"/>
                  <a:gd name="T11" fmla="*/ 0 h 154"/>
                  <a:gd name="T12" fmla="*/ 0 w 266"/>
                  <a:gd name="T13" fmla="*/ 0 h 154"/>
                  <a:gd name="T14" fmla="*/ 0 w 266"/>
                  <a:gd name="T15" fmla="*/ 0 h 154"/>
                  <a:gd name="T16" fmla="*/ 0 w 266"/>
                  <a:gd name="T17" fmla="*/ 0 h 154"/>
                  <a:gd name="T18" fmla="*/ 0 w 266"/>
                  <a:gd name="T19" fmla="*/ 0 h 154"/>
                  <a:gd name="T20" fmla="*/ 0 w 266"/>
                  <a:gd name="T21" fmla="*/ 0 h 154"/>
                  <a:gd name="T22" fmla="*/ 0 w 266"/>
                  <a:gd name="T23" fmla="*/ 0 h 154"/>
                  <a:gd name="T24" fmla="*/ 0 w 266"/>
                  <a:gd name="T25" fmla="*/ 0 h 154"/>
                  <a:gd name="T26" fmla="*/ 0 w 266"/>
                  <a:gd name="T27" fmla="*/ 0 h 154"/>
                  <a:gd name="T28" fmla="*/ 0 w 266"/>
                  <a:gd name="T29" fmla="*/ 0 h 154"/>
                  <a:gd name="T30" fmla="*/ 0 w 266"/>
                  <a:gd name="T31" fmla="*/ 0 h 154"/>
                  <a:gd name="T32" fmla="*/ 0 w 266"/>
                  <a:gd name="T33" fmla="*/ 0 h 154"/>
                  <a:gd name="T34" fmla="*/ 0 w 266"/>
                  <a:gd name="T35" fmla="*/ 0 h 154"/>
                  <a:gd name="T36" fmla="*/ 0 w 266"/>
                  <a:gd name="T37" fmla="*/ 0 h 154"/>
                  <a:gd name="T38" fmla="*/ 0 w 266"/>
                  <a:gd name="T39" fmla="*/ 0 h 154"/>
                  <a:gd name="T40" fmla="*/ 0 w 266"/>
                  <a:gd name="T41" fmla="*/ 0 h 154"/>
                  <a:gd name="T42" fmla="*/ 0 w 266"/>
                  <a:gd name="T43" fmla="*/ 0 h 154"/>
                  <a:gd name="T44" fmla="*/ 0 w 266"/>
                  <a:gd name="T45" fmla="*/ 0 h 154"/>
                  <a:gd name="T46" fmla="*/ 0 w 266"/>
                  <a:gd name="T47" fmla="*/ 0 h 154"/>
                  <a:gd name="T48" fmla="*/ 0 w 266"/>
                  <a:gd name="T49" fmla="*/ 0 h 154"/>
                  <a:gd name="T50" fmla="*/ 0 w 266"/>
                  <a:gd name="T51" fmla="*/ 0 h 154"/>
                  <a:gd name="T52" fmla="*/ 0 w 266"/>
                  <a:gd name="T53" fmla="*/ 0 h 154"/>
                  <a:gd name="T54" fmla="*/ 0 w 266"/>
                  <a:gd name="T55" fmla="*/ 0 h 154"/>
                  <a:gd name="T56" fmla="*/ 0 w 266"/>
                  <a:gd name="T57" fmla="*/ 0 h 154"/>
                  <a:gd name="T58" fmla="*/ 0 w 266"/>
                  <a:gd name="T59" fmla="*/ 0 h 154"/>
                  <a:gd name="T60" fmla="*/ 0 w 266"/>
                  <a:gd name="T61" fmla="*/ 0 h 154"/>
                  <a:gd name="T62" fmla="*/ 0 w 266"/>
                  <a:gd name="T63" fmla="*/ 0 h 154"/>
                  <a:gd name="T64" fmla="*/ 0 w 266"/>
                  <a:gd name="T65" fmla="*/ 0 h 154"/>
                  <a:gd name="T66" fmla="*/ 0 w 266"/>
                  <a:gd name="T67" fmla="*/ 0 h 154"/>
                  <a:gd name="T68" fmla="*/ 0 w 266"/>
                  <a:gd name="T69" fmla="*/ 0 h 154"/>
                  <a:gd name="T70" fmla="*/ 0 w 266"/>
                  <a:gd name="T71" fmla="*/ 0 h 154"/>
                  <a:gd name="T72" fmla="*/ 0 w 266"/>
                  <a:gd name="T73" fmla="*/ 0 h 154"/>
                  <a:gd name="T74" fmla="*/ 0 w 266"/>
                  <a:gd name="T75" fmla="*/ 0 h 154"/>
                  <a:gd name="T76" fmla="*/ 0 w 266"/>
                  <a:gd name="T77" fmla="*/ 0 h 154"/>
                  <a:gd name="T78" fmla="*/ 0 w 266"/>
                  <a:gd name="T79" fmla="*/ 0 h 154"/>
                  <a:gd name="T80" fmla="*/ 0 w 266"/>
                  <a:gd name="T81" fmla="*/ 0 h 154"/>
                  <a:gd name="T82" fmla="*/ 0 w 266"/>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6"/>
                  <a:gd name="T127" fmla="*/ 0 h 154"/>
                  <a:gd name="T128" fmla="*/ 266 w 266"/>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6" h="154">
                    <a:moveTo>
                      <a:pt x="0" y="64"/>
                    </a:moveTo>
                    <a:lnTo>
                      <a:pt x="10" y="71"/>
                    </a:lnTo>
                    <a:lnTo>
                      <a:pt x="8" y="61"/>
                    </a:lnTo>
                    <a:lnTo>
                      <a:pt x="28" y="74"/>
                    </a:lnTo>
                    <a:lnTo>
                      <a:pt x="39" y="70"/>
                    </a:lnTo>
                    <a:lnTo>
                      <a:pt x="33" y="67"/>
                    </a:lnTo>
                    <a:lnTo>
                      <a:pt x="34" y="64"/>
                    </a:lnTo>
                    <a:lnTo>
                      <a:pt x="41" y="67"/>
                    </a:lnTo>
                    <a:lnTo>
                      <a:pt x="54" y="61"/>
                    </a:lnTo>
                    <a:lnTo>
                      <a:pt x="44" y="57"/>
                    </a:lnTo>
                    <a:lnTo>
                      <a:pt x="43" y="60"/>
                    </a:lnTo>
                    <a:lnTo>
                      <a:pt x="37" y="58"/>
                    </a:lnTo>
                    <a:lnTo>
                      <a:pt x="36" y="38"/>
                    </a:lnTo>
                    <a:lnTo>
                      <a:pt x="30" y="38"/>
                    </a:lnTo>
                    <a:lnTo>
                      <a:pt x="28" y="33"/>
                    </a:lnTo>
                    <a:lnTo>
                      <a:pt x="24" y="35"/>
                    </a:lnTo>
                    <a:lnTo>
                      <a:pt x="26" y="29"/>
                    </a:lnTo>
                    <a:lnTo>
                      <a:pt x="20" y="31"/>
                    </a:lnTo>
                    <a:lnTo>
                      <a:pt x="20" y="15"/>
                    </a:lnTo>
                    <a:lnTo>
                      <a:pt x="26" y="13"/>
                    </a:lnTo>
                    <a:lnTo>
                      <a:pt x="26" y="8"/>
                    </a:lnTo>
                    <a:lnTo>
                      <a:pt x="34" y="10"/>
                    </a:lnTo>
                    <a:lnTo>
                      <a:pt x="40" y="15"/>
                    </a:lnTo>
                    <a:lnTo>
                      <a:pt x="36" y="6"/>
                    </a:lnTo>
                    <a:lnTo>
                      <a:pt x="40" y="8"/>
                    </a:lnTo>
                    <a:lnTo>
                      <a:pt x="41" y="6"/>
                    </a:lnTo>
                    <a:lnTo>
                      <a:pt x="57" y="0"/>
                    </a:lnTo>
                    <a:lnTo>
                      <a:pt x="90" y="0"/>
                    </a:lnTo>
                    <a:lnTo>
                      <a:pt x="99" y="6"/>
                    </a:lnTo>
                    <a:lnTo>
                      <a:pt x="103" y="15"/>
                    </a:lnTo>
                    <a:lnTo>
                      <a:pt x="115" y="20"/>
                    </a:lnTo>
                    <a:lnTo>
                      <a:pt x="115" y="29"/>
                    </a:lnTo>
                    <a:lnTo>
                      <a:pt x="121" y="35"/>
                    </a:lnTo>
                    <a:lnTo>
                      <a:pt x="137" y="42"/>
                    </a:lnTo>
                    <a:lnTo>
                      <a:pt x="137" y="45"/>
                    </a:lnTo>
                    <a:lnTo>
                      <a:pt x="150" y="45"/>
                    </a:lnTo>
                    <a:lnTo>
                      <a:pt x="152" y="56"/>
                    </a:lnTo>
                    <a:lnTo>
                      <a:pt x="157" y="56"/>
                    </a:lnTo>
                    <a:lnTo>
                      <a:pt x="160" y="60"/>
                    </a:lnTo>
                    <a:lnTo>
                      <a:pt x="183" y="64"/>
                    </a:lnTo>
                    <a:lnTo>
                      <a:pt x="181" y="50"/>
                    </a:lnTo>
                    <a:lnTo>
                      <a:pt x="189" y="43"/>
                    </a:lnTo>
                    <a:lnTo>
                      <a:pt x="194" y="50"/>
                    </a:lnTo>
                    <a:lnTo>
                      <a:pt x="202" y="45"/>
                    </a:lnTo>
                    <a:lnTo>
                      <a:pt x="203" y="47"/>
                    </a:lnTo>
                    <a:lnTo>
                      <a:pt x="202" y="22"/>
                    </a:lnTo>
                    <a:lnTo>
                      <a:pt x="217" y="38"/>
                    </a:lnTo>
                    <a:lnTo>
                      <a:pt x="223" y="38"/>
                    </a:lnTo>
                    <a:lnTo>
                      <a:pt x="223" y="49"/>
                    </a:lnTo>
                    <a:lnTo>
                      <a:pt x="232" y="54"/>
                    </a:lnTo>
                    <a:lnTo>
                      <a:pt x="238" y="54"/>
                    </a:lnTo>
                    <a:lnTo>
                      <a:pt x="236" y="67"/>
                    </a:lnTo>
                    <a:lnTo>
                      <a:pt x="258" y="82"/>
                    </a:lnTo>
                    <a:lnTo>
                      <a:pt x="266" y="93"/>
                    </a:lnTo>
                    <a:lnTo>
                      <a:pt x="262" y="102"/>
                    </a:lnTo>
                    <a:lnTo>
                      <a:pt x="253" y="99"/>
                    </a:lnTo>
                    <a:lnTo>
                      <a:pt x="249" y="100"/>
                    </a:lnTo>
                    <a:lnTo>
                      <a:pt x="252" y="106"/>
                    </a:lnTo>
                    <a:lnTo>
                      <a:pt x="246" y="107"/>
                    </a:lnTo>
                    <a:lnTo>
                      <a:pt x="248" y="111"/>
                    </a:lnTo>
                    <a:lnTo>
                      <a:pt x="261" y="115"/>
                    </a:lnTo>
                    <a:lnTo>
                      <a:pt x="261" y="129"/>
                    </a:lnTo>
                    <a:lnTo>
                      <a:pt x="255" y="132"/>
                    </a:lnTo>
                    <a:lnTo>
                      <a:pt x="256" y="136"/>
                    </a:lnTo>
                    <a:lnTo>
                      <a:pt x="248" y="140"/>
                    </a:lnTo>
                    <a:lnTo>
                      <a:pt x="220" y="135"/>
                    </a:lnTo>
                    <a:lnTo>
                      <a:pt x="217" y="128"/>
                    </a:lnTo>
                    <a:lnTo>
                      <a:pt x="216" y="133"/>
                    </a:lnTo>
                    <a:lnTo>
                      <a:pt x="215" y="133"/>
                    </a:lnTo>
                    <a:lnTo>
                      <a:pt x="212" y="128"/>
                    </a:lnTo>
                    <a:lnTo>
                      <a:pt x="207" y="124"/>
                    </a:lnTo>
                    <a:lnTo>
                      <a:pt x="204" y="128"/>
                    </a:lnTo>
                    <a:lnTo>
                      <a:pt x="202" y="124"/>
                    </a:lnTo>
                    <a:lnTo>
                      <a:pt x="187" y="124"/>
                    </a:lnTo>
                    <a:lnTo>
                      <a:pt x="187" y="127"/>
                    </a:lnTo>
                    <a:lnTo>
                      <a:pt x="181" y="127"/>
                    </a:lnTo>
                    <a:lnTo>
                      <a:pt x="176" y="136"/>
                    </a:lnTo>
                    <a:lnTo>
                      <a:pt x="161" y="143"/>
                    </a:lnTo>
                    <a:lnTo>
                      <a:pt x="148" y="154"/>
                    </a:lnTo>
                    <a:lnTo>
                      <a:pt x="101" y="140"/>
                    </a:lnTo>
                    <a:lnTo>
                      <a:pt x="70" y="117"/>
                    </a:lnTo>
                    <a:lnTo>
                      <a:pt x="27" y="97"/>
                    </a:lnTo>
                    <a:lnTo>
                      <a:pt x="13" y="86"/>
                    </a:lnTo>
                    <a:lnTo>
                      <a:pt x="0" y="6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5" name="Freeform 391"/>
              <p:cNvSpPr>
                <a:spLocks/>
              </p:cNvSpPr>
              <p:nvPr/>
            </p:nvSpPr>
            <p:spPr bwMode="auto">
              <a:xfrm>
                <a:off x="4040" y="1066"/>
                <a:ext cx="45" cy="46"/>
              </a:xfrm>
              <a:custGeom>
                <a:avLst/>
                <a:gdLst>
                  <a:gd name="T0" fmla="*/ 0 w 136"/>
                  <a:gd name="T1" fmla="*/ 0 h 138"/>
                  <a:gd name="T2" fmla="*/ 0 w 136"/>
                  <a:gd name="T3" fmla="*/ 0 h 138"/>
                  <a:gd name="T4" fmla="*/ 0 w 136"/>
                  <a:gd name="T5" fmla="*/ 0 h 138"/>
                  <a:gd name="T6" fmla="*/ 0 w 136"/>
                  <a:gd name="T7" fmla="*/ 0 h 138"/>
                  <a:gd name="T8" fmla="*/ 0 w 136"/>
                  <a:gd name="T9" fmla="*/ 0 h 138"/>
                  <a:gd name="T10" fmla="*/ 0 w 136"/>
                  <a:gd name="T11" fmla="*/ 0 h 138"/>
                  <a:gd name="T12" fmla="*/ 0 w 136"/>
                  <a:gd name="T13" fmla="*/ 0 h 138"/>
                  <a:gd name="T14" fmla="*/ 0 w 136"/>
                  <a:gd name="T15" fmla="*/ 0 h 138"/>
                  <a:gd name="T16" fmla="*/ 0 w 136"/>
                  <a:gd name="T17" fmla="*/ 0 h 138"/>
                  <a:gd name="T18" fmla="*/ 0 w 136"/>
                  <a:gd name="T19" fmla="*/ 0 h 138"/>
                  <a:gd name="T20" fmla="*/ 0 w 136"/>
                  <a:gd name="T21" fmla="*/ 0 h 138"/>
                  <a:gd name="T22" fmla="*/ 0 w 136"/>
                  <a:gd name="T23" fmla="*/ 0 h 138"/>
                  <a:gd name="T24" fmla="*/ 0 w 136"/>
                  <a:gd name="T25" fmla="*/ 0 h 138"/>
                  <a:gd name="T26" fmla="*/ 0 w 136"/>
                  <a:gd name="T27" fmla="*/ 0 h 138"/>
                  <a:gd name="T28" fmla="*/ 0 w 136"/>
                  <a:gd name="T29" fmla="*/ 0 h 138"/>
                  <a:gd name="T30" fmla="*/ 0 w 136"/>
                  <a:gd name="T31" fmla="*/ 0 h 138"/>
                  <a:gd name="T32" fmla="*/ 0 w 136"/>
                  <a:gd name="T33" fmla="*/ 0 h 138"/>
                  <a:gd name="T34" fmla="*/ 0 w 136"/>
                  <a:gd name="T35" fmla="*/ 0 h 138"/>
                  <a:gd name="T36" fmla="*/ 0 w 136"/>
                  <a:gd name="T37" fmla="*/ 0 h 138"/>
                  <a:gd name="T38" fmla="*/ 0 w 136"/>
                  <a:gd name="T39" fmla="*/ 0 h 138"/>
                  <a:gd name="T40" fmla="*/ 0 w 136"/>
                  <a:gd name="T41" fmla="*/ 0 h 138"/>
                  <a:gd name="T42" fmla="*/ 0 w 136"/>
                  <a:gd name="T43" fmla="*/ 0 h 138"/>
                  <a:gd name="T44" fmla="*/ 0 w 136"/>
                  <a:gd name="T45" fmla="*/ 0 h 138"/>
                  <a:gd name="T46" fmla="*/ 0 w 136"/>
                  <a:gd name="T47" fmla="*/ 0 h 138"/>
                  <a:gd name="T48" fmla="*/ 0 w 136"/>
                  <a:gd name="T49" fmla="*/ 0 h 138"/>
                  <a:gd name="T50" fmla="*/ 0 w 136"/>
                  <a:gd name="T51" fmla="*/ 0 h 138"/>
                  <a:gd name="T52" fmla="*/ 0 w 136"/>
                  <a:gd name="T53" fmla="*/ 0 h 138"/>
                  <a:gd name="T54" fmla="*/ 0 w 136"/>
                  <a:gd name="T55" fmla="*/ 0 h 138"/>
                  <a:gd name="T56" fmla="*/ 0 w 136"/>
                  <a:gd name="T57" fmla="*/ 0 h 138"/>
                  <a:gd name="T58" fmla="*/ 0 w 136"/>
                  <a:gd name="T59" fmla="*/ 0 h 138"/>
                  <a:gd name="T60" fmla="*/ 0 w 136"/>
                  <a:gd name="T61" fmla="*/ 0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6"/>
                  <a:gd name="T94" fmla="*/ 0 h 138"/>
                  <a:gd name="T95" fmla="*/ 136 w 136"/>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6" h="138">
                    <a:moveTo>
                      <a:pt x="0" y="93"/>
                    </a:moveTo>
                    <a:lnTo>
                      <a:pt x="6" y="90"/>
                    </a:lnTo>
                    <a:lnTo>
                      <a:pt x="8" y="97"/>
                    </a:lnTo>
                    <a:lnTo>
                      <a:pt x="15" y="100"/>
                    </a:lnTo>
                    <a:lnTo>
                      <a:pt x="19" y="104"/>
                    </a:lnTo>
                    <a:lnTo>
                      <a:pt x="29" y="111"/>
                    </a:lnTo>
                    <a:lnTo>
                      <a:pt x="35" y="110"/>
                    </a:lnTo>
                    <a:lnTo>
                      <a:pt x="47" y="115"/>
                    </a:lnTo>
                    <a:lnTo>
                      <a:pt x="55" y="115"/>
                    </a:lnTo>
                    <a:lnTo>
                      <a:pt x="74" y="127"/>
                    </a:lnTo>
                    <a:lnTo>
                      <a:pt x="80" y="127"/>
                    </a:lnTo>
                    <a:lnTo>
                      <a:pt x="87" y="132"/>
                    </a:lnTo>
                    <a:lnTo>
                      <a:pt x="122" y="138"/>
                    </a:lnTo>
                    <a:lnTo>
                      <a:pt x="133" y="127"/>
                    </a:lnTo>
                    <a:lnTo>
                      <a:pt x="136" y="67"/>
                    </a:lnTo>
                    <a:lnTo>
                      <a:pt x="117" y="63"/>
                    </a:lnTo>
                    <a:lnTo>
                      <a:pt x="93" y="46"/>
                    </a:lnTo>
                    <a:lnTo>
                      <a:pt x="87" y="38"/>
                    </a:lnTo>
                    <a:lnTo>
                      <a:pt x="77" y="38"/>
                    </a:lnTo>
                    <a:lnTo>
                      <a:pt x="60" y="31"/>
                    </a:lnTo>
                    <a:lnTo>
                      <a:pt x="48" y="21"/>
                    </a:lnTo>
                    <a:lnTo>
                      <a:pt x="44" y="21"/>
                    </a:lnTo>
                    <a:lnTo>
                      <a:pt x="35" y="8"/>
                    </a:lnTo>
                    <a:lnTo>
                      <a:pt x="28" y="4"/>
                    </a:lnTo>
                    <a:lnTo>
                      <a:pt x="29" y="0"/>
                    </a:lnTo>
                    <a:lnTo>
                      <a:pt x="26" y="0"/>
                    </a:lnTo>
                    <a:lnTo>
                      <a:pt x="21" y="6"/>
                    </a:lnTo>
                    <a:lnTo>
                      <a:pt x="22" y="11"/>
                    </a:lnTo>
                    <a:lnTo>
                      <a:pt x="8" y="39"/>
                    </a:lnTo>
                    <a:lnTo>
                      <a:pt x="8" y="85"/>
                    </a:lnTo>
                    <a:lnTo>
                      <a:pt x="0" y="9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6" name="Freeform 392"/>
              <p:cNvSpPr>
                <a:spLocks/>
              </p:cNvSpPr>
              <p:nvPr/>
            </p:nvSpPr>
            <p:spPr bwMode="auto">
              <a:xfrm>
                <a:off x="3749" y="1115"/>
                <a:ext cx="45" cy="61"/>
              </a:xfrm>
              <a:custGeom>
                <a:avLst/>
                <a:gdLst>
                  <a:gd name="T0" fmla="*/ 0 w 136"/>
                  <a:gd name="T1" fmla="*/ 0 h 182"/>
                  <a:gd name="T2" fmla="*/ 0 w 136"/>
                  <a:gd name="T3" fmla="*/ 0 h 182"/>
                  <a:gd name="T4" fmla="*/ 0 w 136"/>
                  <a:gd name="T5" fmla="*/ 0 h 182"/>
                  <a:gd name="T6" fmla="*/ 0 w 136"/>
                  <a:gd name="T7" fmla="*/ 0 h 182"/>
                  <a:gd name="T8" fmla="*/ 0 w 136"/>
                  <a:gd name="T9" fmla="*/ 0 h 182"/>
                  <a:gd name="T10" fmla="*/ 0 w 136"/>
                  <a:gd name="T11" fmla="*/ 0 h 182"/>
                  <a:gd name="T12" fmla="*/ 0 w 136"/>
                  <a:gd name="T13" fmla="*/ 0 h 182"/>
                  <a:gd name="T14" fmla="*/ 0 w 136"/>
                  <a:gd name="T15" fmla="*/ 0 h 182"/>
                  <a:gd name="T16" fmla="*/ 0 w 136"/>
                  <a:gd name="T17" fmla="*/ 0 h 182"/>
                  <a:gd name="T18" fmla="*/ 0 w 136"/>
                  <a:gd name="T19" fmla="*/ 0 h 182"/>
                  <a:gd name="T20" fmla="*/ 0 w 136"/>
                  <a:gd name="T21" fmla="*/ 0 h 182"/>
                  <a:gd name="T22" fmla="*/ 0 w 136"/>
                  <a:gd name="T23" fmla="*/ 0 h 182"/>
                  <a:gd name="T24" fmla="*/ 0 w 136"/>
                  <a:gd name="T25" fmla="*/ 0 h 182"/>
                  <a:gd name="T26" fmla="*/ 0 w 136"/>
                  <a:gd name="T27" fmla="*/ 0 h 182"/>
                  <a:gd name="T28" fmla="*/ 0 w 136"/>
                  <a:gd name="T29" fmla="*/ 0 h 182"/>
                  <a:gd name="T30" fmla="*/ 0 w 136"/>
                  <a:gd name="T31" fmla="*/ 0 h 182"/>
                  <a:gd name="T32" fmla="*/ 0 w 136"/>
                  <a:gd name="T33" fmla="*/ 0 h 182"/>
                  <a:gd name="T34" fmla="*/ 0 w 136"/>
                  <a:gd name="T35" fmla="*/ 0 h 182"/>
                  <a:gd name="T36" fmla="*/ 0 w 136"/>
                  <a:gd name="T37" fmla="*/ 0 h 182"/>
                  <a:gd name="T38" fmla="*/ 0 w 136"/>
                  <a:gd name="T39" fmla="*/ 0 h 182"/>
                  <a:gd name="T40" fmla="*/ 0 w 136"/>
                  <a:gd name="T41" fmla="*/ 0 h 182"/>
                  <a:gd name="T42" fmla="*/ 0 w 136"/>
                  <a:gd name="T43" fmla="*/ 0 h 182"/>
                  <a:gd name="T44" fmla="*/ 0 w 136"/>
                  <a:gd name="T45" fmla="*/ 0 h 182"/>
                  <a:gd name="T46" fmla="*/ 0 w 136"/>
                  <a:gd name="T47" fmla="*/ 0 h 182"/>
                  <a:gd name="T48" fmla="*/ 0 w 136"/>
                  <a:gd name="T49" fmla="*/ 0 h 182"/>
                  <a:gd name="T50" fmla="*/ 0 w 136"/>
                  <a:gd name="T51" fmla="*/ 0 h 182"/>
                  <a:gd name="T52" fmla="*/ 0 w 136"/>
                  <a:gd name="T53" fmla="*/ 0 h 182"/>
                  <a:gd name="T54" fmla="*/ 0 w 136"/>
                  <a:gd name="T55" fmla="*/ 0 h 182"/>
                  <a:gd name="T56" fmla="*/ 0 w 136"/>
                  <a:gd name="T57" fmla="*/ 0 h 182"/>
                  <a:gd name="T58" fmla="*/ 0 w 136"/>
                  <a:gd name="T59" fmla="*/ 0 h 182"/>
                  <a:gd name="T60" fmla="*/ 0 w 136"/>
                  <a:gd name="T61" fmla="*/ 0 h 182"/>
                  <a:gd name="T62" fmla="*/ 0 w 136"/>
                  <a:gd name="T63" fmla="*/ 0 h 182"/>
                  <a:gd name="T64" fmla="*/ 0 w 136"/>
                  <a:gd name="T65" fmla="*/ 0 h 182"/>
                  <a:gd name="T66" fmla="*/ 0 w 136"/>
                  <a:gd name="T67" fmla="*/ 0 h 182"/>
                  <a:gd name="T68" fmla="*/ 0 w 136"/>
                  <a:gd name="T69" fmla="*/ 0 h 182"/>
                  <a:gd name="T70" fmla="*/ 0 w 136"/>
                  <a:gd name="T71" fmla="*/ 0 h 182"/>
                  <a:gd name="T72" fmla="*/ 0 w 136"/>
                  <a:gd name="T73" fmla="*/ 0 h 182"/>
                  <a:gd name="T74" fmla="*/ 0 w 136"/>
                  <a:gd name="T75" fmla="*/ 0 h 182"/>
                  <a:gd name="T76" fmla="*/ 0 w 136"/>
                  <a:gd name="T77" fmla="*/ 0 h 182"/>
                  <a:gd name="T78" fmla="*/ 0 w 136"/>
                  <a:gd name="T79" fmla="*/ 0 h 182"/>
                  <a:gd name="T80" fmla="*/ 0 w 136"/>
                  <a:gd name="T81" fmla="*/ 0 h 182"/>
                  <a:gd name="T82" fmla="*/ 0 w 136"/>
                  <a:gd name="T83" fmla="*/ 0 h 182"/>
                  <a:gd name="T84" fmla="*/ 0 w 136"/>
                  <a:gd name="T85" fmla="*/ 0 h 182"/>
                  <a:gd name="T86" fmla="*/ 0 w 136"/>
                  <a:gd name="T87" fmla="*/ 0 h 182"/>
                  <a:gd name="T88" fmla="*/ 0 w 136"/>
                  <a:gd name="T89" fmla="*/ 0 h 182"/>
                  <a:gd name="T90" fmla="*/ 0 w 136"/>
                  <a:gd name="T91" fmla="*/ 0 h 1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6"/>
                  <a:gd name="T139" fmla="*/ 0 h 182"/>
                  <a:gd name="T140" fmla="*/ 136 w 136"/>
                  <a:gd name="T141" fmla="*/ 182 h 1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6" h="182">
                    <a:moveTo>
                      <a:pt x="0" y="13"/>
                    </a:moveTo>
                    <a:lnTo>
                      <a:pt x="5" y="7"/>
                    </a:lnTo>
                    <a:lnTo>
                      <a:pt x="9" y="13"/>
                    </a:lnTo>
                    <a:lnTo>
                      <a:pt x="6" y="6"/>
                    </a:lnTo>
                    <a:lnTo>
                      <a:pt x="12" y="3"/>
                    </a:lnTo>
                    <a:lnTo>
                      <a:pt x="19" y="5"/>
                    </a:lnTo>
                    <a:lnTo>
                      <a:pt x="31" y="17"/>
                    </a:lnTo>
                    <a:lnTo>
                      <a:pt x="36" y="11"/>
                    </a:lnTo>
                    <a:lnTo>
                      <a:pt x="36" y="0"/>
                    </a:lnTo>
                    <a:lnTo>
                      <a:pt x="41" y="5"/>
                    </a:lnTo>
                    <a:lnTo>
                      <a:pt x="48" y="6"/>
                    </a:lnTo>
                    <a:lnTo>
                      <a:pt x="51" y="16"/>
                    </a:lnTo>
                    <a:lnTo>
                      <a:pt x="58" y="18"/>
                    </a:lnTo>
                    <a:lnTo>
                      <a:pt x="62" y="9"/>
                    </a:lnTo>
                    <a:lnTo>
                      <a:pt x="67" y="10"/>
                    </a:lnTo>
                    <a:lnTo>
                      <a:pt x="72" y="7"/>
                    </a:lnTo>
                    <a:lnTo>
                      <a:pt x="78" y="9"/>
                    </a:lnTo>
                    <a:lnTo>
                      <a:pt x="82" y="27"/>
                    </a:lnTo>
                    <a:lnTo>
                      <a:pt x="95" y="31"/>
                    </a:lnTo>
                    <a:lnTo>
                      <a:pt x="121" y="34"/>
                    </a:lnTo>
                    <a:lnTo>
                      <a:pt x="126" y="43"/>
                    </a:lnTo>
                    <a:lnTo>
                      <a:pt x="136" y="57"/>
                    </a:lnTo>
                    <a:lnTo>
                      <a:pt x="136" y="60"/>
                    </a:lnTo>
                    <a:lnTo>
                      <a:pt x="130" y="64"/>
                    </a:lnTo>
                    <a:lnTo>
                      <a:pt x="124" y="74"/>
                    </a:lnTo>
                    <a:lnTo>
                      <a:pt x="106" y="86"/>
                    </a:lnTo>
                    <a:lnTo>
                      <a:pt x="93" y="109"/>
                    </a:lnTo>
                    <a:lnTo>
                      <a:pt x="82" y="120"/>
                    </a:lnTo>
                    <a:lnTo>
                      <a:pt x="78" y="142"/>
                    </a:lnTo>
                    <a:lnTo>
                      <a:pt x="81" y="182"/>
                    </a:lnTo>
                    <a:lnTo>
                      <a:pt x="62" y="174"/>
                    </a:lnTo>
                    <a:lnTo>
                      <a:pt x="64" y="161"/>
                    </a:lnTo>
                    <a:lnTo>
                      <a:pt x="42" y="134"/>
                    </a:lnTo>
                    <a:lnTo>
                      <a:pt x="49" y="123"/>
                    </a:lnTo>
                    <a:lnTo>
                      <a:pt x="61" y="113"/>
                    </a:lnTo>
                    <a:lnTo>
                      <a:pt x="44" y="103"/>
                    </a:lnTo>
                    <a:lnTo>
                      <a:pt x="48" y="95"/>
                    </a:lnTo>
                    <a:lnTo>
                      <a:pt x="39" y="82"/>
                    </a:lnTo>
                    <a:lnTo>
                      <a:pt x="31" y="73"/>
                    </a:lnTo>
                    <a:lnTo>
                      <a:pt x="18" y="68"/>
                    </a:lnTo>
                    <a:lnTo>
                      <a:pt x="31" y="60"/>
                    </a:lnTo>
                    <a:lnTo>
                      <a:pt x="31" y="53"/>
                    </a:lnTo>
                    <a:lnTo>
                      <a:pt x="7" y="48"/>
                    </a:lnTo>
                    <a:lnTo>
                      <a:pt x="15" y="38"/>
                    </a:lnTo>
                    <a:lnTo>
                      <a:pt x="15" y="25"/>
                    </a:lnTo>
                    <a:lnTo>
                      <a:pt x="0" y="1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7" name="Freeform 393"/>
              <p:cNvSpPr>
                <a:spLocks/>
              </p:cNvSpPr>
              <p:nvPr/>
            </p:nvSpPr>
            <p:spPr bwMode="auto">
              <a:xfrm>
                <a:off x="3433" y="818"/>
                <a:ext cx="40" cy="42"/>
              </a:xfrm>
              <a:custGeom>
                <a:avLst/>
                <a:gdLst>
                  <a:gd name="T0" fmla="*/ 0 w 118"/>
                  <a:gd name="T1" fmla="*/ 0 h 125"/>
                  <a:gd name="T2" fmla="*/ 0 w 118"/>
                  <a:gd name="T3" fmla="*/ 0 h 125"/>
                  <a:gd name="T4" fmla="*/ 0 w 118"/>
                  <a:gd name="T5" fmla="*/ 0 h 125"/>
                  <a:gd name="T6" fmla="*/ 0 w 118"/>
                  <a:gd name="T7" fmla="*/ 0 h 125"/>
                  <a:gd name="T8" fmla="*/ 0 w 118"/>
                  <a:gd name="T9" fmla="*/ 0 h 125"/>
                  <a:gd name="T10" fmla="*/ 0 w 118"/>
                  <a:gd name="T11" fmla="*/ 0 h 125"/>
                  <a:gd name="T12" fmla="*/ 0 w 118"/>
                  <a:gd name="T13" fmla="*/ 0 h 125"/>
                  <a:gd name="T14" fmla="*/ 0 w 118"/>
                  <a:gd name="T15" fmla="*/ 0 h 125"/>
                  <a:gd name="T16" fmla="*/ 0 w 118"/>
                  <a:gd name="T17" fmla="*/ 0 h 125"/>
                  <a:gd name="T18" fmla="*/ 0 w 118"/>
                  <a:gd name="T19" fmla="*/ 0 h 125"/>
                  <a:gd name="T20" fmla="*/ 0 w 118"/>
                  <a:gd name="T21" fmla="*/ 0 h 125"/>
                  <a:gd name="T22" fmla="*/ 0 w 118"/>
                  <a:gd name="T23" fmla="*/ 0 h 125"/>
                  <a:gd name="T24" fmla="*/ 0 w 118"/>
                  <a:gd name="T25" fmla="*/ 0 h 125"/>
                  <a:gd name="T26" fmla="*/ 0 w 118"/>
                  <a:gd name="T27" fmla="*/ 0 h 125"/>
                  <a:gd name="T28" fmla="*/ 0 w 118"/>
                  <a:gd name="T29" fmla="*/ 0 h 125"/>
                  <a:gd name="T30" fmla="*/ 0 w 118"/>
                  <a:gd name="T31" fmla="*/ 0 h 125"/>
                  <a:gd name="T32" fmla="*/ 0 w 118"/>
                  <a:gd name="T33" fmla="*/ 0 h 125"/>
                  <a:gd name="T34" fmla="*/ 0 w 118"/>
                  <a:gd name="T35" fmla="*/ 0 h 125"/>
                  <a:gd name="T36" fmla="*/ 0 w 118"/>
                  <a:gd name="T37" fmla="*/ 0 h 125"/>
                  <a:gd name="T38" fmla="*/ 0 w 118"/>
                  <a:gd name="T39" fmla="*/ 0 h 125"/>
                  <a:gd name="T40" fmla="*/ 0 w 118"/>
                  <a:gd name="T41" fmla="*/ 0 h 125"/>
                  <a:gd name="T42" fmla="*/ 0 w 118"/>
                  <a:gd name="T43" fmla="*/ 0 h 125"/>
                  <a:gd name="T44" fmla="*/ 0 w 118"/>
                  <a:gd name="T45" fmla="*/ 0 h 125"/>
                  <a:gd name="T46" fmla="*/ 0 w 118"/>
                  <a:gd name="T47" fmla="*/ 0 h 125"/>
                  <a:gd name="T48" fmla="*/ 0 w 118"/>
                  <a:gd name="T49" fmla="*/ 0 h 125"/>
                  <a:gd name="T50" fmla="*/ 0 w 118"/>
                  <a:gd name="T51" fmla="*/ 0 h 125"/>
                  <a:gd name="T52" fmla="*/ 0 w 118"/>
                  <a:gd name="T53" fmla="*/ 0 h 125"/>
                  <a:gd name="T54" fmla="*/ 0 w 118"/>
                  <a:gd name="T55" fmla="*/ 0 h 125"/>
                  <a:gd name="T56" fmla="*/ 0 w 118"/>
                  <a:gd name="T57" fmla="*/ 0 h 125"/>
                  <a:gd name="T58" fmla="*/ 0 w 118"/>
                  <a:gd name="T59" fmla="*/ 0 h 125"/>
                  <a:gd name="T60" fmla="*/ 0 w 118"/>
                  <a:gd name="T61" fmla="*/ 0 h 125"/>
                  <a:gd name="T62" fmla="*/ 0 w 118"/>
                  <a:gd name="T63" fmla="*/ 0 h 125"/>
                  <a:gd name="T64" fmla="*/ 0 w 118"/>
                  <a:gd name="T65" fmla="*/ 0 h 125"/>
                  <a:gd name="T66" fmla="*/ 0 w 118"/>
                  <a:gd name="T67" fmla="*/ 0 h 125"/>
                  <a:gd name="T68" fmla="*/ 0 w 118"/>
                  <a:gd name="T69" fmla="*/ 0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8"/>
                  <a:gd name="T106" fmla="*/ 0 h 125"/>
                  <a:gd name="T107" fmla="*/ 118 w 118"/>
                  <a:gd name="T108" fmla="*/ 125 h 1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8" h="125">
                    <a:moveTo>
                      <a:pt x="0" y="96"/>
                    </a:moveTo>
                    <a:lnTo>
                      <a:pt x="0" y="104"/>
                    </a:lnTo>
                    <a:lnTo>
                      <a:pt x="9" y="97"/>
                    </a:lnTo>
                    <a:lnTo>
                      <a:pt x="17" y="103"/>
                    </a:lnTo>
                    <a:lnTo>
                      <a:pt x="22" y="100"/>
                    </a:lnTo>
                    <a:lnTo>
                      <a:pt x="29" y="105"/>
                    </a:lnTo>
                    <a:lnTo>
                      <a:pt x="40" y="107"/>
                    </a:lnTo>
                    <a:lnTo>
                      <a:pt x="42" y="112"/>
                    </a:lnTo>
                    <a:lnTo>
                      <a:pt x="32" y="111"/>
                    </a:lnTo>
                    <a:lnTo>
                      <a:pt x="38" y="125"/>
                    </a:lnTo>
                    <a:lnTo>
                      <a:pt x="62" y="122"/>
                    </a:lnTo>
                    <a:lnTo>
                      <a:pt x="75" y="118"/>
                    </a:lnTo>
                    <a:lnTo>
                      <a:pt x="76" y="114"/>
                    </a:lnTo>
                    <a:lnTo>
                      <a:pt x="91" y="98"/>
                    </a:lnTo>
                    <a:lnTo>
                      <a:pt x="105" y="79"/>
                    </a:lnTo>
                    <a:lnTo>
                      <a:pt x="107" y="71"/>
                    </a:lnTo>
                    <a:lnTo>
                      <a:pt x="94" y="47"/>
                    </a:lnTo>
                    <a:lnTo>
                      <a:pt x="100" y="33"/>
                    </a:lnTo>
                    <a:lnTo>
                      <a:pt x="110" y="43"/>
                    </a:lnTo>
                    <a:lnTo>
                      <a:pt x="118" y="15"/>
                    </a:lnTo>
                    <a:lnTo>
                      <a:pt x="118" y="0"/>
                    </a:lnTo>
                    <a:lnTo>
                      <a:pt x="111" y="3"/>
                    </a:lnTo>
                    <a:lnTo>
                      <a:pt x="100" y="7"/>
                    </a:lnTo>
                    <a:lnTo>
                      <a:pt x="89" y="25"/>
                    </a:lnTo>
                    <a:lnTo>
                      <a:pt x="68" y="30"/>
                    </a:lnTo>
                    <a:lnTo>
                      <a:pt x="42" y="32"/>
                    </a:lnTo>
                    <a:lnTo>
                      <a:pt x="39" y="37"/>
                    </a:lnTo>
                    <a:lnTo>
                      <a:pt x="38" y="53"/>
                    </a:lnTo>
                    <a:lnTo>
                      <a:pt x="33" y="60"/>
                    </a:lnTo>
                    <a:lnTo>
                      <a:pt x="42" y="62"/>
                    </a:lnTo>
                    <a:lnTo>
                      <a:pt x="43" y="66"/>
                    </a:lnTo>
                    <a:lnTo>
                      <a:pt x="10" y="75"/>
                    </a:lnTo>
                    <a:lnTo>
                      <a:pt x="13" y="91"/>
                    </a:lnTo>
                    <a:lnTo>
                      <a:pt x="6" y="91"/>
                    </a:lnTo>
                    <a:lnTo>
                      <a:pt x="0" y="9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8" name="Freeform 394"/>
              <p:cNvSpPr>
                <a:spLocks/>
              </p:cNvSpPr>
              <p:nvPr/>
            </p:nvSpPr>
            <p:spPr bwMode="auto">
              <a:xfrm>
                <a:off x="3545" y="1097"/>
                <a:ext cx="41" cy="35"/>
              </a:xfrm>
              <a:custGeom>
                <a:avLst/>
                <a:gdLst>
                  <a:gd name="T0" fmla="*/ 0 w 124"/>
                  <a:gd name="T1" fmla="*/ 0 h 104"/>
                  <a:gd name="T2" fmla="*/ 0 w 124"/>
                  <a:gd name="T3" fmla="*/ 0 h 104"/>
                  <a:gd name="T4" fmla="*/ 0 w 124"/>
                  <a:gd name="T5" fmla="*/ 0 h 104"/>
                  <a:gd name="T6" fmla="*/ 0 w 124"/>
                  <a:gd name="T7" fmla="*/ 0 h 104"/>
                  <a:gd name="T8" fmla="*/ 0 w 124"/>
                  <a:gd name="T9" fmla="*/ 0 h 104"/>
                  <a:gd name="T10" fmla="*/ 0 w 124"/>
                  <a:gd name="T11" fmla="*/ 0 h 104"/>
                  <a:gd name="T12" fmla="*/ 0 w 124"/>
                  <a:gd name="T13" fmla="*/ 0 h 104"/>
                  <a:gd name="T14" fmla="*/ 0 w 124"/>
                  <a:gd name="T15" fmla="*/ 0 h 104"/>
                  <a:gd name="T16" fmla="*/ 0 w 124"/>
                  <a:gd name="T17" fmla="*/ 0 h 104"/>
                  <a:gd name="T18" fmla="*/ 0 w 124"/>
                  <a:gd name="T19" fmla="*/ 0 h 104"/>
                  <a:gd name="T20" fmla="*/ 0 w 124"/>
                  <a:gd name="T21" fmla="*/ 0 h 104"/>
                  <a:gd name="T22" fmla="*/ 0 w 124"/>
                  <a:gd name="T23" fmla="*/ 0 h 104"/>
                  <a:gd name="T24" fmla="*/ 0 w 124"/>
                  <a:gd name="T25" fmla="*/ 0 h 104"/>
                  <a:gd name="T26" fmla="*/ 0 w 124"/>
                  <a:gd name="T27" fmla="*/ 0 h 104"/>
                  <a:gd name="T28" fmla="*/ 0 w 124"/>
                  <a:gd name="T29" fmla="*/ 0 h 104"/>
                  <a:gd name="T30" fmla="*/ 0 w 124"/>
                  <a:gd name="T31" fmla="*/ 0 h 104"/>
                  <a:gd name="T32" fmla="*/ 0 w 124"/>
                  <a:gd name="T33" fmla="*/ 0 h 104"/>
                  <a:gd name="T34" fmla="*/ 0 w 124"/>
                  <a:gd name="T35" fmla="*/ 0 h 104"/>
                  <a:gd name="T36" fmla="*/ 0 w 124"/>
                  <a:gd name="T37" fmla="*/ 0 h 104"/>
                  <a:gd name="T38" fmla="*/ 0 w 124"/>
                  <a:gd name="T39" fmla="*/ 0 h 104"/>
                  <a:gd name="T40" fmla="*/ 0 w 124"/>
                  <a:gd name="T41" fmla="*/ 0 h 104"/>
                  <a:gd name="T42" fmla="*/ 0 w 124"/>
                  <a:gd name="T43" fmla="*/ 0 h 104"/>
                  <a:gd name="T44" fmla="*/ 0 w 124"/>
                  <a:gd name="T45" fmla="*/ 0 h 104"/>
                  <a:gd name="T46" fmla="*/ 0 w 124"/>
                  <a:gd name="T47" fmla="*/ 0 h 104"/>
                  <a:gd name="T48" fmla="*/ 0 w 124"/>
                  <a:gd name="T49" fmla="*/ 0 h 104"/>
                  <a:gd name="T50" fmla="*/ 0 w 124"/>
                  <a:gd name="T51" fmla="*/ 0 h 104"/>
                  <a:gd name="T52" fmla="*/ 0 w 124"/>
                  <a:gd name="T53" fmla="*/ 0 h 104"/>
                  <a:gd name="T54" fmla="*/ 0 w 124"/>
                  <a:gd name="T55" fmla="*/ 0 h 104"/>
                  <a:gd name="T56" fmla="*/ 0 w 124"/>
                  <a:gd name="T57" fmla="*/ 0 h 104"/>
                  <a:gd name="T58" fmla="*/ 0 w 124"/>
                  <a:gd name="T59" fmla="*/ 0 h 104"/>
                  <a:gd name="T60" fmla="*/ 0 w 124"/>
                  <a:gd name="T61" fmla="*/ 0 h 104"/>
                  <a:gd name="T62" fmla="*/ 0 w 124"/>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4"/>
                  <a:gd name="T97" fmla="*/ 0 h 104"/>
                  <a:gd name="T98" fmla="*/ 124 w 12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4" h="104">
                    <a:moveTo>
                      <a:pt x="0" y="14"/>
                    </a:moveTo>
                    <a:lnTo>
                      <a:pt x="17" y="2"/>
                    </a:lnTo>
                    <a:lnTo>
                      <a:pt x="36" y="0"/>
                    </a:lnTo>
                    <a:lnTo>
                      <a:pt x="52" y="9"/>
                    </a:lnTo>
                    <a:lnTo>
                      <a:pt x="76" y="27"/>
                    </a:lnTo>
                    <a:lnTo>
                      <a:pt x="91" y="31"/>
                    </a:lnTo>
                    <a:lnTo>
                      <a:pt x="96" y="35"/>
                    </a:lnTo>
                    <a:lnTo>
                      <a:pt x="115" y="61"/>
                    </a:lnTo>
                    <a:lnTo>
                      <a:pt x="124" y="93"/>
                    </a:lnTo>
                    <a:lnTo>
                      <a:pt x="108" y="93"/>
                    </a:lnTo>
                    <a:lnTo>
                      <a:pt x="91" y="104"/>
                    </a:lnTo>
                    <a:lnTo>
                      <a:pt x="78" y="104"/>
                    </a:lnTo>
                    <a:lnTo>
                      <a:pt x="65" y="97"/>
                    </a:lnTo>
                    <a:lnTo>
                      <a:pt x="63" y="90"/>
                    </a:lnTo>
                    <a:lnTo>
                      <a:pt x="70" y="84"/>
                    </a:lnTo>
                    <a:lnTo>
                      <a:pt x="92" y="102"/>
                    </a:lnTo>
                    <a:lnTo>
                      <a:pt x="93" y="93"/>
                    </a:lnTo>
                    <a:lnTo>
                      <a:pt x="70" y="78"/>
                    </a:lnTo>
                    <a:lnTo>
                      <a:pt x="67" y="81"/>
                    </a:lnTo>
                    <a:lnTo>
                      <a:pt x="59" y="84"/>
                    </a:lnTo>
                    <a:lnTo>
                      <a:pt x="47" y="79"/>
                    </a:lnTo>
                    <a:lnTo>
                      <a:pt x="36" y="43"/>
                    </a:lnTo>
                    <a:lnTo>
                      <a:pt x="44" y="49"/>
                    </a:lnTo>
                    <a:lnTo>
                      <a:pt x="60" y="65"/>
                    </a:lnTo>
                    <a:lnTo>
                      <a:pt x="60" y="56"/>
                    </a:lnTo>
                    <a:lnTo>
                      <a:pt x="65" y="54"/>
                    </a:lnTo>
                    <a:lnTo>
                      <a:pt x="59" y="54"/>
                    </a:lnTo>
                    <a:lnTo>
                      <a:pt x="59" y="46"/>
                    </a:lnTo>
                    <a:lnTo>
                      <a:pt x="44" y="43"/>
                    </a:lnTo>
                    <a:lnTo>
                      <a:pt x="46" y="31"/>
                    </a:lnTo>
                    <a:lnTo>
                      <a:pt x="10" y="32"/>
                    </a:lnTo>
                    <a:lnTo>
                      <a:pt x="0" y="1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59" name="Freeform 395"/>
              <p:cNvSpPr>
                <a:spLocks/>
              </p:cNvSpPr>
              <p:nvPr/>
            </p:nvSpPr>
            <p:spPr bwMode="auto">
              <a:xfrm>
                <a:off x="3638" y="1085"/>
                <a:ext cx="34" cy="66"/>
              </a:xfrm>
              <a:custGeom>
                <a:avLst/>
                <a:gdLst>
                  <a:gd name="T0" fmla="*/ 0 w 102"/>
                  <a:gd name="T1" fmla="*/ 0 h 198"/>
                  <a:gd name="T2" fmla="*/ 0 w 102"/>
                  <a:gd name="T3" fmla="*/ 0 h 198"/>
                  <a:gd name="T4" fmla="*/ 0 w 102"/>
                  <a:gd name="T5" fmla="*/ 0 h 198"/>
                  <a:gd name="T6" fmla="*/ 0 w 102"/>
                  <a:gd name="T7" fmla="*/ 0 h 198"/>
                  <a:gd name="T8" fmla="*/ 0 w 102"/>
                  <a:gd name="T9" fmla="*/ 0 h 198"/>
                  <a:gd name="T10" fmla="*/ 0 w 102"/>
                  <a:gd name="T11" fmla="*/ 0 h 198"/>
                  <a:gd name="T12" fmla="*/ 0 w 102"/>
                  <a:gd name="T13" fmla="*/ 0 h 198"/>
                  <a:gd name="T14" fmla="*/ 0 w 102"/>
                  <a:gd name="T15" fmla="*/ 0 h 198"/>
                  <a:gd name="T16" fmla="*/ 0 w 102"/>
                  <a:gd name="T17" fmla="*/ 0 h 198"/>
                  <a:gd name="T18" fmla="*/ 0 w 102"/>
                  <a:gd name="T19" fmla="*/ 0 h 198"/>
                  <a:gd name="T20" fmla="*/ 0 w 102"/>
                  <a:gd name="T21" fmla="*/ 0 h 198"/>
                  <a:gd name="T22" fmla="*/ 0 w 102"/>
                  <a:gd name="T23" fmla="*/ 0 h 198"/>
                  <a:gd name="T24" fmla="*/ 0 w 102"/>
                  <a:gd name="T25" fmla="*/ 0 h 198"/>
                  <a:gd name="T26" fmla="*/ 0 w 102"/>
                  <a:gd name="T27" fmla="*/ 0 h 198"/>
                  <a:gd name="T28" fmla="*/ 0 w 102"/>
                  <a:gd name="T29" fmla="*/ 0 h 198"/>
                  <a:gd name="T30" fmla="*/ 0 w 102"/>
                  <a:gd name="T31" fmla="*/ 0 h 198"/>
                  <a:gd name="T32" fmla="*/ 0 w 102"/>
                  <a:gd name="T33" fmla="*/ 0 h 198"/>
                  <a:gd name="T34" fmla="*/ 0 w 102"/>
                  <a:gd name="T35" fmla="*/ 0 h 198"/>
                  <a:gd name="T36" fmla="*/ 0 w 102"/>
                  <a:gd name="T37" fmla="*/ 0 h 198"/>
                  <a:gd name="T38" fmla="*/ 0 w 102"/>
                  <a:gd name="T39" fmla="*/ 0 h 198"/>
                  <a:gd name="T40" fmla="*/ 0 w 102"/>
                  <a:gd name="T41" fmla="*/ 0 h 198"/>
                  <a:gd name="T42" fmla="*/ 0 w 102"/>
                  <a:gd name="T43" fmla="*/ 0 h 198"/>
                  <a:gd name="T44" fmla="*/ 0 w 102"/>
                  <a:gd name="T45" fmla="*/ 0 h 198"/>
                  <a:gd name="T46" fmla="*/ 0 w 102"/>
                  <a:gd name="T47" fmla="*/ 0 h 198"/>
                  <a:gd name="T48" fmla="*/ 0 w 102"/>
                  <a:gd name="T49" fmla="*/ 0 h 198"/>
                  <a:gd name="T50" fmla="*/ 0 w 102"/>
                  <a:gd name="T51" fmla="*/ 0 h 198"/>
                  <a:gd name="T52" fmla="*/ 0 w 102"/>
                  <a:gd name="T53" fmla="*/ 0 h 198"/>
                  <a:gd name="T54" fmla="*/ 0 w 102"/>
                  <a:gd name="T55" fmla="*/ 0 h 1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
                  <a:gd name="T85" fmla="*/ 0 h 198"/>
                  <a:gd name="T86" fmla="*/ 102 w 102"/>
                  <a:gd name="T87" fmla="*/ 198 h 1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 h="198">
                    <a:moveTo>
                      <a:pt x="0" y="144"/>
                    </a:moveTo>
                    <a:lnTo>
                      <a:pt x="14" y="154"/>
                    </a:lnTo>
                    <a:lnTo>
                      <a:pt x="24" y="179"/>
                    </a:lnTo>
                    <a:lnTo>
                      <a:pt x="23" y="189"/>
                    </a:lnTo>
                    <a:lnTo>
                      <a:pt x="30" y="197"/>
                    </a:lnTo>
                    <a:lnTo>
                      <a:pt x="36" y="198"/>
                    </a:lnTo>
                    <a:lnTo>
                      <a:pt x="43" y="193"/>
                    </a:lnTo>
                    <a:lnTo>
                      <a:pt x="80" y="93"/>
                    </a:lnTo>
                    <a:lnTo>
                      <a:pt x="89" y="82"/>
                    </a:lnTo>
                    <a:lnTo>
                      <a:pt x="102" y="39"/>
                    </a:lnTo>
                    <a:lnTo>
                      <a:pt x="102" y="0"/>
                    </a:lnTo>
                    <a:lnTo>
                      <a:pt x="95" y="11"/>
                    </a:lnTo>
                    <a:lnTo>
                      <a:pt x="76" y="59"/>
                    </a:lnTo>
                    <a:lnTo>
                      <a:pt x="60" y="84"/>
                    </a:lnTo>
                    <a:lnTo>
                      <a:pt x="56" y="84"/>
                    </a:lnTo>
                    <a:lnTo>
                      <a:pt x="40" y="94"/>
                    </a:lnTo>
                    <a:lnTo>
                      <a:pt x="27" y="107"/>
                    </a:lnTo>
                    <a:lnTo>
                      <a:pt x="25" y="118"/>
                    </a:lnTo>
                    <a:lnTo>
                      <a:pt x="30" y="119"/>
                    </a:lnTo>
                    <a:lnTo>
                      <a:pt x="34" y="116"/>
                    </a:lnTo>
                    <a:lnTo>
                      <a:pt x="36" y="126"/>
                    </a:lnTo>
                    <a:lnTo>
                      <a:pt x="40" y="129"/>
                    </a:lnTo>
                    <a:lnTo>
                      <a:pt x="33" y="130"/>
                    </a:lnTo>
                    <a:lnTo>
                      <a:pt x="24" y="126"/>
                    </a:lnTo>
                    <a:lnTo>
                      <a:pt x="23" y="140"/>
                    </a:lnTo>
                    <a:lnTo>
                      <a:pt x="17" y="147"/>
                    </a:lnTo>
                    <a:lnTo>
                      <a:pt x="1" y="143"/>
                    </a:lnTo>
                    <a:lnTo>
                      <a:pt x="0" y="14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0" name="Freeform 396"/>
              <p:cNvSpPr>
                <a:spLocks/>
              </p:cNvSpPr>
              <p:nvPr/>
            </p:nvSpPr>
            <p:spPr bwMode="auto">
              <a:xfrm>
                <a:off x="3789" y="1102"/>
                <a:ext cx="42" cy="26"/>
              </a:xfrm>
              <a:custGeom>
                <a:avLst/>
                <a:gdLst>
                  <a:gd name="T0" fmla="*/ 0 w 127"/>
                  <a:gd name="T1" fmla="*/ 0 h 78"/>
                  <a:gd name="T2" fmla="*/ 0 w 127"/>
                  <a:gd name="T3" fmla="*/ 0 h 78"/>
                  <a:gd name="T4" fmla="*/ 0 w 127"/>
                  <a:gd name="T5" fmla="*/ 0 h 78"/>
                  <a:gd name="T6" fmla="*/ 0 w 127"/>
                  <a:gd name="T7" fmla="*/ 0 h 78"/>
                  <a:gd name="T8" fmla="*/ 0 w 127"/>
                  <a:gd name="T9" fmla="*/ 0 h 78"/>
                  <a:gd name="T10" fmla="*/ 0 w 127"/>
                  <a:gd name="T11" fmla="*/ 0 h 78"/>
                  <a:gd name="T12" fmla="*/ 0 w 127"/>
                  <a:gd name="T13" fmla="*/ 0 h 78"/>
                  <a:gd name="T14" fmla="*/ 0 w 127"/>
                  <a:gd name="T15" fmla="*/ 0 h 78"/>
                  <a:gd name="T16" fmla="*/ 0 w 127"/>
                  <a:gd name="T17" fmla="*/ 0 h 78"/>
                  <a:gd name="T18" fmla="*/ 0 w 127"/>
                  <a:gd name="T19" fmla="*/ 0 h 78"/>
                  <a:gd name="T20" fmla="*/ 0 w 127"/>
                  <a:gd name="T21" fmla="*/ 0 h 78"/>
                  <a:gd name="T22" fmla="*/ 0 w 127"/>
                  <a:gd name="T23" fmla="*/ 0 h 78"/>
                  <a:gd name="T24" fmla="*/ 0 w 127"/>
                  <a:gd name="T25" fmla="*/ 0 h 78"/>
                  <a:gd name="T26" fmla="*/ 0 w 127"/>
                  <a:gd name="T27" fmla="*/ 0 h 78"/>
                  <a:gd name="T28" fmla="*/ 0 w 127"/>
                  <a:gd name="T29" fmla="*/ 0 h 78"/>
                  <a:gd name="T30" fmla="*/ 0 w 127"/>
                  <a:gd name="T31" fmla="*/ 0 h 78"/>
                  <a:gd name="T32" fmla="*/ 0 w 127"/>
                  <a:gd name="T33" fmla="*/ 0 h 78"/>
                  <a:gd name="T34" fmla="*/ 0 w 127"/>
                  <a:gd name="T35" fmla="*/ 0 h 78"/>
                  <a:gd name="T36" fmla="*/ 0 w 127"/>
                  <a:gd name="T37" fmla="*/ 0 h 78"/>
                  <a:gd name="T38" fmla="*/ 0 w 127"/>
                  <a:gd name="T39" fmla="*/ 0 h 78"/>
                  <a:gd name="T40" fmla="*/ 0 w 127"/>
                  <a:gd name="T41" fmla="*/ 0 h 78"/>
                  <a:gd name="T42" fmla="*/ 0 w 127"/>
                  <a:gd name="T43" fmla="*/ 0 h 78"/>
                  <a:gd name="T44" fmla="*/ 0 w 127"/>
                  <a:gd name="T45" fmla="*/ 0 h 78"/>
                  <a:gd name="T46" fmla="*/ 0 w 127"/>
                  <a:gd name="T47" fmla="*/ 0 h 78"/>
                  <a:gd name="T48" fmla="*/ 0 w 127"/>
                  <a:gd name="T49" fmla="*/ 0 h 78"/>
                  <a:gd name="T50" fmla="*/ 0 w 127"/>
                  <a:gd name="T51" fmla="*/ 0 h 78"/>
                  <a:gd name="T52" fmla="*/ 0 w 127"/>
                  <a:gd name="T53" fmla="*/ 0 h 78"/>
                  <a:gd name="T54" fmla="*/ 0 w 127"/>
                  <a:gd name="T55" fmla="*/ 0 h 78"/>
                  <a:gd name="T56" fmla="*/ 0 w 127"/>
                  <a:gd name="T57" fmla="*/ 0 h 78"/>
                  <a:gd name="T58" fmla="*/ 0 w 127"/>
                  <a:gd name="T59" fmla="*/ 0 h 78"/>
                  <a:gd name="T60" fmla="*/ 0 w 127"/>
                  <a:gd name="T61" fmla="*/ 0 h 78"/>
                  <a:gd name="T62" fmla="*/ 0 w 127"/>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78"/>
                  <a:gd name="T98" fmla="*/ 127 w 127"/>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78">
                    <a:moveTo>
                      <a:pt x="0" y="60"/>
                    </a:moveTo>
                    <a:lnTo>
                      <a:pt x="1" y="54"/>
                    </a:lnTo>
                    <a:lnTo>
                      <a:pt x="10" y="50"/>
                    </a:lnTo>
                    <a:lnTo>
                      <a:pt x="4" y="47"/>
                    </a:lnTo>
                    <a:lnTo>
                      <a:pt x="3" y="43"/>
                    </a:lnTo>
                    <a:lnTo>
                      <a:pt x="19" y="36"/>
                    </a:lnTo>
                    <a:lnTo>
                      <a:pt x="17" y="31"/>
                    </a:lnTo>
                    <a:lnTo>
                      <a:pt x="23" y="29"/>
                    </a:lnTo>
                    <a:lnTo>
                      <a:pt x="27" y="35"/>
                    </a:lnTo>
                    <a:lnTo>
                      <a:pt x="55" y="28"/>
                    </a:lnTo>
                    <a:lnTo>
                      <a:pt x="53" y="21"/>
                    </a:lnTo>
                    <a:lnTo>
                      <a:pt x="49" y="24"/>
                    </a:lnTo>
                    <a:lnTo>
                      <a:pt x="52" y="17"/>
                    </a:lnTo>
                    <a:lnTo>
                      <a:pt x="40" y="8"/>
                    </a:lnTo>
                    <a:lnTo>
                      <a:pt x="39" y="11"/>
                    </a:lnTo>
                    <a:lnTo>
                      <a:pt x="35" y="10"/>
                    </a:lnTo>
                    <a:lnTo>
                      <a:pt x="36" y="4"/>
                    </a:lnTo>
                    <a:lnTo>
                      <a:pt x="43" y="0"/>
                    </a:lnTo>
                    <a:lnTo>
                      <a:pt x="48" y="1"/>
                    </a:lnTo>
                    <a:lnTo>
                      <a:pt x="50" y="8"/>
                    </a:lnTo>
                    <a:lnTo>
                      <a:pt x="56" y="11"/>
                    </a:lnTo>
                    <a:lnTo>
                      <a:pt x="98" y="13"/>
                    </a:lnTo>
                    <a:lnTo>
                      <a:pt x="118" y="21"/>
                    </a:lnTo>
                    <a:lnTo>
                      <a:pt x="124" y="20"/>
                    </a:lnTo>
                    <a:lnTo>
                      <a:pt x="127" y="43"/>
                    </a:lnTo>
                    <a:lnTo>
                      <a:pt x="118" y="45"/>
                    </a:lnTo>
                    <a:lnTo>
                      <a:pt x="94" y="38"/>
                    </a:lnTo>
                    <a:lnTo>
                      <a:pt x="75" y="39"/>
                    </a:lnTo>
                    <a:lnTo>
                      <a:pt x="56" y="50"/>
                    </a:lnTo>
                    <a:lnTo>
                      <a:pt x="27" y="78"/>
                    </a:lnTo>
                    <a:lnTo>
                      <a:pt x="13" y="78"/>
                    </a:lnTo>
                    <a:lnTo>
                      <a:pt x="0" y="6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1" name="Freeform 397"/>
              <p:cNvSpPr>
                <a:spLocks/>
              </p:cNvSpPr>
              <p:nvPr/>
            </p:nvSpPr>
            <p:spPr bwMode="auto">
              <a:xfrm>
                <a:off x="3631" y="960"/>
                <a:ext cx="18" cy="34"/>
              </a:xfrm>
              <a:custGeom>
                <a:avLst/>
                <a:gdLst>
                  <a:gd name="T0" fmla="*/ 0 w 52"/>
                  <a:gd name="T1" fmla="*/ 0 h 103"/>
                  <a:gd name="T2" fmla="*/ 0 w 52"/>
                  <a:gd name="T3" fmla="*/ 0 h 103"/>
                  <a:gd name="T4" fmla="*/ 0 w 52"/>
                  <a:gd name="T5" fmla="*/ 0 h 103"/>
                  <a:gd name="T6" fmla="*/ 0 w 52"/>
                  <a:gd name="T7" fmla="*/ 0 h 103"/>
                  <a:gd name="T8" fmla="*/ 0 w 52"/>
                  <a:gd name="T9" fmla="*/ 0 h 103"/>
                  <a:gd name="T10" fmla="*/ 0 w 52"/>
                  <a:gd name="T11" fmla="*/ 0 h 103"/>
                  <a:gd name="T12" fmla="*/ 0 w 52"/>
                  <a:gd name="T13" fmla="*/ 0 h 103"/>
                  <a:gd name="T14" fmla="*/ 0 w 52"/>
                  <a:gd name="T15" fmla="*/ 0 h 103"/>
                  <a:gd name="T16" fmla="*/ 0 w 52"/>
                  <a:gd name="T17" fmla="*/ 0 h 103"/>
                  <a:gd name="T18" fmla="*/ 0 w 52"/>
                  <a:gd name="T19" fmla="*/ 0 h 103"/>
                  <a:gd name="T20" fmla="*/ 0 w 52"/>
                  <a:gd name="T21" fmla="*/ 0 h 103"/>
                  <a:gd name="T22" fmla="*/ 0 w 52"/>
                  <a:gd name="T23" fmla="*/ 0 h 103"/>
                  <a:gd name="T24" fmla="*/ 0 w 52"/>
                  <a:gd name="T25" fmla="*/ 0 h 103"/>
                  <a:gd name="T26" fmla="*/ 0 w 52"/>
                  <a:gd name="T27" fmla="*/ 0 h 103"/>
                  <a:gd name="T28" fmla="*/ 0 w 52"/>
                  <a:gd name="T29" fmla="*/ 0 h 103"/>
                  <a:gd name="T30" fmla="*/ 0 w 52"/>
                  <a:gd name="T31" fmla="*/ 0 h 103"/>
                  <a:gd name="T32" fmla="*/ 0 w 52"/>
                  <a:gd name="T33" fmla="*/ 0 h 103"/>
                  <a:gd name="T34" fmla="*/ 0 w 52"/>
                  <a:gd name="T35" fmla="*/ 0 h 103"/>
                  <a:gd name="T36" fmla="*/ 0 w 52"/>
                  <a:gd name="T37" fmla="*/ 0 h 103"/>
                  <a:gd name="T38" fmla="*/ 0 w 52"/>
                  <a:gd name="T39" fmla="*/ 0 h 103"/>
                  <a:gd name="T40" fmla="*/ 0 w 52"/>
                  <a:gd name="T41" fmla="*/ 0 h 103"/>
                  <a:gd name="T42" fmla="*/ 0 w 52"/>
                  <a:gd name="T43" fmla="*/ 0 h 103"/>
                  <a:gd name="T44" fmla="*/ 0 w 52"/>
                  <a:gd name="T45" fmla="*/ 0 h 103"/>
                  <a:gd name="T46" fmla="*/ 0 w 52"/>
                  <a:gd name="T47" fmla="*/ 0 h 103"/>
                  <a:gd name="T48" fmla="*/ 0 w 52"/>
                  <a:gd name="T49" fmla="*/ 0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103"/>
                  <a:gd name="T77" fmla="*/ 52 w 52"/>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103">
                    <a:moveTo>
                      <a:pt x="0" y="9"/>
                    </a:moveTo>
                    <a:lnTo>
                      <a:pt x="8" y="0"/>
                    </a:lnTo>
                    <a:lnTo>
                      <a:pt x="12" y="0"/>
                    </a:lnTo>
                    <a:lnTo>
                      <a:pt x="22" y="25"/>
                    </a:lnTo>
                    <a:lnTo>
                      <a:pt x="39" y="34"/>
                    </a:lnTo>
                    <a:lnTo>
                      <a:pt x="31" y="39"/>
                    </a:lnTo>
                    <a:lnTo>
                      <a:pt x="33" y="50"/>
                    </a:lnTo>
                    <a:lnTo>
                      <a:pt x="39" y="55"/>
                    </a:lnTo>
                    <a:lnTo>
                      <a:pt x="48" y="51"/>
                    </a:lnTo>
                    <a:lnTo>
                      <a:pt x="52" y="46"/>
                    </a:lnTo>
                    <a:lnTo>
                      <a:pt x="46" y="59"/>
                    </a:lnTo>
                    <a:lnTo>
                      <a:pt x="41" y="62"/>
                    </a:lnTo>
                    <a:lnTo>
                      <a:pt x="33" y="76"/>
                    </a:lnTo>
                    <a:lnTo>
                      <a:pt x="36" y="89"/>
                    </a:lnTo>
                    <a:lnTo>
                      <a:pt x="31" y="103"/>
                    </a:lnTo>
                    <a:lnTo>
                      <a:pt x="9" y="103"/>
                    </a:lnTo>
                    <a:lnTo>
                      <a:pt x="5" y="90"/>
                    </a:lnTo>
                    <a:lnTo>
                      <a:pt x="5" y="65"/>
                    </a:lnTo>
                    <a:lnTo>
                      <a:pt x="10" y="59"/>
                    </a:lnTo>
                    <a:lnTo>
                      <a:pt x="21" y="57"/>
                    </a:lnTo>
                    <a:lnTo>
                      <a:pt x="25" y="41"/>
                    </a:lnTo>
                    <a:lnTo>
                      <a:pt x="21" y="30"/>
                    </a:lnTo>
                    <a:lnTo>
                      <a:pt x="13" y="26"/>
                    </a:lnTo>
                    <a:lnTo>
                      <a:pt x="6" y="26"/>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2" name="Freeform 398"/>
              <p:cNvSpPr>
                <a:spLocks/>
              </p:cNvSpPr>
              <p:nvPr/>
            </p:nvSpPr>
            <p:spPr bwMode="auto">
              <a:xfrm>
                <a:off x="3666" y="762"/>
                <a:ext cx="32" cy="17"/>
              </a:xfrm>
              <a:custGeom>
                <a:avLst/>
                <a:gdLst>
                  <a:gd name="T0" fmla="*/ 0 w 97"/>
                  <a:gd name="T1" fmla="*/ 0 h 51"/>
                  <a:gd name="T2" fmla="*/ 0 w 97"/>
                  <a:gd name="T3" fmla="*/ 0 h 51"/>
                  <a:gd name="T4" fmla="*/ 0 w 97"/>
                  <a:gd name="T5" fmla="*/ 0 h 51"/>
                  <a:gd name="T6" fmla="*/ 0 w 97"/>
                  <a:gd name="T7" fmla="*/ 0 h 51"/>
                  <a:gd name="T8" fmla="*/ 0 w 97"/>
                  <a:gd name="T9" fmla="*/ 0 h 51"/>
                  <a:gd name="T10" fmla="*/ 0 w 97"/>
                  <a:gd name="T11" fmla="*/ 0 h 51"/>
                  <a:gd name="T12" fmla="*/ 0 w 97"/>
                  <a:gd name="T13" fmla="*/ 0 h 51"/>
                  <a:gd name="T14" fmla="*/ 0 w 97"/>
                  <a:gd name="T15" fmla="*/ 0 h 51"/>
                  <a:gd name="T16" fmla="*/ 0 w 97"/>
                  <a:gd name="T17" fmla="*/ 0 h 51"/>
                  <a:gd name="T18" fmla="*/ 0 w 97"/>
                  <a:gd name="T19" fmla="*/ 0 h 51"/>
                  <a:gd name="T20" fmla="*/ 0 w 97"/>
                  <a:gd name="T21" fmla="*/ 0 h 51"/>
                  <a:gd name="T22" fmla="*/ 0 w 97"/>
                  <a:gd name="T23" fmla="*/ 0 h 51"/>
                  <a:gd name="T24" fmla="*/ 0 w 97"/>
                  <a:gd name="T25" fmla="*/ 0 h 51"/>
                  <a:gd name="T26" fmla="*/ 0 w 97"/>
                  <a:gd name="T27" fmla="*/ 0 h 51"/>
                  <a:gd name="T28" fmla="*/ 0 w 97"/>
                  <a:gd name="T29" fmla="*/ 0 h 51"/>
                  <a:gd name="T30" fmla="*/ 0 w 97"/>
                  <a:gd name="T31" fmla="*/ 0 h 51"/>
                  <a:gd name="T32" fmla="*/ 0 w 97"/>
                  <a:gd name="T33" fmla="*/ 0 h 51"/>
                  <a:gd name="T34" fmla="*/ 0 w 97"/>
                  <a:gd name="T35" fmla="*/ 0 h 51"/>
                  <a:gd name="T36" fmla="*/ 0 w 97"/>
                  <a:gd name="T37" fmla="*/ 0 h 51"/>
                  <a:gd name="T38" fmla="*/ 0 w 97"/>
                  <a:gd name="T39" fmla="*/ 0 h 51"/>
                  <a:gd name="T40" fmla="*/ 0 w 97"/>
                  <a:gd name="T41" fmla="*/ 0 h 51"/>
                  <a:gd name="T42" fmla="*/ 0 w 97"/>
                  <a:gd name="T43" fmla="*/ 0 h 51"/>
                  <a:gd name="T44" fmla="*/ 0 w 97"/>
                  <a:gd name="T45" fmla="*/ 0 h 51"/>
                  <a:gd name="T46" fmla="*/ 0 w 97"/>
                  <a:gd name="T47" fmla="*/ 0 h 51"/>
                  <a:gd name="T48" fmla="*/ 0 w 97"/>
                  <a:gd name="T49" fmla="*/ 0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1"/>
                  <a:gd name="T77" fmla="*/ 97 w 97"/>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1">
                    <a:moveTo>
                      <a:pt x="0" y="34"/>
                    </a:moveTo>
                    <a:lnTo>
                      <a:pt x="23" y="39"/>
                    </a:lnTo>
                    <a:lnTo>
                      <a:pt x="23" y="43"/>
                    </a:lnTo>
                    <a:lnTo>
                      <a:pt x="26" y="41"/>
                    </a:lnTo>
                    <a:lnTo>
                      <a:pt x="30" y="44"/>
                    </a:lnTo>
                    <a:lnTo>
                      <a:pt x="32" y="51"/>
                    </a:lnTo>
                    <a:lnTo>
                      <a:pt x="51" y="44"/>
                    </a:lnTo>
                    <a:lnTo>
                      <a:pt x="51" y="41"/>
                    </a:lnTo>
                    <a:lnTo>
                      <a:pt x="55" y="41"/>
                    </a:lnTo>
                    <a:lnTo>
                      <a:pt x="65" y="30"/>
                    </a:lnTo>
                    <a:lnTo>
                      <a:pt x="67" y="25"/>
                    </a:lnTo>
                    <a:lnTo>
                      <a:pt x="59" y="18"/>
                    </a:lnTo>
                    <a:lnTo>
                      <a:pt x="72" y="14"/>
                    </a:lnTo>
                    <a:lnTo>
                      <a:pt x="87" y="12"/>
                    </a:lnTo>
                    <a:lnTo>
                      <a:pt x="91" y="8"/>
                    </a:lnTo>
                    <a:lnTo>
                      <a:pt x="92" y="14"/>
                    </a:lnTo>
                    <a:lnTo>
                      <a:pt x="97" y="3"/>
                    </a:lnTo>
                    <a:lnTo>
                      <a:pt x="81" y="0"/>
                    </a:lnTo>
                    <a:lnTo>
                      <a:pt x="74" y="4"/>
                    </a:lnTo>
                    <a:lnTo>
                      <a:pt x="46" y="4"/>
                    </a:lnTo>
                    <a:lnTo>
                      <a:pt x="38" y="11"/>
                    </a:lnTo>
                    <a:lnTo>
                      <a:pt x="19" y="14"/>
                    </a:lnTo>
                    <a:lnTo>
                      <a:pt x="12" y="23"/>
                    </a:lnTo>
                    <a:lnTo>
                      <a:pt x="5" y="28"/>
                    </a:lnTo>
                    <a:lnTo>
                      <a:pt x="0" y="3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3" name="Freeform 399"/>
              <p:cNvSpPr>
                <a:spLocks/>
              </p:cNvSpPr>
              <p:nvPr/>
            </p:nvSpPr>
            <p:spPr bwMode="auto">
              <a:xfrm>
                <a:off x="3600" y="1114"/>
                <a:ext cx="32" cy="24"/>
              </a:xfrm>
              <a:custGeom>
                <a:avLst/>
                <a:gdLst>
                  <a:gd name="T0" fmla="*/ 0 w 96"/>
                  <a:gd name="T1" fmla="*/ 0 h 71"/>
                  <a:gd name="T2" fmla="*/ 0 w 96"/>
                  <a:gd name="T3" fmla="*/ 0 h 71"/>
                  <a:gd name="T4" fmla="*/ 0 w 96"/>
                  <a:gd name="T5" fmla="*/ 0 h 71"/>
                  <a:gd name="T6" fmla="*/ 0 w 96"/>
                  <a:gd name="T7" fmla="*/ 0 h 71"/>
                  <a:gd name="T8" fmla="*/ 0 w 96"/>
                  <a:gd name="T9" fmla="*/ 0 h 71"/>
                  <a:gd name="T10" fmla="*/ 0 w 96"/>
                  <a:gd name="T11" fmla="*/ 0 h 71"/>
                  <a:gd name="T12" fmla="*/ 0 w 96"/>
                  <a:gd name="T13" fmla="*/ 0 h 71"/>
                  <a:gd name="T14" fmla="*/ 0 w 96"/>
                  <a:gd name="T15" fmla="*/ 0 h 71"/>
                  <a:gd name="T16" fmla="*/ 0 w 96"/>
                  <a:gd name="T17" fmla="*/ 0 h 71"/>
                  <a:gd name="T18" fmla="*/ 0 w 96"/>
                  <a:gd name="T19" fmla="*/ 0 h 71"/>
                  <a:gd name="T20" fmla="*/ 0 w 96"/>
                  <a:gd name="T21" fmla="*/ 0 h 71"/>
                  <a:gd name="T22" fmla="*/ 0 w 96"/>
                  <a:gd name="T23" fmla="*/ 0 h 71"/>
                  <a:gd name="T24" fmla="*/ 0 w 96"/>
                  <a:gd name="T25" fmla="*/ 0 h 71"/>
                  <a:gd name="T26" fmla="*/ 0 w 96"/>
                  <a:gd name="T27" fmla="*/ 0 h 71"/>
                  <a:gd name="T28" fmla="*/ 0 w 96"/>
                  <a:gd name="T29" fmla="*/ 0 h 71"/>
                  <a:gd name="T30" fmla="*/ 0 w 96"/>
                  <a:gd name="T31" fmla="*/ 0 h 71"/>
                  <a:gd name="T32" fmla="*/ 0 w 96"/>
                  <a:gd name="T33" fmla="*/ 0 h 71"/>
                  <a:gd name="T34" fmla="*/ 0 w 96"/>
                  <a:gd name="T35" fmla="*/ 0 h 71"/>
                  <a:gd name="T36" fmla="*/ 0 w 96"/>
                  <a:gd name="T37" fmla="*/ 0 h 71"/>
                  <a:gd name="T38" fmla="*/ 0 w 96"/>
                  <a:gd name="T39" fmla="*/ 0 h 71"/>
                  <a:gd name="T40" fmla="*/ 0 w 96"/>
                  <a:gd name="T41" fmla="*/ 0 h 71"/>
                  <a:gd name="T42" fmla="*/ 0 w 96"/>
                  <a:gd name="T43" fmla="*/ 0 h 71"/>
                  <a:gd name="T44" fmla="*/ 0 w 96"/>
                  <a:gd name="T45" fmla="*/ 0 h 71"/>
                  <a:gd name="T46" fmla="*/ 0 w 96"/>
                  <a:gd name="T47" fmla="*/ 0 h 71"/>
                  <a:gd name="T48" fmla="*/ 0 w 96"/>
                  <a:gd name="T49" fmla="*/ 0 h 71"/>
                  <a:gd name="T50" fmla="*/ 0 w 96"/>
                  <a:gd name="T51" fmla="*/ 0 h 71"/>
                  <a:gd name="T52" fmla="*/ 0 w 96"/>
                  <a:gd name="T53" fmla="*/ 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6"/>
                  <a:gd name="T82" fmla="*/ 0 h 71"/>
                  <a:gd name="T83" fmla="*/ 96 w 96"/>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6" h="71">
                    <a:moveTo>
                      <a:pt x="0" y="0"/>
                    </a:moveTo>
                    <a:lnTo>
                      <a:pt x="1" y="6"/>
                    </a:lnTo>
                    <a:lnTo>
                      <a:pt x="8" y="14"/>
                    </a:lnTo>
                    <a:lnTo>
                      <a:pt x="10" y="24"/>
                    </a:lnTo>
                    <a:lnTo>
                      <a:pt x="27" y="45"/>
                    </a:lnTo>
                    <a:lnTo>
                      <a:pt x="37" y="60"/>
                    </a:lnTo>
                    <a:lnTo>
                      <a:pt x="51" y="71"/>
                    </a:lnTo>
                    <a:lnTo>
                      <a:pt x="56" y="71"/>
                    </a:lnTo>
                    <a:lnTo>
                      <a:pt x="62" y="64"/>
                    </a:lnTo>
                    <a:lnTo>
                      <a:pt x="70" y="60"/>
                    </a:lnTo>
                    <a:lnTo>
                      <a:pt x="93" y="57"/>
                    </a:lnTo>
                    <a:lnTo>
                      <a:pt x="96" y="54"/>
                    </a:lnTo>
                    <a:lnTo>
                      <a:pt x="92" y="54"/>
                    </a:lnTo>
                    <a:lnTo>
                      <a:pt x="90" y="49"/>
                    </a:lnTo>
                    <a:lnTo>
                      <a:pt x="82" y="43"/>
                    </a:lnTo>
                    <a:lnTo>
                      <a:pt x="80" y="47"/>
                    </a:lnTo>
                    <a:lnTo>
                      <a:pt x="75" y="43"/>
                    </a:lnTo>
                    <a:lnTo>
                      <a:pt x="67" y="47"/>
                    </a:lnTo>
                    <a:lnTo>
                      <a:pt x="57" y="32"/>
                    </a:lnTo>
                    <a:lnTo>
                      <a:pt x="51" y="39"/>
                    </a:lnTo>
                    <a:lnTo>
                      <a:pt x="47" y="39"/>
                    </a:lnTo>
                    <a:lnTo>
                      <a:pt x="46" y="35"/>
                    </a:lnTo>
                    <a:lnTo>
                      <a:pt x="36" y="32"/>
                    </a:lnTo>
                    <a:lnTo>
                      <a:pt x="27" y="18"/>
                    </a:lnTo>
                    <a:lnTo>
                      <a:pt x="14" y="13"/>
                    </a:lnTo>
                    <a:lnTo>
                      <a:pt x="4" y="2"/>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4" name="Freeform 400"/>
              <p:cNvSpPr>
                <a:spLocks/>
              </p:cNvSpPr>
              <p:nvPr/>
            </p:nvSpPr>
            <p:spPr bwMode="auto">
              <a:xfrm>
                <a:off x="3828" y="1008"/>
                <a:ext cx="15" cy="20"/>
              </a:xfrm>
              <a:custGeom>
                <a:avLst/>
                <a:gdLst>
                  <a:gd name="T0" fmla="*/ 0 w 47"/>
                  <a:gd name="T1" fmla="*/ 0 h 60"/>
                  <a:gd name="T2" fmla="*/ 0 w 47"/>
                  <a:gd name="T3" fmla="*/ 0 h 60"/>
                  <a:gd name="T4" fmla="*/ 0 w 47"/>
                  <a:gd name="T5" fmla="*/ 0 h 60"/>
                  <a:gd name="T6" fmla="*/ 0 w 47"/>
                  <a:gd name="T7" fmla="*/ 0 h 60"/>
                  <a:gd name="T8" fmla="*/ 0 w 47"/>
                  <a:gd name="T9" fmla="*/ 0 h 60"/>
                  <a:gd name="T10" fmla="*/ 0 w 47"/>
                  <a:gd name="T11" fmla="*/ 0 h 60"/>
                  <a:gd name="T12" fmla="*/ 0 w 47"/>
                  <a:gd name="T13" fmla="*/ 0 h 60"/>
                  <a:gd name="T14" fmla="*/ 0 w 47"/>
                  <a:gd name="T15" fmla="*/ 0 h 60"/>
                  <a:gd name="T16" fmla="*/ 0 w 47"/>
                  <a:gd name="T17" fmla="*/ 0 h 60"/>
                  <a:gd name="T18" fmla="*/ 0 w 47"/>
                  <a:gd name="T19" fmla="*/ 0 h 60"/>
                  <a:gd name="T20" fmla="*/ 0 w 47"/>
                  <a:gd name="T21" fmla="*/ 0 h 60"/>
                  <a:gd name="T22" fmla="*/ 0 w 47"/>
                  <a:gd name="T23" fmla="*/ 0 h 60"/>
                  <a:gd name="T24" fmla="*/ 0 w 47"/>
                  <a:gd name="T25" fmla="*/ 0 h 60"/>
                  <a:gd name="T26" fmla="*/ 0 w 47"/>
                  <a:gd name="T27" fmla="*/ 0 h 60"/>
                  <a:gd name="T28" fmla="*/ 0 w 47"/>
                  <a:gd name="T29" fmla="*/ 0 h 60"/>
                  <a:gd name="T30" fmla="*/ 0 w 47"/>
                  <a:gd name="T31" fmla="*/ 0 h 60"/>
                  <a:gd name="T32" fmla="*/ 0 w 47"/>
                  <a:gd name="T33" fmla="*/ 0 h 60"/>
                  <a:gd name="T34" fmla="*/ 0 w 47"/>
                  <a:gd name="T35" fmla="*/ 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0"/>
                  <a:gd name="T56" fmla="*/ 47 w 4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0">
                    <a:moveTo>
                      <a:pt x="0" y="36"/>
                    </a:moveTo>
                    <a:lnTo>
                      <a:pt x="10" y="23"/>
                    </a:lnTo>
                    <a:lnTo>
                      <a:pt x="16" y="19"/>
                    </a:lnTo>
                    <a:lnTo>
                      <a:pt x="14" y="16"/>
                    </a:lnTo>
                    <a:lnTo>
                      <a:pt x="29" y="0"/>
                    </a:lnTo>
                    <a:lnTo>
                      <a:pt x="34" y="1"/>
                    </a:lnTo>
                    <a:lnTo>
                      <a:pt x="32" y="1"/>
                    </a:lnTo>
                    <a:lnTo>
                      <a:pt x="39" y="19"/>
                    </a:lnTo>
                    <a:lnTo>
                      <a:pt x="45" y="28"/>
                    </a:lnTo>
                    <a:lnTo>
                      <a:pt x="45" y="32"/>
                    </a:lnTo>
                    <a:lnTo>
                      <a:pt x="47" y="35"/>
                    </a:lnTo>
                    <a:lnTo>
                      <a:pt x="47" y="44"/>
                    </a:lnTo>
                    <a:lnTo>
                      <a:pt x="24" y="60"/>
                    </a:lnTo>
                    <a:lnTo>
                      <a:pt x="16" y="58"/>
                    </a:lnTo>
                    <a:lnTo>
                      <a:pt x="13" y="51"/>
                    </a:lnTo>
                    <a:lnTo>
                      <a:pt x="10" y="53"/>
                    </a:lnTo>
                    <a:lnTo>
                      <a:pt x="0" y="44"/>
                    </a:lnTo>
                    <a:lnTo>
                      <a:pt x="0" y="3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5" name="Freeform 401"/>
              <p:cNvSpPr>
                <a:spLocks/>
              </p:cNvSpPr>
              <p:nvPr/>
            </p:nvSpPr>
            <p:spPr bwMode="auto">
              <a:xfrm>
                <a:off x="3433" y="1078"/>
                <a:ext cx="9" cy="23"/>
              </a:xfrm>
              <a:custGeom>
                <a:avLst/>
                <a:gdLst>
                  <a:gd name="T0" fmla="*/ 0 w 28"/>
                  <a:gd name="T1" fmla="*/ 0 h 69"/>
                  <a:gd name="T2" fmla="*/ 0 w 28"/>
                  <a:gd name="T3" fmla="*/ 0 h 69"/>
                  <a:gd name="T4" fmla="*/ 0 w 28"/>
                  <a:gd name="T5" fmla="*/ 0 h 69"/>
                  <a:gd name="T6" fmla="*/ 0 w 28"/>
                  <a:gd name="T7" fmla="*/ 0 h 69"/>
                  <a:gd name="T8" fmla="*/ 0 w 28"/>
                  <a:gd name="T9" fmla="*/ 0 h 69"/>
                  <a:gd name="T10" fmla="*/ 0 w 28"/>
                  <a:gd name="T11" fmla="*/ 0 h 69"/>
                  <a:gd name="T12" fmla="*/ 0 w 28"/>
                  <a:gd name="T13" fmla="*/ 0 h 69"/>
                  <a:gd name="T14" fmla="*/ 0 w 28"/>
                  <a:gd name="T15" fmla="*/ 0 h 69"/>
                  <a:gd name="T16" fmla="*/ 0 w 28"/>
                  <a:gd name="T17" fmla="*/ 0 h 69"/>
                  <a:gd name="T18" fmla="*/ 0 w 28"/>
                  <a:gd name="T19" fmla="*/ 0 h 69"/>
                  <a:gd name="T20" fmla="*/ 0 w 28"/>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69"/>
                  <a:gd name="T35" fmla="*/ 28 w 28"/>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69">
                    <a:moveTo>
                      <a:pt x="0" y="4"/>
                    </a:moveTo>
                    <a:lnTo>
                      <a:pt x="2" y="3"/>
                    </a:lnTo>
                    <a:lnTo>
                      <a:pt x="1" y="0"/>
                    </a:lnTo>
                    <a:lnTo>
                      <a:pt x="5" y="1"/>
                    </a:lnTo>
                    <a:lnTo>
                      <a:pt x="28" y="17"/>
                    </a:lnTo>
                    <a:lnTo>
                      <a:pt x="18" y="32"/>
                    </a:lnTo>
                    <a:lnTo>
                      <a:pt x="17" y="65"/>
                    </a:lnTo>
                    <a:lnTo>
                      <a:pt x="8" y="65"/>
                    </a:lnTo>
                    <a:lnTo>
                      <a:pt x="7" y="69"/>
                    </a:lnTo>
                    <a:lnTo>
                      <a:pt x="0" y="69"/>
                    </a:lnTo>
                    <a:lnTo>
                      <a:pt x="0" y="4"/>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6" name="Freeform 402"/>
              <p:cNvSpPr>
                <a:spLocks/>
              </p:cNvSpPr>
              <p:nvPr/>
            </p:nvSpPr>
            <p:spPr bwMode="auto">
              <a:xfrm>
                <a:off x="3630" y="1102"/>
                <a:ext cx="18" cy="15"/>
              </a:xfrm>
              <a:custGeom>
                <a:avLst/>
                <a:gdLst>
                  <a:gd name="T0" fmla="*/ 0 w 52"/>
                  <a:gd name="T1" fmla="*/ 0 h 46"/>
                  <a:gd name="T2" fmla="*/ 0 w 52"/>
                  <a:gd name="T3" fmla="*/ 0 h 46"/>
                  <a:gd name="T4" fmla="*/ 0 w 52"/>
                  <a:gd name="T5" fmla="*/ 0 h 46"/>
                  <a:gd name="T6" fmla="*/ 0 w 52"/>
                  <a:gd name="T7" fmla="*/ 0 h 46"/>
                  <a:gd name="T8" fmla="*/ 0 w 52"/>
                  <a:gd name="T9" fmla="*/ 0 h 46"/>
                  <a:gd name="T10" fmla="*/ 0 w 52"/>
                  <a:gd name="T11" fmla="*/ 0 h 46"/>
                  <a:gd name="T12" fmla="*/ 0 w 52"/>
                  <a:gd name="T13" fmla="*/ 0 h 46"/>
                  <a:gd name="T14" fmla="*/ 0 w 52"/>
                  <a:gd name="T15" fmla="*/ 0 h 46"/>
                  <a:gd name="T16" fmla="*/ 0 w 52"/>
                  <a:gd name="T17" fmla="*/ 0 h 46"/>
                  <a:gd name="T18" fmla="*/ 0 w 52"/>
                  <a:gd name="T19" fmla="*/ 0 h 46"/>
                  <a:gd name="T20" fmla="*/ 0 w 52"/>
                  <a:gd name="T21" fmla="*/ 0 h 46"/>
                  <a:gd name="T22" fmla="*/ 0 w 52"/>
                  <a:gd name="T23" fmla="*/ 0 h 46"/>
                  <a:gd name="T24" fmla="*/ 0 w 52"/>
                  <a:gd name="T25" fmla="*/ 0 h 46"/>
                  <a:gd name="T26" fmla="*/ 0 w 52"/>
                  <a:gd name="T27" fmla="*/ 0 h 46"/>
                  <a:gd name="T28" fmla="*/ 0 w 52"/>
                  <a:gd name="T29" fmla="*/ 0 h 46"/>
                  <a:gd name="T30" fmla="*/ 0 w 52"/>
                  <a:gd name="T31" fmla="*/ 0 h 46"/>
                  <a:gd name="T32" fmla="*/ 0 w 52"/>
                  <a:gd name="T33" fmla="*/ 0 h 46"/>
                  <a:gd name="T34" fmla="*/ 0 w 52"/>
                  <a:gd name="T35" fmla="*/ 0 h 46"/>
                  <a:gd name="T36" fmla="*/ 0 w 52"/>
                  <a:gd name="T37" fmla="*/ 0 h 46"/>
                  <a:gd name="T38" fmla="*/ 0 w 52"/>
                  <a:gd name="T39" fmla="*/ 0 h 46"/>
                  <a:gd name="T40" fmla="*/ 0 w 52"/>
                  <a:gd name="T41" fmla="*/ 0 h 46"/>
                  <a:gd name="T42" fmla="*/ 0 w 52"/>
                  <a:gd name="T43" fmla="*/ 0 h 46"/>
                  <a:gd name="T44" fmla="*/ 0 w 52"/>
                  <a:gd name="T45" fmla="*/ 0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46"/>
                  <a:gd name="T71" fmla="*/ 52 w 52"/>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46">
                    <a:moveTo>
                      <a:pt x="0" y="17"/>
                    </a:moveTo>
                    <a:lnTo>
                      <a:pt x="3" y="21"/>
                    </a:lnTo>
                    <a:lnTo>
                      <a:pt x="9" y="22"/>
                    </a:lnTo>
                    <a:lnTo>
                      <a:pt x="6" y="32"/>
                    </a:lnTo>
                    <a:lnTo>
                      <a:pt x="13" y="38"/>
                    </a:lnTo>
                    <a:lnTo>
                      <a:pt x="12" y="42"/>
                    </a:lnTo>
                    <a:lnTo>
                      <a:pt x="16" y="43"/>
                    </a:lnTo>
                    <a:lnTo>
                      <a:pt x="13" y="45"/>
                    </a:lnTo>
                    <a:lnTo>
                      <a:pt x="22" y="46"/>
                    </a:lnTo>
                    <a:lnTo>
                      <a:pt x="22" y="42"/>
                    </a:lnTo>
                    <a:lnTo>
                      <a:pt x="34" y="45"/>
                    </a:lnTo>
                    <a:lnTo>
                      <a:pt x="41" y="35"/>
                    </a:lnTo>
                    <a:lnTo>
                      <a:pt x="52" y="36"/>
                    </a:lnTo>
                    <a:lnTo>
                      <a:pt x="52" y="24"/>
                    </a:lnTo>
                    <a:lnTo>
                      <a:pt x="48" y="25"/>
                    </a:lnTo>
                    <a:lnTo>
                      <a:pt x="44" y="31"/>
                    </a:lnTo>
                    <a:lnTo>
                      <a:pt x="34" y="26"/>
                    </a:lnTo>
                    <a:lnTo>
                      <a:pt x="34" y="24"/>
                    </a:lnTo>
                    <a:lnTo>
                      <a:pt x="36" y="24"/>
                    </a:lnTo>
                    <a:lnTo>
                      <a:pt x="38" y="1"/>
                    </a:lnTo>
                    <a:lnTo>
                      <a:pt x="28" y="0"/>
                    </a:lnTo>
                    <a:lnTo>
                      <a:pt x="6" y="15"/>
                    </a:lnTo>
                    <a:lnTo>
                      <a:pt x="0" y="1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7" name="Freeform 403"/>
              <p:cNvSpPr>
                <a:spLocks/>
              </p:cNvSpPr>
              <p:nvPr/>
            </p:nvSpPr>
            <p:spPr bwMode="auto">
              <a:xfrm>
                <a:off x="3418" y="1038"/>
                <a:ext cx="12" cy="21"/>
              </a:xfrm>
              <a:custGeom>
                <a:avLst/>
                <a:gdLst>
                  <a:gd name="T0" fmla="*/ 0 w 36"/>
                  <a:gd name="T1" fmla="*/ 0 h 62"/>
                  <a:gd name="T2" fmla="*/ 0 w 36"/>
                  <a:gd name="T3" fmla="*/ 0 h 62"/>
                  <a:gd name="T4" fmla="*/ 0 w 36"/>
                  <a:gd name="T5" fmla="*/ 0 h 62"/>
                  <a:gd name="T6" fmla="*/ 0 w 36"/>
                  <a:gd name="T7" fmla="*/ 0 h 62"/>
                  <a:gd name="T8" fmla="*/ 0 w 36"/>
                  <a:gd name="T9" fmla="*/ 0 h 62"/>
                  <a:gd name="T10" fmla="*/ 0 w 36"/>
                  <a:gd name="T11" fmla="*/ 0 h 62"/>
                  <a:gd name="T12" fmla="*/ 0 w 36"/>
                  <a:gd name="T13" fmla="*/ 0 h 62"/>
                  <a:gd name="T14" fmla="*/ 0 w 36"/>
                  <a:gd name="T15" fmla="*/ 0 h 62"/>
                  <a:gd name="T16" fmla="*/ 0 w 36"/>
                  <a:gd name="T17" fmla="*/ 0 h 62"/>
                  <a:gd name="T18" fmla="*/ 0 w 36"/>
                  <a:gd name="T19" fmla="*/ 0 h 62"/>
                  <a:gd name="T20" fmla="*/ 0 w 36"/>
                  <a:gd name="T21" fmla="*/ 0 h 62"/>
                  <a:gd name="T22" fmla="*/ 0 w 36"/>
                  <a:gd name="T23" fmla="*/ 0 h 62"/>
                  <a:gd name="T24" fmla="*/ 0 w 36"/>
                  <a:gd name="T25" fmla="*/ 0 h 62"/>
                  <a:gd name="T26" fmla="*/ 0 w 36"/>
                  <a:gd name="T27" fmla="*/ 0 h 62"/>
                  <a:gd name="T28" fmla="*/ 0 w 36"/>
                  <a:gd name="T29" fmla="*/ 0 h 62"/>
                  <a:gd name="T30" fmla="*/ 0 w 36"/>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62"/>
                  <a:gd name="T50" fmla="*/ 36 w 36"/>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62">
                    <a:moveTo>
                      <a:pt x="0" y="2"/>
                    </a:moveTo>
                    <a:lnTo>
                      <a:pt x="0" y="13"/>
                    </a:lnTo>
                    <a:lnTo>
                      <a:pt x="12" y="30"/>
                    </a:lnTo>
                    <a:lnTo>
                      <a:pt x="22" y="52"/>
                    </a:lnTo>
                    <a:lnTo>
                      <a:pt x="28" y="60"/>
                    </a:lnTo>
                    <a:lnTo>
                      <a:pt x="36" y="62"/>
                    </a:lnTo>
                    <a:lnTo>
                      <a:pt x="35" y="45"/>
                    </a:lnTo>
                    <a:lnTo>
                      <a:pt x="29" y="38"/>
                    </a:lnTo>
                    <a:lnTo>
                      <a:pt x="35" y="31"/>
                    </a:lnTo>
                    <a:lnTo>
                      <a:pt x="28" y="16"/>
                    </a:lnTo>
                    <a:lnTo>
                      <a:pt x="25" y="17"/>
                    </a:lnTo>
                    <a:lnTo>
                      <a:pt x="22" y="21"/>
                    </a:lnTo>
                    <a:lnTo>
                      <a:pt x="19" y="20"/>
                    </a:lnTo>
                    <a:lnTo>
                      <a:pt x="18" y="3"/>
                    </a:lnTo>
                    <a:lnTo>
                      <a:pt x="12" y="0"/>
                    </a:lnTo>
                    <a:lnTo>
                      <a:pt x="0" y="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8" name="Freeform 404"/>
              <p:cNvSpPr>
                <a:spLocks/>
              </p:cNvSpPr>
              <p:nvPr/>
            </p:nvSpPr>
            <p:spPr bwMode="auto">
              <a:xfrm>
                <a:off x="3729" y="850"/>
                <a:ext cx="14" cy="8"/>
              </a:xfrm>
              <a:custGeom>
                <a:avLst/>
                <a:gdLst>
                  <a:gd name="T0" fmla="*/ 0 w 44"/>
                  <a:gd name="T1" fmla="*/ 0 h 23"/>
                  <a:gd name="T2" fmla="*/ 0 w 44"/>
                  <a:gd name="T3" fmla="*/ 0 h 23"/>
                  <a:gd name="T4" fmla="*/ 0 w 44"/>
                  <a:gd name="T5" fmla="*/ 0 h 23"/>
                  <a:gd name="T6" fmla="*/ 0 w 44"/>
                  <a:gd name="T7" fmla="*/ 0 h 23"/>
                  <a:gd name="T8" fmla="*/ 0 w 44"/>
                  <a:gd name="T9" fmla="*/ 0 h 23"/>
                  <a:gd name="T10" fmla="*/ 0 w 44"/>
                  <a:gd name="T11" fmla="*/ 0 h 23"/>
                  <a:gd name="T12" fmla="*/ 0 w 44"/>
                  <a:gd name="T13" fmla="*/ 0 h 23"/>
                  <a:gd name="T14" fmla="*/ 0 w 44"/>
                  <a:gd name="T15" fmla="*/ 0 h 23"/>
                  <a:gd name="T16" fmla="*/ 0 w 44"/>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3"/>
                  <a:gd name="T29" fmla="*/ 44 w 4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3">
                    <a:moveTo>
                      <a:pt x="0" y="9"/>
                    </a:moveTo>
                    <a:lnTo>
                      <a:pt x="8" y="23"/>
                    </a:lnTo>
                    <a:lnTo>
                      <a:pt x="16" y="23"/>
                    </a:lnTo>
                    <a:lnTo>
                      <a:pt x="27" y="12"/>
                    </a:lnTo>
                    <a:lnTo>
                      <a:pt x="44" y="2"/>
                    </a:lnTo>
                    <a:lnTo>
                      <a:pt x="43" y="0"/>
                    </a:lnTo>
                    <a:lnTo>
                      <a:pt x="13" y="8"/>
                    </a:lnTo>
                    <a:lnTo>
                      <a:pt x="3" y="5"/>
                    </a:lnTo>
                    <a:lnTo>
                      <a:pt x="0" y="9"/>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69" name="Freeform 405"/>
              <p:cNvSpPr>
                <a:spLocks/>
              </p:cNvSpPr>
              <p:nvPr/>
            </p:nvSpPr>
            <p:spPr bwMode="auto">
              <a:xfrm>
                <a:off x="3477" y="835"/>
                <a:ext cx="11" cy="6"/>
              </a:xfrm>
              <a:custGeom>
                <a:avLst/>
                <a:gdLst>
                  <a:gd name="T0" fmla="*/ 0 w 33"/>
                  <a:gd name="T1" fmla="*/ 0 h 18"/>
                  <a:gd name="T2" fmla="*/ 0 w 33"/>
                  <a:gd name="T3" fmla="*/ 0 h 18"/>
                  <a:gd name="T4" fmla="*/ 0 w 33"/>
                  <a:gd name="T5" fmla="*/ 0 h 18"/>
                  <a:gd name="T6" fmla="*/ 0 w 33"/>
                  <a:gd name="T7" fmla="*/ 0 h 18"/>
                  <a:gd name="T8" fmla="*/ 0 w 33"/>
                  <a:gd name="T9" fmla="*/ 0 h 18"/>
                  <a:gd name="T10" fmla="*/ 0 w 33"/>
                  <a:gd name="T11" fmla="*/ 0 h 18"/>
                  <a:gd name="T12" fmla="*/ 0 w 33"/>
                  <a:gd name="T13" fmla="*/ 0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0" y="3"/>
                    </a:moveTo>
                    <a:lnTo>
                      <a:pt x="33" y="0"/>
                    </a:lnTo>
                    <a:lnTo>
                      <a:pt x="33" y="4"/>
                    </a:lnTo>
                    <a:lnTo>
                      <a:pt x="33" y="10"/>
                    </a:lnTo>
                    <a:lnTo>
                      <a:pt x="23" y="10"/>
                    </a:lnTo>
                    <a:lnTo>
                      <a:pt x="16" y="18"/>
                    </a:lnTo>
                    <a:lnTo>
                      <a:pt x="0" y="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0" name="Freeform 406"/>
              <p:cNvSpPr>
                <a:spLocks/>
              </p:cNvSpPr>
              <p:nvPr/>
            </p:nvSpPr>
            <p:spPr bwMode="auto">
              <a:xfrm>
                <a:off x="3849" y="1010"/>
                <a:ext cx="5" cy="10"/>
              </a:xfrm>
              <a:custGeom>
                <a:avLst/>
                <a:gdLst>
                  <a:gd name="T0" fmla="*/ 0 w 14"/>
                  <a:gd name="T1" fmla="*/ 0 h 29"/>
                  <a:gd name="T2" fmla="*/ 0 w 14"/>
                  <a:gd name="T3" fmla="*/ 0 h 29"/>
                  <a:gd name="T4" fmla="*/ 0 w 14"/>
                  <a:gd name="T5" fmla="*/ 0 h 29"/>
                  <a:gd name="T6" fmla="*/ 0 w 14"/>
                  <a:gd name="T7" fmla="*/ 0 h 29"/>
                  <a:gd name="T8" fmla="*/ 0 w 14"/>
                  <a:gd name="T9" fmla="*/ 0 h 29"/>
                  <a:gd name="T10" fmla="*/ 0 w 14"/>
                  <a:gd name="T11" fmla="*/ 0 h 29"/>
                  <a:gd name="T12" fmla="*/ 0 w 14"/>
                  <a:gd name="T13" fmla="*/ 0 h 29"/>
                  <a:gd name="T14" fmla="*/ 0 60000 65536"/>
                  <a:gd name="T15" fmla="*/ 0 60000 65536"/>
                  <a:gd name="T16" fmla="*/ 0 60000 65536"/>
                  <a:gd name="T17" fmla="*/ 0 60000 65536"/>
                  <a:gd name="T18" fmla="*/ 0 60000 65536"/>
                  <a:gd name="T19" fmla="*/ 0 60000 65536"/>
                  <a:gd name="T20" fmla="*/ 0 60000 65536"/>
                  <a:gd name="T21" fmla="*/ 0 w 14"/>
                  <a:gd name="T22" fmla="*/ 0 h 29"/>
                  <a:gd name="T23" fmla="*/ 14 w 1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9">
                    <a:moveTo>
                      <a:pt x="0" y="16"/>
                    </a:moveTo>
                    <a:lnTo>
                      <a:pt x="10" y="29"/>
                    </a:lnTo>
                    <a:lnTo>
                      <a:pt x="14" y="25"/>
                    </a:lnTo>
                    <a:lnTo>
                      <a:pt x="14" y="5"/>
                    </a:lnTo>
                    <a:lnTo>
                      <a:pt x="10" y="0"/>
                    </a:lnTo>
                    <a:lnTo>
                      <a:pt x="1" y="3"/>
                    </a:lnTo>
                    <a:lnTo>
                      <a:pt x="0" y="16"/>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1" name="Freeform 407"/>
              <p:cNvSpPr>
                <a:spLocks/>
              </p:cNvSpPr>
              <p:nvPr/>
            </p:nvSpPr>
            <p:spPr bwMode="auto">
              <a:xfrm>
                <a:off x="3714" y="1115"/>
                <a:ext cx="11" cy="7"/>
              </a:xfrm>
              <a:custGeom>
                <a:avLst/>
                <a:gdLst>
                  <a:gd name="T0" fmla="*/ 0 w 34"/>
                  <a:gd name="T1" fmla="*/ 0 h 22"/>
                  <a:gd name="T2" fmla="*/ 0 w 34"/>
                  <a:gd name="T3" fmla="*/ 0 h 22"/>
                  <a:gd name="T4" fmla="*/ 0 w 34"/>
                  <a:gd name="T5" fmla="*/ 0 h 22"/>
                  <a:gd name="T6" fmla="*/ 0 w 34"/>
                  <a:gd name="T7" fmla="*/ 0 h 22"/>
                  <a:gd name="T8" fmla="*/ 0 w 34"/>
                  <a:gd name="T9" fmla="*/ 0 h 22"/>
                  <a:gd name="T10" fmla="*/ 0 w 34"/>
                  <a:gd name="T11" fmla="*/ 0 h 22"/>
                  <a:gd name="T12" fmla="*/ 0 w 34"/>
                  <a:gd name="T13" fmla="*/ 0 h 22"/>
                  <a:gd name="T14" fmla="*/ 0 w 34"/>
                  <a:gd name="T15" fmla="*/ 0 h 22"/>
                  <a:gd name="T16" fmla="*/ 0 w 34"/>
                  <a:gd name="T17" fmla="*/ 0 h 22"/>
                  <a:gd name="T18" fmla="*/ 0 w 34"/>
                  <a:gd name="T19" fmla="*/ 0 h 22"/>
                  <a:gd name="T20" fmla="*/ 0 w 34"/>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22"/>
                  <a:gd name="T35" fmla="*/ 34 w 3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22">
                    <a:moveTo>
                      <a:pt x="0" y="7"/>
                    </a:moveTo>
                    <a:lnTo>
                      <a:pt x="11" y="22"/>
                    </a:lnTo>
                    <a:lnTo>
                      <a:pt x="22" y="11"/>
                    </a:lnTo>
                    <a:lnTo>
                      <a:pt x="34" y="11"/>
                    </a:lnTo>
                    <a:lnTo>
                      <a:pt x="32" y="7"/>
                    </a:lnTo>
                    <a:lnTo>
                      <a:pt x="28" y="2"/>
                    </a:lnTo>
                    <a:lnTo>
                      <a:pt x="13" y="0"/>
                    </a:lnTo>
                    <a:lnTo>
                      <a:pt x="13" y="9"/>
                    </a:lnTo>
                    <a:lnTo>
                      <a:pt x="6" y="5"/>
                    </a:lnTo>
                    <a:lnTo>
                      <a:pt x="5" y="8"/>
                    </a:lnTo>
                    <a:lnTo>
                      <a:pt x="0" y="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2" name="Freeform 408"/>
              <p:cNvSpPr>
                <a:spLocks/>
              </p:cNvSpPr>
              <p:nvPr/>
            </p:nvSpPr>
            <p:spPr bwMode="auto">
              <a:xfrm>
                <a:off x="3686" y="972"/>
                <a:ext cx="14" cy="10"/>
              </a:xfrm>
              <a:custGeom>
                <a:avLst/>
                <a:gdLst>
                  <a:gd name="T0" fmla="*/ 0 w 42"/>
                  <a:gd name="T1" fmla="*/ 0 h 29"/>
                  <a:gd name="T2" fmla="*/ 0 w 42"/>
                  <a:gd name="T3" fmla="*/ 0 h 29"/>
                  <a:gd name="T4" fmla="*/ 0 w 42"/>
                  <a:gd name="T5" fmla="*/ 0 h 29"/>
                  <a:gd name="T6" fmla="*/ 0 w 42"/>
                  <a:gd name="T7" fmla="*/ 0 h 29"/>
                  <a:gd name="T8" fmla="*/ 0 w 42"/>
                  <a:gd name="T9" fmla="*/ 0 h 29"/>
                  <a:gd name="T10" fmla="*/ 0 w 42"/>
                  <a:gd name="T11" fmla="*/ 0 h 29"/>
                  <a:gd name="T12" fmla="*/ 0 w 42"/>
                  <a:gd name="T13" fmla="*/ 0 h 29"/>
                  <a:gd name="T14" fmla="*/ 0 w 42"/>
                  <a:gd name="T15" fmla="*/ 0 h 29"/>
                  <a:gd name="T16" fmla="*/ 0 w 42"/>
                  <a:gd name="T17" fmla="*/ 0 h 29"/>
                  <a:gd name="T18" fmla="*/ 0 w 42"/>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9"/>
                  <a:gd name="T32" fmla="*/ 42 w 42"/>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9">
                    <a:moveTo>
                      <a:pt x="0" y="1"/>
                    </a:moveTo>
                    <a:lnTo>
                      <a:pt x="1" y="5"/>
                    </a:lnTo>
                    <a:lnTo>
                      <a:pt x="11" y="10"/>
                    </a:lnTo>
                    <a:lnTo>
                      <a:pt x="20" y="22"/>
                    </a:lnTo>
                    <a:lnTo>
                      <a:pt x="42" y="29"/>
                    </a:lnTo>
                    <a:lnTo>
                      <a:pt x="40" y="26"/>
                    </a:lnTo>
                    <a:lnTo>
                      <a:pt x="34" y="25"/>
                    </a:lnTo>
                    <a:lnTo>
                      <a:pt x="11" y="3"/>
                    </a:lnTo>
                    <a:lnTo>
                      <a:pt x="1" y="0"/>
                    </a:lnTo>
                    <a:lnTo>
                      <a:pt x="0" y="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3" name="Freeform 409"/>
              <p:cNvSpPr>
                <a:spLocks/>
              </p:cNvSpPr>
              <p:nvPr/>
            </p:nvSpPr>
            <p:spPr bwMode="auto">
              <a:xfrm>
                <a:off x="3603" y="991"/>
                <a:ext cx="9" cy="7"/>
              </a:xfrm>
              <a:custGeom>
                <a:avLst/>
                <a:gdLst>
                  <a:gd name="T0" fmla="*/ 0 w 29"/>
                  <a:gd name="T1" fmla="*/ 0 h 21"/>
                  <a:gd name="T2" fmla="*/ 0 w 29"/>
                  <a:gd name="T3" fmla="*/ 0 h 21"/>
                  <a:gd name="T4" fmla="*/ 0 w 29"/>
                  <a:gd name="T5" fmla="*/ 0 h 21"/>
                  <a:gd name="T6" fmla="*/ 0 w 29"/>
                  <a:gd name="T7" fmla="*/ 0 h 21"/>
                  <a:gd name="T8" fmla="*/ 0 w 29"/>
                  <a:gd name="T9" fmla="*/ 0 h 21"/>
                  <a:gd name="T10" fmla="*/ 0 w 29"/>
                  <a:gd name="T11" fmla="*/ 0 h 21"/>
                  <a:gd name="T12" fmla="*/ 0 w 29"/>
                  <a:gd name="T13" fmla="*/ 0 h 21"/>
                  <a:gd name="T14" fmla="*/ 0 w 29"/>
                  <a:gd name="T15" fmla="*/ 0 h 21"/>
                  <a:gd name="T16" fmla="*/ 0 w 29"/>
                  <a:gd name="T17" fmla="*/ 0 h 21"/>
                  <a:gd name="T18" fmla="*/ 0 w 29"/>
                  <a:gd name="T19" fmla="*/ 0 h 21"/>
                  <a:gd name="T20" fmla="*/ 0 w 29"/>
                  <a:gd name="T21" fmla="*/ 0 h 21"/>
                  <a:gd name="T22" fmla="*/ 0 w 29"/>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21"/>
                  <a:gd name="T38" fmla="*/ 29 w 29"/>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21">
                    <a:moveTo>
                      <a:pt x="0" y="15"/>
                    </a:moveTo>
                    <a:lnTo>
                      <a:pt x="4" y="11"/>
                    </a:lnTo>
                    <a:lnTo>
                      <a:pt x="13" y="13"/>
                    </a:lnTo>
                    <a:lnTo>
                      <a:pt x="20" y="11"/>
                    </a:lnTo>
                    <a:lnTo>
                      <a:pt x="19" y="7"/>
                    </a:lnTo>
                    <a:lnTo>
                      <a:pt x="21" y="0"/>
                    </a:lnTo>
                    <a:lnTo>
                      <a:pt x="29" y="7"/>
                    </a:lnTo>
                    <a:lnTo>
                      <a:pt x="26" y="18"/>
                    </a:lnTo>
                    <a:lnTo>
                      <a:pt x="23" y="21"/>
                    </a:lnTo>
                    <a:lnTo>
                      <a:pt x="14" y="18"/>
                    </a:lnTo>
                    <a:lnTo>
                      <a:pt x="3" y="18"/>
                    </a:lnTo>
                    <a:lnTo>
                      <a:pt x="0" y="1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4" name="Freeform 410"/>
              <p:cNvSpPr>
                <a:spLocks/>
              </p:cNvSpPr>
              <p:nvPr/>
            </p:nvSpPr>
            <p:spPr bwMode="auto">
              <a:xfrm>
                <a:off x="3777" y="1118"/>
                <a:ext cx="9" cy="6"/>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w 29"/>
                  <a:gd name="T13" fmla="*/ 0 h 18"/>
                  <a:gd name="T14" fmla="*/ 0 60000 65536"/>
                  <a:gd name="T15" fmla="*/ 0 60000 65536"/>
                  <a:gd name="T16" fmla="*/ 0 60000 65536"/>
                  <a:gd name="T17" fmla="*/ 0 60000 65536"/>
                  <a:gd name="T18" fmla="*/ 0 60000 65536"/>
                  <a:gd name="T19" fmla="*/ 0 60000 65536"/>
                  <a:gd name="T20" fmla="*/ 0 60000 65536"/>
                  <a:gd name="T21" fmla="*/ 0 w 29"/>
                  <a:gd name="T22" fmla="*/ 0 h 18"/>
                  <a:gd name="T23" fmla="*/ 29 w 2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8">
                    <a:moveTo>
                      <a:pt x="0" y="0"/>
                    </a:moveTo>
                    <a:lnTo>
                      <a:pt x="3" y="7"/>
                    </a:lnTo>
                    <a:lnTo>
                      <a:pt x="29" y="18"/>
                    </a:lnTo>
                    <a:lnTo>
                      <a:pt x="29" y="9"/>
                    </a:lnTo>
                    <a:lnTo>
                      <a:pt x="22" y="3"/>
                    </a:lnTo>
                    <a:lnTo>
                      <a:pt x="10" y="7"/>
                    </a:lnTo>
                    <a:lnTo>
                      <a:pt x="0" y="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5" name="Freeform 411"/>
              <p:cNvSpPr>
                <a:spLocks/>
              </p:cNvSpPr>
              <p:nvPr/>
            </p:nvSpPr>
            <p:spPr bwMode="auto">
              <a:xfrm>
                <a:off x="3403" y="975"/>
                <a:ext cx="6" cy="6"/>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8"/>
                  <a:gd name="T35" fmla="*/ 18 w 18"/>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8">
                    <a:moveTo>
                      <a:pt x="0" y="10"/>
                    </a:moveTo>
                    <a:lnTo>
                      <a:pt x="4" y="9"/>
                    </a:lnTo>
                    <a:lnTo>
                      <a:pt x="3" y="2"/>
                    </a:lnTo>
                    <a:lnTo>
                      <a:pt x="14" y="0"/>
                    </a:lnTo>
                    <a:lnTo>
                      <a:pt x="8" y="4"/>
                    </a:lnTo>
                    <a:lnTo>
                      <a:pt x="14" y="10"/>
                    </a:lnTo>
                    <a:lnTo>
                      <a:pt x="18" y="9"/>
                    </a:lnTo>
                    <a:lnTo>
                      <a:pt x="18" y="18"/>
                    </a:lnTo>
                    <a:lnTo>
                      <a:pt x="4" y="17"/>
                    </a:lnTo>
                    <a:lnTo>
                      <a:pt x="3" y="13"/>
                    </a:lnTo>
                    <a:lnTo>
                      <a:pt x="0" y="1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6" name="Freeform 412"/>
              <p:cNvSpPr>
                <a:spLocks/>
              </p:cNvSpPr>
              <p:nvPr/>
            </p:nvSpPr>
            <p:spPr bwMode="auto">
              <a:xfrm>
                <a:off x="3728" y="1111"/>
                <a:ext cx="6" cy="6"/>
              </a:xfrm>
              <a:custGeom>
                <a:avLst/>
                <a:gdLst>
                  <a:gd name="T0" fmla="*/ 0 w 19"/>
                  <a:gd name="T1" fmla="*/ 0 h 17"/>
                  <a:gd name="T2" fmla="*/ 0 w 19"/>
                  <a:gd name="T3" fmla="*/ 0 h 17"/>
                  <a:gd name="T4" fmla="*/ 0 w 19"/>
                  <a:gd name="T5" fmla="*/ 0 h 17"/>
                  <a:gd name="T6" fmla="*/ 0 w 19"/>
                  <a:gd name="T7" fmla="*/ 0 h 17"/>
                  <a:gd name="T8" fmla="*/ 0 w 19"/>
                  <a:gd name="T9" fmla="*/ 0 h 17"/>
                  <a:gd name="T10" fmla="*/ 0 w 19"/>
                  <a:gd name="T11" fmla="*/ 0 h 17"/>
                  <a:gd name="T12" fmla="*/ 0 w 19"/>
                  <a:gd name="T13" fmla="*/ 0 h 17"/>
                  <a:gd name="T14" fmla="*/ 0 60000 65536"/>
                  <a:gd name="T15" fmla="*/ 0 60000 65536"/>
                  <a:gd name="T16" fmla="*/ 0 60000 65536"/>
                  <a:gd name="T17" fmla="*/ 0 60000 65536"/>
                  <a:gd name="T18" fmla="*/ 0 60000 65536"/>
                  <a:gd name="T19" fmla="*/ 0 60000 65536"/>
                  <a:gd name="T20" fmla="*/ 0 60000 65536"/>
                  <a:gd name="T21" fmla="*/ 0 w 19"/>
                  <a:gd name="T22" fmla="*/ 0 h 17"/>
                  <a:gd name="T23" fmla="*/ 19 w 1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
                    <a:moveTo>
                      <a:pt x="0" y="5"/>
                    </a:moveTo>
                    <a:lnTo>
                      <a:pt x="5" y="1"/>
                    </a:lnTo>
                    <a:lnTo>
                      <a:pt x="13" y="0"/>
                    </a:lnTo>
                    <a:lnTo>
                      <a:pt x="19" y="4"/>
                    </a:lnTo>
                    <a:lnTo>
                      <a:pt x="19" y="8"/>
                    </a:lnTo>
                    <a:lnTo>
                      <a:pt x="15" y="17"/>
                    </a:lnTo>
                    <a:lnTo>
                      <a:pt x="0" y="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7" name="Freeform 413"/>
              <p:cNvSpPr>
                <a:spLocks/>
              </p:cNvSpPr>
              <p:nvPr/>
            </p:nvSpPr>
            <p:spPr bwMode="auto">
              <a:xfrm>
                <a:off x="3593" y="1100"/>
                <a:ext cx="5" cy="6"/>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w 14"/>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6"/>
                  <a:gd name="T26" fmla="*/ 14 w 1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6">
                    <a:moveTo>
                      <a:pt x="0" y="5"/>
                    </a:moveTo>
                    <a:lnTo>
                      <a:pt x="4" y="0"/>
                    </a:lnTo>
                    <a:lnTo>
                      <a:pt x="4" y="5"/>
                    </a:lnTo>
                    <a:lnTo>
                      <a:pt x="14" y="8"/>
                    </a:lnTo>
                    <a:lnTo>
                      <a:pt x="14" y="12"/>
                    </a:lnTo>
                    <a:lnTo>
                      <a:pt x="6" y="16"/>
                    </a:lnTo>
                    <a:lnTo>
                      <a:pt x="0" y="11"/>
                    </a:lnTo>
                    <a:lnTo>
                      <a:pt x="0" y="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8" name="Freeform 414"/>
              <p:cNvSpPr>
                <a:spLocks/>
              </p:cNvSpPr>
              <p:nvPr/>
            </p:nvSpPr>
            <p:spPr bwMode="auto">
              <a:xfrm>
                <a:off x="3604" y="1103"/>
                <a:ext cx="2" cy="4"/>
              </a:xfrm>
              <a:custGeom>
                <a:avLst/>
                <a:gdLst>
                  <a:gd name="T0" fmla="*/ 0 w 7"/>
                  <a:gd name="T1" fmla="*/ 0 h 11"/>
                  <a:gd name="T2" fmla="*/ 0 w 7"/>
                  <a:gd name="T3" fmla="*/ 0 h 11"/>
                  <a:gd name="T4" fmla="*/ 0 w 7"/>
                  <a:gd name="T5" fmla="*/ 0 h 11"/>
                  <a:gd name="T6" fmla="*/ 0 w 7"/>
                  <a:gd name="T7" fmla="*/ 0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3"/>
                    </a:moveTo>
                    <a:lnTo>
                      <a:pt x="5" y="0"/>
                    </a:lnTo>
                    <a:lnTo>
                      <a:pt x="7" y="11"/>
                    </a:lnTo>
                    <a:lnTo>
                      <a:pt x="0" y="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79" name="Freeform 415"/>
              <p:cNvSpPr>
                <a:spLocks/>
              </p:cNvSpPr>
              <p:nvPr/>
            </p:nvSpPr>
            <p:spPr bwMode="auto">
              <a:xfrm>
                <a:off x="3721" y="2932"/>
                <a:ext cx="251" cy="247"/>
              </a:xfrm>
              <a:custGeom>
                <a:avLst/>
                <a:gdLst>
                  <a:gd name="T0" fmla="*/ 0 w 754"/>
                  <a:gd name="T1" fmla="*/ 0 h 741"/>
                  <a:gd name="T2" fmla="*/ 0 w 754"/>
                  <a:gd name="T3" fmla="*/ 0 h 741"/>
                  <a:gd name="T4" fmla="*/ 0 w 754"/>
                  <a:gd name="T5" fmla="*/ 0 h 741"/>
                  <a:gd name="T6" fmla="*/ 0 w 754"/>
                  <a:gd name="T7" fmla="*/ 0 h 741"/>
                  <a:gd name="T8" fmla="*/ 0 w 754"/>
                  <a:gd name="T9" fmla="*/ 0 h 741"/>
                  <a:gd name="T10" fmla="*/ 0 w 754"/>
                  <a:gd name="T11" fmla="*/ 0 h 741"/>
                  <a:gd name="T12" fmla="*/ 0 w 754"/>
                  <a:gd name="T13" fmla="*/ 0 h 741"/>
                  <a:gd name="T14" fmla="*/ 0 w 754"/>
                  <a:gd name="T15" fmla="*/ 0 h 741"/>
                  <a:gd name="T16" fmla="*/ 0 w 754"/>
                  <a:gd name="T17" fmla="*/ 0 h 741"/>
                  <a:gd name="T18" fmla="*/ 0 w 754"/>
                  <a:gd name="T19" fmla="*/ 0 h 741"/>
                  <a:gd name="T20" fmla="*/ 0 w 754"/>
                  <a:gd name="T21" fmla="*/ 0 h 741"/>
                  <a:gd name="T22" fmla="*/ 0 w 754"/>
                  <a:gd name="T23" fmla="*/ 0 h 741"/>
                  <a:gd name="T24" fmla="*/ 0 w 754"/>
                  <a:gd name="T25" fmla="*/ 0 h 741"/>
                  <a:gd name="T26" fmla="*/ 0 w 754"/>
                  <a:gd name="T27" fmla="*/ 0 h 741"/>
                  <a:gd name="T28" fmla="*/ 0 w 754"/>
                  <a:gd name="T29" fmla="*/ 0 h 741"/>
                  <a:gd name="T30" fmla="*/ 0 w 754"/>
                  <a:gd name="T31" fmla="*/ 0 h 741"/>
                  <a:gd name="T32" fmla="*/ 0 w 754"/>
                  <a:gd name="T33" fmla="*/ 0 h 741"/>
                  <a:gd name="T34" fmla="*/ 0 w 754"/>
                  <a:gd name="T35" fmla="*/ 0 h 741"/>
                  <a:gd name="T36" fmla="*/ 0 w 754"/>
                  <a:gd name="T37" fmla="*/ 0 h 741"/>
                  <a:gd name="T38" fmla="*/ 0 w 754"/>
                  <a:gd name="T39" fmla="*/ 0 h 741"/>
                  <a:gd name="T40" fmla="*/ 0 w 754"/>
                  <a:gd name="T41" fmla="*/ 0 h 741"/>
                  <a:gd name="T42" fmla="*/ 0 w 754"/>
                  <a:gd name="T43" fmla="*/ 0 h 741"/>
                  <a:gd name="T44" fmla="*/ 0 w 754"/>
                  <a:gd name="T45" fmla="*/ 0 h 741"/>
                  <a:gd name="T46" fmla="*/ 0 w 754"/>
                  <a:gd name="T47" fmla="*/ 0 h 741"/>
                  <a:gd name="T48" fmla="*/ 0 w 754"/>
                  <a:gd name="T49" fmla="*/ 0 h 741"/>
                  <a:gd name="T50" fmla="*/ 0 w 754"/>
                  <a:gd name="T51" fmla="*/ 0 h 741"/>
                  <a:gd name="T52" fmla="*/ 0 w 754"/>
                  <a:gd name="T53" fmla="*/ 0 h 741"/>
                  <a:gd name="T54" fmla="*/ 0 w 754"/>
                  <a:gd name="T55" fmla="*/ 0 h 741"/>
                  <a:gd name="T56" fmla="*/ 0 w 754"/>
                  <a:gd name="T57" fmla="*/ 0 h 741"/>
                  <a:gd name="T58" fmla="*/ 0 w 754"/>
                  <a:gd name="T59" fmla="*/ 0 h 741"/>
                  <a:gd name="T60" fmla="*/ 0 w 754"/>
                  <a:gd name="T61" fmla="*/ 0 h 741"/>
                  <a:gd name="T62" fmla="*/ 0 w 754"/>
                  <a:gd name="T63" fmla="*/ 0 h 741"/>
                  <a:gd name="T64" fmla="*/ 0 w 754"/>
                  <a:gd name="T65" fmla="*/ 0 h 741"/>
                  <a:gd name="T66" fmla="*/ 0 w 754"/>
                  <a:gd name="T67" fmla="*/ 0 h 741"/>
                  <a:gd name="T68" fmla="*/ 0 w 754"/>
                  <a:gd name="T69" fmla="*/ 0 h 741"/>
                  <a:gd name="T70" fmla="*/ 0 w 754"/>
                  <a:gd name="T71" fmla="*/ 0 h 741"/>
                  <a:gd name="T72" fmla="*/ 0 w 754"/>
                  <a:gd name="T73" fmla="*/ 0 h 741"/>
                  <a:gd name="T74" fmla="*/ 0 w 754"/>
                  <a:gd name="T75" fmla="*/ 0 h 741"/>
                  <a:gd name="T76" fmla="*/ 0 w 754"/>
                  <a:gd name="T77" fmla="*/ 0 h 741"/>
                  <a:gd name="T78" fmla="*/ 0 w 754"/>
                  <a:gd name="T79" fmla="*/ 0 h 741"/>
                  <a:gd name="T80" fmla="*/ 0 w 754"/>
                  <a:gd name="T81" fmla="*/ 0 h 741"/>
                  <a:gd name="T82" fmla="*/ 0 w 754"/>
                  <a:gd name="T83" fmla="*/ 0 h 741"/>
                  <a:gd name="T84" fmla="*/ 0 w 754"/>
                  <a:gd name="T85" fmla="*/ 0 h 741"/>
                  <a:gd name="T86" fmla="*/ 0 w 754"/>
                  <a:gd name="T87" fmla="*/ 0 h 741"/>
                  <a:gd name="T88" fmla="*/ 0 w 754"/>
                  <a:gd name="T89" fmla="*/ 0 h 741"/>
                  <a:gd name="T90" fmla="*/ 0 w 754"/>
                  <a:gd name="T91" fmla="*/ 0 h 741"/>
                  <a:gd name="T92" fmla="*/ 0 w 754"/>
                  <a:gd name="T93" fmla="*/ 0 h 741"/>
                  <a:gd name="T94" fmla="*/ 0 w 754"/>
                  <a:gd name="T95" fmla="*/ 0 h 741"/>
                  <a:gd name="T96" fmla="*/ 0 w 754"/>
                  <a:gd name="T97" fmla="*/ 0 h 741"/>
                  <a:gd name="T98" fmla="*/ 0 w 754"/>
                  <a:gd name="T99" fmla="*/ 0 h 741"/>
                  <a:gd name="T100" fmla="*/ 0 w 754"/>
                  <a:gd name="T101" fmla="*/ 0 h 741"/>
                  <a:gd name="T102" fmla="*/ 0 w 754"/>
                  <a:gd name="T103" fmla="*/ 0 h 741"/>
                  <a:gd name="T104" fmla="*/ 0 w 754"/>
                  <a:gd name="T105" fmla="*/ 0 h 741"/>
                  <a:gd name="T106" fmla="*/ 0 w 754"/>
                  <a:gd name="T107" fmla="*/ 0 h 741"/>
                  <a:gd name="T108" fmla="*/ 0 w 754"/>
                  <a:gd name="T109" fmla="*/ 0 h 741"/>
                  <a:gd name="T110" fmla="*/ 0 w 754"/>
                  <a:gd name="T111" fmla="*/ 0 h 741"/>
                  <a:gd name="T112" fmla="*/ 0 w 754"/>
                  <a:gd name="T113" fmla="*/ 0 h 741"/>
                  <a:gd name="T114" fmla="*/ 0 w 754"/>
                  <a:gd name="T115" fmla="*/ 0 h 741"/>
                  <a:gd name="T116" fmla="*/ 0 w 754"/>
                  <a:gd name="T117" fmla="*/ 0 h 741"/>
                  <a:gd name="T118" fmla="*/ 0 w 754"/>
                  <a:gd name="T119" fmla="*/ 0 h 741"/>
                  <a:gd name="T120" fmla="*/ 0 w 754"/>
                  <a:gd name="T121" fmla="*/ 0 h 741"/>
                  <a:gd name="T122" fmla="*/ 0 w 754"/>
                  <a:gd name="T123" fmla="*/ 0 h 741"/>
                  <a:gd name="T124" fmla="*/ 0 w 754"/>
                  <a:gd name="T125" fmla="*/ 0 h 7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54"/>
                  <a:gd name="T190" fmla="*/ 0 h 741"/>
                  <a:gd name="T191" fmla="*/ 754 w 754"/>
                  <a:gd name="T192" fmla="*/ 741 h 7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54" h="741">
                    <a:moveTo>
                      <a:pt x="86" y="308"/>
                    </a:moveTo>
                    <a:lnTo>
                      <a:pt x="106" y="348"/>
                    </a:lnTo>
                    <a:lnTo>
                      <a:pt x="115" y="358"/>
                    </a:lnTo>
                    <a:lnTo>
                      <a:pt x="129" y="358"/>
                    </a:lnTo>
                    <a:lnTo>
                      <a:pt x="145" y="364"/>
                    </a:lnTo>
                    <a:lnTo>
                      <a:pt x="199" y="405"/>
                    </a:lnTo>
                    <a:lnTo>
                      <a:pt x="225" y="440"/>
                    </a:lnTo>
                    <a:lnTo>
                      <a:pt x="230" y="469"/>
                    </a:lnTo>
                    <a:lnTo>
                      <a:pt x="238" y="483"/>
                    </a:lnTo>
                    <a:lnTo>
                      <a:pt x="287" y="526"/>
                    </a:lnTo>
                    <a:lnTo>
                      <a:pt x="310" y="551"/>
                    </a:lnTo>
                    <a:lnTo>
                      <a:pt x="324" y="576"/>
                    </a:lnTo>
                    <a:lnTo>
                      <a:pt x="337" y="608"/>
                    </a:lnTo>
                    <a:lnTo>
                      <a:pt x="346" y="619"/>
                    </a:lnTo>
                    <a:lnTo>
                      <a:pt x="360" y="622"/>
                    </a:lnTo>
                    <a:lnTo>
                      <a:pt x="373" y="629"/>
                    </a:lnTo>
                    <a:lnTo>
                      <a:pt x="388" y="644"/>
                    </a:lnTo>
                    <a:lnTo>
                      <a:pt x="401" y="647"/>
                    </a:lnTo>
                    <a:lnTo>
                      <a:pt x="421" y="655"/>
                    </a:lnTo>
                    <a:lnTo>
                      <a:pt x="444" y="672"/>
                    </a:lnTo>
                    <a:lnTo>
                      <a:pt x="460" y="693"/>
                    </a:lnTo>
                    <a:lnTo>
                      <a:pt x="474" y="729"/>
                    </a:lnTo>
                    <a:lnTo>
                      <a:pt x="484" y="733"/>
                    </a:lnTo>
                    <a:lnTo>
                      <a:pt x="496" y="726"/>
                    </a:lnTo>
                    <a:lnTo>
                      <a:pt x="502" y="715"/>
                    </a:lnTo>
                    <a:lnTo>
                      <a:pt x="516" y="698"/>
                    </a:lnTo>
                    <a:lnTo>
                      <a:pt x="539" y="694"/>
                    </a:lnTo>
                    <a:lnTo>
                      <a:pt x="568" y="698"/>
                    </a:lnTo>
                    <a:lnTo>
                      <a:pt x="592" y="715"/>
                    </a:lnTo>
                    <a:lnTo>
                      <a:pt x="608" y="737"/>
                    </a:lnTo>
                    <a:lnTo>
                      <a:pt x="629" y="741"/>
                    </a:lnTo>
                    <a:lnTo>
                      <a:pt x="636" y="736"/>
                    </a:lnTo>
                    <a:lnTo>
                      <a:pt x="631" y="725"/>
                    </a:lnTo>
                    <a:lnTo>
                      <a:pt x="633" y="719"/>
                    </a:lnTo>
                    <a:lnTo>
                      <a:pt x="660" y="719"/>
                    </a:lnTo>
                    <a:lnTo>
                      <a:pt x="676" y="725"/>
                    </a:lnTo>
                    <a:lnTo>
                      <a:pt x="696" y="707"/>
                    </a:lnTo>
                    <a:lnTo>
                      <a:pt x="706" y="691"/>
                    </a:lnTo>
                    <a:lnTo>
                      <a:pt x="716" y="666"/>
                    </a:lnTo>
                    <a:lnTo>
                      <a:pt x="711" y="647"/>
                    </a:lnTo>
                    <a:lnTo>
                      <a:pt x="721" y="636"/>
                    </a:lnTo>
                    <a:lnTo>
                      <a:pt x="741" y="626"/>
                    </a:lnTo>
                    <a:lnTo>
                      <a:pt x="748" y="604"/>
                    </a:lnTo>
                    <a:lnTo>
                      <a:pt x="748" y="579"/>
                    </a:lnTo>
                    <a:lnTo>
                      <a:pt x="754" y="553"/>
                    </a:lnTo>
                    <a:lnTo>
                      <a:pt x="741" y="514"/>
                    </a:lnTo>
                    <a:lnTo>
                      <a:pt x="727" y="501"/>
                    </a:lnTo>
                    <a:lnTo>
                      <a:pt x="705" y="494"/>
                    </a:lnTo>
                    <a:lnTo>
                      <a:pt x="686" y="483"/>
                    </a:lnTo>
                    <a:lnTo>
                      <a:pt x="667" y="482"/>
                    </a:lnTo>
                    <a:lnTo>
                      <a:pt x="653" y="494"/>
                    </a:lnTo>
                    <a:lnTo>
                      <a:pt x="639" y="497"/>
                    </a:lnTo>
                    <a:lnTo>
                      <a:pt x="620" y="485"/>
                    </a:lnTo>
                    <a:lnTo>
                      <a:pt x="600" y="479"/>
                    </a:lnTo>
                    <a:lnTo>
                      <a:pt x="575" y="444"/>
                    </a:lnTo>
                    <a:lnTo>
                      <a:pt x="556" y="430"/>
                    </a:lnTo>
                    <a:lnTo>
                      <a:pt x="546" y="408"/>
                    </a:lnTo>
                    <a:lnTo>
                      <a:pt x="536" y="389"/>
                    </a:lnTo>
                    <a:lnTo>
                      <a:pt x="512" y="373"/>
                    </a:lnTo>
                    <a:lnTo>
                      <a:pt x="500" y="353"/>
                    </a:lnTo>
                    <a:lnTo>
                      <a:pt x="474" y="325"/>
                    </a:lnTo>
                    <a:lnTo>
                      <a:pt x="497" y="300"/>
                    </a:lnTo>
                    <a:lnTo>
                      <a:pt x="536" y="307"/>
                    </a:lnTo>
                    <a:lnTo>
                      <a:pt x="555" y="303"/>
                    </a:lnTo>
                    <a:lnTo>
                      <a:pt x="554" y="276"/>
                    </a:lnTo>
                    <a:lnTo>
                      <a:pt x="539" y="265"/>
                    </a:lnTo>
                    <a:lnTo>
                      <a:pt x="535" y="254"/>
                    </a:lnTo>
                    <a:lnTo>
                      <a:pt x="525" y="241"/>
                    </a:lnTo>
                    <a:lnTo>
                      <a:pt x="522" y="228"/>
                    </a:lnTo>
                    <a:lnTo>
                      <a:pt x="509" y="210"/>
                    </a:lnTo>
                    <a:lnTo>
                      <a:pt x="509" y="191"/>
                    </a:lnTo>
                    <a:lnTo>
                      <a:pt x="497" y="179"/>
                    </a:lnTo>
                    <a:lnTo>
                      <a:pt x="506" y="148"/>
                    </a:lnTo>
                    <a:lnTo>
                      <a:pt x="516" y="129"/>
                    </a:lnTo>
                    <a:lnTo>
                      <a:pt x="520" y="100"/>
                    </a:lnTo>
                    <a:lnTo>
                      <a:pt x="546" y="101"/>
                    </a:lnTo>
                    <a:lnTo>
                      <a:pt x="568" y="93"/>
                    </a:lnTo>
                    <a:lnTo>
                      <a:pt x="575" y="75"/>
                    </a:lnTo>
                    <a:lnTo>
                      <a:pt x="572" y="60"/>
                    </a:lnTo>
                    <a:lnTo>
                      <a:pt x="542" y="53"/>
                    </a:lnTo>
                    <a:lnTo>
                      <a:pt x="515" y="48"/>
                    </a:lnTo>
                    <a:lnTo>
                      <a:pt x="499" y="58"/>
                    </a:lnTo>
                    <a:lnTo>
                      <a:pt x="490" y="75"/>
                    </a:lnTo>
                    <a:lnTo>
                      <a:pt x="478" y="80"/>
                    </a:lnTo>
                    <a:lnTo>
                      <a:pt x="466" y="96"/>
                    </a:lnTo>
                    <a:lnTo>
                      <a:pt x="435" y="101"/>
                    </a:lnTo>
                    <a:lnTo>
                      <a:pt x="429" y="121"/>
                    </a:lnTo>
                    <a:lnTo>
                      <a:pt x="392" y="136"/>
                    </a:lnTo>
                    <a:lnTo>
                      <a:pt x="378" y="154"/>
                    </a:lnTo>
                    <a:lnTo>
                      <a:pt x="354" y="161"/>
                    </a:lnTo>
                    <a:lnTo>
                      <a:pt x="347" y="189"/>
                    </a:lnTo>
                    <a:lnTo>
                      <a:pt x="337" y="196"/>
                    </a:lnTo>
                    <a:lnTo>
                      <a:pt x="307" y="193"/>
                    </a:lnTo>
                    <a:lnTo>
                      <a:pt x="298" y="169"/>
                    </a:lnTo>
                    <a:lnTo>
                      <a:pt x="281" y="154"/>
                    </a:lnTo>
                    <a:lnTo>
                      <a:pt x="265" y="150"/>
                    </a:lnTo>
                    <a:lnTo>
                      <a:pt x="256" y="137"/>
                    </a:lnTo>
                    <a:lnTo>
                      <a:pt x="255" y="119"/>
                    </a:lnTo>
                    <a:lnTo>
                      <a:pt x="216" y="96"/>
                    </a:lnTo>
                    <a:lnTo>
                      <a:pt x="199" y="98"/>
                    </a:lnTo>
                    <a:lnTo>
                      <a:pt x="180" y="82"/>
                    </a:lnTo>
                    <a:lnTo>
                      <a:pt x="164" y="72"/>
                    </a:lnTo>
                    <a:lnTo>
                      <a:pt x="160" y="57"/>
                    </a:lnTo>
                    <a:lnTo>
                      <a:pt x="163" y="42"/>
                    </a:lnTo>
                    <a:lnTo>
                      <a:pt x="148" y="23"/>
                    </a:lnTo>
                    <a:lnTo>
                      <a:pt x="140" y="0"/>
                    </a:lnTo>
                    <a:lnTo>
                      <a:pt x="124" y="1"/>
                    </a:lnTo>
                    <a:lnTo>
                      <a:pt x="112" y="15"/>
                    </a:lnTo>
                    <a:lnTo>
                      <a:pt x="95" y="21"/>
                    </a:lnTo>
                    <a:lnTo>
                      <a:pt x="99" y="36"/>
                    </a:lnTo>
                    <a:lnTo>
                      <a:pt x="98" y="60"/>
                    </a:lnTo>
                    <a:lnTo>
                      <a:pt x="103" y="80"/>
                    </a:lnTo>
                    <a:lnTo>
                      <a:pt x="93" y="91"/>
                    </a:lnTo>
                    <a:lnTo>
                      <a:pt x="85" y="108"/>
                    </a:lnTo>
                    <a:lnTo>
                      <a:pt x="62" y="119"/>
                    </a:lnTo>
                    <a:lnTo>
                      <a:pt x="53" y="132"/>
                    </a:lnTo>
                    <a:lnTo>
                      <a:pt x="54" y="161"/>
                    </a:lnTo>
                    <a:lnTo>
                      <a:pt x="46" y="172"/>
                    </a:lnTo>
                    <a:lnTo>
                      <a:pt x="33" y="173"/>
                    </a:lnTo>
                    <a:lnTo>
                      <a:pt x="17" y="182"/>
                    </a:lnTo>
                    <a:lnTo>
                      <a:pt x="0" y="214"/>
                    </a:lnTo>
                    <a:lnTo>
                      <a:pt x="27" y="228"/>
                    </a:lnTo>
                    <a:lnTo>
                      <a:pt x="46" y="241"/>
                    </a:lnTo>
                    <a:lnTo>
                      <a:pt x="54" y="257"/>
                    </a:lnTo>
                    <a:lnTo>
                      <a:pt x="67" y="268"/>
                    </a:lnTo>
                    <a:lnTo>
                      <a:pt x="80" y="287"/>
                    </a:lnTo>
                    <a:lnTo>
                      <a:pt x="86" y="308"/>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80" name="Freeform 416"/>
              <p:cNvSpPr>
                <a:spLocks/>
              </p:cNvSpPr>
              <p:nvPr/>
            </p:nvSpPr>
            <p:spPr bwMode="auto">
              <a:xfrm>
                <a:off x="3496" y="2591"/>
                <a:ext cx="358" cy="203"/>
              </a:xfrm>
              <a:custGeom>
                <a:avLst/>
                <a:gdLst>
                  <a:gd name="T0" fmla="*/ 0 w 1073"/>
                  <a:gd name="T1" fmla="*/ 0 h 607"/>
                  <a:gd name="T2" fmla="*/ 0 w 1073"/>
                  <a:gd name="T3" fmla="*/ 0 h 607"/>
                  <a:gd name="T4" fmla="*/ 0 w 1073"/>
                  <a:gd name="T5" fmla="*/ 0 h 607"/>
                  <a:gd name="T6" fmla="*/ 0 w 1073"/>
                  <a:gd name="T7" fmla="*/ 0 h 607"/>
                  <a:gd name="T8" fmla="*/ 0 w 1073"/>
                  <a:gd name="T9" fmla="*/ 0 h 607"/>
                  <a:gd name="T10" fmla="*/ 0 w 1073"/>
                  <a:gd name="T11" fmla="*/ 0 h 607"/>
                  <a:gd name="T12" fmla="*/ 0 w 1073"/>
                  <a:gd name="T13" fmla="*/ 0 h 607"/>
                  <a:gd name="T14" fmla="*/ 0 w 1073"/>
                  <a:gd name="T15" fmla="*/ 0 h 607"/>
                  <a:gd name="T16" fmla="*/ 0 w 1073"/>
                  <a:gd name="T17" fmla="*/ 0 h 607"/>
                  <a:gd name="T18" fmla="*/ 0 w 1073"/>
                  <a:gd name="T19" fmla="*/ 0 h 607"/>
                  <a:gd name="T20" fmla="*/ 0 w 1073"/>
                  <a:gd name="T21" fmla="*/ 0 h 607"/>
                  <a:gd name="T22" fmla="*/ 0 w 1073"/>
                  <a:gd name="T23" fmla="*/ 0 h 607"/>
                  <a:gd name="T24" fmla="*/ 0 w 1073"/>
                  <a:gd name="T25" fmla="*/ 0 h 607"/>
                  <a:gd name="T26" fmla="*/ 0 w 1073"/>
                  <a:gd name="T27" fmla="*/ 0 h 607"/>
                  <a:gd name="T28" fmla="*/ 0 w 1073"/>
                  <a:gd name="T29" fmla="*/ 0 h 607"/>
                  <a:gd name="T30" fmla="*/ 0 w 1073"/>
                  <a:gd name="T31" fmla="*/ 0 h 607"/>
                  <a:gd name="T32" fmla="*/ 0 w 1073"/>
                  <a:gd name="T33" fmla="*/ 0 h 607"/>
                  <a:gd name="T34" fmla="*/ 0 w 1073"/>
                  <a:gd name="T35" fmla="*/ 0 h 607"/>
                  <a:gd name="T36" fmla="*/ 0 w 1073"/>
                  <a:gd name="T37" fmla="*/ 0 h 607"/>
                  <a:gd name="T38" fmla="*/ 0 w 1073"/>
                  <a:gd name="T39" fmla="*/ 0 h 607"/>
                  <a:gd name="T40" fmla="*/ 0 w 1073"/>
                  <a:gd name="T41" fmla="*/ 0 h 607"/>
                  <a:gd name="T42" fmla="*/ 0 w 1073"/>
                  <a:gd name="T43" fmla="*/ 0 h 607"/>
                  <a:gd name="T44" fmla="*/ 0 w 1073"/>
                  <a:gd name="T45" fmla="*/ 0 h 607"/>
                  <a:gd name="T46" fmla="*/ 0 w 1073"/>
                  <a:gd name="T47" fmla="*/ 0 h 607"/>
                  <a:gd name="T48" fmla="*/ 0 w 1073"/>
                  <a:gd name="T49" fmla="*/ 0 h 607"/>
                  <a:gd name="T50" fmla="*/ 0 w 1073"/>
                  <a:gd name="T51" fmla="*/ 0 h 607"/>
                  <a:gd name="T52" fmla="*/ 0 w 1073"/>
                  <a:gd name="T53" fmla="*/ 0 h 607"/>
                  <a:gd name="T54" fmla="*/ 0 w 1073"/>
                  <a:gd name="T55" fmla="*/ 0 h 607"/>
                  <a:gd name="T56" fmla="*/ 0 w 1073"/>
                  <a:gd name="T57" fmla="*/ 0 h 607"/>
                  <a:gd name="T58" fmla="*/ 0 w 1073"/>
                  <a:gd name="T59" fmla="*/ 0 h 607"/>
                  <a:gd name="T60" fmla="*/ 0 w 1073"/>
                  <a:gd name="T61" fmla="*/ 0 h 607"/>
                  <a:gd name="T62" fmla="*/ 0 w 1073"/>
                  <a:gd name="T63" fmla="*/ 0 h 607"/>
                  <a:gd name="T64" fmla="*/ 0 w 1073"/>
                  <a:gd name="T65" fmla="*/ 0 h 607"/>
                  <a:gd name="T66" fmla="*/ 0 w 1073"/>
                  <a:gd name="T67" fmla="*/ 0 h 607"/>
                  <a:gd name="T68" fmla="*/ 0 w 1073"/>
                  <a:gd name="T69" fmla="*/ 0 h 607"/>
                  <a:gd name="T70" fmla="*/ 0 w 1073"/>
                  <a:gd name="T71" fmla="*/ 0 h 607"/>
                  <a:gd name="T72" fmla="*/ 0 w 1073"/>
                  <a:gd name="T73" fmla="*/ 0 h 607"/>
                  <a:gd name="T74" fmla="*/ 0 w 1073"/>
                  <a:gd name="T75" fmla="*/ 0 h 607"/>
                  <a:gd name="T76" fmla="*/ 0 w 1073"/>
                  <a:gd name="T77" fmla="*/ 0 h 607"/>
                  <a:gd name="T78" fmla="*/ 0 w 1073"/>
                  <a:gd name="T79" fmla="*/ 0 h 607"/>
                  <a:gd name="T80" fmla="*/ 0 w 1073"/>
                  <a:gd name="T81" fmla="*/ 0 h 607"/>
                  <a:gd name="T82" fmla="*/ 0 w 1073"/>
                  <a:gd name="T83" fmla="*/ 0 h 607"/>
                  <a:gd name="T84" fmla="*/ 0 w 1073"/>
                  <a:gd name="T85" fmla="*/ 0 h 607"/>
                  <a:gd name="T86" fmla="*/ 0 w 1073"/>
                  <a:gd name="T87" fmla="*/ 0 h 607"/>
                  <a:gd name="T88" fmla="*/ 0 w 1073"/>
                  <a:gd name="T89" fmla="*/ 0 h 607"/>
                  <a:gd name="T90" fmla="*/ 0 w 1073"/>
                  <a:gd name="T91" fmla="*/ 0 h 607"/>
                  <a:gd name="T92" fmla="*/ 0 w 1073"/>
                  <a:gd name="T93" fmla="*/ 0 h 607"/>
                  <a:gd name="T94" fmla="*/ 0 w 1073"/>
                  <a:gd name="T95" fmla="*/ 0 h 6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73"/>
                  <a:gd name="T145" fmla="*/ 0 h 607"/>
                  <a:gd name="T146" fmla="*/ 1073 w 1073"/>
                  <a:gd name="T147" fmla="*/ 607 h 6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73" h="607">
                    <a:moveTo>
                      <a:pt x="88" y="268"/>
                    </a:moveTo>
                    <a:lnTo>
                      <a:pt x="85" y="301"/>
                    </a:lnTo>
                    <a:lnTo>
                      <a:pt x="99" y="321"/>
                    </a:lnTo>
                    <a:lnTo>
                      <a:pt x="125" y="318"/>
                    </a:lnTo>
                    <a:lnTo>
                      <a:pt x="141" y="325"/>
                    </a:lnTo>
                    <a:lnTo>
                      <a:pt x="157" y="333"/>
                    </a:lnTo>
                    <a:lnTo>
                      <a:pt x="176" y="312"/>
                    </a:lnTo>
                    <a:lnTo>
                      <a:pt x="191" y="301"/>
                    </a:lnTo>
                    <a:lnTo>
                      <a:pt x="206" y="296"/>
                    </a:lnTo>
                    <a:lnTo>
                      <a:pt x="235" y="298"/>
                    </a:lnTo>
                    <a:lnTo>
                      <a:pt x="248" y="305"/>
                    </a:lnTo>
                    <a:lnTo>
                      <a:pt x="256" y="323"/>
                    </a:lnTo>
                    <a:lnTo>
                      <a:pt x="266" y="329"/>
                    </a:lnTo>
                    <a:lnTo>
                      <a:pt x="281" y="329"/>
                    </a:lnTo>
                    <a:lnTo>
                      <a:pt x="298" y="343"/>
                    </a:lnTo>
                    <a:lnTo>
                      <a:pt x="317" y="357"/>
                    </a:lnTo>
                    <a:lnTo>
                      <a:pt x="333" y="362"/>
                    </a:lnTo>
                    <a:lnTo>
                      <a:pt x="363" y="369"/>
                    </a:lnTo>
                    <a:lnTo>
                      <a:pt x="377" y="376"/>
                    </a:lnTo>
                    <a:lnTo>
                      <a:pt x="390" y="396"/>
                    </a:lnTo>
                    <a:lnTo>
                      <a:pt x="405" y="416"/>
                    </a:lnTo>
                    <a:lnTo>
                      <a:pt x="418" y="423"/>
                    </a:lnTo>
                    <a:lnTo>
                      <a:pt x="441" y="427"/>
                    </a:lnTo>
                    <a:lnTo>
                      <a:pt x="458" y="427"/>
                    </a:lnTo>
                    <a:lnTo>
                      <a:pt x="476" y="443"/>
                    </a:lnTo>
                    <a:lnTo>
                      <a:pt x="493" y="469"/>
                    </a:lnTo>
                    <a:lnTo>
                      <a:pt x="520" y="462"/>
                    </a:lnTo>
                    <a:lnTo>
                      <a:pt x="540" y="468"/>
                    </a:lnTo>
                    <a:lnTo>
                      <a:pt x="558" y="465"/>
                    </a:lnTo>
                    <a:lnTo>
                      <a:pt x="568" y="462"/>
                    </a:lnTo>
                    <a:lnTo>
                      <a:pt x="584" y="466"/>
                    </a:lnTo>
                    <a:lnTo>
                      <a:pt x="597" y="458"/>
                    </a:lnTo>
                    <a:lnTo>
                      <a:pt x="601" y="441"/>
                    </a:lnTo>
                    <a:lnTo>
                      <a:pt x="611" y="432"/>
                    </a:lnTo>
                    <a:lnTo>
                      <a:pt x="631" y="421"/>
                    </a:lnTo>
                    <a:lnTo>
                      <a:pt x="649" y="416"/>
                    </a:lnTo>
                    <a:lnTo>
                      <a:pt x="677" y="430"/>
                    </a:lnTo>
                    <a:lnTo>
                      <a:pt x="685" y="448"/>
                    </a:lnTo>
                    <a:lnTo>
                      <a:pt x="698" y="468"/>
                    </a:lnTo>
                    <a:lnTo>
                      <a:pt x="711" y="469"/>
                    </a:lnTo>
                    <a:lnTo>
                      <a:pt x="735" y="469"/>
                    </a:lnTo>
                    <a:lnTo>
                      <a:pt x="732" y="491"/>
                    </a:lnTo>
                    <a:lnTo>
                      <a:pt x="734" y="509"/>
                    </a:lnTo>
                    <a:lnTo>
                      <a:pt x="740" y="526"/>
                    </a:lnTo>
                    <a:lnTo>
                      <a:pt x="761" y="558"/>
                    </a:lnTo>
                    <a:lnTo>
                      <a:pt x="780" y="568"/>
                    </a:lnTo>
                    <a:lnTo>
                      <a:pt x="802" y="586"/>
                    </a:lnTo>
                    <a:lnTo>
                      <a:pt x="828" y="598"/>
                    </a:lnTo>
                    <a:lnTo>
                      <a:pt x="882" y="607"/>
                    </a:lnTo>
                    <a:lnTo>
                      <a:pt x="888" y="591"/>
                    </a:lnTo>
                    <a:lnTo>
                      <a:pt x="901" y="579"/>
                    </a:lnTo>
                    <a:lnTo>
                      <a:pt x="918" y="550"/>
                    </a:lnTo>
                    <a:lnTo>
                      <a:pt x="943" y="544"/>
                    </a:lnTo>
                    <a:lnTo>
                      <a:pt x="967" y="527"/>
                    </a:lnTo>
                    <a:lnTo>
                      <a:pt x="1001" y="534"/>
                    </a:lnTo>
                    <a:lnTo>
                      <a:pt x="1005" y="543"/>
                    </a:lnTo>
                    <a:lnTo>
                      <a:pt x="1011" y="564"/>
                    </a:lnTo>
                    <a:lnTo>
                      <a:pt x="1031" y="573"/>
                    </a:lnTo>
                    <a:lnTo>
                      <a:pt x="1038" y="583"/>
                    </a:lnTo>
                    <a:lnTo>
                      <a:pt x="1048" y="587"/>
                    </a:lnTo>
                    <a:lnTo>
                      <a:pt x="1055" y="580"/>
                    </a:lnTo>
                    <a:lnTo>
                      <a:pt x="1073" y="525"/>
                    </a:lnTo>
                    <a:lnTo>
                      <a:pt x="1042" y="507"/>
                    </a:lnTo>
                    <a:lnTo>
                      <a:pt x="973" y="439"/>
                    </a:lnTo>
                    <a:lnTo>
                      <a:pt x="959" y="416"/>
                    </a:lnTo>
                    <a:lnTo>
                      <a:pt x="933" y="359"/>
                    </a:lnTo>
                    <a:lnTo>
                      <a:pt x="927" y="334"/>
                    </a:lnTo>
                    <a:lnTo>
                      <a:pt x="924" y="312"/>
                    </a:lnTo>
                    <a:lnTo>
                      <a:pt x="918" y="301"/>
                    </a:lnTo>
                    <a:lnTo>
                      <a:pt x="914" y="286"/>
                    </a:lnTo>
                    <a:lnTo>
                      <a:pt x="923" y="252"/>
                    </a:lnTo>
                    <a:lnTo>
                      <a:pt x="921" y="239"/>
                    </a:lnTo>
                    <a:lnTo>
                      <a:pt x="913" y="229"/>
                    </a:lnTo>
                    <a:lnTo>
                      <a:pt x="904" y="212"/>
                    </a:lnTo>
                    <a:lnTo>
                      <a:pt x="903" y="194"/>
                    </a:lnTo>
                    <a:lnTo>
                      <a:pt x="898" y="176"/>
                    </a:lnTo>
                    <a:lnTo>
                      <a:pt x="907" y="172"/>
                    </a:lnTo>
                    <a:lnTo>
                      <a:pt x="911" y="148"/>
                    </a:lnTo>
                    <a:lnTo>
                      <a:pt x="907" y="134"/>
                    </a:lnTo>
                    <a:lnTo>
                      <a:pt x="940" y="136"/>
                    </a:lnTo>
                    <a:lnTo>
                      <a:pt x="933" y="123"/>
                    </a:lnTo>
                    <a:lnTo>
                      <a:pt x="931" y="100"/>
                    </a:lnTo>
                    <a:lnTo>
                      <a:pt x="921" y="87"/>
                    </a:lnTo>
                    <a:lnTo>
                      <a:pt x="911" y="82"/>
                    </a:lnTo>
                    <a:lnTo>
                      <a:pt x="894" y="79"/>
                    </a:lnTo>
                    <a:lnTo>
                      <a:pt x="878" y="71"/>
                    </a:lnTo>
                    <a:lnTo>
                      <a:pt x="810" y="66"/>
                    </a:lnTo>
                    <a:lnTo>
                      <a:pt x="790" y="71"/>
                    </a:lnTo>
                    <a:lnTo>
                      <a:pt x="774" y="79"/>
                    </a:lnTo>
                    <a:lnTo>
                      <a:pt x="758" y="93"/>
                    </a:lnTo>
                    <a:lnTo>
                      <a:pt x="724" y="104"/>
                    </a:lnTo>
                    <a:lnTo>
                      <a:pt x="696" y="87"/>
                    </a:lnTo>
                    <a:lnTo>
                      <a:pt x="657" y="68"/>
                    </a:lnTo>
                    <a:lnTo>
                      <a:pt x="620" y="80"/>
                    </a:lnTo>
                    <a:lnTo>
                      <a:pt x="607" y="83"/>
                    </a:lnTo>
                    <a:lnTo>
                      <a:pt x="588" y="77"/>
                    </a:lnTo>
                    <a:lnTo>
                      <a:pt x="574" y="83"/>
                    </a:lnTo>
                    <a:lnTo>
                      <a:pt x="562" y="79"/>
                    </a:lnTo>
                    <a:lnTo>
                      <a:pt x="506" y="94"/>
                    </a:lnTo>
                    <a:lnTo>
                      <a:pt x="497" y="82"/>
                    </a:lnTo>
                    <a:lnTo>
                      <a:pt x="478" y="82"/>
                    </a:lnTo>
                    <a:lnTo>
                      <a:pt x="471" y="69"/>
                    </a:lnTo>
                    <a:lnTo>
                      <a:pt x="464" y="68"/>
                    </a:lnTo>
                    <a:lnTo>
                      <a:pt x="454" y="73"/>
                    </a:lnTo>
                    <a:lnTo>
                      <a:pt x="432" y="104"/>
                    </a:lnTo>
                    <a:lnTo>
                      <a:pt x="393" y="96"/>
                    </a:lnTo>
                    <a:lnTo>
                      <a:pt x="379" y="90"/>
                    </a:lnTo>
                    <a:lnTo>
                      <a:pt x="373" y="82"/>
                    </a:lnTo>
                    <a:lnTo>
                      <a:pt x="349" y="79"/>
                    </a:lnTo>
                    <a:lnTo>
                      <a:pt x="315" y="48"/>
                    </a:lnTo>
                    <a:lnTo>
                      <a:pt x="281" y="51"/>
                    </a:lnTo>
                    <a:lnTo>
                      <a:pt x="266" y="41"/>
                    </a:lnTo>
                    <a:lnTo>
                      <a:pt x="255" y="9"/>
                    </a:lnTo>
                    <a:lnTo>
                      <a:pt x="239" y="12"/>
                    </a:lnTo>
                    <a:lnTo>
                      <a:pt x="220" y="2"/>
                    </a:lnTo>
                    <a:lnTo>
                      <a:pt x="225" y="26"/>
                    </a:lnTo>
                    <a:lnTo>
                      <a:pt x="210" y="26"/>
                    </a:lnTo>
                    <a:lnTo>
                      <a:pt x="200" y="34"/>
                    </a:lnTo>
                    <a:lnTo>
                      <a:pt x="183" y="16"/>
                    </a:lnTo>
                    <a:lnTo>
                      <a:pt x="170" y="27"/>
                    </a:lnTo>
                    <a:lnTo>
                      <a:pt x="154" y="26"/>
                    </a:lnTo>
                    <a:lnTo>
                      <a:pt x="155" y="11"/>
                    </a:lnTo>
                    <a:lnTo>
                      <a:pt x="147" y="2"/>
                    </a:lnTo>
                    <a:lnTo>
                      <a:pt x="134" y="8"/>
                    </a:lnTo>
                    <a:lnTo>
                      <a:pt x="116" y="0"/>
                    </a:lnTo>
                    <a:lnTo>
                      <a:pt x="115" y="23"/>
                    </a:lnTo>
                    <a:lnTo>
                      <a:pt x="90" y="23"/>
                    </a:lnTo>
                    <a:lnTo>
                      <a:pt x="79" y="30"/>
                    </a:lnTo>
                    <a:lnTo>
                      <a:pt x="50" y="58"/>
                    </a:lnTo>
                    <a:lnTo>
                      <a:pt x="44" y="75"/>
                    </a:lnTo>
                    <a:lnTo>
                      <a:pt x="44" y="90"/>
                    </a:lnTo>
                    <a:lnTo>
                      <a:pt x="59" y="125"/>
                    </a:lnTo>
                    <a:lnTo>
                      <a:pt x="37" y="141"/>
                    </a:lnTo>
                    <a:lnTo>
                      <a:pt x="31" y="151"/>
                    </a:lnTo>
                    <a:lnTo>
                      <a:pt x="43" y="186"/>
                    </a:lnTo>
                    <a:lnTo>
                      <a:pt x="40" y="196"/>
                    </a:lnTo>
                    <a:lnTo>
                      <a:pt x="8" y="186"/>
                    </a:lnTo>
                    <a:lnTo>
                      <a:pt x="10" y="198"/>
                    </a:lnTo>
                    <a:lnTo>
                      <a:pt x="0" y="230"/>
                    </a:lnTo>
                    <a:lnTo>
                      <a:pt x="2" y="255"/>
                    </a:lnTo>
                    <a:lnTo>
                      <a:pt x="18" y="254"/>
                    </a:lnTo>
                    <a:lnTo>
                      <a:pt x="31" y="264"/>
                    </a:lnTo>
                    <a:lnTo>
                      <a:pt x="50" y="266"/>
                    </a:lnTo>
                    <a:lnTo>
                      <a:pt x="70" y="257"/>
                    </a:lnTo>
                    <a:lnTo>
                      <a:pt x="88" y="268"/>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481" name="Freeform 417"/>
              <p:cNvSpPr>
                <a:spLocks/>
              </p:cNvSpPr>
              <p:nvPr/>
            </p:nvSpPr>
            <p:spPr bwMode="auto">
              <a:xfrm>
                <a:off x="3548" y="2690"/>
                <a:ext cx="270" cy="315"/>
              </a:xfrm>
              <a:custGeom>
                <a:avLst/>
                <a:gdLst>
                  <a:gd name="T0" fmla="*/ 0 w 810"/>
                  <a:gd name="T1" fmla="*/ 0 h 945"/>
                  <a:gd name="T2" fmla="*/ 0 w 810"/>
                  <a:gd name="T3" fmla="*/ 0 h 945"/>
                  <a:gd name="T4" fmla="*/ 0 w 810"/>
                  <a:gd name="T5" fmla="*/ 0 h 945"/>
                  <a:gd name="T6" fmla="*/ 0 w 810"/>
                  <a:gd name="T7" fmla="*/ 0 h 945"/>
                  <a:gd name="T8" fmla="*/ 0 w 810"/>
                  <a:gd name="T9" fmla="*/ 0 h 945"/>
                  <a:gd name="T10" fmla="*/ 0 w 810"/>
                  <a:gd name="T11" fmla="*/ 0 h 945"/>
                  <a:gd name="T12" fmla="*/ 0 w 810"/>
                  <a:gd name="T13" fmla="*/ 0 h 945"/>
                  <a:gd name="T14" fmla="*/ 0 w 810"/>
                  <a:gd name="T15" fmla="*/ 0 h 945"/>
                  <a:gd name="T16" fmla="*/ 0 w 810"/>
                  <a:gd name="T17" fmla="*/ 0 h 945"/>
                  <a:gd name="T18" fmla="*/ 0 w 810"/>
                  <a:gd name="T19" fmla="*/ 0 h 945"/>
                  <a:gd name="T20" fmla="*/ 0 w 810"/>
                  <a:gd name="T21" fmla="*/ 0 h 945"/>
                  <a:gd name="T22" fmla="*/ 0 w 810"/>
                  <a:gd name="T23" fmla="*/ 0 h 945"/>
                  <a:gd name="T24" fmla="*/ 0 w 810"/>
                  <a:gd name="T25" fmla="*/ 0 h 945"/>
                  <a:gd name="T26" fmla="*/ 0 w 810"/>
                  <a:gd name="T27" fmla="*/ 0 h 945"/>
                  <a:gd name="T28" fmla="*/ 0 w 810"/>
                  <a:gd name="T29" fmla="*/ 0 h 945"/>
                  <a:gd name="T30" fmla="*/ 0 w 810"/>
                  <a:gd name="T31" fmla="*/ 0 h 945"/>
                  <a:gd name="T32" fmla="*/ 0 w 810"/>
                  <a:gd name="T33" fmla="*/ 0 h 945"/>
                  <a:gd name="T34" fmla="*/ 0 w 810"/>
                  <a:gd name="T35" fmla="*/ 0 h 945"/>
                  <a:gd name="T36" fmla="*/ 0 w 810"/>
                  <a:gd name="T37" fmla="*/ 0 h 945"/>
                  <a:gd name="T38" fmla="*/ 0 w 810"/>
                  <a:gd name="T39" fmla="*/ 0 h 945"/>
                  <a:gd name="T40" fmla="*/ 0 w 810"/>
                  <a:gd name="T41" fmla="*/ 0 h 945"/>
                  <a:gd name="T42" fmla="*/ 0 w 810"/>
                  <a:gd name="T43" fmla="*/ 0 h 945"/>
                  <a:gd name="T44" fmla="*/ 0 w 810"/>
                  <a:gd name="T45" fmla="*/ 0 h 945"/>
                  <a:gd name="T46" fmla="*/ 0 w 810"/>
                  <a:gd name="T47" fmla="*/ 0 h 945"/>
                  <a:gd name="T48" fmla="*/ 0 w 810"/>
                  <a:gd name="T49" fmla="*/ 0 h 945"/>
                  <a:gd name="T50" fmla="*/ 0 w 810"/>
                  <a:gd name="T51" fmla="*/ 0 h 945"/>
                  <a:gd name="T52" fmla="*/ 0 w 810"/>
                  <a:gd name="T53" fmla="*/ 0 h 945"/>
                  <a:gd name="T54" fmla="*/ 0 w 810"/>
                  <a:gd name="T55" fmla="*/ 0 h 945"/>
                  <a:gd name="T56" fmla="*/ 0 w 810"/>
                  <a:gd name="T57" fmla="*/ 0 h 945"/>
                  <a:gd name="T58" fmla="*/ 0 w 810"/>
                  <a:gd name="T59" fmla="*/ 0 h 945"/>
                  <a:gd name="T60" fmla="*/ 0 w 810"/>
                  <a:gd name="T61" fmla="*/ 0 h 945"/>
                  <a:gd name="T62" fmla="*/ 0 w 810"/>
                  <a:gd name="T63" fmla="*/ 0 h 945"/>
                  <a:gd name="T64" fmla="*/ 0 w 810"/>
                  <a:gd name="T65" fmla="*/ 0 h 945"/>
                  <a:gd name="T66" fmla="*/ 0 w 810"/>
                  <a:gd name="T67" fmla="*/ 0 h 945"/>
                  <a:gd name="T68" fmla="*/ 0 w 810"/>
                  <a:gd name="T69" fmla="*/ 0 h 945"/>
                  <a:gd name="T70" fmla="*/ 0 w 810"/>
                  <a:gd name="T71" fmla="*/ 0 h 945"/>
                  <a:gd name="T72" fmla="*/ 0 w 810"/>
                  <a:gd name="T73" fmla="*/ 0 h 945"/>
                  <a:gd name="T74" fmla="*/ 0 w 810"/>
                  <a:gd name="T75" fmla="*/ 0 h 945"/>
                  <a:gd name="T76" fmla="*/ 0 w 810"/>
                  <a:gd name="T77" fmla="*/ 0 h 945"/>
                  <a:gd name="T78" fmla="*/ 0 w 810"/>
                  <a:gd name="T79" fmla="*/ 0 h 945"/>
                  <a:gd name="T80" fmla="*/ 0 w 810"/>
                  <a:gd name="T81" fmla="*/ 0 h 945"/>
                  <a:gd name="T82" fmla="*/ 0 w 810"/>
                  <a:gd name="T83" fmla="*/ 0 h 945"/>
                  <a:gd name="T84" fmla="*/ 0 w 810"/>
                  <a:gd name="T85" fmla="*/ 0 h 945"/>
                  <a:gd name="T86" fmla="*/ 0 w 810"/>
                  <a:gd name="T87" fmla="*/ 0 h 945"/>
                  <a:gd name="T88" fmla="*/ 0 w 810"/>
                  <a:gd name="T89" fmla="*/ 0 h 945"/>
                  <a:gd name="T90" fmla="*/ 0 w 810"/>
                  <a:gd name="T91" fmla="*/ 0 h 945"/>
                  <a:gd name="T92" fmla="*/ 0 w 810"/>
                  <a:gd name="T93" fmla="*/ 0 h 945"/>
                  <a:gd name="T94" fmla="*/ 0 w 810"/>
                  <a:gd name="T95" fmla="*/ 0 h 945"/>
                  <a:gd name="T96" fmla="*/ 0 w 810"/>
                  <a:gd name="T97" fmla="*/ 0 h 9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0"/>
                  <a:gd name="T148" fmla="*/ 0 h 945"/>
                  <a:gd name="T149" fmla="*/ 810 w 810"/>
                  <a:gd name="T150" fmla="*/ 945 h 9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0" h="945">
                    <a:moveTo>
                      <a:pt x="176" y="66"/>
                    </a:moveTo>
                    <a:lnTo>
                      <a:pt x="206" y="73"/>
                    </a:lnTo>
                    <a:lnTo>
                      <a:pt x="220" y="80"/>
                    </a:lnTo>
                    <a:lnTo>
                      <a:pt x="233" y="100"/>
                    </a:lnTo>
                    <a:lnTo>
                      <a:pt x="248" y="120"/>
                    </a:lnTo>
                    <a:lnTo>
                      <a:pt x="261" y="127"/>
                    </a:lnTo>
                    <a:lnTo>
                      <a:pt x="284" y="131"/>
                    </a:lnTo>
                    <a:lnTo>
                      <a:pt x="301" y="131"/>
                    </a:lnTo>
                    <a:lnTo>
                      <a:pt x="319" y="147"/>
                    </a:lnTo>
                    <a:lnTo>
                      <a:pt x="336" y="173"/>
                    </a:lnTo>
                    <a:lnTo>
                      <a:pt x="363" y="166"/>
                    </a:lnTo>
                    <a:lnTo>
                      <a:pt x="383" y="172"/>
                    </a:lnTo>
                    <a:lnTo>
                      <a:pt x="401" y="169"/>
                    </a:lnTo>
                    <a:lnTo>
                      <a:pt x="411" y="166"/>
                    </a:lnTo>
                    <a:lnTo>
                      <a:pt x="427" y="170"/>
                    </a:lnTo>
                    <a:lnTo>
                      <a:pt x="440" y="162"/>
                    </a:lnTo>
                    <a:lnTo>
                      <a:pt x="444" y="145"/>
                    </a:lnTo>
                    <a:lnTo>
                      <a:pt x="454" y="136"/>
                    </a:lnTo>
                    <a:lnTo>
                      <a:pt x="474" y="125"/>
                    </a:lnTo>
                    <a:lnTo>
                      <a:pt x="492" y="120"/>
                    </a:lnTo>
                    <a:lnTo>
                      <a:pt x="520" y="134"/>
                    </a:lnTo>
                    <a:lnTo>
                      <a:pt x="528" y="152"/>
                    </a:lnTo>
                    <a:lnTo>
                      <a:pt x="541" y="172"/>
                    </a:lnTo>
                    <a:lnTo>
                      <a:pt x="554" y="173"/>
                    </a:lnTo>
                    <a:lnTo>
                      <a:pt x="578" y="173"/>
                    </a:lnTo>
                    <a:lnTo>
                      <a:pt x="575" y="195"/>
                    </a:lnTo>
                    <a:lnTo>
                      <a:pt x="577" y="213"/>
                    </a:lnTo>
                    <a:lnTo>
                      <a:pt x="583" y="230"/>
                    </a:lnTo>
                    <a:lnTo>
                      <a:pt x="604" y="262"/>
                    </a:lnTo>
                    <a:lnTo>
                      <a:pt x="623" y="272"/>
                    </a:lnTo>
                    <a:lnTo>
                      <a:pt x="645" y="290"/>
                    </a:lnTo>
                    <a:lnTo>
                      <a:pt x="671" y="302"/>
                    </a:lnTo>
                    <a:lnTo>
                      <a:pt x="725" y="311"/>
                    </a:lnTo>
                    <a:lnTo>
                      <a:pt x="746" y="336"/>
                    </a:lnTo>
                    <a:lnTo>
                      <a:pt x="753" y="337"/>
                    </a:lnTo>
                    <a:lnTo>
                      <a:pt x="758" y="330"/>
                    </a:lnTo>
                    <a:lnTo>
                      <a:pt x="790" y="329"/>
                    </a:lnTo>
                    <a:lnTo>
                      <a:pt x="802" y="333"/>
                    </a:lnTo>
                    <a:lnTo>
                      <a:pt x="810" y="349"/>
                    </a:lnTo>
                    <a:lnTo>
                      <a:pt x="803" y="368"/>
                    </a:lnTo>
                    <a:lnTo>
                      <a:pt x="797" y="365"/>
                    </a:lnTo>
                    <a:lnTo>
                      <a:pt x="795" y="355"/>
                    </a:lnTo>
                    <a:lnTo>
                      <a:pt x="790" y="358"/>
                    </a:lnTo>
                    <a:lnTo>
                      <a:pt x="786" y="369"/>
                    </a:lnTo>
                    <a:lnTo>
                      <a:pt x="777" y="369"/>
                    </a:lnTo>
                    <a:lnTo>
                      <a:pt x="769" y="380"/>
                    </a:lnTo>
                    <a:lnTo>
                      <a:pt x="767" y="395"/>
                    </a:lnTo>
                    <a:lnTo>
                      <a:pt x="764" y="395"/>
                    </a:lnTo>
                    <a:lnTo>
                      <a:pt x="757" y="412"/>
                    </a:lnTo>
                    <a:lnTo>
                      <a:pt x="750" y="423"/>
                    </a:lnTo>
                    <a:lnTo>
                      <a:pt x="737" y="422"/>
                    </a:lnTo>
                    <a:lnTo>
                      <a:pt x="712" y="440"/>
                    </a:lnTo>
                    <a:lnTo>
                      <a:pt x="707" y="479"/>
                    </a:lnTo>
                    <a:lnTo>
                      <a:pt x="718" y="499"/>
                    </a:lnTo>
                    <a:lnTo>
                      <a:pt x="727" y="508"/>
                    </a:lnTo>
                    <a:lnTo>
                      <a:pt x="734" y="519"/>
                    </a:lnTo>
                    <a:lnTo>
                      <a:pt x="746" y="523"/>
                    </a:lnTo>
                    <a:lnTo>
                      <a:pt x="747" y="531"/>
                    </a:lnTo>
                    <a:lnTo>
                      <a:pt x="741" y="541"/>
                    </a:lnTo>
                    <a:lnTo>
                      <a:pt x="702" y="548"/>
                    </a:lnTo>
                    <a:lnTo>
                      <a:pt x="696" y="562"/>
                    </a:lnTo>
                    <a:lnTo>
                      <a:pt x="688" y="573"/>
                    </a:lnTo>
                    <a:lnTo>
                      <a:pt x="675" y="581"/>
                    </a:lnTo>
                    <a:lnTo>
                      <a:pt x="672" y="601"/>
                    </a:lnTo>
                    <a:lnTo>
                      <a:pt x="686" y="636"/>
                    </a:lnTo>
                    <a:lnTo>
                      <a:pt x="683" y="647"/>
                    </a:lnTo>
                    <a:lnTo>
                      <a:pt x="671" y="673"/>
                    </a:lnTo>
                    <a:lnTo>
                      <a:pt x="676" y="691"/>
                    </a:lnTo>
                    <a:lnTo>
                      <a:pt x="671" y="705"/>
                    </a:lnTo>
                    <a:lnTo>
                      <a:pt x="658" y="726"/>
                    </a:lnTo>
                    <a:lnTo>
                      <a:pt x="642" y="727"/>
                    </a:lnTo>
                    <a:lnTo>
                      <a:pt x="630" y="741"/>
                    </a:lnTo>
                    <a:lnTo>
                      <a:pt x="613" y="747"/>
                    </a:lnTo>
                    <a:lnTo>
                      <a:pt x="617" y="762"/>
                    </a:lnTo>
                    <a:lnTo>
                      <a:pt x="616" y="786"/>
                    </a:lnTo>
                    <a:lnTo>
                      <a:pt x="621" y="806"/>
                    </a:lnTo>
                    <a:lnTo>
                      <a:pt x="611" y="817"/>
                    </a:lnTo>
                    <a:lnTo>
                      <a:pt x="603" y="834"/>
                    </a:lnTo>
                    <a:lnTo>
                      <a:pt x="580" y="845"/>
                    </a:lnTo>
                    <a:lnTo>
                      <a:pt x="571" y="858"/>
                    </a:lnTo>
                    <a:lnTo>
                      <a:pt x="572" y="887"/>
                    </a:lnTo>
                    <a:lnTo>
                      <a:pt x="564" y="898"/>
                    </a:lnTo>
                    <a:lnTo>
                      <a:pt x="551" y="899"/>
                    </a:lnTo>
                    <a:lnTo>
                      <a:pt x="535" y="908"/>
                    </a:lnTo>
                    <a:lnTo>
                      <a:pt x="518" y="940"/>
                    </a:lnTo>
                    <a:lnTo>
                      <a:pt x="476" y="922"/>
                    </a:lnTo>
                    <a:lnTo>
                      <a:pt x="458" y="922"/>
                    </a:lnTo>
                    <a:lnTo>
                      <a:pt x="444" y="945"/>
                    </a:lnTo>
                    <a:lnTo>
                      <a:pt x="437" y="944"/>
                    </a:lnTo>
                    <a:lnTo>
                      <a:pt x="418" y="931"/>
                    </a:lnTo>
                    <a:lnTo>
                      <a:pt x="409" y="919"/>
                    </a:lnTo>
                    <a:lnTo>
                      <a:pt x="411" y="908"/>
                    </a:lnTo>
                    <a:lnTo>
                      <a:pt x="418" y="902"/>
                    </a:lnTo>
                    <a:lnTo>
                      <a:pt x="431" y="899"/>
                    </a:lnTo>
                    <a:lnTo>
                      <a:pt x="433" y="865"/>
                    </a:lnTo>
                    <a:lnTo>
                      <a:pt x="420" y="854"/>
                    </a:lnTo>
                    <a:lnTo>
                      <a:pt x="401" y="819"/>
                    </a:lnTo>
                    <a:lnTo>
                      <a:pt x="383" y="809"/>
                    </a:lnTo>
                    <a:lnTo>
                      <a:pt x="366" y="776"/>
                    </a:lnTo>
                    <a:lnTo>
                      <a:pt x="356" y="769"/>
                    </a:lnTo>
                    <a:lnTo>
                      <a:pt x="321" y="761"/>
                    </a:lnTo>
                    <a:lnTo>
                      <a:pt x="308" y="741"/>
                    </a:lnTo>
                    <a:lnTo>
                      <a:pt x="316" y="729"/>
                    </a:lnTo>
                    <a:lnTo>
                      <a:pt x="316" y="693"/>
                    </a:lnTo>
                    <a:lnTo>
                      <a:pt x="298" y="679"/>
                    </a:lnTo>
                    <a:lnTo>
                      <a:pt x="271" y="673"/>
                    </a:lnTo>
                    <a:lnTo>
                      <a:pt x="258" y="677"/>
                    </a:lnTo>
                    <a:lnTo>
                      <a:pt x="249" y="686"/>
                    </a:lnTo>
                    <a:lnTo>
                      <a:pt x="241" y="686"/>
                    </a:lnTo>
                    <a:lnTo>
                      <a:pt x="236" y="676"/>
                    </a:lnTo>
                    <a:lnTo>
                      <a:pt x="238" y="663"/>
                    </a:lnTo>
                    <a:lnTo>
                      <a:pt x="242" y="649"/>
                    </a:lnTo>
                    <a:lnTo>
                      <a:pt x="249" y="556"/>
                    </a:lnTo>
                    <a:lnTo>
                      <a:pt x="220" y="505"/>
                    </a:lnTo>
                    <a:lnTo>
                      <a:pt x="213" y="481"/>
                    </a:lnTo>
                    <a:lnTo>
                      <a:pt x="199" y="465"/>
                    </a:lnTo>
                    <a:lnTo>
                      <a:pt x="180" y="420"/>
                    </a:lnTo>
                    <a:lnTo>
                      <a:pt x="179" y="390"/>
                    </a:lnTo>
                    <a:lnTo>
                      <a:pt x="173" y="368"/>
                    </a:lnTo>
                    <a:lnTo>
                      <a:pt x="167" y="348"/>
                    </a:lnTo>
                    <a:lnTo>
                      <a:pt x="166" y="287"/>
                    </a:lnTo>
                    <a:lnTo>
                      <a:pt x="156" y="254"/>
                    </a:lnTo>
                    <a:lnTo>
                      <a:pt x="148" y="240"/>
                    </a:lnTo>
                    <a:lnTo>
                      <a:pt x="137" y="224"/>
                    </a:lnTo>
                    <a:lnTo>
                      <a:pt x="121" y="204"/>
                    </a:lnTo>
                    <a:lnTo>
                      <a:pt x="99" y="193"/>
                    </a:lnTo>
                    <a:lnTo>
                      <a:pt x="101" y="172"/>
                    </a:lnTo>
                    <a:lnTo>
                      <a:pt x="105" y="161"/>
                    </a:lnTo>
                    <a:lnTo>
                      <a:pt x="102" y="154"/>
                    </a:lnTo>
                    <a:lnTo>
                      <a:pt x="91" y="147"/>
                    </a:lnTo>
                    <a:lnTo>
                      <a:pt x="82" y="137"/>
                    </a:lnTo>
                    <a:lnTo>
                      <a:pt x="63" y="134"/>
                    </a:lnTo>
                    <a:lnTo>
                      <a:pt x="56" y="120"/>
                    </a:lnTo>
                    <a:lnTo>
                      <a:pt x="55" y="108"/>
                    </a:lnTo>
                    <a:lnTo>
                      <a:pt x="44" y="94"/>
                    </a:lnTo>
                    <a:lnTo>
                      <a:pt x="30" y="91"/>
                    </a:lnTo>
                    <a:lnTo>
                      <a:pt x="10" y="61"/>
                    </a:lnTo>
                    <a:lnTo>
                      <a:pt x="0" y="37"/>
                    </a:lnTo>
                    <a:lnTo>
                      <a:pt x="19" y="16"/>
                    </a:lnTo>
                    <a:lnTo>
                      <a:pt x="34" y="5"/>
                    </a:lnTo>
                    <a:lnTo>
                      <a:pt x="49" y="0"/>
                    </a:lnTo>
                    <a:lnTo>
                      <a:pt x="78" y="2"/>
                    </a:lnTo>
                    <a:lnTo>
                      <a:pt x="91" y="9"/>
                    </a:lnTo>
                    <a:lnTo>
                      <a:pt x="99" y="27"/>
                    </a:lnTo>
                    <a:lnTo>
                      <a:pt x="109" y="33"/>
                    </a:lnTo>
                    <a:lnTo>
                      <a:pt x="124" y="33"/>
                    </a:lnTo>
                    <a:lnTo>
                      <a:pt x="141" y="47"/>
                    </a:lnTo>
                    <a:lnTo>
                      <a:pt x="160" y="61"/>
                    </a:lnTo>
                    <a:lnTo>
                      <a:pt x="176" y="66"/>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482" name="Freeform 418"/>
              <p:cNvSpPr>
                <a:spLocks/>
              </p:cNvSpPr>
              <p:nvPr/>
            </p:nvSpPr>
            <p:spPr bwMode="auto">
              <a:xfrm>
                <a:off x="3768" y="2822"/>
                <a:ext cx="133" cy="175"/>
              </a:xfrm>
              <a:custGeom>
                <a:avLst/>
                <a:gdLst>
                  <a:gd name="T0" fmla="*/ 0 w 399"/>
                  <a:gd name="T1" fmla="*/ 0 h 527"/>
                  <a:gd name="T2" fmla="*/ 0 w 399"/>
                  <a:gd name="T3" fmla="*/ 0 h 527"/>
                  <a:gd name="T4" fmla="*/ 0 w 399"/>
                  <a:gd name="T5" fmla="*/ 0 h 527"/>
                  <a:gd name="T6" fmla="*/ 0 w 399"/>
                  <a:gd name="T7" fmla="*/ 0 h 527"/>
                  <a:gd name="T8" fmla="*/ 0 w 399"/>
                  <a:gd name="T9" fmla="*/ 0 h 527"/>
                  <a:gd name="T10" fmla="*/ 0 w 399"/>
                  <a:gd name="T11" fmla="*/ 0 h 527"/>
                  <a:gd name="T12" fmla="*/ 0 w 399"/>
                  <a:gd name="T13" fmla="*/ 0 h 527"/>
                  <a:gd name="T14" fmla="*/ 0 w 399"/>
                  <a:gd name="T15" fmla="*/ 0 h 527"/>
                  <a:gd name="T16" fmla="*/ 0 w 399"/>
                  <a:gd name="T17" fmla="*/ 0 h 527"/>
                  <a:gd name="T18" fmla="*/ 0 w 399"/>
                  <a:gd name="T19" fmla="*/ 0 h 527"/>
                  <a:gd name="T20" fmla="*/ 0 w 399"/>
                  <a:gd name="T21" fmla="*/ 0 h 527"/>
                  <a:gd name="T22" fmla="*/ 0 w 399"/>
                  <a:gd name="T23" fmla="*/ 0 h 527"/>
                  <a:gd name="T24" fmla="*/ 0 w 399"/>
                  <a:gd name="T25" fmla="*/ 0 h 527"/>
                  <a:gd name="T26" fmla="*/ 0 w 399"/>
                  <a:gd name="T27" fmla="*/ 0 h 527"/>
                  <a:gd name="T28" fmla="*/ 0 w 399"/>
                  <a:gd name="T29" fmla="*/ 0 h 527"/>
                  <a:gd name="T30" fmla="*/ 0 w 399"/>
                  <a:gd name="T31" fmla="*/ 0 h 527"/>
                  <a:gd name="T32" fmla="*/ 0 w 399"/>
                  <a:gd name="T33" fmla="*/ 0 h 527"/>
                  <a:gd name="T34" fmla="*/ 0 w 399"/>
                  <a:gd name="T35" fmla="*/ 0 h 527"/>
                  <a:gd name="T36" fmla="*/ 0 w 399"/>
                  <a:gd name="T37" fmla="*/ 0 h 527"/>
                  <a:gd name="T38" fmla="*/ 0 w 399"/>
                  <a:gd name="T39" fmla="*/ 0 h 527"/>
                  <a:gd name="T40" fmla="*/ 0 w 399"/>
                  <a:gd name="T41" fmla="*/ 0 h 527"/>
                  <a:gd name="T42" fmla="*/ 0 w 399"/>
                  <a:gd name="T43" fmla="*/ 0 h 527"/>
                  <a:gd name="T44" fmla="*/ 0 w 399"/>
                  <a:gd name="T45" fmla="*/ 0 h 527"/>
                  <a:gd name="T46" fmla="*/ 0 w 399"/>
                  <a:gd name="T47" fmla="*/ 0 h 527"/>
                  <a:gd name="T48" fmla="*/ 0 w 399"/>
                  <a:gd name="T49" fmla="*/ 0 h 527"/>
                  <a:gd name="T50" fmla="*/ 0 w 399"/>
                  <a:gd name="T51" fmla="*/ 0 h 527"/>
                  <a:gd name="T52" fmla="*/ 0 w 399"/>
                  <a:gd name="T53" fmla="*/ 0 h 527"/>
                  <a:gd name="T54" fmla="*/ 0 w 399"/>
                  <a:gd name="T55" fmla="*/ 0 h 527"/>
                  <a:gd name="T56" fmla="*/ 0 w 399"/>
                  <a:gd name="T57" fmla="*/ 0 h 527"/>
                  <a:gd name="T58" fmla="*/ 0 w 399"/>
                  <a:gd name="T59" fmla="*/ 0 h 527"/>
                  <a:gd name="T60" fmla="*/ 0 w 399"/>
                  <a:gd name="T61" fmla="*/ 0 h 527"/>
                  <a:gd name="T62" fmla="*/ 0 w 399"/>
                  <a:gd name="T63" fmla="*/ 0 h 527"/>
                  <a:gd name="T64" fmla="*/ 0 w 399"/>
                  <a:gd name="T65" fmla="*/ 0 h 527"/>
                  <a:gd name="T66" fmla="*/ 0 w 399"/>
                  <a:gd name="T67" fmla="*/ 0 h 527"/>
                  <a:gd name="T68" fmla="*/ 0 w 399"/>
                  <a:gd name="T69" fmla="*/ 0 h 527"/>
                  <a:gd name="T70" fmla="*/ 0 w 399"/>
                  <a:gd name="T71" fmla="*/ 0 h 5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9"/>
                  <a:gd name="T109" fmla="*/ 0 h 527"/>
                  <a:gd name="T110" fmla="*/ 399 w 399"/>
                  <a:gd name="T111" fmla="*/ 527 h 5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9" h="527">
                    <a:moveTo>
                      <a:pt x="295" y="432"/>
                    </a:moveTo>
                    <a:lnTo>
                      <a:pt x="289" y="452"/>
                    </a:lnTo>
                    <a:lnTo>
                      <a:pt x="252" y="467"/>
                    </a:lnTo>
                    <a:lnTo>
                      <a:pt x="238" y="485"/>
                    </a:lnTo>
                    <a:lnTo>
                      <a:pt x="214" y="492"/>
                    </a:lnTo>
                    <a:lnTo>
                      <a:pt x="207" y="520"/>
                    </a:lnTo>
                    <a:lnTo>
                      <a:pt x="197" y="527"/>
                    </a:lnTo>
                    <a:lnTo>
                      <a:pt x="167" y="524"/>
                    </a:lnTo>
                    <a:lnTo>
                      <a:pt x="158" y="500"/>
                    </a:lnTo>
                    <a:lnTo>
                      <a:pt x="141" y="485"/>
                    </a:lnTo>
                    <a:lnTo>
                      <a:pt x="125" y="481"/>
                    </a:lnTo>
                    <a:lnTo>
                      <a:pt x="116" y="468"/>
                    </a:lnTo>
                    <a:lnTo>
                      <a:pt x="115" y="450"/>
                    </a:lnTo>
                    <a:lnTo>
                      <a:pt x="76" y="427"/>
                    </a:lnTo>
                    <a:lnTo>
                      <a:pt x="59" y="429"/>
                    </a:lnTo>
                    <a:lnTo>
                      <a:pt x="40" y="413"/>
                    </a:lnTo>
                    <a:lnTo>
                      <a:pt x="24" y="403"/>
                    </a:lnTo>
                    <a:lnTo>
                      <a:pt x="20" y="388"/>
                    </a:lnTo>
                    <a:lnTo>
                      <a:pt x="23" y="373"/>
                    </a:lnTo>
                    <a:lnTo>
                      <a:pt x="8" y="354"/>
                    </a:lnTo>
                    <a:lnTo>
                      <a:pt x="0" y="331"/>
                    </a:lnTo>
                    <a:lnTo>
                      <a:pt x="13" y="310"/>
                    </a:lnTo>
                    <a:lnTo>
                      <a:pt x="18" y="296"/>
                    </a:lnTo>
                    <a:lnTo>
                      <a:pt x="13" y="278"/>
                    </a:lnTo>
                    <a:lnTo>
                      <a:pt x="25" y="252"/>
                    </a:lnTo>
                    <a:lnTo>
                      <a:pt x="28" y="241"/>
                    </a:lnTo>
                    <a:lnTo>
                      <a:pt x="14" y="206"/>
                    </a:lnTo>
                    <a:lnTo>
                      <a:pt x="17" y="186"/>
                    </a:lnTo>
                    <a:lnTo>
                      <a:pt x="30" y="178"/>
                    </a:lnTo>
                    <a:lnTo>
                      <a:pt x="38" y="167"/>
                    </a:lnTo>
                    <a:lnTo>
                      <a:pt x="44" y="153"/>
                    </a:lnTo>
                    <a:lnTo>
                      <a:pt x="83" y="146"/>
                    </a:lnTo>
                    <a:lnTo>
                      <a:pt x="89" y="136"/>
                    </a:lnTo>
                    <a:lnTo>
                      <a:pt x="88" y="128"/>
                    </a:lnTo>
                    <a:lnTo>
                      <a:pt x="76" y="124"/>
                    </a:lnTo>
                    <a:lnTo>
                      <a:pt x="69" y="113"/>
                    </a:lnTo>
                    <a:lnTo>
                      <a:pt x="60" y="104"/>
                    </a:lnTo>
                    <a:lnTo>
                      <a:pt x="49" y="84"/>
                    </a:lnTo>
                    <a:lnTo>
                      <a:pt x="54" y="45"/>
                    </a:lnTo>
                    <a:lnTo>
                      <a:pt x="79" y="27"/>
                    </a:lnTo>
                    <a:lnTo>
                      <a:pt x="92" y="28"/>
                    </a:lnTo>
                    <a:lnTo>
                      <a:pt x="99" y="17"/>
                    </a:lnTo>
                    <a:lnTo>
                      <a:pt x="106" y="0"/>
                    </a:lnTo>
                    <a:lnTo>
                      <a:pt x="109" y="0"/>
                    </a:lnTo>
                    <a:lnTo>
                      <a:pt x="144" y="16"/>
                    </a:lnTo>
                    <a:lnTo>
                      <a:pt x="151" y="29"/>
                    </a:lnTo>
                    <a:lnTo>
                      <a:pt x="158" y="36"/>
                    </a:lnTo>
                    <a:lnTo>
                      <a:pt x="186" y="48"/>
                    </a:lnTo>
                    <a:lnTo>
                      <a:pt x="194" y="60"/>
                    </a:lnTo>
                    <a:lnTo>
                      <a:pt x="204" y="67"/>
                    </a:lnTo>
                    <a:lnTo>
                      <a:pt x="216" y="70"/>
                    </a:lnTo>
                    <a:lnTo>
                      <a:pt x="255" y="60"/>
                    </a:lnTo>
                    <a:lnTo>
                      <a:pt x="268" y="68"/>
                    </a:lnTo>
                    <a:lnTo>
                      <a:pt x="259" y="104"/>
                    </a:lnTo>
                    <a:lnTo>
                      <a:pt x="272" y="138"/>
                    </a:lnTo>
                    <a:lnTo>
                      <a:pt x="275" y="160"/>
                    </a:lnTo>
                    <a:lnTo>
                      <a:pt x="278" y="203"/>
                    </a:lnTo>
                    <a:lnTo>
                      <a:pt x="285" y="238"/>
                    </a:lnTo>
                    <a:lnTo>
                      <a:pt x="292" y="261"/>
                    </a:lnTo>
                    <a:lnTo>
                      <a:pt x="305" y="277"/>
                    </a:lnTo>
                    <a:lnTo>
                      <a:pt x="359" y="314"/>
                    </a:lnTo>
                    <a:lnTo>
                      <a:pt x="370" y="320"/>
                    </a:lnTo>
                    <a:lnTo>
                      <a:pt x="386" y="320"/>
                    </a:lnTo>
                    <a:lnTo>
                      <a:pt x="399" y="338"/>
                    </a:lnTo>
                    <a:lnTo>
                      <a:pt x="392" y="352"/>
                    </a:lnTo>
                    <a:lnTo>
                      <a:pt x="380" y="363"/>
                    </a:lnTo>
                    <a:lnTo>
                      <a:pt x="375" y="379"/>
                    </a:lnTo>
                    <a:lnTo>
                      <a:pt x="359" y="389"/>
                    </a:lnTo>
                    <a:lnTo>
                      <a:pt x="350" y="406"/>
                    </a:lnTo>
                    <a:lnTo>
                      <a:pt x="338" y="411"/>
                    </a:lnTo>
                    <a:lnTo>
                      <a:pt x="326" y="427"/>
                    </a:lnTo>
                    <a:lnTo>
                      <a:pt x="295" y="432"/>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483" name="Freeform 419"/>
              <p:cNvSpPr>
                <a:spLocks/>
              </p:cNvSpPr>
              <p:nvPr/>
            </p:nvSpPr>
            <p:spPr bwMode="auto">
              <a:xfrm>
                <a:off x="3790" y="2766"/>
                <a:ext cx="177" cy="186"/>
              </a:xfrm>
              <a:custGeom>
                <a:avLst/>
                <a:gdLst>
                  <a:gd name="T0" fmla="*/ 0 w 530"/>
                  <a:gd name="T1" fmla="*/ 0 h 557"/>
                  <a:gd name="T2" fmla="*/ 0 w 530"/>
                  <a:gd name="T3" fmla="*/ 0 h 557"/>
                  <a:gd name="T4" fmla="*/ 0 w 530"/>
                  <a:gd name="T5" fmla="*/ 0 h 557"/>
                  <a:gd name="T6" fmla="*/ 0 w 530"/>
                  <a:gd name="T7" fmla="*/ 0 h 557"/>
                  <a:gd name="T8" fmla="*/ 0 w 530"/>
                  <a:gd name="T9" fmla="*/ 0 h 557"/>
                  <a:gd name="T10" fmla="*/ 0 w 530"/>
                  <a:gd name="T11" fmla="*/ 0 h 557"/>
                  <a:gd name="T12" fmla="*/ 0 w 530"/>
                  <a:gd name="T13" fmla="*/ 0 h 557"/>
                  <a:gd name="T14" fmla="*/ 0 w 530"/>
                  <a:gd name="T15" fmla="*/ 0 h 557"/>
                  <a:gd name="T16" fmla="*/ 0 w 530"/>
                  <a:gd name="T17" fmla="*/ 0 h 557"/>
                  <a:gd name="T18" fmla="*/ 0 w 530"/>
                  <a:gd name="T19" fmla="*/ 0 h 557"/>
                  <a:gd name="T20" fmla="*/ 0 w 530"/>
                  <a:gd name="T21" fmla="*/ 0 h 557"/>
                  <a:gd name="T22" fmla="*/ 0 w 530"/>
                  <a:gd name="T23" fmla="*/ 0 h 557"/>
                  <a:gd name="T24" fmla="*/ 0 w 530"/>
                  <a:gd name="T25" fmla="*/ 0 h 557"/>
                  <a:gd name="T26" fmla="*/ 0 w 530"/>
                  <a:gd name="T27" fmla="*/ 0 h 557"/>
                  <a:gd name="T28" fmla="*/ 0 w 530"/>
                  <a:gd name="T29" fmla="*/ 0 h 557"/>
                  <a:gd name="T30" fmla="*/ 0 w 530"/>
                  <a:gd name="T31" fmla="*/ 0 h 557"/>
                  <a:gd name="T32" fmla="*/ 0 w 530"/>
                  <a:gd name="T33" fmla="*/ 0 h 557"/>
                  <a:gd name="T34" fmla="*/ 0 w 530"/>
                  <a:gd name="T35" fmla="*/ 0 h 557"/>
                  <a:gd name="T36" fmla="*/ 0 w 530"/>
                  <a:gd name="T37" fmla="*/ 0 h 557"/>
                  <a:gd name="T38" fmla="*/ 0 w 530"/>
                  <a:gd name="T39" fmla="*/ 0 h 557"/>
                  <a:gd name="T40" fmla="*/ 0 w 530"/>
                  <a:gd name="T41" fmla="*/ 0 h 557"/>
                  <a:gd name="T42" fmla="*/ 0 w 530"/>
                  <a:gd name="T43" fmla="*/ 0 h 557"/>
                  <a:gd name="T44" fmla="*/ 0 w 530"/>
                  <a:gd name="T45" fmla="*/ 0 h 557"/>
                  <a:gd name="T46" fmla="*/ 0 w 530"/>
                  <a:gd name="T47" fmla="*/ 0 h 557"/>
                  <a:gd name="T48" fmla="*/ 0 w 530"/>
                  <a:gd name="T49" fmla="*/ 0 h 557"/>
                  <a:gd name="T50" fmla="*/ 0 w 530"/>
                  <a:gd name="T51" fmla="*/ 0 h 557"/>
                  <a:gd name="T52" fmla="*/ 0 w 530"/>
                  <a:gd name="T53" fmla="*/ 0 h 557"/>
                  <a:gd name="T54" fmla="*/ 0 w 530"/>
                  <a:gd name="T55" fmla="*/ 0 h 557"/>
                  <a:gd name="T56" fmla="*/ 0 w 530"/>
                  <a:gd name="T57" fmla="*/ 0 h 557"/>
                  <a:gd name="T58" fmla="*/ 0 w 530"/>
                  <a:gd name="T59" fmla="*/ 0 h 557"/>
                  <a:gd name="T60" fmla="*/ 0 w 530"/>
                  <a:gd name="T61" fmla="*/ 0 h 557"/>
                  <a:gd name="T62" fmla="*/ 0 w 530"/>
                  <a:gd name="T63" fmla="*/ 0 h 557"/>
                  <a:gd name="T64" fmla="*/ 0 w 530"/>
                  <a:gd name="T65" fmla="*/ 0 h 557"/>
                  <a:gd name="T66" fmla="*/ 0 w 530"/>
                  <a:gd name="T67" fmla="*/ 0 h 557"/>
                  <a:gd name="T68" fmla="*/ 0 w 530"/>
                  <a:gd name="T69" fmla="*/ 0 h 557"/>
                  <a:gd name="T70" fmla="*/ 0 w 530"/>
                  <a:gd name="T71" fmla="*/ 0 h 557"/>
                  <a:gd name="T72" fmla="*/ 0 w 530"/>
                  <a:gd name="T73" fmla="*/ 0 h 557"/>
                  <a:gd name="T74" fmla="*/ 0 w 530"/>
                  <a:gd name="T75" fmla="*/ 0 h 5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0"/>
                  <a:gd name="T115" fmla="*/ 0 h 557"/>
                  <a:gd name="T116" fmla="*/ 530 w 530"/>
                  <a:gd name="T117" fmla="*/ 557 h 5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0" h="557">
                    <a:moveTo>
                      <a:pt x="188" y="226"/>
                    </a:moveTo>
                    <a:lnTo>
                      <a:pt x="201" y="234"/>
                    </a:lnTo>
                    <a:lnTo>
                      <a:pt x="192" y="270"/>
                    </a:lnTo>
                    <a:lnTo>
                      <a:pt x="205" y="304"/>
                    </a:lnTo>
                    <a:lnTo>
                      <a:pt x="208" y="326"/>
                    </a:lnTo>
                    <a:lnTo>
                      <a:pt x="211" y="369"/>
                    </a:lnTo>
                    <a:lnTo>
                      <a:pt x="218" y="404"/>
                    </a:lnTo>
                    <a:lnTo>
                      <a:pt x="225" y="427"/>
                    </a:lnTo>
                    <a:lnTo>
                      <a:pt x="238" y="443"/>
                    </a:lnTo>
                    <a:lnTo>
                      <a:pt x="292" y="480"/>
                    </a:lnTo>
                    <a:lnTo>
                      <a:pt x="303" y="486"/>
                    </a:lnTo>
                    <a:lnTo>
                      <a:pt x="319" y="486"/>
                    </a:lnTo>
                    <a:lnTo>
                      <a:pt x="332" y="504"/>
                    </a:lnTo>
                    <a:lnTo>
                      <a:pt x="325" y="518"/>
                    </a:lnTo>
                    <a:lnTo>
                      <a:pt x="313" y="529"/>
                    </a:lnTo>
                    <a:lnTo>
                      <a:pt x="308" y="545"/>
                    </a:lnTo>
                    <a:lnTo>
                      <a:pt x="335" y="550"/>
                    </a:lnTo>
                    <a:lnTo>
                      <a:pt x="365" y="557"/>
                    </a:lnTo>
                    <a:lnTo>
                      <a:pt x="384" y="540"/>
                    </a:lnTo>
                    <a:lnTo>
                      <a:pt x="452" y="508"/>
                    </a:lnTo>
                    <a:lnTo>
                      <a:pt x="466" y="490"/>
                    </a:lnTo>
                    <a:lnTo>
                      <a:pt x="488" y="491"/>
                    </a:lnTo>
                    <a:lnTo>
                      <a:pt x="530" y="470"/>
                    </a:lnTo>
                    <a:lnTo>
                      <a:pt x="511" y="422"/>
                    </a:lnTo>
                    <a:lnTo>
                      <a:pt x="508" y="409"/>
                    </a:lnTo>
                    <a:lnTo>
                      <a:pt x="492" y="369"/>
                    </a:lnTo>
                    <a:lnTo>
                      <a:pt x="484" y="333"/>
                    </a:lnTo>
                    <a:lnTo>
                      <a:pt x="469" y="297"/>
                    </a:lnTo>
                    <a:lnTo>
                      <a:pt x="459" y="261"/>
                    </a:lnTo>
                    <a:lnTo>
                      <a:pt x="446" y="230"/>
                    </a:lnTo>
                    <a:lnTo>
                      <a:pt x="440" y="198"/>
                    </a:lnTo>
                    <a:lnTo>
                      <a:pt x="436" y="186"/>
                    </a:lnTo>
                    <a:lnTo>
                      <a:pt x="417" y="164"/>
                    </a:lnTo>
                    <a:lnTo>
                      <a:pt x="398" y="147"/>
                    </a:lnTo>
                    <a:lnTo>
                      <a:pt x="388" y="150"/>
                    </a:lnTo>
                    <a:lnTo>
                      <a:pt x="378" y="147"/>
                    </a:lnTo>
                    <a:lnTo>
                      <a:pt x="347" y="127"/>
                    </a:lnTo>
                    <a:lnTo>
                      <a:pt x="299" y="94"/>
                    </a:lnTo>
                    <a:lnTo>
                      <a:pt x="274" y="65"/>
                    </a:lnTo>
                    <a:lnTo>
                      <a:pt x="253" y="50"/>
                    </a:lnTo>
                    <a:lnTo>
                      <a:pt x="227" y="22"/>
                    </a:lnTo>
                    <a:lnTo>
                      <a:pt x="191" y="0"/>
                    </a:lnTo>
                    <a:lnTo>
                      <a:pt x="173" y="55"/>
                    </a:lnTo>
                    <a:lnTo>
                      <a:pt x="166" y="62"/>
                    </a:lnTo>
                    <a:lnTo>
                      <a:pt x="156" y="58"/>
                    </a:lnTo>
                    <a:lnTo>
                      <a:pt x="149" y="48"/>
                    </a:lnTo>
                    <a:lnTo>
                      <a:pt x="129" y="39"/>
                    </a:lnTo>
                    <a:lnTo>
                      <a:pt x="123" y="18"/>
                    </a:lnTo>
                    <a:lnTo>
                      <a:pt x="119" y="9"/>
                    </a:lnTo>
                    <a:lnTo>
                      <a:pt x="85" y="2"/>
                    </a:lnTo>
                    <a:lnTo>
                      <a:pt x="61" y="19"/>
                    </a:lnTo>
                    <a:lnTo>
                      <a:pt x="36" y="25"/>
                    </a:lnTo>
                    <a:lnTo>
                      <a:pt x="19" y="54"/>
                    </a:lnTo>
                    <a:lnTo>
                      <a:pt x="6" y="66"/>
                    </a:lnTo>
                    <a:lnTo>
                      <a:pt x="0" y="82"/>
                    </a:lnTo>
                    <a:lnTo>
                      <a:pt x="21" y="107"/>
                    </a:lnTo>
                    <a:lnTo>
                      <a:pt x="28" y="108"/>
                    </a:lnTo>
                    <a:lnTo>
                      <a:pt x="33" y="101"/>
                    </a:lnTo>
                    <a:lnTo>
                      <a:pt x="65" y="100"/>
                    </a:lnTo>
                    <a:lnTo>
                      <a:pt x="77" y="104"/>
                    </a:lnTo>
                    <a:lnTo>
                      <a:pt x="85" y="120"/>
                    </a:lnTo>
                    <a:lnTo>
                      <a:pt x="78" y="139"/>
                    </a:lnTo>
                    <a:lnTo>
                      <a:pt x="72" y="136"/>
                    </a:lnTo>
                    <a:lnTo>
                      <a:pt x="70" y="126"/>
                    </a:lnTo>
                    <a:lnTo>
                      <a:pt x="65" y="129"/>
                    </a:lnTo>
                    <a:lnTo>
                      <a:pt x="61" y="140"/>
                    </a:lnTo>
                    <a:lnTo>
                      <a:pt x="52" y="140"/>
                    </a:lnTo>
                    <a:lnTo>
                      <a:pt x="44" y="151"/>
                    </a:lnTo>
                    <a:lnTo>
                      <a:pt x="42" y="166"/>
                    </a:lnTo>
                    <a:lnTo>
                      <a:pt x="77" y="182"/>
                    </a:lnTo>
                    <a:lnTo>
                      <a:pt x="84" y="195"/>
                    </a:lnTo>
                    <a:lnTo>
                      <a:pt x="91" y="202"/>
                    </a:lnTo>
                    <a:lnTo>
                      <a:pt x="119" y="214"/>
                    </a:lnTo>
                    <a:lnTo>
                      <a:pt x="127" y="226"/>
                    </a:lnTo>
                    <a:lnTo>
                      <a:pt x="137" y="233"/>
                    </a:lnTo>
                    <a:lnTo>
                      <a:pt x="149" y="236"/>
                    </a:lnTo>
                    <a:lnTo>
                      <a:pt x="188" y="22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484" name="Freeform 420"/>
              <p:cNvSpPr>
                <a:spLocks/>
              </p:cNvSpPr>
              <p:nvPr/>
            </p:nvSpPr>
            <p:spPr bwMode="auto">
              <a:xfrm>
                <a:off x="3879" y="2923"/>
                <a:ext cx="176" cy="180"/>
              </a:xfrm>
              <a:custGeom>
                <a:avLst/>
                <a:gdLst>
                  <a:gd name="T0" fmla="*/ 0 w 528"/>
                  <a:gd name="T1" fmla="*/ 0 h 541"/>
                  <a:gd name="T2" fmla="*/ 0 w 528"/>
                  <a:gd name="T3" fmla="*/ 0 h 541"/>
                  <a:gd name="T4" fmla="*/ 0 w 528"/>
                  <a:gd name="T5" fmla="*/ 0 h 541"/>
                  <a:gd name="T6" fmla="*/ 0 w 528"/>
                  <a:gd name="T7" fmla="*/ 0 h 541"/>
                  <a:gd name="T8" fmla="*/ 0 w 528"/>
                  <a:gd name="T9" fmla="*/ 0 h 541"/>
                  <a:gd name="T10" fmla="*/ 0 w 528"/>
                  <a:gd name="T11" fmla="*/ 0 h 541"/>
                  <a:gd name="T12" fmla="*/ 0 w 528"/>
                  <a:gd name="T13" fmla="*/ 0 h 541"/>
                  <a:gd name="T14" fmla="*/ 0 w 528"/>
                  <a:gd name="T15" fmla="*/ 0 h 541"/>
                  <a:gd name="T16" fmla="*/ 0 w 528"/>
                  <a:gd name="T17" fmla="*/ 0 h 541"/>
                  <a:gd name="T18" fmla="*/ 0 w 528"/>
                  <a:gd name="T19" fmla="*/ 0 h 541"/>
                  <a:gd name="T20" fmla="*/ 0 w 528"/>
                  <a:gd name="T21" fmla="*/ 0 h 541"/>
                  <a:gd name="T22" fmla="*/ 0 w 528"/>
                  <a:gd name="T23" fmla="*/ 0 h 541"/>
                  <a:gd name="T24" fmla="*/ 0 w 528"/>
                  <a:gd name="T25" fmla="*/ 0 h 541"/>
                  <a:gd name="T26" fmla="*/ 0 w 528"/>
                  <a:gd name="T27" fmla="*/ 0 h 541"/>
                  <a:gd name="T28" fmla="*/ 0 w 528"/>
                  <a:gd name="T29" fmla="*/ 0 h 541"/>
                  <a:gd name="T30" fmla="*/ 0 w 528"/>
                  <a:gd name="T31" fmla="*/ 0 h 541"/>
                  <a:gd name="T32" fmla="*/ 0 w 528"/>
                  <a:gd name="T33" fmla="*/ 0 h 541"/>
                  <a:gd name="T34" fmla="*/ 0 w 528"/>
                  <a:gd name="T35" fmla="*/ 0 h 541"/>
                  <a:gd name="T36" fmla="*/ 0 w 528"/>
                  <a:gd name="T37" fmla="*/ 0 h 541"/>
                  <a:gd name="T38" fmla="*/ 0 w 528"/>
                  <a:gd name="T39" fmla="*/ 0 h 541"/>
                  <a:gd name="T40" fmla="*/ 0 w 528"/>
                  <a:gd name="T41" fmla="*/ 0 h 541"/>
                  <a:gd name="T42" fmla="*/ 0 w 528"/>
                  <a:gd name="T43" fmla="*/ 0 h 541"/>
                  <a:gd name="T44" fmla="*/ 0 w 528"/>
                  <a:gd name="T45" fmla="*/ 0 h 541"/>
                  <a:gd name="T46" fmla="*/ 0 w 528"/>
                  <a:gd name="T47" fmla="*/ 0 h 541"/>
                  <a:gd name="T48" fmla="*/ 0 w 528"/>
                  <a:gd name="T49" fmla="*/ 0 h 541"/>
                  <a:gd name="T50" fmla="*/ 0 w 528"/>
                  <a:gd name="T51" fmla="*/ 0 h 541"/>
                  <a:gd name="T52" fmla="*/ 0 w 528"/>
                  <a:gd name="T53" fmla="*/ 0 h 541"/>
                  <a:gd name="T54" fmla="*/ 0 w 528"/>
                  <a:gd name="T55" fmla="*/ 0 h 541"/>
                  <a:gd name="T56" fmla="*/ 0 w 528"/>
                  <a:gd name="T57" fmla="*/ 0 h 541"/>
                  <a:gd name="T58" fmla="*/ 0 w 528"/>
                  <a:gd name="T59" fmla="*/ 0 h 541"/>
                  <a:gd name="T60" fmla="*/ 0 w 528"/>
                  <a:gd name="T61" fmla="*/ 0 h 541"/>
                  <a:gd name="T62" fmla="*/ 0 w 528"/>
                  <a:gd name="T63" fmla="*/ 0 h 541"/>
                  <a:gd name="T64" fmla="*/ 0 w 528"/>
                  <a:gd name="T65" fmla="*/ 0 h 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8"/>
                  <a:gd name="T100" fmla="*/ 0 h 541"/>
                  <a:gd name="T101" fmla="*/ 528 w 528"/>
                  <a:gd name="T102" fmla="*/ 541 h 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8" h="541">
                    <a:moveTo>
                      <a:pt x="94" y="120"/>
                    </a:moveTo>
                    <a:lnTo>
                      <a:pt x="101" y="102"/>
                    </a:lnTo>
                    <a:lnTo>
                      <a:pt x="98" y="87"/>
                    </a:lnTo>
                    <a:lnTo>
                      <a:pt x="117" y="70"/>
                    </a:lnTo>
                    <a:lnTo>
                      <a:pt x="185" y="38"/>
                    </a:lnTo>
                    <a:lnTo>
                      <a:pt x="199" y="20"/>
                    </a:lnTo>
                    <a:lnTo>
                      <a:pt x="221" y="21"/>
                    </a:lnTo>
                    <a:lnTo>
                      <a:pt x="263" y="0"/>
                    </a:lnTo>
                    <a:lnTo>
                      <a:pt x="266" y="31"/>
                    </a:lnTo>
                    <a:lnTo>
                      <a:pt x="274" y="70"/>
                    </a:lnTo>
                    <a:lnTo>
                      <a:pt x="292" y="107"/>
                    </a:lnTo>
                    <a:lnTo>
                      <a:pt x="328" y="163"/>
                    </a:lnTo>
                    <a:lnTo>
                      <a:pt x="358" y="205"/>
                    </a:lnTo>
                    <a:lnTo>
                      <a:pt x="384" y="232"/>
                    </a:lnTo>
                    <a:lnTo>
                      <a:pt x="416" y="262"/>
                    </a:lnTo>
                    <a:lnTo>
                      <a:pt x="453" y="305"/>
                    </a:lnTo>
                    <a:lnTo>
                      <a:pt x="492" y="320"/>
                    </a:lnTo>
                    <a:lnTo>
                      <a:pt x="499" y="332"/>
                    </a:lnTo>
                    <a:lnTo>
                      <a:pt x="501" y="355"/>
                    </a:lnTo>
                    <a:lnTo>
                      <a:pt x="509" y="366"/>
                    </a:lnTo>
                    <a:lnTo>
                      <a:pt x="528" y="378"/>
                    </a:lnTo>
                    <a:lnTo>
                      <a:pt x="518" y="399"/>
                    </a:lnTo>
                    <a:lnTo>
                      <a:pt x="498" y="416"/>
                    </a:lnTo>
                    <a:lnTo>
                      <a:pt x="480" y="446"/>
                    </a:lnTo>
                    <a:lnTo>
                      <a:pt x="463" y="457"/>
                    </a:lnTo>
                    <a:lnTo>
                      <a:pt x="449" y="474"/>
                    </a:lnTo>
                    <a:lnTo>
                      <a:pt x="430" y="462"/>
                    </a:lnTo>
                    <a:lnTo>
                      <a:pt x="405" y="450"/>
                    </a:lnTo>
                    <a:lnTo>
                      <a:pt x="382" y="452"/>
                    </a:lnTo>
                    <a:lnTo>
                      <a:pt x="361" y="459"/>
                    </a:lnTo>
                    <a:lnTo>
                      <a:pt x="343" y="474"/>
                    </a:lnTo>
                    <a:lnTo>
                      <a:pt x="330" y="498"/>
                    </a:lnTo>
                    <a:lnTo>
                      <a:pt x="322" y="520"/>
                    </a:lnTo>
                    <a:lnTo>
                      <a:pt x="310" y="531"/>
                    </a:lnTo>
                    <a:lnTo>
                      <a:pt x="289" y="530"/>
                    </a:lnTo>
                    <a:lnTo>
                      <a:pt x="267" y="541"/>
                    </a:lnTo>
                    <a:lnTo>
                      <a:pt x="253" y="528"/>
                    </a:lnTo>
                    <a:lnTo>
                      <a:pt x="231" y="521"/>
                    </a:lnTo>
                    <a:lnTo>
                      <a:pt x="212" y="510"/>
                    </a:lnTo>
                    <a:lnTo>
                      <a:pt x="193" y="509"/>
                    </a:lnTo>
                    <a:lnTo>
                      <a:pt x="179" y="521"/>
                    </a:lnTo>
                    <a:lnTo>
                      <a:pt x="165" y="524"/>
                    </a:lnTo>
                    <a:lnTo>
                      <a:pt x="146" y="512"/>
                    </a:lnTo>
                    <a:lnTo>
                      <a:pt x="126" y="506"/>
                    </a:lnTo>
                    <a:lnTo>
                      <a:pt x="101" y="471"/>
                    </a:lnTo>
                    <a:lnTo>
                      <a:pt x="82" y="457"/>
                    </a:lnTo>
                    <a:lnTo>
                      <a:pt x="72" y="435"/>
                    </a:lnTo>
                    <a:lnTo>
                      <a:pt x="62" y="416"/>
                    </a:lnTo>
                    <a:lnTo>
                      <a:pt x="38" y="400"/>
                    </a:lnTo>
                    <a:lnTo>
                      <a:pt x="26" y="380"/>
                    </a:lnTo>
                    <a:lnTo>
                      <a:pt x="0" y="352"/>
                    </a:lnTo>
                    <a:lnTo>
                      <a:pt x="23" y="327"/>
                    </a:lnTo>
                    <a:lnTo>
                      <a:pt x="62" y="334"/>
                    </a:lnTo>
                    <a:lnTo>
                      <a:pt x="81" y="330"/>
                    </a:lnTo>
                    <a:lnTo>
                      <a:pt x="80" y="303"/>
                    </a:lnTo>
                    <a:lnTo>
                      <a:pt x="65" y="292"/>
                    </a:lnTo>
                    <a:lnTo>
                      <a:pt x="61" y="281"/>
                    </a:lnTo>
                    <a:lnTo>
                      <a:pt x="51" y="268"/>
                    </a:lnTo>
                    <a:lnTo>
                      <a:pt x="48" y="255"/>
                    </a:lnTo>
                    <a:lnTo>
                      <a:pt x="35" y="237"/>
                    </a:lnTo>
                    <a:lnTo>
                      <a:pt x="35" y="218"/>
                    </a:lnTo>
                    <a:lnTo>
                      <a:pt x="23" y="206"/>
                    </a:lnTo>
                    <a:lnTo>
                      <a:pt x="32" y="175"/>
                    </a:lnTo>
                    <a:lnTo>
                      <a:pt x="42" y="156"/>
                    </a:lnTo>
                    <a:lnTo>
                      <a:pt x="46" y="127"/>
                    </a:lnTo>
                    <a:lnTo>
                      <a:pt x="72" y="128"/>
                    </a:lnTo>
                    <a:lnTo>
                      <a:pt x="94" y="12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485" name="Freeform 421"/>
              <p:cNvSpPr>
                <a:spLocks/>
              </p:cNvSpPr>
              <p:nvPr/>
            </p:nvSpPr>
            <p:spPr bwMode="auto">
              <a:xfrm>
                <a:off x="3968" y="3049"/>
                <a:ext cx="119" cy="104"/>
              </a:xfrm>
              <a:custGeom>
                <a:avLst/>
                <a:gdLst>
                  <a:gd name="T0" fmla="*/ 0 w 358"/>
                  <a:gd name="T1" fmla="*/ 0 h 311"/>
                  <a:gd name="T2" fmla="*/ 0 w 358"/>
                  <a:gd name="T3" fmla="*/ 0 h 311"/>
                  <a:gd name="T4" fmla="*/ 0 w 358"/>
                  <a:gd name="T5" fmla="*/ 0 h 311"/>
                  <a:gd name="T6" fmla="*/ 0 w 358"/>
                  <a:gd name="T7" fmla="*/ 0 h 311"/>
                  <a:gd name="T8" fmla="*/ 0 w 358"/>
                  <a:gd name="T9" fmla="*/ 0 h 311"/>
                  <a:gd name="T10" fmla="*/ 0 w 358"/>
                  <a:gd name="T11" fmla="*/ 0 h 311"/>
                  <a:gd name="T12" fmla="*/ 0 w 358"/>
                  <a:gd name="T13" fmla="*/ 0 h 311"/>
                  <a:gd name="T14" fmla="*/ 0 w 358"/>
                  <a:gd name="T15" fmla="*/ 0 h 311"/>
                  <a:gd name="T16" fmla="*/ 0 w 358"/>
                  <a:gd name="T17" fmla="*/ 0 h 311"/>
                  <a:gd name="T18" fmla="*/ 0 w 358"/>
                  <a:gd name="T19" fmla="*/ 0 h 311"/>
                  <a:gd name="T20" fmla="*/ 0 w 358"/>
                  <a:gd name="T21" fmla="*/ 0 h 311"/>
                  <a:gd name="T22" fmla="*/ 0 w 358"/>
                  <a:gd name="T23" fmla="*/ 0 h 311"/>
                  <a:gd name="T24" fmla="*/ 0 w 358"/>
                  <a:gd name="T25" fmla="*/ 0 h 311"/>
                  <a:gd name="T26" fmla="*/ 0 w 358"/>
                  <a:gd name="T27" fmla="*/ 0 h 311"/>
                  <a:gd name="T28" fmla="*/ 0 w 358"/>
                  <a:gd name="T29" fmla="*/ 0 h 311"/>
                  <a:gd name="T30" fmla="*/ 0 w 358"/>
                  <a:gd name="T31" fmla="*/ 0 h 311"/>
                  <a:gd name="T32" fmla="*/ 0 w 358"/>
                  <a:gd name="T33" fmla="*/ 0 h 311"/>
                  <a:gd name="T34" fmla="*/ 0 w 358"/>
                  <a:gd name="T35" fmla="*/ 0 h 311"/>
                  <a:gd name="T36" fmla="*/ 0 w 358"/>
                  <a:gd name="T37" fmla="*/ 0 h 311"/>
                  <a:gd name="T38" fmla="*/ 0 w 358"/>
                  <a:gd name="T39" fmla="*/ 0 h 311"/>
                  <a:gd name="T40" fmla="*/ 0 w 358"/>
                  <a:gd name="T41" fmla="*/ 0 h 311"/>
                  <a:gd name="T42" fmla="*/ 0 w 358"/>
                  <a:gd name="T43" fmla="*/ 0 h 311"/>
                  <a:gd name="T44" fmla="*/ 0 w 358"/>
                  <a:gd name="T45" fmla="*/ 0 h 311"/>
                  <a:gd name="T46" fmla="*/ 0 w 358"/>
                  <a:gd name="T47" fmla="*/ 0 h 311"/>
                  <a:gd name="T48" fmla="*/ 0 w 358"/>
                  <a:gd name="T49" fmla="*/ 0 h 311"/>
                  <a:gd name="T50" fmla="*/ 0 w 358"/>
                  <a:gd name="T51" fmla="*/ 0 h 311"/>
                  <a:gd name="T52" fmla="*/ 0 w 358"/>
                  <a:gd name="T53" fmla="*/ 0 h 311"/>
                  <a:gd name="T54" fmla="*/ 0 w 358"/>
                  <a:gd name="T55" fmla="*/ 0 h 311"/>
                  <a:gd name="T56" fmla="*/ 0 w 358"/>
                  <a:gd name="T57" fmla="*/ 0 h 311"/>
                  <a:gd name="T58" fmla="*/ 0 w 358"/>
                  <a:gd name="T59" fmla="*/ 0 h 311"/>
                  <a:gd name="T60" fmla="*/ 0 w 358"/>
                  <a:gd name="T61" fmla="*/ 0 h 311"/>
                  <a:gd name="T62" fmla="*/ 0 w 358"/>
                  <a:gd name="T63" fmla="*/ 0 h 311"/>
                  <a:gd name="T64" fmla="*/ 0 w 358"/>
                  <a:gd name="T65" fmla="*/ 0 h 311"/>
                  <a:gd name="T66" fmla="*/ 0 w 358"/>
                  <a:gd name="T67" fmla="*/ 0 h 311"/>
                  <a:gd name="T68" fmla="*/ 0 w 358"/>
                  <a:gd name="T69" fmla="*/ 0 h 311"/>
                  <a:gd name="T70" fmla="*/ 0 w 358"/>
                  <a:gd name="T71" fmla="*/ 0 h 311"/>
                  <a:gd name="T72" fmla="*/ 0 w 358"/>
                  <a:gd name="T73" fmla="*/ 0 h 311"/>
                  <a:gd name="T74" fmla="*/ 0 w 358"/>
                  <a:gd name="T75" fmla="*/ 0 h 311"/>
                  <a:gd name="T76" fmla="*/ 0 w 358"/>
                  <a:gd name="T77" fmla="*/ 0 h 311"/>
                  <a:gd name="T78" fmla="*/ 0 w 358"/>
                  <a:gd name="T79" fmla="*/ 0 h 311"/>
                  <a:gd name="T80" fmla="*/ 0 w 358"/>
                  <a:gd name="T81" fmla="*/ 0 h 311"/>
                  <a:gd name="T82" fmla="*/ 0 w 358"/>
                  <a:gd name="T83" fmla="*/ 0 h 311"/>
                  <a:gd name="T84" fmla="*/ 0 w 358"/>
                  <a:gd name="T85" fmla="*/ 0 h 311"/>
                  <a:gd name="T86" fmla="*/ 0 w 358"/>
                  <a:gd name="T87" fmla="*/ 0 h 311"/>
                  <a:gd name="T88" fmla="*/ 0 w 358"/>
                  <a:gd name="T89" fmla="*/ 0 h 311"/>
                  <a:gd name="T90" fmla="*/ 0 w 358"/>
                  <a:gd name="T91" fmla="*/ 0 h 311"/>
                  <a:gd name="T92" fmla="*/ 0 w 358"/>
                  <a:gd name="T93" fmla="*/ 0 h 311"/>
                  <a:gd name="T94" fmla="*/ 0 w 358"/>
                  <a:gd name="T95" fmla="*/ 0 h 311"/>
                  <a:gd name="T96" fmla="*/ 0 w 358"/>
                  <a:gd name="T97" fmla="*/ 0 h 311"/>
                  <a:gd name="T98" fmla="*/ 0 w 358"/>
                  <a:gd name="T99" fmla="*/ 0 h 311"/>
                  <a:gd name="T100" fmla="*/ 0 w 358"/>
                  <a:gd name="T101" fmla="*/ 0 h 311"/>
                  <a:gd name="T102" fmla="*/ 0 w 358"/>
                  <a:gd name="T103" fmla="*/ 0 h 3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8"/>
                  <a:gd name="T157" fmla="*/ 0 h 311"/>
                  <a:gd name="T158" fmla="*/ 358 w 358"/>
                  <a:gd name="T159" fmla="*/ 311 h 3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8" h="311">
                    <a:moveTo>
                      <a:pt x="133" y="285"/>
                    </a:moveTo>
                    <a:lnTo>
                      <a:pt x="147" y="288"/>
                    </a:lnTo>
                    <a:lnTo>
                      <a:pt x="160" y="290"/>
                    </a:lnTo>
                    <a:lnTo>
                      <a:pt x="167" y="306"/>
                    </a:lnTo>
                    <a:lnTo>
                      <a:pt x="188" y="311"/>
                    </a:lnTo>
                    <a:lnTo>
                      <a:pt x="211" y="303"/>
                    </a:lnTo>
                    <a:lnTo>
                      <a:pt x="238" y="282"/>
                    </a:lnTo>
                    <a:lnTo>
                      <a:pt x="264" y="283"/>
                    </a:lnTo>
                    <a:lnTo>
                      <a:pt x="284" y="275"/>
                    </a:lnTo>
                    <a:lnTo>
                      <a:pt x="307" y="271"/>
                    </a:lnTo>
                    <a:lnTo>
                      <a:pt x="304" y="247"/>
                    </a:lnTo>
                    <a:lnTo>
                      <a:pt x="313" y="196"/>
                    </a:lnTo>
                    <a:lnTo>
                      <a:pt x="322" y="181"/>
                    </a:lnTo>
                    <a:lnTo>
                      <a:pt x="339" y="163"/>
                    </a:lnTo>
                    <a:lnTo>
                      <a:pt x="346" y="149"/>
                    </a:lnTo>
                    <a:lnTo>
                      <a:pt x="340" y="110"/>
                    </a:lnTo>
                    <a:lnTo>
                      <a:pt x="353" y="90"/>
                    </a:lnTo>
                    <a:lnTo>
                      <a:pt x="353" y="74"/>
                    </a:lnTo>
                    <a:lnTo>
                      <a:pt x="358" y="53"/>
                    </a:lnTo>
                    <a:lnTo>
                      <a:pt x="306" y="15"/>
                    </a:lnTo>
                    <a:lnTo>
                      <a:pt x="287" y="10"/>
                    </a:lnTo>
                    <a:lnTo>
                      <a:pt x="261" y="0"/>
                    </a:lnTo>
                    <a:lnTo>
                      <a:pt x="251" y="21"/>
                    </a:lnTo>
                    <a:lnTo>
                      <a:pt x="231" y="38"/>
                    </a:lnTo>
                    <a:lnTo>
                      <a:pt x="213" y="68"/>
                    </a:lnTo>
                    <a:lnTo>
                      <a:pt x="196" y="79"/>
                    </a:lnTo>
                    <a:lnTo>
                      <a:pt x="182" y="96"/>
                    </a:lnTo>
                    <a:lnTo>
                      <a:pt x="163" y="84"/>
                    </a:lnTo>
                    <a:lnTo>
                      <a:pt x="138" y="72"/>
                    </a:lnTo>
                    <a:lnTo>
                      <a:pt x="115" y="74"/>
                    </a:lnTo>
                    <a:lnTo>
                      <a:pt x="94" y="81"/>
                    </a:lnTo>
                    <a:lnTo>
                      <a:pt x="76" y="96"/>
                    </a:lnTo>
                    <a:lnTo>
                      <a:pt x="63" y="120"/>
                    </a:lnTo>
                    <a:lnTo>
                      <a:pt x="55" y="142"/>
                    </a:lnTo>
                    <a:lnTo>
                      <a:pt x="43" y="153"/>
                    </a:lnTo>
                    <a:lnTo>
                      <a:pt x="22" y="152"/>
                    </a:lnTo>
                    <a:lnTo>
                      <a:pt x="0" y="163"/>
                    </a:lnTo>
                    <a:lnTo>
                      <a:pt x="13" y="202"/>
                    </a:lnTo>
                    <a:lnTo>
                      <a:pt x="7" y="228"/>
                    </a:lnTo>
                    <a:lnTo>
                      <a:pt x="7" y="253"/>
                    </a:lnTo>
                    <a:lnTo>
                      <a:pt x="0" y="275"/>
                    </a:lnTo>
                    <a:lnTo>
                      <a:pt x="19" y="302"/>
                    </a:lnTo>
                    <a:lnTo>
                      <a:pt x="33" y="304"/>
                    </a:lnTo>
                    <a:lnTo>
                      <a:pt x="40" y="292"/>
                    </a:lnTo>
                    <a:lnTo>
                      <a:pt x="39" y="271"/>
                    </a:lnTo>
                    <a:lnTo>
                      <a:pt x="42" y="261"/>
                    </a:lnTo>
                    <a:lnTo>
                      <a:pt x="56" y="256"/>
                    </a:lnTo>
                    <a:lnTo>
                      <a:pt x="72" y="264"/>
                    </a:lnTo>
                    <a:lnTo>
                      <a:pt x="89" y="260"/>
                    </a:lnTo>
                    <a:lnTo>
                      <a:pt x="108" y="264"/>
                    </a:lnTo>
                    <a:lnTo>
                      <a:pt x="118" y="277"/>
                    </a:lnTo>
                    <a:lnTo>
                      <a:pt x="133" y="285"/>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486" name="Freeform 422"/>
              <p:cNvSpPr>
                <a:spLocks/>
              </p:cNvSpPr>
              <p:nvPr/>
            </p:nvSpPr>
            <p:spPr bwMode="auto">
              <a:xfrm>
                <a:off x="3890" y="1464"/>
                <a:ext cx="66" cy="50"/>
              </a:xfrm>
              <a:custGeom>
                <a:avLst/>
                <a:gdLst>
                  <a:gd name="T0" fmla="*/ 0 w 198"/>
                  <a:gd name="T1" fmla="*/ 0 h 150"/>
                  <a:gd name="T2" fmla="*/ 0 w 198"/>
                  <a:gd name="T3" fmla="*/ 0 h 150"/>
                  <a:gd name="T4" fmla="*/ 0 w 198"/>
                  <a:gd name="T5" fmla="*/ 0 h 150"/>
                  <a:gd name="T6" fmla="*/ 0 w 198"/>
                  <a:gd name="T7" fmla="*/ 0 h 150"/>
                  <a:gd name="T8" fmla="*/ 0 w 198"/>
                  <a:gd name="T9" fmla="*/ 0 h 150"/>
                  <a:gd name="T10" fmla="*/ 0 w 198"/>
                  <a:gd name="T11" fmla="*/ 0 h 150"/>
                  <a:gd name="T12" fmla="*/ 0 w 198"/>
                  <a:gd name="T13" fmla="*/ 0 h 150"/>
                  <a:gd name="T14" fmla="*/ 0 w 198"/>
                  <a:gd name="T15" fmla="*/ 0 h 150"/>
                  <a:gd name="T16" fmla="*/ 0 w 198"/>
                  <a:gd name="T17" fmla="*/ 0 h 150"/>
                  <a:gd name="T18" fmla="*/ 0 w 198"/>
                  <a:gd name="T19" fmla="*/ 0 h 150"/>
                  <a:gd name="T20" fmla="*/ 0 w 198"/>
                  <a:gd name="T21" fmla="*/ 0 h 150"/>
                  <a:gd name="T22" fmla="*/ 0 w 198"/>
                  <a:gd name="T23" fmla="*/ 0 h 150"/>
                  <a:gd name="T24" fmla="*/ 0 w 198"/>
                  <a:gd name="T25" fmla="*/ 0 h 150"/>
                  <a:gd name="T26" fmla="*/ 0 w 198"/>
                  <a:gd name="T27" fmla="*/ 0 h 150"/>
                  <a:gd name="T28" fmla="*/ 0 w 198"/>
                  <a:gd name="T29" fmla="*/ 0 h 150"/>
                  <a:gd name="T30" fmla="*/ 0 w 198"/>
                  <a:gd name="T31" fmla="*/ 0 h 150"/>
                  <a:gd name="T32" fmla="*/ 0 w 198"/>
                  <a:gd name="T33" fmla="*/ 0 h 150"/>
                  <a:gd name="T34" fmla="*/ 0 w 198"/>
                  <a:gd name="T35" fmla="*/ 0 h 150"/>
                  <a:gd name="T36" fmla="*/ 0 w 198"/>
                  <a:gd name="T37" fmla="*/ 0 h 150"/>
                  <a:gd name="T38" fmla="*/ 0 w 198"/>
                  <a:gd name="T39" fmla="*/ 0 h 150"/>
                  <a:gd name="T40" fmla="*/ 0 w 198"/>
                  <a:gd name="T41" fmla="*/ 0 h 150"/>
                  <a:gd name="T42" fmla="*/ 0 w 198"/>
                  <a:gd name="T43" fmla="*/ 0 h 150"/>
                  <a:gd name="T44" fmla="*/ 0 w 198"/>
                  <a:gd name="T45" fmla="*/ 0 h 150"/>
                  <a:gd name="T46" fmla="*/ 0 w 198"/>
                  <a:gd name="T47" fmla="*/ 0 h 150"/>
                  <a:gd name="T48" fmla="*/ 0 w 198"/>
                  <a:gd name="T49" fmla="*/ 0 h 150"/>
                  <a:gd name="T50" fmla="*/ 0 w 198"/>
                  <a:gd name="T51" fmla="*/ 0 h 150"/>
                  <a:gd name="T52" fmla="*/ 0 w 198"/>
                  <a:gd name="T53" fmla="*/ 0 h 150"/>
                  <a:gd name="T54" fmla="*/ 0 w 198"/>
                  <a:gd name="T55" fmla="*/ 0 h 150"/>
                  <a:gd name="T56" fmla="*/ 0 w 198"/>
                  <a:gd name="T57" fmla="*/ 0 h 150"/>
                  <a:gd name="T58" fmla="*/ 0 w 198"/>
                  <a:gd name="T59" fmla="*/ 0 h 150"/>
                  <a:gd name="T60" fmla="*/ 0 w 198"/>
                  <a:gd name="T61" fmla="*/ 0 h 150"/>
                  <a:gd name="T62" fmla="*/ 0 w 198"/>
                  <a:gd name="T63" fmla="*/ 0 h 150"/>
                  <a:gd name="T64" fmla="*/ 0 w 198"/>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150"/>
                  <a:gd name="T101" fmla="*/ 198 w 198"/>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150">
                    <a:moveTo>
                      <a:pt x="0" y="125"/>
                    </a:moveTo>
                    <a:lnTo>
                      <a:pt x="10" y="129"/>
                    </a:lnTo>
                    <a:lnTo>
                      <a:pt x="19" y="128"/>
                    </a:lnTo>
                    <a:lnTo>
                      <a:pt x="29" y="125"/>
                    </a:lnTo>
                    <a:lnTo>
                      <a:pt x="33" y="118"/>
                    </a:lnTo>
                    <a:lnTo>
                      <a:pt x="45" y="118"/>
                    </a:lnTo>
                    <a:lnTo>
                      <a:pt x="50" y="126"/>
                    </a:lnTo>
                    <a:lnTo>
                      <a:pt x="68" y="128"/>
                    </a:lnTo>
                    <a:lnTo>
                      <a:pt x="78" y="126"/>
                    </a:lnTo>
                    <a:lnTo>
                      <a:pt x="86" y="138"/>
                    </a:lnTo>
                    <a:lnTo>
                      <a:pt x="95" y="139"/>
                    </a:lnTo>
                    <a:lnTo>
                      <a:pt x="107" y="135"/>
                    </a:lnTo>
                    <a:lnTo>
                      <a:pt x="104" y="124"/>
                    </a:lnTo>
                    <a:lnTo>
                      <a:pt x="114" y="118"/>
                    </a:lnTo>
                    <a:lnTo>
                      <a:pt x="118" y="126"/>
                    </a:lnTo>
                    <a:lnTo>
                      <a:pt x="127" y="126"/>
                    </a:lnTo>
                    <a:lnTo>
                      <a:pt x="133" y="131"/>
                    </a:lnTo>
                    <a:lnTo>
                      <a:pt x="143" y="131"/>
                    </a:lnTo>
                    <a:lnTo>
                      <a:pt x="151" y="135"/>
                    </a:lnTo>
                    <a:lnTo>
                      <a:pt x="163" y="138"/>
                    </a:lnTo>
                    <a:lnTo>
                      <a:pt x="163" y="150"/>
                    </a:lnTo>
                    <a:lnTo>
                      <a:pt x="167" y="150"/>
                    </a:lnTo>
                    <a:lnTo>
                      <a:pt x="173" y="140"/>
                    </a:lnTo>
                    <a:lnTo>
                      <a:pt x="182" y="135"/>
                    </a:lnTo>
                    <a:lnTo>
                      <a:pt x="174" y="132"/>
                    </a:lnTo>
                    <a:lnTo>
                      <a:pt x="193" y="124"/>
                    </a:lnTo>
                    <a:lnTo>
                      <a:pt x="192" y="117"/>
                    </a:lnTo>
                    <a:lnTo>
                      <a:pt x="198" y="107"/>
                    </a:lnTo>
                    <a:lnTo>
                      <a:pt x="186" y="101"/>
                    </a:lnTo>
                    <a:lnTo>
                      <a:pt x="180" y="106"/>
                    </a:lnTo>
                    <a:lnTo>
                      <a:pt x="177" y="99"/>
                    </a:lnTo>
                    <a:lnTo>
                      <a:pt x="167" y="95"/>
                    </a:lnTo>
                    <a:lnTo>
                      <a:pt x="159" y="95"/>
                    </a:lnTo>
                    <a:lnTo>
                      <a:pt x="154" y="99"/>
                    </a:lnTo>
                    <a:lnTo>
                      <a:pt x="160" y="71"/>
                    </a:lnTo>
                    <a:lnTo>
                      <a:pt x="164" y="67"/>
                    </a:lnTo>
                    <a:lnTo>
                      <a:pt x="153" y="65"/>
                    </a:lnTo>
                    <a:lnTo>
                      <a:pt x="151" y="60"/>
                    </a:lnTo>
                    <a:lnTo>
                      <a:pt x="144" y="58"/>
                    </a:lnTo>
                    <a:lnTo>
                      <a:pt x="140" y="47"/>
                    </a:lnTo>
                    <a:lnTo>
                      <a:pt x="121" y="38"/>
                    </a:lnTo>
                    <a:lnTo>
                      <a:pt x="120" y="32"/>
                    </a:lnTo>
                    <a:lnTo>
                      <a:pt x="123" y="22"/>
                    </a:lnTo>
                    <a:lnTo>
                      <a:pt x="128" y="17"/>
                    </a:lnTo>
                    <a:lnTo>
                      <a:pt x="124" y="4"/>
                    </a:lnTo>
                    <a:lnTo>
                      <a:pt x="115" y="0"/>
                    </a:lnTo>
                    <a:lnTo>
                      <a:pt x="111" y="8"/>
                    </a:lnTo>
                    <a:lnTo>
                      <a:pt x="111" y="14"/>
                    </a:lnTo>
                    <a:lnTo>
                      <a:pt x="102" y="15"/>
                    </a:lnTo>
                    <a:lnTo>
                      <a:pt x="98" y="21"/>
                    </a:lnTo>
                    <a:lnTo>
                      <a:pt x="89" y="14"/>
                    </a:lnTo>
                    <a:lnTo>
                      <a:pt x="86" y="18"/>
                    </a:lnTo>
                    <a:lnTo>
                      <a:pt x="71" y="18"/>
                    </a:lnTo>
                    <a:lnTo>
                      <a:pt x="75" y="8"/>
                    </a:lnTo>
                    <a:lnTo>
                      <a:pt x="50" y="10"/>
                    </a:lnTo>
                    <a:lnTo>
                      <a:pt x="45" y="21"/>
                    </a:lnTo>
                    <a:lnTo>
                      <a:pt x="35" y="22"/>
                    </a:lnTo>
                    <a:lnTo>
                      <a:pt x="33" y="29"/>
                    </a:lnTo>
                    <a:lnTo>
                      <a:pt x="35" y="38"/>
                    </a:lnTo>
                    <a:lnTo>
                      <a:pt x="20" y="35"/>
                    </a:lnTo>
                    <a:lnTo>
                      <a:pt x="11" y="39"/>
                    </a:lnTo>
                    <a:lnTo>
                      <a:pt x="9" y="49"/>
                    </a:lnTo>
                    <a:lnTo>
                      <a:pt x="7" y="70"/>
                    </a:lnTo>
                    <a:lnTo>
                      <a:pt x="19" y="72"/>
                    </a:lnTo>
                    <a:lnTo>
                      <a:pt x="6" y="90"/>
                    </a:lnTo>
                    <a:lnTo>
                      <a:pt x="3" y="101"/>
                    </a:lnTo>
                    <a:lnTo>
                      <a:pt x="0" y="125"/>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487" name="Freeform 423"/>
              <p:cNvSpPr>
                <a:spLocks/>
              </p:cNvSpPr>
              <p:nvPr/>
            </p:nvSpPr>
            <p:spPr bwMode="auto">
              <a:xfrm>
                <a:off x="3726" y="1352"/>
                <a:ext cx="323" cy="310"/>
              </a:xfrm>
              <a:custGeom>
                <a:avLst/>
                <a:gdLst>
                  <a:gd name="T0" fmla="*/ 0 w 969"/>
                  <a:gd name="T1" fmla="*/ 0 h 930"/>
                  <a:gd name="T2" fmla="*/ 0 w 969"/>
                  <a:gd name="T3" fmla="*/ 0 h 930"/>
                  <a:gd name="T4" fmla="*/ 0 w 969"/>
                  <a:gd name="T5" fmla="*/ 0 h 930"/>
                  <a:gd name="T6" fmla="*/ 0 w 969"/>
                  <a:gd name="T7" fmla="*/ 0 h 930"/>
                  <a:gd name="T8" fmla="*/ 0 w 969"/>
                  <a:gd name="T9" fmla="*/ 0 h 930"/>
                  <a:gd name="T10" fmla="*/ 0 w 969"/>
                  <a:gd name="T11" fmla="*/ 0 h 930"/>
                  <a:gd name="T12" fmla="*/ 0 w 969"/>
                  <a:gd name="T13" fmla="*/ 0 h 930"/>
                  <a:gd name="T14" fmla="*/ 0 w 969"/>
                  <a:gd name="T15" fmla="*/ 0 h 930"/>
                  <a:gd name="T16" fmla="*/ 0 w 969"/>
                  <a:gd name="T17" fmla="*/ 0 h 930"/>
                  <a:gd name="T18" fmla="*/ 0 w 969"/>
                  <a:gd name="T19" fmla="*/ 0 h 930"/>
                  <a:gd name="T20" fmla="*/ 0 w 969"/>
                  <a:gd name="T21" fmla="*/ 0 h 930"/>
                  <a:gd name="T22" fmla="*/ 0 w 969"/>
                  <a:gd name="T23" fmla="*/ 0 h 930"/>
                  <a:gd name="T24" fmla="*/ 0 w 969"/>
                  <a:gd name="T25" fmla="*/ 0 h 930"/>
                  <a:gd name="T26" fmla="*/ 0 w 969"/>
                  <a:gd name="T27" fmla="*/ 0 h 930"/>
                  <a:gd name="T28" fmla="*/ 0 w 969"/>
                  <a:gd name="T29" fmla="*/ 0 h 930"/>
                  <a:gd name="T30" fmla="*/ 0 w 969"/>
                  <a:gd name="T31" fmla="*/ 0 h 930"/>
                  <a:gd name="T32" fmla="*/ 0 w 969"/>
                  <a:gd name="T33" fmla="*/ 0 h 930"/>
                  <a:gd name="T34" fmla="*/ 0 w 969"/>
                  <a:gd name="T35" fmla="*/ 0 h 930"/>
                  <a:gd name="T36" fmla="*/ 0 w 969"/>
                  <a:gd name="T37" fmla="*/ 0 h 930"/>
                  <a:gd name="T38" fmla="*/ 0 w 969"/>
                  <a:gd name="T39" fmla="*/ 0 h 930"/>
                  <a:gd name="T40" fmla="*/ 0 w 969"/>
                  <a:gd name="T41" fmla="*/ 0 h 930"/>
                  <a:gd name="T42" fmla="*/ 0 w 969"/>
                  <a:gd name="T43" fmla="*/ 0 h 930"/>
                  <a:gd name="T44" fmla="*/ 0 w 969"/>
                  <a:gd name="T45" fmla="*/ 0 h 930"/>
                  <a:gd name="T46" fmla="*/ 0 w 969"/>
                  <a:gd name="T47" fmla="*/ 0 h 930"/>
                  <a:gd name="T48" fmla="*/ 0 w 969"/>
                  <a:gd name="T49" fmla="*/ 0 h 930"/>
                  <a:gd name="T50" fmla="*/ 0 w 969"/>
                  <a:gd name="T51" fmla="*/ 0 h 930"/>
                  <a:gd name="T52" fmla="*/ 0 w 969"/>
                  <a:gd name="T53" fmla="*/ 0 h 930"/>
                  <a:gd name="T54" fmla="*/ 0 w 969"/>
                  <a:gd name="T55" fmla="*/ 0 h 930"/>
                  <a:gd name="T56" fmla="*/ 0 w 969"/>
                  <a:gd name="T57" fmla="*/ 0 h 930"/>
                  <a:gd name="T58" fmla="*/ 0 w 969"/>
                  <a:gd name="T59" fmla="*/ 0 h 930"/>
                  <a:gd name="T60" fmla="*/ 0 w 969"/>
                  <a:gd name="T61" fmla="*/ 0 h 930"/>
                  <a:gd name="T62" fmla="*/ 0 w 969"/>
                  <a:gd name="T63" fmla="*/ 0 h 930"/>
                  <a:gd name="T64" fmla="*/ 0 w 969"/>
                  <a:gd name="T65" fmla="*/ 0 h 930"/>
                  <a:gd name="T66" fmla="*/ 0 w 969"/>
                  <a:gd name="T67" fmla="*/ 0 h 930"/>
                  <a:gd name="T68" fmla="*/ 0 w 969"/>
                  <a:gd name="T69" fmla="*/ 0 h 930"/>
                  <a:gd name="T70" fmla="*/ 0 w 969"/>
                  <a:gd name="T71" fmla="*/ 0 h 930"/>
                  <a:gd name="T72" fmla="*/ 0 w 969"/>
                  <a:gd name="T73" fmla="*/ 0 h 930"/>
                  <a:gd name="T74" fmla="*/ 0 w 969"/>
                  <a:gd name="T75" fmla="*/ 0 h 930"/>
                  <a:gd name="T76" fmla="*/ 0 w 969"/>
                  <a:gd name="T77" fmla="*/ 0 h 930"/>
                  <a:gd name="T78" fmla="*/ 0 w 969"/>
                  <a:gd name="T79" fmla="*/ 0 h 930"/>
                  <a:gd name="T80" fmla="*/ 0 w 969"/>
                  <a:gd name="T81" fmla="*/ 0 h 930"/>
                  <a:gd name="T82" fmla="*/ 0 w 969"/>
                  <a:gd name="T83" fmla="*/ 0 h 930"/>
                  <a:gd name="T84" fmla="*/ 0 w 969"/>
                  <a:gd name="T85" fmla="*/ 0 h 930"/>
                  <a:gd name="T86" fmla="*/ 0 w 969"/>
                  <a:gd name="T87" fmla="*/ 0 h 930"/>
                  <a:gd name="T88" fmla="*/ 0 w 969"/>
                  <a:gd name="T89" fmla="*/ 0 h 930"/>
                  <a:gd name="T90" fmla="*/ 0 w 969"/>
                  <a:gd name="T91" fmla="*/ 0 h 930"/>
                  <a:gd name="T92" fmla="*/ 0 w 969"/>
                  <a:gd name="T93" fmla="*/ 0 h 930"/>
                  <a:gd name="T94" fmla="*/ 0 w 969"/>
                  <a:gd name="T95" fmla="*/ 0 h 930"/>
                  <a:gd name="T96" fmla="*/ 0 w 969"/>
                  <a:gd name="T97" fmla="*/ 0 h 930"/>
                  <a:gd name="T98" fmla="*/ 0 w 969"/>
                  <a:gd name="T99" fmla="*/ 0 h 930"/>
                  <a:gd name="T100" fmla="*/ 0 w 969"/>
                  <a:gd name="T101" fmla="*/ 0 h 930"/>
                  <a:gd name="T102" fmla="*/ 0 w 969"/>
                  <a:gd name="T103" fmla="*/ 0 h 930"/>
                  <a:gd name="T104" fmla="*/ 0 w 969"/>
                  <a:gd name="T105" fmla="*/ 0 h 930"/>
                  <a:gd name="T106" fmla="*/ 0 w 969"/>
                  <a:gd name="T107" fmla="*/ 0 h 930"/>
                  <a:gd name="T108" fmla="*/ 0 w 969"/>
                  <a:gd name="T109" fmla="*/ 0 h 930"/>
                  <a:gd name="T110" fmla="*/ 0 w 969"/>
                  <a:gd name="T111" fmla="*/ 0 h 930"/>
                  <a:gd name="T112" fmla="*/ 0 w 969"/>
                  <a:gd name="T113" fmla="*/ 0 h 9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9"/>
                  <a:gd name="T172" fmla="*/ 0 h 930"/>
                  <a:gd name="T173" fmla="*/ 969 w 969"/>
                  <a:gd name="T174" fmla="*/ 930 h 9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9" h="930">
                    <a:moveTo>
                      <a:pt x="265" y="51"/>
                    </a:moveTo>
                    <a:lnTo>
                      <a:pt x="252" y="44"/>
                    </a:lnTo>
                    <a:lnTo>
                      <a:pt x="244" y="44"/>
                    </a:lnTo>
                    <a:lnTo>
                      <a:pt x="238" y="40"/>
                    </a:lnTo>
                    <a:lnTo>
                      <a:pt x="235" y="32"/>
                    </a:lnTo>
                    <a:lnTo>
                      <a:pt x="229" y="34"/>
                    </a:lnTo>
                    <a:lnTo>
                      <a:pt x="224" y="32"/>
                    </a:lnTo>
                    <a:lnTo>
                      <a:pt x="226" y="40"/>
                    </a:lnTo>
                    <a:lnTo>
                      <a:pt x="219" y="39"/>
                    </a:lnTo>
                    <a:lnTo>
                      <a:pt x="212" y="26"/>
                    </a:lnTo>
                    <a:lnTo>
                      <a:pt x="208" y="33"/>
                    </a:lnTo>
                    <a:lnTo>
                      <a:pt x="202" y="32"/>
                    </a:lnTo>
                    <a:lnTo>
                      <a:pt x="201" y="34"/>
                    </a:lnTo>
                    <a:lnTo>
                      <a:pt x="193" y="36"/>
                    </a:lnTo>
                    <a:lnTo>
                      <a:pt x="193" y="20"/>
                    </a:lnTo>
                    <a:lnTo>
                      <a:pt x="188" y="22"/>
                    </a:lnTo>
                    <a:lnTo>
                      <a:pt x="180" y="23"/>
                    </a:lnTo>
                    <a:lnTo>
                      <a:pt x="186" y="33"/>
                    </a:lnTo>
                    <a:lnTo>
                      <a:pt x="169" y="43"/>
                    </a:lnTo>
                    <a:lnTo>
                      <a:pt x="175" y="51"/>
                    </a:lnTo>
                    <a:lnTo>
                      <a:pt x="162" y="51"/>
                    </a:lnTo>
                    <a:lnTo>
                      <a:pt x="156" y="62"/>
                    </a:lnTo>
                    <a:lnTo>
                      <a:pt x="144" y="62"/>
                    </a:lnTo>
                    <a:lnTo>
                      <a:pt x="140" y="59"/>
                    </a:lnTo>
                    <a:lnTo>
                      <a:pt x="126" y="69"/>
                    </a:lnTo>
                    <a:lnTo>
                      <a:pt x="107" y="65"/>
                    </a:lnTo>
                    <a:lnTo>
                      <a:pt x="124" y="59"/>
                    </a:lnTo>
                    <a:lnTo>
                      <a:pt x="126" y="55"/>
                    </a:lnTo>
                    <a:lnTo>
                      <a:pt x="121" y="48"/>
                    </a:lnTo>
                    <a:lnTo>
                      <a:pt x="114" y="48"/>
                    </a:lnTo>
                    <a:lnTo>
                      <a:pt x="115" y="55"/>
                    </a:lnTo>
                    <a:lnTo>
                      <a:pt x="104" y="55"/>
                    </a:lnTo>
                    <a:lnTo>
                      <a:pt x="100" y="45"/>
                    </a:lnTo>
                    <a:lnTo>
                      <a:pt x="88" y="58"/>
                    </a:lnTo>
                    <a:lnTo>
                      <a:pt x="68" y="77"/>
                    </a:lnTo>
                    <a:lnTo>
                      <a:pt x="61" y="70"/>
                    </a:lnTo>
                    <a:lnTo>
                      <a:pt x="52" y="72"/>
                    </a:lnTo>
                    <a:lnTo>
                      <a:pt x="40" y="69"/>
                    </a:lnTo>
                    <a:lnTo>
                      <a:pt x="26" y="80"/>
                    </a:lnTo>
                    <a:lnTo>
                      <a:pt x="19" y="79"/>
                    </a:lnTo>
                    <a:lnTo>
                      <a:pt x="0" y="87"/>
                    </a:lnTo>
                    <a:lnTo>
                      <a:pt x="10" y="94"/>
                    </a:lnTo>
                    <a:lnTo>
                      <a:pt x="14" y="100"/>
                    </a:lnTo>
                    <a:lnTo>
                      <a:pt x="7" y="104"/>
                    </a:lnTo>
                    <a:lnTo>
                      <a:pt x="7" y="109"/>
                    </a:lnTo>
                    <a:lnTo>
                      <a:pt x="3" y="112"/>
                    </a:lnTo>
                    <a:lnTo>
                      <a:pt x="9" y="120"/>
                    </a:lnTo>
                    <a:lnTo>
                      <a:pt x="12" y="118"/>
                    </a:lnTo>
                    <a:lnTo>
                      <a:pt x="27" y="126"/>
                    </a:lnTo>
                    <a:lnTo>
                      <a:pt x="32" y="134"/>
                    </a:lnTo>
                    <a:lnTo>
                      <a:pt x="33" y="136"/>
                    </a:lnTo>
                    <a:lnTo>
                      <a:pt x="38" y="130"/>
                    </a:lnTo>
                    <a:lnTo>
                      <a:pt x="40" y="130"/>
                    </a:lnTo>
                    <a:lnTo>
                      <a:pt x="42" y="136"/>
                    </a:lnTo>
                    <a:lnTo>
                      <a:pt x="38" y="140"/>
                    </a:lnTo>
                    <a:lnTo>
                      <a:pt x="43" y="144"/>
                    </a:lnTo>
                    <a:lnTo>
                      <a:pt x="53" y="139"/>
                    </a:lnTo>
                    <a:lnTo>
                      <a:pt x="71" y="145"/>
                    </a:lnTo>
                    <a:lnTo>
                      <a:pt x="64" y="150"/>
                    </a:lnTo>
                    <a:lnTo>
                      <a:pt x="55" y="150"/>
                    </a:lnTo>
                    <a:lnTo>
                      <a:pt x="53" y="152"/>
                    </a:lnTo>
                    <a:lnTo>
                      <a:pt x="45" y="150"/>
                    </a:lnTo>
                    <a:lnTo>
                      <a:pt x="40" y="151"/>
                    </a:lnTo>
                    <a:lnTo>
                      <a:pt x="33" y="148"/>
                    </a:lnTo>
                    <a:lnTo>
                      <a:pt x="32" y="152"/>
                    </a:lnTo>
                    <a:lnTo>
                      <a:pt x="36" y="157"/>
                    </a:lnTo>
                    <a:lnTo>
                      <a:pt x="26" y="165"/>
                    </a:lnTo>
                    <a:lnTo>
                      <a:pt x="35" y="168"/>
                    </a:lnTo>
                    <a:lnTo>
                      <a:pt x="46" y="166"/>
                    </a:lnTo>
                    <a:lnTo>
                      <a:pt x="56" y="169"/>
                    </a:lnTo>
                    <a:lnTo>
                      <a:pt x="55" y="176"/>
                    </a:lnTo>
                    <a:lnTo>
                      <a:pt x="56" y="182"/>
                    </a:lnTo>
                    <a:lnTo>
                      <a:pt x="87" y="179"/>
                    </a:lnTo>
                    <a:lnTo>
                      <a:pt x="95" y="190"/>
                    </a:lnTo>
                    <a:lnTo>
                      <a:pt x="118" y="197"/>
                    </a:lnTo>
                    <a:lnTo>
                      <a:pt x="121" y="204"/>
                    </a:lnTo>
                    <a:lnTo>
                      <a:pt x="115" y="211"/>
                    </a:lnTo>
                    <a:lnTo>
                      <a:pt x="118" y="218"/>
                    </a:lnTo>
                    <a:lnTo>
                      <a:pt x="126" y="220"/>
                    </a:lnTo>
                    <a:lnTo>
                      <a:pt x="136" y="232"/>
                    </a:lnTo>
                    <a:lnTo>
                      <a:pt x="147" y="230"/>
                    </a:lnTo>
                    <a:lnTo>
                      <a:pt x="153" y="233"/>
                    </a:lnTo>
                    <a:lnTo>
                      <a:pt x="157" y="240"/>
                    </a:lnTo>
                    <a:lnTo>
                      <a:pt x="175" y="238"/>
                    </a:lnTo>
                    <a:lnTo>
                      <a:pt x="180" y="236"/>
                    </a:lnTo>
                    <a:lnTo>
                      <a:pt x="188" y="238"/>
                    </a:lnTo>
                    <a:lnTo>
                      <a:pt x="199" y="244"/>
                    </a:lnTo>
                    <a:lnTo>
                      <a:pt x="206" y="247"/>
                    </a:lnTo>
                    <a:lnTo>
                      <a:pt x="205" y="255"/>
                    </a:lnTo>
                    <a:lnTo>
                      <a:pt x="214" y="252"/>
                    </a:lnTo>
                    <a:lnTo>
                      <a:pt x="224" y="244"/>
                    </a:lnTo>
                    <a:lnTo>
                      <a:pt x="226" y="248"/>
                    </a:lnTo>
                    <a:lnTo>
                      <a:pt x="232" y="248"/>
                    </a:lnTo>
                    <a:lnTo>
                      <a:pt x="237" y="251"/>
                    </a:lnTo>
                    <a:lnTo>
                      <a:pt x="237" y="265"/>
                    </a:lnTo>
                    <a:lnTo>
                      <a:pt x="238" y="270"/>
                    </a:lnTo>
                    <a:lnTo>
                      <a:pt x="235" y="282"/>
                    </a:lnTo>
                    <a:lnTo>
                      <a:pt x="229" y="297"/>
                    </a:lnTo>
                    <a:lnTo>
                      <a:pt x="234" y="301"/>
                    </a:lnTo>
                    <a:lnTo>
                      <a:pt x="234" y="308"/>
                    </a:lnTo>
                    <a:lnTo>
                      <a:pt x="228" y="307"/>
                    </a:lnTo>
                    <a:lnTo>
                      <a:pt x="232" y="312"/>
                    </a:lnTo>
                    <a:lnTo>
                      <a:pt x="231" y="320"/>
                    </a:lnTo>
                    <a:lnTo>
                      <a:pt x="235" y="326"/>
                    </a:lnTo>
                    <a:lnTo>
                      <a:pt x="239" y="351"/>
                    </a:lnTo>
                    <a:lnTo>
                      <a:pt x="232" y="357"/>
                    </a:lnTo>
                    <a:lnTo>
                      <a:pt x="225" y="357"/>
                    </a:lnTo>
                    <a:lnTo>
                      <a:pt x="219" y="354"/>
                    </a:lnTo>
                    <a:lnTo>
                      <a:pt x="221" y="365"/>
                    </a:lnTo>
                    <a:lnTo>
                      <a:pt x="209" y="395"/>
                    </a:lnTo>
                    <a:lnTo>
                      <a:pt x="211" y="400"/>
                    </a:lnTo>
                    <a:lnTo>
                      <a:pt x="221" y="395"/>
                    </a:lnTo>
                    <a:lnTo>
                      <a:pt x="216" y="405"/>
                    </a:lnTo>
                    <a:lnTo>
                      <a:pt x="221" y="409"/>
                    </a:lnTo>
                    <a:lnTo>
                      <a:pt x="234" y="408"/>
                    </a:lnTo>
                    <a:lnTo>
                      <a:pt x="232" y="402"/>
                    </a:lnTo>
                    <a:lnTo>
                      <a:pt x="242" y="405"/>
                    </a:lnTo>
                    <a:lnTo>
                      <a:pt x="247" y="412"/>
                    </a:lnTo>
                    <a:lnTo>
                      <a:pt x="241" y="413"/>
                    </a:lnTo>
                    <a:lnTo>
                      <a:pt x="245" y="420"/>
                    </a:lnTo>
                    <a:lnTo>
                      <a:pt x="248" y="418"/>
                    </a:lnTo>
                    <a:lnTo>
                      <a:pt x="265" y="413"/>
                    </a:lnTo>
                    <a:lnTo>
                      <a:pt x="264" y="418"/>
                    </a:lnTo>
                    <a:lnTo>
                      <a:pt x="260" y="419"/>
                    </a:lnTo>
                    <a:lnTo>
                      <a:pt x="258" y="422"/>
                    </a:lnTo>
                    <a:lnTo>
                      <a:pt x="264" y="426"/>
                    </a:lnTo>
                    <a:lnTo>
                      <a:pt x="260" y="433"/>
                    </a:lnTo>
                    <a:lnTo>
                      <a:pt x="258" y="441"/>
                    </a:lnTo>
                    <a:lnTo>
                      <a:pt x="248" y="447"/>
                    </a:lnTo>
                    <a:lnTo>
                      <a:pt x="250" y="454"/>
                    </a:lnTo>
                    <a:lnTo>
                      <a:pt x="254" y="455"/>
                    </a:lnTo>
                    <a:lnTo>
                      <a:pt x="251" y="461"/>
                    </a:lnTo>
                    <a:lnTo>
                      <a:pt x="257" y="465"/>
                    </a:lnTo>
                    <a:lnTo>
                      <a:pt x="250" y="469"/>
                    </a:lnTo>
                    <a:lnTo>
                      <a:pt x="254" y="483"/>
                    </a:lnTo>
                    <a:lnTo>
                      <a:pt x="252" y="494"/>
                    </a:lnTo>
                    <a:lnTo>
                      <a:pt x="247" y="500"/>
                    </a:lnTo>
                    <a:lnTo>
                      <a:pt x="239" y="523"/>
                    </a:lnTo>
                    <a:lnTo>
                      <a:pt x="241" y="527"/>
                    </a:lnTo>
                    <a:lnTo>
                      <a:pt x="242" y="534"/>
                    </a:lnTo>
                    <a:lnTo>
                      <a:pt x="241" y="543"/>
                    </a:lnTo>
                    <a:lnTo>
                      <a:pt x="234" y="559"/>
                    </a:lnTo>
                    <a:lnTo>
                      <a:pt x="239" y="562"/>
                    </a:lnTo>
                    <a:lnTo>
                      <a:pt x="238" y="569"/>
                    </a:lnTo>
                    <a:lnTo>
                      <a:pt x="244" y="572"/>
                    </a:lnTo>
                    <a:lnTo>
                      <a:pt x="242" y="583"/>
                    </a:lnTo>
                    <a:lnTo>
                      <a:pt x="258" y="593"/>
                    </a:lnTo>
                    <a:lnTo>
                      <a:pt x="268" y="607"/>
                    </a:lnTo>
                    <a:lnTo>
                      <a:pt x="281" y="616"/>
                    </a:lnTo>
                    <a:lnTo>
                      <a:pt x="289" y="618"/>
                    </a:lnTo>
                    <a:lnTo>
                      <a:pt x="302" y="634"/>
                    </a:lnTo>
                    <a:lnTo>
                      <a:pt x="312" y="626"/>
                    </a:lnTo>
                    <a:lnTo>
                      <a:pt x="313" y="634"/>
                    </a:lnTo>
                    <a:lnTo>
                      <a:pt x="319" y="637"/>
                    </a:lnTo>
                    <a:lnTo>
                      <a:pt x="319" y="644"/>
                    </a:lnTo>
                    <a:lnTo>
                      <a:pt x="336" y="650"/>
                    </a:lnTo>
                    <a:lnTo>
                      <a:pt x="343" y="648"/>
                    </a:lnTo>
                    <a:lnTo>
                      <a:pt x="348" y="643"/>
                    </a:lnTo>
                    <a:lnTo>
                      <a:pt x="355" y="643"/>
                    </a:lnTo>
                    <a:lnTo>
                      <a:pt x="359" y="636"/>
                    </a:lnTo>
                    <a:lnTo>
                      <a:pt x="365" y="634"/>
                    </a:lnTo>
                    <a:lnTo>
                      <a:pt x="374" y="638"/>
                    </a:lnTo>
                    <a:lnTo>
                      <a:pt x="388" y="645"/>
                    </a:lnTo>
                    <a:lnTo>
                      <a:pt x="394" y="655"/>
                    </a:lnTo>
                    <a:lnTo>
                      <a:pt x="402" y="658"/>
                    </a:lnTo>
                    <a:lnTo>
                      <a:pt x="410" y="655"/>
                    </a:lnTo>
                    <a:lnTo>
                      <a:pt x="415" y="657"/>
                    </a:lnTo>
                    <a:lnTo>
                      <a:pt x="417" y="668"/>
                    </a:lnTo>
                    <a:lnTo>
                      <a:pt x="426" y="668"/>
                    </a:lnTo>
                    <a:lnTo>
                      <a:pt x="426" y="673"/>
                    </a:lnTo>
                    <a:lnTo>
                      <a:pt x="434" y="673"/>
                    </a:lnTo>
                    <a:lnTo>
                      <a:pt x="439" y="668"/>
                    </a:lnTo>
                    <a:lnTo>
                      <a:pt x="447" y="670"/>
                    </a:lnTo>
                    <a:lnTo>
                      <a:pt x="446" y="675"/>
                    </a:lnTo>
                    <a:lnTo>
                      <a:pt x="453" y="676"/>
                    </a:lnTo>
                    <a:lnTo>
                      <a:pt x="453" y="686"/>
                    </a:lnTo>
                    <a:lnTo>
                      <a:pt x="459" y="682"/>
                    </a:lnTo>
                    <a:lnTo>
                      <a:pt x="466" y="684"/>
                    </a:lnTo>
                    <a:lnTo>
                      <a:pt x="473" y="683"/>
                    </a:lnTo>
                    <a:lnTo>
                      <a:pt x="473" y="698"/>
                    </a:lnTo>
                    <a:lnTo>
                      <a:pt x="482" y="695"/>
                    </a:lnTo>
                    <a:lnTo>
                      <a:pt x="488" y="697"/>
                    </a:lnTo>
                    <a:lnTo>
                      <a:pt x="495" y="695"/>
                    </a:lnTo>
                    <a:lnTo>
                      <a:pt x="499" y="691"/>
                    </a:lnTo>
                    <a:lnTo>
                      <a:pt x="509" y="701"/>
                    </a:lnTo>
                    <a:lnTo>
                      <a:pt x="498" y="702"/>
                    </a:lnTo>
                    <a:lnTo>
                      <a:pt x="501" y="722"/>
                    </a:lnTo>
                    <a:lnTo>
                      <a:pt x="509" y="722"/>
                    </a:lnTo>
                    <a:lnTo>
                      <a:pt x="514" y="751"/>
                    </a:lnTo>
                    <a:lnTo>
                      <a:pt x="505" y="754"/>
                    </a:lnTo>
                    <a:lnTo>
                      <a:pt x="518" y="762"/>
                    </a:lnTo>
                    <a:lnTo>
                      <a:pt x="514" y="768"/>
                    </a:lnTo>
                    <a:lnTo>
                      <a:pt x="509" y="765"/>
                    </a:lnTo>
                    <a:lnTo>
                      <a:pt x="506" y="776"/>
                    </a:lnTo>
                    <a:lnTo>
                      <a:pt x="476" y="794"/>
                    </a:lnTo>
                    <a:lnTo>
                      <a:pt x="483" y="813"/>
                    </a:lnTo>
                    <a:lnTo>
                      <a:pt x="490" y="815"/>
                    </a:lnTo>
                    <a:lnTo>
                      <a:pt x="489" y="808"/>
                    </a:lnTo>
                    <a:lnTo>
                      <a:pt x="495" y="815"/>
                    </a:lnTo>
                    <a:lnTo>
                      <a:pt x="495" y="808"/>
                    </a:lnTo>
                    <a:lnTo>
                      <a:pt x="498" y="813"/>
                    </a:lnTo>
                    <a:lnTo>
                      <a:pt x="508" y="818"/>
                    </a:lnTo>
                    <a:lnTo>
                      <a:pt x="505" y="834"/>
                    </a:lnTo>
                    <a:lnTo>
                      <a:pt x="516" y="840"/>
                    </a:lnTo>
                    <a:lnTo>
                      <a:pt x="516" y="879"/>
                    </a:lnTo>
                    <a:lnTo>
                      <a:pt x="521" y="884"/>
                    </a:lnTo>
                    <a:lnTo>
                      <a:pt x="515" y="890"/>
                    </a:lnTo>
                    <a:lnTo>
                      <a:pt x="512" y="897"/>
                    </a:lnTo>
                    <a:lnTo>
                      <a:pt x="516" y="898"/>
                    </a:lnTo>
                    <a:lnTo>
                      <a:pt x="519" y="893"/>
                    </a:lnTo>
                    <a:lnTo>
                      <a:pt x="522" y="901"/>
                    </a:lnTo>
                    <a:lnTo>
                      <a:pt x="522" y="908"/>
                    </a:lnTo>
                    <a:lnTo>
                      <a:pt x="534" y="911"/>
                    </a:lnTo>
                    <a:lnTo>
                      <a:pt x="540" y="906"/>
                    </a:lnTo>
                    <a:lnTo>
                      <a:pt x="542" y="916"/>
                    </a:lnTo>
                    <a:lnTo>
                      <a:pt x="547" y="915"/>
                    </a:lnTo>
                    <a:lnTo>
                      <a:pt x="544" y="908"/>
                    </a:lnTo>
                    <a:lnTo>
                      <a:pt x="548" y="908"/>
                    </a:lnTo>
                    <a:lnTo>
                      <a:pt x="548" y="905"/>
                    </a:lnTo>
                    <a:lnTo>
                      <a:pt x="558" y="900"/>
                    </a:lnTo>
                    <a:lnTo>
                      <a:pt x="558" y="891"/>
                    </a:lnTo>
                    <a:lnTo>
                      <a:pt x="563" y="891"/>
                    </a:lnTo>
                    <a:lnTo>
                      <a:pt x="565" y="898"/>
                    </a:lnTo>
                    <a:lnTo>
                      <a:pt x="570" y="894"/>
                    </a:lnTo>
                    <a:lnTo>
                      <a:pt x="578" y="895"/>
                    </a:lnTo>
                    <a:lnTo>
                      <a:pt x="578" y="884"/>
                    </a:lnTo>
                    <a:lnTo>
                      <a:pt x="584" y="880"/>
                    </a:lnTo>
                    <a:lnTo>
                      <a:pt x="584" y="897"/>
                    </a:lnTo>
                    <a:lnTo>
                      <a:pt x="590" y="897"/>
                    </a:lnTo>
                    <a:lnTo>
                      <a:pt x="593" y="891"/>
                    </a:lnTo>
                    <a:lnTo>
                      <a:pt x="597" y="893"/>
                    </a:lnTo>
                    <a:lnTo>
                      <a:pt x="596" y="897"/>
                    </a:lnTo>
                    <a:lnTo>
                      <a:pt x="603" y="893"/>
                    </a:lnTo>
                    <a:lnTo>
                      <a:pt x="607" y="898"/>
                    </a:lnTo>
                    <a:lnTo>
                      <a:pt x="602" y="901"/>
                    </a:lnTo>
                    <a:lnTo>
                      <a:pt x="609" y="901"/>
                    </a:lnTo>
                    <a:lnTo>
                      <a:pt x="607" y="905"/>
                    </a:lnTo>
                    <a:lnTo>
                      <a:pt x="622" y="908"/>
                    </a:lnTo>
                    <a:lnTo>
                      <a:pt x="625" y="918"/>
                    </a:lnTo>
                    <a:lnTo>
                      <a:pt x="627" y="918"/>
                    </a:lnTo>
                    <a:lnTo>
                      <a:pt x="627" y="922"/>
                    </a:lnTo>
                    <a:lnTo>
                      <a:pt x="636" y="916"/>
                    </a:lnTo>
                    <a:lnTo>
                      <a:pt x="640" y="916"/>
                    </a:lnTo>
                    <a:lnTo>
                      <a:pt x="640" y="922"/>
                    </a:lnTo>
                    <a:lnTo>
                      <a:pt x="653" y="926"/>
                    </a:lnTo>
                    <a:lnTo>
                      <a:pt x="661" y="925"/>
                    </a:lnTo>
                    <a:lnTo>
                      <a:pt x="668" y="929"/>
                    </a:lnTo>
                    <a:lnTo>
                      <a:pt x="675" y="927"/>
                    </a:lnTo>
                    <a:lnTo>
                      <a:pt x="682" y="930"/>
                    </a:lnTo>
                    <a:lnTo>
                      <a:pt x="684" y="926"/>
                    </a:lnTo>
                    <a:lnTo>
                      <a:pt x="687" y="927"/>
                    </a:lnTo>
                    <a:lnTo>
                      <a:pt x="687" y="930"/>
                    </a:lnTo>
                    <a:lnTo>
                      <a:pt x="697" y="925"/>
                    </a:lnTo>
                    <a:lnTo>
                      <a:pt x="705" y="923"/>
                    </a:lnTo>
                    <a:lnTo>
                      <a:pt x="705" y="918"/>
                    </a:lnTo>
                    <a:lnTo>
                      <a:pt x="726" y="922"/>
                    </a:lnTo>
                    <a:lnTo>
                      <a:pt x="726" y="918"/>
                    </a:lnTo>
                    <a:lnTo>
                      <a:pt x="733" y="918"/>
                    </a:lnTo>
                    <a:lnTo>
                      <a:pt x="747" y="913"/>
                    </a:lnTo>
                    <a:lnTo>
                      <a:pt x="749" y="920"/>
                    </a:lnTo>
                    <a:lnTo>
                      <a:pt x="754" y="923"/>
                    </a:lnTo>
                    <a:lnTo>
                      <a:pt x="762" y="912"/>
                    </a:lnTo>
                    <a:lnTo>
                      <a:pt x="759" y="906"/>
                    </a:lnTo>
                    <a:lnTo>
                      <a:pt x="765" y="904"/>
                    </a:lnTo>
                    <a:lnTo>
                      <a:pt x="766" y="895"/>
                    </a:lnTo>
                    <a:lnTo>
                      <a:pt x="770" y="891"/>
                    </a:lnTo>
                    <a:lnTo>
                      <a:pt x="763" y="888"/>
                    </a:lnTo>
                    <a:lnTo>
                      <a:pt x="770" y="887"/>
                    </a:lnTo>
                    <a:lnTo>
                      <a:pt x="762" y="879"/>
                    </a:lnTo>
                    <a:lnTo>
                      <a:pt x="763" y="876"/>
                    </a:lnTo>
                    <a:lnTo>
                      <a:pt x="775" y="879"/>
                    </a:lnTo>
                    <a:lnTo>
                      <a:pt x="780" y="875"/>
                    </a:lnTo>
                    <a:lnTo>
                      <a:pt x="777" y="870"/>
                    </a:lnTo>
                    <a:lnTo>
                      <a:pt x="783" y="869"/>
                    </a:lnTo>
                    <a:lnTo>
                      <a:pt x="783" y="859"/>
                    </a:lnTo>
                    <a:lnTo>
                      <a:pt x="789" y="856"/>
                    </a:lnTo>
                    <a:lnTo>
                      <a:pt x="785" y="854"/>
                    </a:lnTo>
                    <a:lnTo>
                      <a:pt x="786" y="848"/>
                    </a:lnTo>
                    <a:lnTo>
                      <a:pt x="796" y="850"/>
                    </a:lnTo>
                    <a:lnTo>
                      <a:pt x="801" y="851"/>
                    </a:lnTo>
                    <a:lnTo>
                      <a:pt x="812" y="851"/>
                    </a:lnTo>
                    <a:lnTo>
                      <a:pt x="816" y="854"/>
                    </a:lnTo>
                    <a:lnTo>
                      <a:pt x="845" y="855"/>
                    </a:lnTo>
                    <a:lnTo>
                      <a:pt x="854" y="862"/>
                    </a:lnTo>
                    <a:lnTo>
                      <a:pt x="873" y="847"/>
                    </a:lnTo>
                    <a:lnTo>
                      <a:pt x="878" y="852"/>
                    </a:lnTo>
                    <a:lnTo>
                      <a:pt x="883" y="850"/>
                    </a:lnTo>
                    <a:lnTo>
                      <a:pt x="889" y="850"/>
                    </a:lnTo>
                    <a:lnTo>
                      <a:pt x="890" y="845"/>
                    </a:lnTo>
                    <a:lnTo>
                      <a:pt x="907" y="844"/>
                    </a:lnTo>
                    <a:lnTo>
                      <a:pt x="909" y="836"/>
                    </a:lnTo>
                    <a:lnTo>
                      <a:pt x="913" y="836"/>
                    </a:lnTo>
                    <a:lnTo>
                      <a:pt x="919" y="830"/>
                    </a:lnTo>
                    <a:lnTo>
                      <a:pt x="922" y="833"/>
                    </a:lnTo>
                    <a:lnTo>
                      <a:pt x="926" y="831"/>
                    </a:lnTo>
                    <a:lnTo>
                      <a:pt x="926" y="840"/>
                    </a:lnTo>
                    <a:lnTo>
                      <a:pt x="930" y="844"/>
                    </a:lnTo>
                    <a:lnTo>
                      <a:pt x="943" y="836"/>
                    </a:lnTo>
                    <a:lnTo>
                      <a:pt x="946" y="806"/>
                    </a:lnTo>
                    <a:lnTo>
                      <a:pt x="958" y="811"/>
                    </a:lnTo>
                    <a:lnTo>
                      <a:pt x="969" y="801"/>
                    </a:lnTo>
                    <a:lnTo>
                      <a:pt x="969" y="783"/>
                    </a:lnTo>
                    <a:lnTo>
                      <a:pt x="955" y="758"/>
                    </a:lnTo>
                    <a:lnTo>
                      <a:pt x="942" y="744"/>
                    </a:lnTo>
                    <a:lnTo>
                      <a:pt x="933" y="708"/>
                    </a:lnTo>
                    <a:lnTo>
                      <a:pt x="919" y="705"/>
                    </a:lnTo>
                    <a:lnTo>
                      <a:pt x="917" y="697"/>
                    </a:lnTo>
                    <a:lnTo>
                      <a:pt x="951" y="658"/>
                    </a:lnTo>
                    <a:lnTo>
                      <a:pt x="958" y="644"/>
                    </a:lnTo>
                    <a:lnTo>
                      <a:pt x="952" y="640"/>
                    </a:lnTo>
                    <a:lnTo>
                      <a:pt x="953" y="626"/>
                    </a:lnTo>
                    <a:lnTo>
                      <a:pt x="969" y="602"/>
                    </a:lnTo>
                    <a:lnTo>
                      <a:pt x="968" y="584"/>
                    </a:lnTo>
                    <a:lnTo>
                      <a:pt x="962" y="579"/>
                    </a:lnTo>
                    <a:lnTo>
                      <a:pt x="949" y="576"/>
                    </a:lnTo>
                    <a:lnTo>
                      <a:pt x="948" y="568"/>
                    </a:lnTo>
                    <a:lnTo>
                      <a:pt x="953" y="545"/>
                    </a:lnTo>
                    <a:lnTo>
                      <a:pt x="949" y="537"/>
                    </a:lnTo>
                    <a:lnTo>
                      <a:pt x="953" y="529"/>
                    </a:lnTo>
                    <a:lnTo>
                      <a:pt x="956" y="523"/>
                    </a:lnTo>
                    <a:lnTo>
                      <a:pt x="952" y="509"/>
                    </a:lnTo>
                    <a:lnTo>
                      <a:pt x="932" y="500"/>
                    </a:lnTo>
                    <a:lnTo>
                      <a:pt x="916" y="500"/>
                    </a:lnTo>
                    <a:lnTo>
                      <a:pt x="910" y="493"/>
                    </a:lnTo>
                    <a:lnTo>
                      <a:pt x="913" y="480"/>
                    </a:lnTo>
                    <a:lnTo>
                      <a:pt x="907" y="454"/>
                    </a:lnTo>
                    <a:lnTo>
                      <a:pt x="900" y="448"/>
                    </a:lnTo>
                    <a:lnTo>
                      <a:pt x="922" y="404"/>
                    </a:lnTo>
                    <a:lnTo>
                      <a:pt x="932" y="395"/>
                    </a:lnTo>
                    <a:lnTo>
                      <a:pt x="915" y="382"/>
                    </a:lnTo>
                    <a:lnTo>
                      <a:pt x="922" y="372"/>
                    </a:lnTo>
                    <a:lnTo>
                      <a:pt x="932" y="365"/>
                    </a:lnTo>
                    <a:lnTo>
                      <a:pt x="919" y="352"/>
                    </a:lnTo>
                    <a:lnTo>
                      <a:pt x="907" y="337"/>
                    </a:lnTo>
                    <a:lnTo>
                      <a:pt x="881" y="322"/>
                    </a:lnTo>
                    <a:lnTo>
                      <a:pt x="865" y="307"/>
                    </a:lnTo>
                    <a:lnTo>
                      <a:pt x="847" y="280"/>
                    </a:lnTo>
                    <a:lnTo>
                      <a:pt x="831" y="275"/>
                    </a:lnTo>
                    <a:lnTo>
                      <a:pt x="808" y="261"/>
                    </a:lnTo>
                    <a:lnTo>
                      <a:pt x="802" y="252"/>
                    </a:lnTo>
                    <a:lnTo>
                      <a:pt x="780" y="250"/>
                    </a:lnTo>
                    <a:lnTo>
                      <a:pt x="788" y="230"/>
                    </a:lnTo>
                    <a:lnTo>
                      <a:pt x="788" y="218"/>
                    </a:lnTo>
                    <a:lnTo>
                      <a:pt x="789" y="204"/>
                    </a:lnTo>
                    <a:lnTo>
                      <a:pt x="792" y="193"/>
                    </a:lnTo>
                    <a:lnTo>
                      <a:pt x="798" y="186"/>
                    </a:lnTo>
                    <a:lnTo>
                      <a:pt x="812" y="175"/>
                    </a:lnTo>
                    <a:lnTo>
                      <a:pt x="829" y="165"/>
                    </a:lnTo>
                    <a:lnTo>
                      <a:pt x="837" y="159"/>
                    </a:lnTo>
                    <a:lnTo>
                      <a:pt x="844" y="157"/>
                    </a:lnTo>
                    <a:lnTo>
                      <a:pt x="851" y="147"/>
                    </a:lnTo>
                    <a:lnTo>
                      <a:pt x="858" y="107"/>
                    </a:lnTo>
                    <a:lnTo>
                      <a:pt x="851" y="89"/>
                    </a:lnTo>
                    <a:lnTo>
                      <a:pt x="860" y="79"/>
                    </a:lnTo>
                    <a:lnTo>
                      <a:pt x="861" y="73"/>
                    </a:lnTo>
                    <a:lnTo>
                      <a:pt x="865" y="77"/>
                    </a:lnTo>
                    <a:lnTo>
                      <a:pt x="867" y="70"/>
                    </a:lnTo>
                    <a:lnTo>
                      <a:pt x="878" y="54"/>
                    </a:lnTo>
                    <a:lnTo>
                      <a:pt x="868" y="47"/>
                    </a:lnTo>
                    <a:lnTo>
                      <a:pt x="857" y="47"/>
                    </a:lnTo>
                    <a:lnTo>
                      <a:pt x="838" y="55"/>
                    </a:lnTo>
                    <a:lnTo>
                      <a:pt x="829" y="54"/>
                    </a:lnTo>
                    <a:lnTo>
                      <a:pt x="824" y="58"/>
                    </a:lnTo>
                    <a:lnTo>
                      <a:pt x="814" y="62"/>
                    </a:lnTo>
                    <a:lnTo>
                      <a:pt x="814" y="65"/>
                    </a:lnTo>
                    <a:lnTo>
                      <a:pt x="803" y="69"/>
                    </a:lnTo>
                    <a:lnTo>
                      <a:pt x="799" y="68"/>
                    </a:lnTo>
                    <a:lnTo>
                      <a:pt x="782" y="70"/>
                    </a:lnTo>
                    <a:lnTo>
                      <a:pt x="795" y="47"/>
                    </a:lnTo>
                    <a:lnTo>
                      <a:pt x="785" y="36"/>
                    </a:lnTo>
                    <a:lnTo>
                      <a:pt x="780" y="39"/>
                    </a:lnTo>
                    <a:lnTo>
                      <a:pt x="777" y="33"/>
                    </a:lnTo>
                    <a:lnTo>
                      <a:pt x="779" y="32"/>
                    </a:lnTo>
                    <a:lnTo>
                      <a:pt x="776" y="15"/>
                    </a:lnTo>
                    <a:lnTo>
                      <a:pt x="769" y="18"/>
                    </a:lnTo>
                    <a:lnTo>
                      <a:pt x="765" y="4"/>
                    </a:lnTo>
                    <a:lnTo>
                      <a:pt x="760" y="0"/>
                    </a:lnTo>
                    <a:lnTo>
                      <a:pt x="730" y="5"/>
                    </a:lnTo>
                    <a:lnTo>
                      <a:pt x="728" y="1"/>
                    </a:lnTo>
                    <a:lnTo>
                      <a:pt x="723" y="7"/>
                    </a:lnTo>
                    <a:lnTo>
                      <a:pt x="717" y="20"/>
                    </a:lnTo>
                    <a:lnTo>
                      <a:pt x="705" y="18"/>
                    </a:lnTo>
                    <a:lnTo>
                      <a:pt x="702" y="25"/>
                    </a:lnTo>
                    <a:lnTo>
                      <a:pt x="694" y="14"/>
                    </a:lnTo>
                    <a:lnTo>
                      <a:pt x="688" y="20"/>
                    </a:lnTo>
                    <a:lnTo>
                      <a:pt x="682" y="16"/>
                    </a:lnTo>
                    <a:lnTo>
                      <a:pt x="677" y="18"/>
                    </a:lnTo>
                    <a:lnTo>
                      <a:pt x="675" y="11"/>
                    </a:lnTo>
                    <a:lnTo>
                      <a:pt x="661" y="14"/>
                    </a:lnTo>
                    <a:lnTo>
                      <a:pt x="661" y="8"/>
                    </a:lnTo>
                    <a:lnTo>
                      <a:pt x="655" y="14"/>
                    </a:lnTo>
                    <a:lnTo>
                      <a:pt x="651" y="9"/>
                    </a:lnTo>
                    <a:lnTo>
                      <a:pt x="632" y="11"/>
                    </a:lnTo>
                    <a:lnTo>
                      <a:pt x="629" y="15"/>
                    </a:lnTo>
                    <a:lnTo>
                      <a:pt x="630" y="20"/>
                    </a:lnTo>
                    <a:lnTo>
                      <a:pt x="630" y="26"/>
                    </a:lnTo>
                    <a:lnTo>
                      <a:pt x="626" y="32"/>
                    </a:lnTo>
                    <a:lnTo>
                      <a:pt x="620" y="32"/>
                    </a:lnTo>
                    <a:lnTo>
                      <a:pt x="617" y="37"/>
                    </a:lnTo>
                    <a:lnTo>
                      <a:pt x="616" y="51"/>
                    </a:lnTo>
                    <a:lnTo>
                      <a:pt x="609" y="47"/>
                    </a:lnTo>
                    <a:lnTo>
                      <a:pt x="612" y="62"/>
                    </a:lnTo>
                    <a:lnTo>
                      <a:pt x="604" y="64"/>
                    </a:lnTo>
                    <a:lnTo>
                      <a:pt x="599" y="58"/>
                    </a:lnTo>
                    <a:lnTo>
                      <a:pt x="599" y="65"/>
                    </a:lnTo>
                    <a:lnTo>
                      <a:pt x="591" y="65"/>
                    </a:lnTo>
                    <a:lnTo>
                      <a:pt x="586" y="76"/>
                    </a:lnTo>
                    <a:lnTo>
                      <a:pt x="583" y="75"/>
                    </a:lnTo>
                    <a:lnTo>
                      <a:pt x="580" y="80"/>
                    </a:lnTo>
                    <a:lnTo>
                      <a:pt x="568" y="65"/>
                    </a:lnTo>
                    <a:lnTo>
                      <a:pt x="554" y="62"/>
                    </a:lnTo>
                    <a:lnTo>
                      <a:pt x="534" y="86"/>
                    </a:lnTo>
                    <a:lnTo>
                      <a:pt x="522" y="89"/>
                    </a:lnTo>
                    <a:lnTo>
                      <a:pt x="516" y="77"/>
                    </a:lnTo>
                    <a:lnTo>
                      <a:pt x="512" y="75"/>
                    </a:lnTo>
                    <a:lnTo>
                      <a:pt x="506" y="82"/>
                    </a:lnTo>
                    <a:lnTo>
                      <a:pt x="498" y="82"/>
                    </a:lnTo>
                    <a:lnTo>
                      <a:pt x="498" y="98"/>
                    </a:lnTo>
                    <a:lnTo>
                      <a:pt x="482" y="102"/>
                    </a:lnTo>
                    <a:lnTo>
                      <a:pt x="479" y="107"/>
                    </a:lnTo>
                    <a:lnTo>
                      <a:pt x="476" y="104"/>
                    </a:lnTo>
                    <a:lnTo>
                      <a:pt x="467" y="112"/>
                    </a:lnTo>
                    <a:lnTo>
                      <a:pt x="459" y="114"/>
                    </a:lnTo>
                    <a:lnTo>
                      <a:pt x="452" y="114"/>
                    </a:lnTo>
                    <a:lnTo>
                      <a:pt x="459" y="104"/>
                    </a:lnTo>
                    <a:lnTo>
                      <a:pt x="457" y="101"/>
                    </a:lnTo>
                    <a:lnTo>
                      <a:pt x="450" y="104"/>
                    </a:lnTo>
                    <a:lnTo>
                      <a:pt x="450" y="107"/>
                    </a:lnTo>
                    <a:lnTo>
                      <a:pt x="443" y="109"/>
                    </a:lnTo>
                    <a:lnTo>
                      <a:pt x="434" y="107"/>
                    </a:lnTo>
                    <a:lnTo>
                      <a:pt x="430" y="109"/>
                    </a:lnTo>
                    <a:lnTo>
                      <a:pt x="421" y="98"/>
                    </a:lnTo>
                    <a:lnTo>
                      <a:pt x="395" y="105"/>
                    </a:lnTo>
                    <a:lnTo>
                      <a:pt x="391" y="101"/>
                    </a:lnTo>
                    <a:lnTo>
                      <a:pt x="394" y="87"/>
                    </a:lnTo>
                    <a:lnTo>
                      <a:pt x="387" y="89"/>
                    </a:lnTo>
                    <a:lnTo>
                      <a:pt x="368" y="84"/>
                    </a:lnTo>
                    <a:lnTo>
                      <a:pt x="369" y="76"/>
                    </a:lnTo>
                    <a:lnTo>
                      <a:pt x="356" y="77"/>
                    </a:lnTo>
                    <a:lnTo>
                      <a:pt x="352" y="82"/>
                    </a:lnTo>
                    <a:lnTo>
                      <a:pt x="349" y="77"/>
                    </a:lnTo>
                    <a:lnTo>
                      <a:pt x="340" y="73"/>
                    </a:lnTo>
                    <a:lnTo>
                      <a:pt x="322" y="69"/>
                    </a:lnTo>
                    <a:lnTo>
                      <a:pt x="322" y="72"/>
                    </a:lnTo>
                    <a:lnTo>
                      <a:pt x="306" y="70"/>
                    </a:lnTo>
                    <a:lnTo>
                      <a:pt x="299" y="73"/>
                    </a:lnTo>
                    <a:lnTo>
                      <a:pt x="296" y="66"/>
                    </a:lnTo>
                    <a:lnTo>
                      <a:pt x="289" y="61"/>
                    </a:lnTo>
                    <a:lnTo>
                      <a:pt x="289" y="58"/>
                    </a:lnTo>
                    <a:lnTo>
                      <a:pt x="265" y="51"/>
                    </a:lnTo>
                    <a:lnTo>
                      <a:pt x="560" y="465"/>
                    </a:lnTo>
                    <a:lnTo>
                      <a:pt x="542" y="463"/>
                    </a:lnTo>
                    <a:lnTo>
                      <a:pt x="537" y="455"/>
                    </a:lnTo>
                    <a:lnTo>
                      <a:pt x="525" y="455"/>
                    </a:lnTo>
                    <a:lnTo>
                      <a:pt x="521" y="462"/>
                    </a:lnTo>
                    <a:lnTo>
                      <a:pt x="511" y="465"/>
                    </a:lnTo>
                    <a:lnTo>
                      <a:pt x="502" y="466"/>
                    </a:lnTo>
                    <a:lnTo>
                      <a:pt x="492" y="462"/>
                    </a:lnTo>
                    <a:lnTo>
                      <a:pt x="495" y="438"/>
                    </a:lnTo>
                    <a:lnTo>
                      <a:pt x="498" y="427"/>
                    </a:lnTo>
                    <a:lnTo>
                      <a:pt x="511" y="409"/>
                    </a:lnTo>
                    <a:lnTo>
                      <a:pt x="499" y="407"/>
                    </a:lnTo>
                    <a:lnTo>
                      <a:pt x="501" y="386"/>
                    </a:lnTo>
                    <a:lnTo>
                      <a:pt x="503" y="376"/>
                    </a:lnTo>
                    <a:lnTo>
                      <a:pt x="512" y="372"/>
                    </a:lnTo>
                    <a:lnTo>
                      <a:pt x="527" y="375"/>
                    </a:lnTo>
                    <a:lnTo>
                      <a:pt x="525" y="366"/>
                    </a:lnTo>
                    <a:lnTo>
                      <a:pt x="527" y="359"/>
                    </a:lnTo>
                    <a:lnTo>
                      <a:pt x="537" y="358"/>
                    </a:lnTo>
                    <a:lnTo>
                      <a:pt x="542" y="347"/>
                    </a:lnTo>
                    <a:lnTo>
                      <a:pt x="567" y="345"/>
                    </a:lnTo>
                    <a:lnTo>
                      <a:pt x="563" y="355"/>
                    </a:lnTo>
                    <a:lnTo>
                      <a:pt x="578" y="355"/>
                    </a:lnTo>
                    <a:lnTo>
                      <a:pt x="581" y="351"/>
                    </a:lnTo>
                    <a:lnTo>
                      <a:pt x="590" y="358"/>
                    </a:lnTo>
                    <a:lnTo>
                      <a:pt x="594" y="352"/>
                    </a:lnTo>
                    <a:lnTo>
                      <a:pt x="603" y="351"/>
                    </a:lnTo>
                    <a:lnTo>
                      <a:pt x="603" y="345"/>
                    </a:lnTo>
                    <a:lnTo>
                      <a:pt x="607" y="337"/>
                    </a:lnTo>
                    <a:lnTo>
                      <a:pt x="616" y="341"/>
                    </a:lnTo>
                    <a:lnTo>
                      <a:pt x="620" y="354"/>
                    </a:lnTo>
                    <a:lnTo>
                      <a:pt x="615" y="359"/>
                    </a:lnTo>
                    <a:lnTo>
                      <a:pt x="612" y="369"/>
                    </a:lnTo>
                    <a:lnTo>
                      <a:pt x="613" y="375"/>
                    </a:lnTo>
                    <a:lnTo>
                      <a:pt x="632" y="384"/>
                    </a:lnTo>
                    <a:lnTo>
                      <a:pt x="636" y="395"/>
                    </a:lnTo>
                    <a:lnTo>
                      <a:pt x="643" y="397"/>
                    </a:lnTo>
                    <a:lnTo>
                      <a:pt x="645" y="402"/>
                    </a:lnTo>
                    <a:lnTo>
                      <a:pt x="656" y="404"/>
                    </a:lnTo>
                    <a:lnTo>
                      <a:pt x="652" y="408"/>
                    </a:lnTo>
                    <a:lnTo>
                      <a:pt x="646" y="436"/>
                    </a:lnTo>
                    <a:lnTo>
                      <a:pt x="651" y="432"/>
                    </a:lnTo>
                    <a:lnTo>
                      <a:pt x="659" y="432"/>
                    </a:lnTo>
                    <a:lnTo>
                      <a:pt x="669" y="436"/>
                    </a:lnTo>
                    <a:lnTo>
                      <a:pt x="672" y="443"/>
                    </a:lnTo>
                    <a:lnTo>
                      <a:pt x="678" y="438"/>
                    </a:lnTo>
                    <a:lnTo>
                      <a:pt x="690" y="444"/>
                    </a:lnTo>
                    <a:lnTo>
                      <a:pt x="684" y="454"/>
                    </a:lnTo>
                    <a:lnTo>
                      <a:pt x="685" y="461"/>
                    </a:lnTo>
                    <a:lnTo>
                      <a:pt x="666" y="469"/>
                    </a:lnTo>
                    <a:lnTo>
                      <a:pt x="674" y="472"/>
                    </a:lnTo>
                    <a:lnTo>
                      <a:pt x="665" y="477"/>
                    </a:lnTo>
                    <a:lnTo>
                      <a:pt x="659" y="487"/>
                    </a:lnTo>
                    <a:lnTo>
                      <a:pt x="655" y="487"/>
                    </a:lnTo>
                    <a:lnTo>
                      <a:pt x="655" y="475"/>
                    </a:lnTo>
                    <a:lnTo>
                      <a:pt x="643" y="472"/>
                    </a:lnTo>
                    <a:lnTo>
                      <a:pt x="635" y="468"/>
                    </a:lnTo>
                    <a:lnTo>
                      <a:pt x="625" y="468"/>
                    </a:lnTo>
                    <a:lnTo>
                      <a:pt x="619" y="463"/>
                    </a:lnTo>
                    <a:lnTo>
                      <a:pt x="610" y="463"/>
                    </a:lnTo>
                    <a:lnTo>
                      <a:pt x="606" y="455"/>
                    </a:lnTo>
                    <a:lnTo>
                      <a:pt x="596" y="461"/>
                    </a:lnTo>
                    <a:lnTo>
                      <a:pt x="599" y="472"/>
                    </a:lnTo>
                    <a:lnTo>
                      <a:pt x="587" y="476"/>
                    </a:lnTo>
                    <a:lnTo>
                      <a:pt x="578" y="475"/>
                    </a:lnTo>
                    <a:lnTo>
                      <a:pt x="570" y="463"/>
                    </a:lnTo>
                    <a:lnTo>
                      <a:pt x="560" y="465"/>
                    </a:lnTo>
                    <a:lnTo>
                      <a:pt x="265" y="51"/>
                    </a:lnTo>
                    <a:close/>
                  </a:path>
                </a:pathLst>
              </a:custGeom>
              <a:solidFill>
                <a:schemeClr val="hlink"/>
              </a:solidFill>
              <a:ln w="9525">
                <a:solidFill>
                  <a:schemeClr val="tx1"/>
                </a:solidFill>
                <a:round/>
                <a:headEnd/>
                <a:tailEnd/>
              </a:ln>
            </p:spPr>
            <p:txBody>
              <a:bodyPr/>
              <a:lstStyle/>
              <a:p>
                <a:endParaRPr lang="tr-TR">
                  <a:solidFill>
                    <a:srgbClr val="FFFFFF"/>
                  </a:solidFill>
                </a:endParaRPr>
              </a:p>
            </p:txBody>
          </p:sp>
          <p:sp>
            <p:nvSpPr>
              <p:cNvPr id="44488" name="Freeform 424"/>
              <p:cNvSpPr>
                <a:spLocks/>
              </p:cNvSpPr>
              <p:nvPr/>
            </p:nvSpPr>
            <p:spPr bwMode="auto">
              <a:xfrm>
                <a:off x="3726" y="1352"/>
                <a:ext cx="323" cy="310"/>
              </a:xfrm>
              <a:custGeom>
                <a:avLst/>
                <a:gdLst>
                  <a:gd name="T0" fmla="*/ 0 w 969"/>
                  <a:gd name="T1" fmla="*/ 0 h 930"/>
                  <a:gd name="T2" fmla="*/ 0 w 969"/>
                  <a:gd name="T3" fmla="*/ 0 h 930"/>
                  <a:gd name="T4" fmla="*/ 0 w 969"/>
                  <a:gd name="T5" fmla="*/ 0 h 930"/>
                  <a:gd name="T6" fmla="*/ 0 w 969"/>
                  <a:gd name="T7" fmla="*/ 0 h 930"/>
                  <a:gd name="T8" fmla="*/ 0 w 969"/>
                  <a:gd name="T9" fmla="*/ 0 h 930"/>
                  <a:gd name="T10" fmla="*/ 0 w 969"/>
                  <a:gd name="T11" fmla="*/ 0 h 930"/>
                  <a:gd name="T12" fmla="*/ 0 w 969"/>
                  <a:gd name="T13" fmla="*/ 0 h 930"/>
                  <a:gd name="T14" fmla="*/ 0 w 969"/>
                  <a:gd name="T15" fmla="*/ 0 h 930"/>
                  <a:gd name="T16" fmla="*/ 0 w 969"/>
                  <a:gd name="T17" fmla="*/ 0 h 930"/>
                  <a:gd name="T18" fmla="*/ 0 w 969"/>
                  <a:gd name="T19" fmla="*/ 0 h 930"/>
                  <a:gd name="T20" fmla="*/ 0 w 969"/>
                  <a:gd name="T21" fmla="*/ 0 h 930"/>
                  <a:gd name="T22" fmla="*/ 0 w 969"/>
                  <a:gd name="T23" fmla="*/ 0 h 930"/>
                  <a:gd name="T24" fmla="*/ 0 w 969"/>
                  <a:gd name="T25" fmla="*/ 0 h 930"/>
                  <a:gd name="T26" fmla="*/ 0 w 969"/>
                  <a:gd name="T27" fmla="*/ 0 h 930"/>
                  <a:gd name="T28" fmla="*/ 0 w 969"/>
                  <a:gd name="T29" fmla="*/ 0 h 930"/>
                  <a:gd name="T30" fmla="*/ 0 w 969"/>
                  <a:gd name="T31" fmla="*/ 0 h 930"/>
                  <a:gd name="T32" fmla="*/ 0 w 969"/>
                  <a:gd name="T33" fmla="*/ 0 h 930"/>
                  <a:gd name="T34" fmla="*/ 0 w 969"/>
                  <a:gd name="T35" fmla="*/ 0 h 930"/>
                  <a:gd name="T36" fmla="*/ 0 w 969"/>
                  <a:gd name="T37" fmla="*/ 0 h 930"/>
                  <a:gd name="T38" fmla="*/ 0 w 969"/>
                  <a:gd name="T39" fmla="*/ 0 h 930"/>
                  <a:gd name="T40" fmla="*/ 0 w 969"/>
                  <a:gd name="T41" fmla="*/ 0 h 930"/>
                  <a:gd name="T42" fmla="*/ 0 w 969"/>
                  <a:gd name="T43" fmla="*/ 0 h 930"/>
                  <a:gd name="T44" fmla="*/ 0 w 969"/>
                  <a:gd name="T45" fmla="*/ 0 h 930"/>
                  <a:gd name="T46" fmla="*/ 0 w 969"/>
                  <a:gd name="T47" fmla="*/ 0 h 930"/>
                  <a:gd name="T48" fmla="*/ 0 w 969"/>
                  <a:gd name="T49" fmla="*/ 0 h 930"/>
                  <a:gd name="T50" fmla="*/ 0 w 969"/>
                  <a:gd name="T51" fmla="*/ 0 h 930"/>
                  <a:gd name="T52" fmla="*/ 0 w 969"/>
                  <a:gd name="T53" fmla="*/ 0 h 930"/>
                  <a:gd name="T54" fmla="*/ 0 w 969"/>
                  <a:gd name="T55" fmla="*/ 0 h 930"/>
                  <a:gd name="T56" fmla="*/ 0 w 969"/>
                  <a:gd name="T57" fmla="*/ 0 h 930"/>
                  <a:gd name="T58" fmla="*/ 0 w 969"/>
                  <a:gd name="T59" fmla="*/ 0 h 930"/>
                  <a:gd name="T60" fmla="*/ 0 w 969"/>
                  <a:gd name="T61" fmla="*/ 0 h 930"/>
                  <a:gd name="T62" fmla="*/ 0 w 969"/>
                  <a:gd name="T63" fmla="*/ 0 h 930"/>
                  <a:gd name="T64" fmla="*/ 0 w 969"/>
                  <a:gd name="T65" fmla="*/ 0 h 930"/>
                  <a:gd name="T66" fmla="*/ 0 w 969"/>
                  <a:gd name="T67" fmla="*/ 0 h 930"/>
                  <a:gd name="T68" fmla="*/ 0 w 969"/>
                  <a:gd name="T69" fmla="*/ 0 h 930"/>
                  <a:gd name="T70" fmla="*/ 0 w 969"/>
                  <a:gd name="T71" fmla="*/ 0 h 930"/>
                  <a:gd name="T72" fmla="*/ 0 w 969"/>
                  <a:gd name="T73" fmla="*/ 0 h 930"/>
                  <a:gd name="T74" fmla="*/ 0 w 969"/>
                  <a:gd name="T75" fmla="*/ 0 h 930"/>
                  <a:gd name="T76" fmla="*/ 0 w 969"/>
                  <a:gd name="T77" fmla="*/ 0 h 930"/>
                  <a:gd name="T78" fmla="*/ 0 w 969"/>
                  <a:gd name="T79" fmla="*/ 0 h 930"/>
                  <a:gd name="T80" fmla="*/ 0 w 969"/>
                  <a:gd name="T81" fmla="*/ 0 h 930"/>
                  <a:gd name="T82" fmla="*/ 0 w 969"/>
                  <a:gd name="T83" fmla="*/ 0 h 930"/>
                  <a:gd name="T84" fmla="*/ 0 w 969"/>
                  <a:gd name="T85" fmla="*/ 0 h 930"/>
                  <a:gd name="T86" fmla="*/ 0 w 969"/>
                  <a:gd name="T87" fmla="*/ 0 h 930"/>
                  <a:gd name="T88" fmla="*/ 0 w 969"/>
                  <a:gd name="T89" fmla="*/ 0 h 930"/>
                  <a:gd name="T90" fmla="*/ 0 w 969"/>
                  <a:gd name="T91" fmla="*/ 0 h 930"/>
                  <a:gd name="T92" fmla="*/ 0 w 969"/>
                  <a:gd name="T93" fmla="*/ 0 h 930"/>
                  <a:gd name="T94" fmla="*/ 0 w 969"/>
                  <a:gd name="T95" fmla="*/ 0 h 930"/>
                  <a:gd name="T96" fmla="*/ 0 w 969"/>
                  <a:gd name="T97" fmla="*/ 0 h 930"/>
                  <a:gd name="T98" fmla="*/ 0 w 969"/>
                  <a:gd name="T99" fmla="*/ 0 h 930"/>
                  <a:gd name="T100" fmla="*/ 0 w 969"/>
                  <a:gd name="T101" fmla="*/ 0 h 930"/>
                  <a:gd name="T102" fmla="*/ 0 w 969"/>
                  <a:gd name="T103" fmla="*/ 0 h 930"/>
                  <a:gd name="T104" fmla="*/ 0 w 969"/>
                  <a:gd name="T105" fmla="*/ 0 h 930"/>
                  <a:gd name="T106" fmla="*/ 0 w 969"/>
                  <a:gd name="T107" fmla="*/ 0 h 930"/>
                  <a:gd name="T108" fmla="*/ 0 w 969"/>
                  <a:gd name="T109" fmla="*/ 0 h 930"/>
                  <a:gd name="T110" fmla="*/ 0 w 969"/>
                  <a:gd name="T111" fmla="*/ 0 h 9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69"/>
                  <a:gd name="T169" fmla="*/ 0 h 930"/>
                  <a:gd name="T170" fmla="*/ 969 w 969"/>
                  <a:gd name="T171" fmla="*/ 930 h 9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69" h="930">
                    <a:moveTo>
                      <a:pt x="265" y="51"/>
                    </a:moveTo>
                    <a:lnTo>
                      <a:pt x="252" y="44"/>
                    </a:lnTo>
                    <a:lnTo>
                      <a:pt x="244" y="44"/>
                    </a:lnTo>
                    <a:lnTo>
                      <a:pt x="238" y="40"/>
                    </a:lnTo>
                    <a:lnTo>
                      <a:pt x="235" y="32"/>
                    </a:lnTo>
                    <a:lnTo>
                      <a:pt x="229" y="34"/>
                    </a:lnTo>
                    <a:lnTo>
                      <a:pt x="224" y="32"/>
                    </a:lnTo>
                    <a:lnTo>
                      <a:pt x="226" y="40"/>
                    </a:lnTo>
                    <a:lnTo>
                      <a:pt x="219" y="39"/>
                    </a:lnTo>
                    <a:lnTo>
                      <a:pt x="212" y="26"/>
                    </a:lnTo>
                    <a:lnTo>
                      <a:pt x="208" y="33"/>
                    </a:lnTo>
                    <a:lnTo>
                      <a:pt x="202" y="32"/>
                    </a:lnTo>
                    <a:lnTo>
                      <a:pt x="201" y="34"/>
                    </a:lnTo>
                    <a:lnTo>
                      <a:pt x="193" y="36"/>
                    </a:lnTo>
                    <a:lnTo>
                      <a:pt x="193" y="20"/>
                    </a:lnTo>
                    <a:lnTo>
                      <a:pt x="188" y="22"/>
                    </a:lnTo>
                    <a:lnTo>
                      <a:pt x="180" y="23"/>
                    </a:lnTo>
                    <a:lnTo>
                      <a:pt x="186" y="33"/>
                    </a:lnTo>
                    <a:lnTo>
                      <a:pt x="169" y="43"/>
                    </a:lnTo>
                    <a:lnTo>
                      <a:pt x="175" y="51"/>
                    </a:lnTo>
                    <a:lnTo>
                      <a:pt x="162" y="51"/>
                    </a:lnTo>
                    <a:lnTo>
                      <a:pt x="156" y="62"/>
                    </a:lnTo>
                    <a:lnTo>
                      <a:pt x="144" y="62"/>
                    </a:lnTo>
                    <a:lnTo>
                      <a:pt x="140" y="59"/>
                    </a:lnTo>
                    <a:lnTo>
                      <a:pt x="126" y="69"/>
                    </a:lnTo>
                    <a:lnTo>
                      <a:pt x="107" y="65"/>
                    </a:lnTo>
                    <a:lnTo>
                      <a:pt x="124" y="59"/>
                    </a:lnTo>
                    <a:lnTo>
                      <a:pt x="126" y="55"/>
                    </a:lnTo>
                    <a:lnTo>
                      <a:pt x="121" y="48"/>
                    </a:lnTo>
                    <a:lnTo>
                      <a:pt x="114" y="48"/>
                    </a:lnTo>
                    <a:lnTo>
                      <a:pt x="115" y="55"/>
                    </a:lnTo>
                    <a:lnTo>
                      <a:pt x="104" y="55"/>
                    </a:lnTo>
                    <a:lnTo>
                      <a:pt x="100" y="45"/>
                    </a:lnTo>
                    <a:lnTo>
                      <a:pt x="88" y="58"/>
                    </a:lnTo>
                    <a:lnTo>
                      <a:pt x="68" y="77"/>
                    </a:lnTo>
                    <a:lnTo>
                      <a:pt x="61" y="70"/>
                    </a:lnTo>
                    <a:lnTo>
                      <a:pt x="52" y="72"/>
                    </a:lnTo>
                    <a:lnTo>
                      <a:pt x="40" y="69"/>
                    </a:lnTo>
                    <a:lnTo>
                      <a:pt x="26" y="80"/>
                    </a:lnTo>
                    <a:lnTo>
                      <a:pt x="19" y="79"/>
                    </a:lnTo>
                    <a:lnTo>
                      <a:pt x="0" y="87"/>
                    </a:lnTo>
                    <a:lnTo>
                      <a:pt x="10" y="94"/>
                    </a:lnTo>
                    <a:lnTo>
                      <a:pt x="14" y="100"/>
                    </a:lnTo>
                    <a:lnTo>
                      <a:pt x="7" y="104"/>
                    </a:lnTo>
                    <a:lnTo>
                      <a:pt x="7" y="109"/>
                    </a:lnTo>
                    <a:lnTo>
                      <a:pt x="3" y="112"/>
                    </a:lnTo>
                    <a:lnTo>
                      <a:pt x="9" y="120"/>
                    </a:lnTo>
                    <a:lnTo>
                      <a:pt x="12" y="118"/>
                    </a:lnTo>
                    <a:lnTo>
                      <a:pt x="27" y="126"/>
                    </a:lnTo>
                    <a:lnTo>
                      <a:pt x="32" y="134"/>
                    </a:lnTo>
                    <a:lnTo>
                      <a:pt x="33" y="136"/>
                    </a:lnTo>
                    <a:lnTo>
                      <a:pt x="38" y="130"/>
                    </a:lnTo>
                    <a:lnTo>
                      <a:pt x="40" y="130"/>
                    </a:lnTo>
                    <a:lnTo>
                      <a:pt x="42" y="136"/>
                    </a:lnTo>
                    <a:lnTo>
                      <a:pt x="38" y="140"/>
                    </a:lnTo>
                    <a:lnTo>
                      <a:pt x="43" y="144"/>
                    </a:lnTo>
                    <a:lnTo>
                      <a:pt x="53" y="139"/>
                    </a:lnTo>
                    <a:lnTo>
                      <a:pt x="71" y="145"/>
                    </a:lnTo>
                    <a:lnTo>
                      <a:pt x="64" y="150"/>
                    </a:lnTo>
                    <a:lnTo>
                      <a:pt x="55" y="150"/>
                    </a:lnTo>
                    <a:lnTo>
                      <a:pt x="53" y="152"/>
                    </a:lnTo>
                    <a:lnTo>
                      <a:pt x="45" y="150"/>
                    </a:lnTo>
                    <a:lnTo>
                      <a:pt x="40" y="151"/>
                    </a:lnTo>
                    <a:lnTo>
                      <a:pt x="33" y="148"/>
                    </a:lnTo>
                    <a:lnTo>
                      <a:pt x="32" y="152"/>
                    </a:lnTo>
                    <a:lnTo>
                      <a:pt x="36" y="157"/>
                    </a:lnTo>
                    <a:lnTo>
                      <a:pt x="26" y="165"/>
                    </a:lnTo>
                    <a:lnTo>
                      <a:pt x="35" y="168"/>
                    </a:lnTo>
                    <a:lnTo>
                      <a:pt x="46" y="166"/>
                    </a:lnTo>
                    <a:lnTo>
                      <a:pt x="56" y="169"/>
                    </a:lnTo>
                    <a:lnTo>
                      <a:pt x="55" y="176"/>
                    </a:lnTo>
                    <a:lnTo>
                      <a:pt x="56" y="182"/>
                    </a:lnTo>
                    <a:lnTo>
                      <a:pt x="87" y="179"/>
                    </a:lnTo>
                    <a:lnTo>
                      <a:pt x="95" y="190"/>
                    </a:lnTo>
                    <a:lnTo>
                      <a:pt x="118" y="197"/>
                    </a:lnTo>
                    <a:lnTo>
                      <a:pt x="121" y="204"/>
                    </a:lnTo>
                    <a:lnTo>
                      <a:pt x="115" y="211"/>
                    </a:lnTo>
                    <a:lnTo>
                      <a:pt x="118" y="218"/>
                    </a:lnTo>
                    <a:lnTo>
                      <a:pt x="126" y="220"/>
                    </a:lnTo>
                    <a:lnTo>
                      <a:pt x="136" y="232"/>
                    </a:lnTo>
                    <a:lnTo>
                      <a:pt x="147" y="230"/>
                    </a:lnTo>
                    <a:lnTo>
                      <a:pt x="153" y="233"/>
                    </a:lnTo>
                    <a:lnTo>
                      <a:pt x="157" y="240"/>
                    </a:lnTo>
                    <a:lnTo>
                      <a:pt x="175" y="238"/>
                    </a:lnTo>
                    <a:lnTo>
                      <a:pt x="180" y="236"/>
                    </a:lnTo>
                    <a:lnTo>
                      <a:pt x="188" y="238"/>
                    </a:lnTo>
                    <a:lnTo>
                      <a:pt x="199" y="244"/>
                    </a:lnTo>
                    <a:lnTo>
                      <a:pt x="206" y="247"/>
                    </a:lnTo>
                    <a:lnTo>
                      <a:pt x="205" y="255"/>
                    </a:lnTo>
                    <a:lnTo>
                      <a:pt x="214" y="252"/>
                    </a:lnTo>
                    <a:lnTo>
                      <a:pt x="224" y="244"/>
                    </a:lnTo>
                    <a:lnTo>
                      <a:pt x="226" y="248"/>
                    </a:lnTo>
                    <a:lnTo>
                      <a:pt x="232" y="248"/>
                    </a:lnTo>
                    <a:lnTo>
                      <a:pt x="237" y="251"/>
                    </a:lnTo>
                    <a:lnTo>
                      <a:pt x="237" y="265"/>
                    </a:lnTo>
                    <a:lnTo>
                      <a:pt x="238" y="270"/>
                    </a:lnTo>
                    <a:lnTo>
                      <a:pt x="235" y="282"/>
                    </a:lnTo>
                    <a:lnTo>
                      <a:pt x="229" y="297"/>
                    </a:lnTo>
                    <a:lnTo>
                      <a:pt x="234" y="301"/>
                    </a:lnTo>
                    <a:lnTo>
                      <a:pt x="234" y="308"/>
                    </a:lnTo>
                    <a:lnTo>
                      <a:pt x="228" y="307"/>
                    </a:lnTo>
                    <a:lnTo>
                      <a:pt x="232" y="312"/>
                    </a:lnTo>
                    <a:lnTo>
                      <a:pt x="231" y="320"/>
                    </a:lnTo>
                    <a:lnTo>
                      <a:pt x="235" y="326"/>
                    </a:lnTo>
                    <a:lnTo>
                      <a:pt x="239" y="351"/>
                    </a:lnTo>
                    <a:lnTo>
                      <a:pt x="232" y="357"/>
                    </a:lnTo>
                    <a:lnTo>
                      <a:pt x="225" y="357"/>
                    </a:lnTo>
                    <a:lnTo>
                      <a:pt x="219" y="354"/>
                    </a:lnTo>
                    <a:lnTo>
                      <a:pt x="221" y="365"/>
                    </a:lnTo>
                    <a:lnTo>
                      <a:pt x="209" y="395"/>
                    </a:lnTo>
                    <a:lnTo>
                      <a:pt x="211" y="400"/>
                    </a:lnTo>
                    <a:lnTo>
                      <a:pt x="221" y="395"/>
                    </a:lnTo>
                    <a:lnTo>
                      <a:pt x="216" y="405"/>
                    </a:lnTo>
                    <a:lnTo>
                      <a:pt x="221" y="409"/>
                    </a:lnTo>
                    <a:lnTo>
                      <a:pt x="234" y="408"/>
                    </a:lnTo>
                    <a:lnTo>
                      <a:pt x="232" y="402"/>
                    </a:lnTo>
                    <a:lnTo>
                      <a:pt x="242" y="405"/>
                    </a:lnTo>
                    <a:lnTo>
                      <a:pt x="247" y="412"/>
                    </a:lnTo>
                    <a:lnTo>
                      <a:pt x="241" y="413"/>
                    </a:lnTo>
                    <a:lnTo>
                      <a:pt x="245" y="420"/>
                    </a:lnTo>
                    <a:lnTo>
                      <a:pt x="248" y="418"/>
                    </a:lnTo>
                    <a:lnTo>
                      <a:pt x="265" y="413"/>
                    </a:lnTo>
                    <a:lnTo>
                      <a:pt x="264" y="418"/>
                    </a:lnTo>
                    <a:lnTo>
                      <a:pt x="260" y="419"/>
                    </a:lnTo>
                    <a:lnTo>
                      <a:pt x="258" y="422"/>
                    </a:lnTo>
                    <a:lnTo>
                      <a:pt x="264" y="426"/>
                    </a:lnTo>
                    <a:lnTo>
                      <a:pt x="260" y="433"/>
                    </a:lnTo>
                    <a:lnTo>
                      <a:pt x="258" y="441"/>
                    </a:lnTo>
                    <a:lnTo>
                      <a:pt x="248" y="447"/>
                    </a:lnTo>
                    <a:lnTo>
                      <a:pt x="250" y="454"/>
                    </a:lnTo>
                    <a:lnTo>
                      <a:pt x="254" y="455"/>
                    </a:lnTo>
                    <a:lnTo>
                      <a:pt x="251" y="461"/>
                    </a:lnTo>
                    <a:lnTo>
                      <a:pt x="257" y="465"/>
                    </a:lnTo>
                    <a:lnTo>
                      <a:pt x="250" y="469"/>
                    </a:lnTo>
                    <a:lnTo>
                      <a:pt x="254" y="483"/>
                    </a:lnTo>
                    <a:lnTo>
                      <a:pt x="252" y="494"/>
                    </a:lnTo>
                    <a:lnTo>
                      <a:pt x="247" y="500"/>
                    </a:lnTo>
                    <a:lnTo>
                      <a:pt x="239" y="523"/>
                    </a:lnTo>
                    <a:lnTo>
                      <a:pt x="241" y="527"/>
                    </a:lnTo>
                    <a:lnTo>
                      <a:pt x="242" y="534"/>
                    </a:lnTo>
                    <a:lnTo>
                      <a:pt x="241" y="543"/>
                    </a:lnTo>
                    <a:lnTo>
                      <a:pt x="234" y="559"/>
                    </a:lnTo>
                    <a:lnTo>
                      <a:pt x="239" y="562"/>
                    </a:lnTo>
                    <a:lnTo>
                      <a:pt x="238" y="569"/>
                    </a:lnTo>
                    <a:lnTo>
                      <a:pt x="244" y="572"/>
                    </a:lnTo>
                    <a:lnTo>
                      <a:pt x="242" y="583"/>
                    </a:lnTo>
                    <a:lnTo>
                      <a:pt x="258" y="593"/>
                    </a:lnTo>
                    <a:lnTo>
                      <a:pt x="268" y="607"/>
                    </a:lnTo>
                    <a:lnTo>
                      <a:pt x="281" y="616"/>
                    </a:lnTo>
                    <a:lnTo>
                      <a:pt x="289" y="618"/>
                    </a:lnTo>
                    <a:lnTo>
                      <a:pt x="302" y="634"/>
                    </a:lnTo>
                    <a:lnTo>
                      <a:pt x="312" y="626"/>
                    </a:lnTo>
                    <a:lnTo>
                      <a:pt x="313" y="634"/>
                    </a:lnTo>
                    <a:lnTo>
                      <a:pt x="319" y="637"/>
                    </a:lnTo>
                    <a:lnTo>
                      <a:pt x="319" y="644"/>
                    </a:lnTo>
                    <a:lnTo>
                      <a:pt x="336" y="650"/>
                    </a:lnTo>
                    <a:lnTo>
                      <a:pt x="343" y="648"/>
                    </a:lnTo>
                    <a:lnTo>
                      <a:pt x="348" y="643"/>
                    </a:lnTo>
                    <a:lnTo>
                      <a:pt x="355" y="643"/>
                    </a:lnTo>
                    <a:lnTo>
                      <a:pt x="359" y="636"/>
                    </a:lnTo>
                    <a:lnTo>
                      <a:pt x="365" y="634"/>
                    </a:lnTo>
                    <a:lnTo>
                      <a:pt x="374" y="638"/>
                    </a:lnTo>
                    <a:lnTo>
                      <a:pt x="388" y="645"/>
                    </a:lnTo>
                    <a:lnTo>
                      <a:pt x="394" y="655"/>
                    </a:lnTo>
                    <a:lnTo>
                      <a:pt x="402" y="658"/>
                    </a:lnTo>
                    <a:lnTo>
                      <a:pt x="410" y="655"/>
                    </a:lnTo>
                    <a:lnTo>
                      <a:pt x="415" y="657"/>
                    </a:lnTo>
                    <a:lnTo>
                      <a:pt x="417" y="668"/>
                    </a:lnTo>
                    <a:lnTo>
                      <a:pt x="426" y="668"/>
                    </a:lnTo>
                    <a:lnTo>
                      <a:pt x="426" y="673"/>
                    </a:lnTo>
                    <a:lnTo>
                      <a:pt x="434" y="673"/>
                    </a:lnTo>
                    <a:lnTo>
                      <a:pt x="439" y="668"/>
                    </a:lnTo>
                    <a:lnTo>
                      <a:pt x="447" y="670"/>
                    </a:lnTo>
                    <a:lnTo>
                      <a:pt x="446" y="675"/>
                    </a:lnTo>
                    <a:lnTo>
                      <a:pt x="453" y="676"/>
                    </a:lnTo>
                    <a:lnTo>
                      <a:pt x="453" y="686"/>
                    </a:lnTo>
                    <a:lnTo>
                      <a:pt x="459" y="682"/>
                    </a:lnTo>
                    <a:lnTo>
                      <a:pt x="466" y="684"/>
                    </a:lnTo>
                    <a:lnTo>
                      <a:pt x="473" y="683"/>
                    </a:lnTo>
                    <a:lnTo>
                      <a:pt x="473" y="698"/>
                    </a:lnTo>
                    <a:lnTo>
                      <a:pt x="482" y="695"/>
                    </a:lnTo>
                    <a:lnTo>
                      <a:pt x="488" y="697"/>
                    </a:lnTo>
                    <a:lnTo>
                      <a:pt x="495" y="695"/>
                    </a:lnTo>
                    <a:lnTo>
                      <a:pt x="499" y="691"/>
                    </a:lnTo>
                    <a:lnTo>
                      <a:pt x="509" y="701"/>
                    </a:lnTo>
                    <a:lnTo>
                      <a:pt x="498" y="702"/>
                    </a:lnTo>
                    <a:lnTo>
                      <a:pt x="501" y="722"/>
                    </a:lnTo>
                    <a:lnTo>
                      <a:pt x="509" y="722"/>
                    </a:lnTo>
                    <a:lnTo>
                      <a:pt x="514" y="751"/>
                    </a:lnTo>
                    <a:lnTo>
                      <a:pt x="505" y="754"/>
                    </a:lnTo>
                    <a:lnTo>
                      <a:pt x="518" y="762"/>
                    </a:lnTo>
                    <a:lnTo>
                      <a:pt x="514" y="768"/>
                    </a:lnTo>
                    <a:lnTo>
                      <a:pt x="509" y="765"/>
                    </a:lnTo>
                    <a:lnTo>
                      <a:pt x="506" y="776"/>
                    </a:lnTo>
                    <a:lnTo>
                      <a:pt x="476" y="794"/>
                    </a:lnTo>
                    <a:lnTo>
                      <a:pt x="483" y="813"/>
                    </a:lnTo>
                    <a:lnTo>
                      <a:pt x="490" y="815"/>
                    </a:lnTo>
                    <a:lnTo>
                      <a:pt x="489" y="808"/>
                    </a:lnTo>
                    <a:lnTo>
                      <a:pt x="495" y="815"/>
                    </a:lnTo>
                    <a:lnTo>
                      <a:pt x="495" y="808"/>
                    </a:lnTo>
                    <a:lnTo>
                      <a:pt x="498" y="813"/>
                    </a:lnTo>
                    <a:lnTo>
                      <a:pt x="508" y="818"/>
                    </a:lnTo>
                    <a:lnTo>
                      <a:pt x="505" y="834"/>
                    </a:lnTo>
                    <a:lnTo>
                      <a:pt x="516" y="840"/>
                    </a:lnTo>
                    <a:lnTo>
                      <a:pt x="516" y="879"/>
                    </a:lnTo>
                    <a:lnTo>
                      <a:pt x="521" y="884"/>
                    </a:lnTo>
                    <a:lnTo>
                      <a:pt x="515" y="890"/>
                    </a:lnTo>
                    <a:lnTo>
                      <a:pt x="512" y="897"/>
                    </a:lnTo>
                    <a:lnTo>
                      <a:pt x="516" y="898"/>
                    </a:lnTo>
                    <a:lnTo>
                      <a:pt x="519" y="893"/>
                    </a:lnTo>
                    <a:lnTo>
                      <a:pt x="522" y="901"/>
                    </a:lnTo>
                    <a:lnTo>
                      <a:pt x="522" y="908"/>
                    </a:lnTo>
                    <a:lnTo>
                      <a:pt x="534" y="911"/>
                    </a:lnTo>
                    <a:lnTo>
                      <a:pt x="540" y="906"/>
                    </a:lnTo>
                    <a:lnTo>
                      <a:pt x="542" y="916"/>
                    </a:lnTo>
                    <a:lnTo>
                      <a:pt x="547" y="915"/>
                    </a:lnTo>
                    <a:lnTo>
                      <a:pt x="544" y="908"/>
                    </a:lnTo>
                    <a:lnTo>
                      <a:pt x="548" y="908"/>
                    </a:lnTo>
                    <a:lnTo>
                      <a:pt x="548" y="905"/>
                    </a:lnTo>
                    <a:lnTo>
                      <a:pt x="558" y="900"/>
                    </a:lnTo>
                    <a:lnTo>
                      <a:pt x="558" y="891"/>
                    </a:lnTo>
                    <a:lnTo>
                      <a:pt x="563" y="891"/>
                    </a:lnTo>
                    <a:lnTo>
                      <a:pt x="565" y="898"/>
                    </a:lnTo>
                    <a:lnTo>
                      <a:pt x="570" y="894"/>
                    </a:lnTo>
                    <a:lnTo>
                      <a:pt x="578" y="895"/>
                    </a:lnTo>
                    <a:lnTo>
                      <a:pt x="578" y="884"/>
                    </a:lnTo>
                    <a:lnTo>
                      <a:pt x="584" y="880"/>
                    </a:lnTo>
                    <a:lnTo>
                      <a:pt x="584" y="897"/>
                    </a:lnTo>
                    <a:lnTo>
                      <a:pt x="590" y="897"/>
                    </a:lnTo>
                    <a:lnTo>
                      <a:pt x="593" y="891"/>
                    </a:lnTo>
                    <a:lnTo>
                      <a:pt x="597" y="893"/>
                    </a:lnTo>
                    <a:lnTo>
                      <a:pt x="596" y="897"/>
                    </a:lnTo>
                    <a:lnTo>
                      <a:pt x="603" y="893"/>
                    </a:lnTo>
                    <a:lnTo>
                      <a:pt x="607" y="898"/>
                    </a:lnTo>
                    <a:lnTo>
                      <a:pt x="602" y="901"/>
                    </a:lnTo>
                    <a:lnTo>
                      <a:pt x="609" y="901"/>
                    </a:lnTo>
                    <a:lnTo>
                      <a:pt x="607" y="905"/>
                    </a:lnTo>
                    <a:lnTo>
                      <a:pt x="622" y="908"/>
                    </a:lnTo>
                    <a:lnTo>
                      <a:pt x="625" y="918"/>
                    </a:lnTo>
                    <a:lnTo>
                      <a:pt x="627" y="918"/>
                    </a:lnTo>
                    <a:lnTo>
                      <a:pt x="627" y="922"/>
                    </a:lnTo>
                    <a:lnTo>
                      <a:pt x="636" y="916"/>
                    </a:lnTo>
                    <a:lnTo>
                      <a:pt x="640" y="916"/>
                    </a:lnTo>
                    <a:lnTo>
                      <a:pt x="640" y="922"/>
                    </a:lnTo>
                    <a:lnTo>
                      <a:pt x="653" y="926"/>
                    </a:lnTo>
                    <a:lnTo>
                      <a:pt x="661" y="925"/>
                    </a:lnTo>
                    <a:lnTo>
                      <a:pt x="668" y="929"/>
                    </a:lnTo>
                    <a:lnTo>
                      <a:pt x="675" y="927"/>
                    </a:lnTo>
                    <a:lnTo>
                      <a:pt x="682" y="930"/>
                    </a:lnTo>
                    <a:lnTo>
                      <a:pt x="684" y="926"/>
                    </a:lnTo>
                    <a:lnTo>
                      <a:pt x="687" y="927"/>
                    </a:lnTo>
                    <a:lnTo>
                      <a:pt x="687" y="930"/>
                    </a:lnTo>
                    <a:lnTo>
                      <a:pt x="697" y="925"/>
                    </a:lnTo>
                    <a:lnTo>
                      <a:pt x="705" y="923"/>
                    </a:lnTo>
                    <a:lnTo>
                      <a:pt x="705" y="918"/>
                    </a:lnTo>
                    <a:lnTo>
                      <a:pt x="726" y="922"/>
                    </a:lnTo>
                    <a:lnTo>
                      <a:pt x="726" y="918"/>
                    </a:lnTo>
                    <a:lnTo>
                      <a:pt x="733" y="918"/>
                    </a:lnTo>
                    <a:lnTo>
                      <a:pt x="747" y="913"/>
                    </a:lnTo>
                    <a:lnTo>
                      <a:pt x="749" y="920"/>
                    </a:lnTo>
                    <a:lnTo>
                      <a:pt x="754" y="923"/>
                    </a:lnTo>
                    <a:lnTo>
                      <a:pt x="762" y="912"/>
                    </a:lnTo>
                    <a:lnTo>
                      <a:pt x="759" y="906"/>
                    </a:lnTo>
                    <a:lnTo>
                      <a:pt x="765" y="904"/>
                    </a:lnTo>
                    <a:lnTo>
                      <a:pt x="766" y="895"/>
                    </a:lnTo>
                    <a:lnTo>
                      <a:pt x="770" y="891"/>
                    </a:lnTo>
                    <a:lnTo>
                      <a:pt x="763" y="888"/>
                    </a:lnTo>
                    <a:lnTo>
                      <a:pt x="770" y="887"/>
                    </a:lnTo>
                    <a:lnTo>
                      <a:pt x="762" y="879"/>
                    </a:lnTo>
                    <a:lnTo>
                      <a:pt x="763" y="876"/>
                    </a:lnTo>
                    <a:lnTo>
                      <a:pt x="775" y="879"/>
                    </a:lnTo>
                    <a:lnTo>
                      <a:pt x="780" y="875"/>
                    </a:lnTo>
                    <a:lnTo>
                      <a:pt x="777" y="870"/>
                    </a:lnTo>
                    <a:lnTo>
                      <a:pt x="783" y="869"/>
                    </a:lnTo>
                    <a:lnTo>
                      <a:pt x="783" y="859"/>
                    </a:lnTo>
                    <a:lnTo>
                      <a:pt x="789" y="856"/>
                    </a:lnTo>
                    <a:lnTo>
                      <a:pt x="785" y="854"/>
                    </a:lnTo>
                    <a:lnTo>
                      <a:pt x="786" y="848"/>
                    </a:lnTo>
                    <a:lnTo>
                      <a:pt x="796" y="850"/>
                    </a:lnTo>
                    <a:lnTo>
                      <a:pt x="801" y="851"/>
                    </a:lnTo>
                    <a:lnTo>
                      <a:pt x="812" y="851"/>
                    </a:lnTo>
                    <a:lnTo>
                      <a:pt x="816" y="854"/>
                    </a:lnTo>
                    <a:lnTo>
                      <a:pt x="845" y="855"/>
                    </a:lnTo>
                    <a:lnTo>
                      <a:pt x="854" y="862"/>
                    </a:lnTo>
                    <a:lnTo>
                      <a:pt x="873" y="847"/>
                    </a:lnTo>
                    <a:lnTo>
                      <a:pt x="878" y="852"/>
                    </a:lnTo>
                    <a:lnTo>
                      <a:pt x="883" y="850"/>
                    </a:lnTo>
                    <a:lnTo>
                      <a:pt x="889" y="850"/>
                    </a:lnTo>
                    <a:lnTo>
                      <a:pt x="890" y="845"/>
                    </a:lnTo>
                    <a:lnTo>
                      <a:pt x="907" y="844"/>
                    </a:lnTo>
                    <a:lnTo>
                      <a:pt x="909" y="836"/>
                    </a:lnTo>
                    <a:lnTo>
                      <a:pt x="913" y="836"/>
                    </a:lnTo>
                    <a:lnTo>
                      <a:pt x="919" y="830"/>
                    </a:lnTo>
                    <a:lnTo>
                      <a:pt x="922" y="833"/>
                    </a:lnTo>
                    <a:lnTo>
                      <a:pt x="926" y="831"/>
                    </a:lnTo>
                    <a:lnTo>
                      <a:pt x="926" y="840"/>
                    </a:lnTo>
                    <a:lnTo>
                      <a:pt x="930" y="844"/>
                    </a:lnTo>
                    <a:lnTo>
                      <a:pt x="943" y="836"/>
                    </a:lnTo>
                    <a:lnTo>
                      <a:pt x="946" y="806"/>
                    </a:lnTo>
                    <a:lnTo>
                      <a:pt x="958" y="811"/>
                    </a:lnTo>
                    <a:lnTo>
                      <a:pt x="969" y="801"/>
                    </a:lnTo>
                    <a:lnTo>
                      <a:pt x="969" y="783"/>
                    </a:lnTo>
                    <a:lnTo>
                      <a:pt x="955" y="758"/>
                    </a:lnTo>
                    <a:lnTo>
                      <a:pt x="942" y="744"/>
                    </a:lnTo>
                    <a:lnTo>
                      <a:pt x="933" y="708"/>
                    </a:lnTo>
                    <a:lnTo>
                      <a:pt x="919" y="705"/>
                    </a:lnTo>
                    <a:lnTo>
                      <a:pt x="917" y="697"/>
                    </a:lnTo>
                    <a:lnTo>
                      <a:pt x="951" y="658"/>
                    </a:lnTo>
                    <a:lnTo>
                      <a:pt x="958" y="644"/>
                    </a:lnTo>
                    <a:lnTo>
                      <a:pt x="952" y="640"/>
                    </a:lnTo>
                    <a:lnTo>
                      <a:pt x="953" y="626"/>
                    </a:lnTo>
                    <a:lnTo>
                      <a:pt x="969" y="602"/>
                    </a:lnTo>
                    <a:lnTo>
                      <a:pt x="968" y="584"/>
                    </a:lnTo>
                    <a:lnTo>
                      <a:pt x="962" y="579"/>
                    </a:lnTo>
                    <a:lnTo>
                      <a:pt x="949" y="576"/>
                    </a:lnTo>
                    <a:lnTo>
                      <a:pt x="948" y="568"/>
                    </a:lnTo>
                    <a:lnTo>
                      <a:pt x="953" y="545"/>
                    </a:lnTo>
                    <a:lnTo>
                      <a:pt x="949" y="537"/>
                    </a:lnTo>
                    <a:lnTo>
                      <a:pt x="953" y="529"/>
                    </a:lnTo>
                    <a:lnTo>
                      <a:pt x="956" y="523"/>
                    </a:lnTo>
                    <a:lnTo>
                      <a:pt x="952" y="509"/>
                    </a:lnTo>
                    <a:lnTo>
                      <a:pt x="932" y="500"/>
                    </a:lnTo>
                    <a:lnTo>
                      <a:pt x="916" y="500"/>
                    </a:lnTo>
                    <a:lnTo>
                      <a:pt x="910" y="493"/>
                    </a:lnTo>
                    <a:lnTo>
                      <a:pt x="913" y="480"/>
                    </a:lnTo>
                    <a:lnTo>
                      <a:pt x="907" y="454"/>
                    </a:lnTo>
                    <a:lnTo>
                      <a:pt x="900" y="448"/>
                    </a:lnTo>
                    <a:lnTo>
                      <a:pt x="922" y="404"/>
                    </a:lnTo>
                    <a:lnTo>
                      <a:pt x="932" y="395"/>
                    </a:lnTo>
                    <a:lnTo>
                      <a:pt x="915" y="382"/>
                    </a:lnTo>
                    <a:lnTo>
                      <a:pt x="922" y="372"/>
                    </a:lnTo>
                    <a:lnTo>
                      <a:pt x="932" y="365"/>
                    </a:lnTo>
                    <a:lnTo>
                      <a:pt x="919" y="352"/>
                    </a:lnTo>
                    <a:lnTo>
                      <a:pt x="907" y="337"/>
                    </a:lnTo>
                    <a:lnTo>
                      <a:pt x="881" y="322"/>
                    </a:lnTo>
                    <a:lnTo>
                      <a:pt x="865" y="307"/>
                    </a:lnTo>
                    <a:lnTo>
                      <a:pt x="847" y="280"/>
                    </a:lnTo>
                    <a:lnTo>
                      <a:pt x="831" y="275"/>
                    </a:lnTo>
                    <a:lnTo>
                      <a:pt x="808" y="261"/>
                    </a:lnTo>
                    <a:lnTo>
                      <a:pt x="802" y="252"/>
                    </a:lnTo>
                    <a:lnTo>
                      <a:pt x="780" y="250"/>
                    </a:lnTo>
                    <a:lnTo>
                      <a:pt x="788" y="230"/>
                    </a:lnTo>
                    <a:lnTo>
                      <a:pt x="788" y="218"/>
                    </a:lnTo>
                    <a:lnTo>
                      <a:pt x="789" y="204"/>
                    </a:lnTo>
                    <a:lnTo>
                      <a:pt x="792" y="193"/>
                    </a:lnTo>
                    <a:lnTo>
                      <a:pt x="798" y="186"/>
                    </a:lnTo>
                    <a:lnTo>
                      <a:pt x="812" y="175"/>
                    </a:lnTo>
                    <a:lnTo>
                      <a:pt x="829" y="165"/>
                    </a:lnTo>
                    <a:lnTo>
                      <a:pt x="837" y="159"/>
                    </a:lnTo>
                    <a:lnTo>
                      <a:pt x="844" y="157"/>
                    </a:lnTo>
                    <a:lnTo>
                      <a:pt x="851" y="147"/>
                    </a:lnTo>
                    <a:lnTo>
                      <a:pt x="858" y="107"/>
                    </a:lnTo>
                    <a:lnTo>
                      <a:pt x="851" y="89"/>
                    </a:lnTo>
                    <a:lnTo>
                      <a:pt x="860" y="79"/>
                    </a:lnTo>
                    <a:lnTo>
                      <a:pt x="861" y="73"/>
                    </a:lnTo>
                    <a:lnTo>
                      <a:pt x="865" y="77"/>
                    </a:lnTo>
                    <a:lnTo>
                      <a:pt x="867" y="70"/>
                    </a:lnTo>
                    <a:lnTo>
                      <a:pt x="878" y="54"/>
                    </a:lnTo>
                    <a:lnTo>
                      <a:pt x="868" y="47"/>
                    </a:lnTo>
                    <a:lnTo>
                      <a:pt x="857" y="47"/>
                    </a:lnTo>
                    <a:lnTo>
                      <a:pt x="838" y="55"/>
                    </a:lnTo>
                    <a:lnTo>
                      <a:pt x="829" y="54"/>
                    </a:lnTo>
                    <a:lnTo>
                      <a:pt x="824" y="58"/>
                    </a:lnTo>
                    <a:lnTo>
                      <a:pt x="814" y="62"/>
                    </a:lnTo>
                    <a:lnTo>
                      <a:pt x="814" y="65"/>
                    </a:lnTo>
                    <a:lnTo>
                      <a:pt x="803" y="69"/>
                    </a:lnTo>
                    <a:lnTo>
                      <a:pt x="799" y="68"/>
                    </a:lnTo>
                    <a:lnTo>
                      <a:pt x="782" y="70"/>
                    </a:lnTo>
                    <a:lnTo>
                      <a:pt x="795" y="47"/>
                    </a:lnTo>
                    <a:lnTo>
                      <a:pt x="785" y="36"/>
                    </a:lnTo>
                    <a:lnTo>
                      <a:pt x="780" y="39"/>
                    </a:lnTo>
                    <a:lnTo>
                      <a:pt x="777" y="33"/>
                    </a:lnTo>
                    <a:lnTo>
                      <a:pt x="779" y="32"/>
                    </a:lnTo>
                    <a:lnTo>
                      <a:pt x="776" y="15"/>
                    </a:lnTo>
                    <a:lnTo>
                      <a:pt x="769" y="18"/>
                    </a:lnTo>
                    <a:lnTo>
                      <a:pt x="765" y="4"/>
                    </a:lnTo>
                    <a:lnTo>
                      <a:pt x="760" y="0"/>
                    </a:lnTo>
                    <a:lnTo>
                      <a:pt x="730" y="5"/>
                    </a:lnTo>
                    <a:lnTo>
                      <a:pt x="728" y="1"/>
                    </a:lnTo>
                    <a:lnTo>
                      <a:pt x="723" y="7"/>
                    </a:lnTo>
                    <a:lnTo>
                      <a:pt x="717" y="20"/>
                    </a:lnTo>
                    <a:lnTo>
                      <a:pt x="705" y="18"/>
                    </a:lnTo>
                    <a:lnTo>
                      <a:pt x="702" y="25"/>
                    </a:lnTo>
                    <a:lnTo>
                      <a:pt x="694" y="14"/>
                    </a:lnTo>
                    <a:lnTo>
                      <a:pt x="688" y="20"/>
                    </a:lnTo>
                    <a:lnTo>
                      <a:pt x="682" y="16"/>
                    </a:lnTo>
                    <a:lnTo>
                      <a:pt x="677" y="18"/>
                    </a:lnTo>
                    <a:lnTo>
                      <a:pt x="675" y="11"/>
                    </a:lnTo>
                    <a:lnTo>
                      <a:pt x="661" y="14"/>
                    </a:lnTo>
                    <a:lnTo>
                      <a:pt x="661" y="8"/>
                    </a:lnTo>
                    <a:lnTo>
                      <a:pt x="655" y="14"/>
                    </a:lnTo>
                    <a:lnTo>
                      <a:pt x="651" y="9"/>
                    </a:lnTo>
                    <a:lnTo>
                      <a:pt x="632" y="11"/>
                    </a:lnTo>
                    <a:lnTo>
                      <a:pt x="629" y="15"/>
                    </a:lnTo>
                    <a:lnTo>
                      <a:pt x="630" y="20"/>
                    </a:lnTo>
                    <a:lnTo>
                      <a:pt x="630" y="26"/>
                    </a:lnTo>
                    <a:lnTo>
                      <a:pt x="626" y="32"/>
                    </a:lnTo>
                    <a:lnTo>
                      <a:pt x="620" y="32"/>
                    </a:lnTo>
                    <a:lnTo>
                      <a:pt x="617" y="37"/>
                    </a:lnTo>
                    <a:lnTo>
                      <a:pt x="616" y="51"/>
                    </a:lnTo>
                    <a:lnTo>
                      <a:pt x="609" y="47"/>
                    </a:lnTo>
                    <a:lnTo>
                      <a:pt x="612" y="62"/>
                    </a:lnTo>
                    <a:lnTo>
                      <a:pt x="604" y="64"/>
                    </a:lnTo>
                    <a:lnTo>
                      <a:pt x="599" y="58"/>
                    </a:lnTo>
                    <a:lnTo>
                      <a:pt x="599" y="65"/>
                    </a:lnTo>
                    <a:lnTo>
                      <a:pt x="591" y="65"/>
                    </a:lnTo>
                    <a:lnTo>
                      <a:pt x="586" y="76"/>
                    </a:lnTo>
                    <a:lnTo>
                      <a:pt x="583" y="75"/>
                    </a:lnTo>
                    <a:lnTo>
                      <a:pt x="580" y="80"/>
                    </a:lnTo>
                    <a:lnTo>
                      <a:pt x="568" y="65"/>
                    </a:lnTo>
                    <a:lnTo>
                      <a:pt x="554" y="62"/>
                    </a:lnTo>
                    <a:lnTo>
                      <a:pt x="534" y="86"/>
                    </a:lnTo>
                    <a:lnTo>
                      <a:pt x="522" y="89"/>
                    </a:lnTo>
                    <a:lnTo>
                      <a:pt x="516" y="77"/>
                    </a:lnTo>
                    <a:lnTo>
                      <a:pt x="512" y="75"/>
                    </a:lnTo>
                    <a:lnTo>
                      <a:pt x="506" y="82"/>
                    </a:lnTo>
                    <a:lnTo>
                      <a:pt x="498" y="82"/>
                    </a:lnTo>
                    <a:lnTo>
                      <a:pt x="498" y="98"/>
                    </a:lnTo>
                    <a:lnTo>
                      <a:pt x="482" y="102"/>
                    </a:lnTo>
                    <a:lnTo>
                      <a:pt x="479" y="107"/>
                    </a:lnTo>
                    <a:lnTo>
                      <a:pt x="476" y="104"/>
                    </a:lnTo>
                    <a:lnTo>
                      <a:pt x="467" y="112"/>
                    </a:lnTo>
                    <a:lnTo>
                      <a:pt x="459" y="114"/>
                    </a:lnTo>
                    <a:lnTo>
                      <a:pt x="452" y="114"/>
                    </a:lnTo>
                    <a:lnTo>
                      <a:pt x="459" y="104"/>
                    </a:lnTo>
                    <a:lnTo>
                      <a:pt x="457" y="101"/>
                    </a:lnTo>
                    <a:lnTo>
                      <a:pt x="450" y="104"/>
                    </a:lnTo>
                    <a:lnTo>
                      <a:pt x="450" y="107"/>
                    </a:lnTo>
                    <a:lnTo>
                      <a:pt x="443" y="109"/>
                    </a:lnTo>
                    <a:lnTo>
                      <a:pt x="434" y="107"/>
                    </a:lnTo>
                    <a:lnTo>
                      <a:pt x="430" y="109"/>
                    </a:lnTo>
                    <a:lnTo>
                      <a:pt x="421" y="98"/>
                    </a:lnTo>
                    <a:lnTo>
                      <a:pt x="395" y="105"/>
                    </a:lnTo>
                    <a:lnTo>
                      <a:pt x="391" y="101"/>
                    </a:lnTo>
                    <a:lnTo>
                      <a:pt x="394" y="87"/>
                    </a:lnTo>
                    <a:lnTo>
                      <a:pt x="387" y="89"/>
                    </a:lnTo>
                    <a:lnTo>
                      <a:pt x="368" y="84"/>
                    </a:lnTo>
                    <a:lnTo>
                      <a:pt x="369" y="76"/>
                    </a:lnTo>
                    <a:lnTo>
                      <a:pt x="356" y="77"/>
                    </a:lnTo>
                    <a:lnTo>
                      <a:pt x="352" y="82"/>
                    </a:lnTo>
                    <a:lnTo>
                      <a:pt x="349" y="77"/>
                    </a:lnTo>
                    <a:lnTo>
                      <a:pt x="340" y="73"/>
                    </a:lnTo>
                    <a:lnTo>
                      <a:pt x="322" y="69"/>
                    </a:lnTo>
                    <a:lnTo>
                      <a:pt x="322" y="72"/>
                    </a:lnTo>
                    <a:lnTo>
                      <a:pt x="306" y="70"/>
                    </a:lnTo>
                    <a:lnTo>
                      <a:pt x="299" y="73"/>
                    </a:lnTo>
                    <a:lnTo>
                      <a:pt x="296" y="66"/>
                    </a:lnTo>
                    <a:lnTo>
                      <a:pt x="289" y="61"/>
                    </a:lnTo>
                    <a:lnTo>
                      <a:pt x="289" y="58"/>
                    </a:lnTo>
                    <a:lnTo>
                      <a:pt x="265" y="51"/>
                    </a:lnTo>
                    <a:close/>
                  </a:path>
                </a:pathLst>
              </a:custGeom>
              <a:noFill/>
              <a:ln w="0">
                <a:solidFill>
                  <a:schemeClr val="tx1"/>
                </a:solidFill>
                <a:round/>
                <a:headEnd/>
                <a:tailEnd/>
              </a:ln>
            </p:spPr>
            <p:txBody>
              <a:bodyPr/>
              <a:lstStyle/>
              <a:p>
                <a:endParaRPr lang="tr-TR">
                  <a:solidFill>
                    <a:srgbClr val="FFFFFF"/>
                  </a:solidFill>
                </a:endParaRPr>
              </a:p>
            </p:txBody>
          </p:sp>
          <p:sp>
            <p:nvSpPr>
              <p:cNvPr id="44489" name="Freeform 425"/>
              <p:cNvSpPr>
                <a:spLocks/>
              </p:cNvSpPr>
              <p:nvPr/>
            </p:nvSpPr>
            <p:spPr bwMode="auto">
              <a:xfrm>
                <a:off x="3890" y="1464"/>
                <a:ext cx="66" cy="50"/>
              </a:xfrm>
              <a:custGeom>
                <a:avLst/>
                <a:gdLst>
                  <a:gd name="T0" fmla="*/ 0 w 198"/>
                  <a:gd name="T1" fmla="*/ 0 h 150"/>
                  <a:gd name="T2" fmla="*/ 0 w 198"/>
                  <a:gd name="T3" fmla="*/ 0 h 150"/>
                  <a:gd name="T4" fmla="*/ 0 w 198"/>
                  <a:gd name="T5" fmla="*/ 0 h 150"/>
                  <a:gd name="T6" fmla="*/ 0 w 198"/>
                  <a:gd name="T7" fmla="*/ 0 h 150"/>
                  <a:gd name="T8" fmla="*/ 0 w 198"/>
                  <a:gd name="T9" fmla="*/ 0 h 150"/>
                  <a:gd name="T10" fmla="*/ 0 w 198"/>
                  <a:gd name="T11" fmla="*/ 0 h 150"/>
                  <a:gd name="T12" fmla="*/ 0 w 198"/>
                  <a:gd name="T13" fmla="*/ 0 h 150"/>
                  <a:gd name="T14" fmla="*/ 0 w 198"/>
                  <a:gd name="T15" fmla="*/ 0 h 150"/>
                  <a:gd name="T16" fmla="*/ 0 w 198"/>
                  <a:gd name="T17" fmla="*/ 0 h 150"/>
                  <a:gd name="T18" fmla="*/ 0 w 198"/>
                  <a:gd name="T19" fmla="*/ 0 h 150"/>
                  <a:gd name="T20" fmla="*/ 0 w 198"/>
                  <a:gd name="T21" fmla="*/ 0 h 150"/>
                  <a:gd name="T22" fmla="*/ 0 w 198"/>
                  <a:gd name="T23" fmla="*/ 0 h 150"/>
                  <a:gd name="T24" fmla="*/ 0 w 198"/>
                  <a:gd name="T25" fmla="*/ 0 h 150"/>
                  <a:gd name="T26" fmla="*/ 0 w 198"/>
                  <a:gd name="T27" fmla="*/ 0 h 150"/>
                  <a:gd name="T28" fmla="*/ 0 w 198"/>
                  <a:gd name="T29" fmla="*/ 0 h 150"/>
                  <a:gd name="T30" fmla="*/ 0 w 198"/>
                  <a:gd name="T31" fmla="*/ 0 h 150"/>
                  <a:gd name="T32" fmla="*/ 0 w 198"/>
                  <a:gd name="T33" fmla="*/ 0 h 150"/>
                  <a:gd name="T34" fmla="*/ 0 w 198"/>
                  <a:gd name="T35" fmla="*/ 0 h 150"/>
                  <a:gd name="T36" fmla="*/ 0 w 198"/>
                  <a:gd name="T37" fmla="*/ 0 h 150"/>
                  <a:gd name="T38" fmla="*/ 0 w 198"/>
                  <a:gd name="T39" fmla="*/ 0 h 150"/>
                  <a:gd name="T40" fmla="*/ 0 w 198"/>
                  <a:gd name="T41" fmla="*/ 0 h 150"/>
                  <a:gd name="T42" fmla="*/ 0 w 198"/>
                  <a:gd name="T43" fmla="*/ 0 h 150"/>
                  <a:gd name="T44" fmla="*/ 0 w 198"/>
                  <a:gd name="T45" fmla="*/ 0 h 150"/>
                  <a:gd name="T46" fmla="*/ 0 w 198"/>
                  <a:gd name="T47" fmla="*/ 0 h 150"/>
                  <a:gd name="T48" fmla="*/ 0 w 198"/>
                  <a:gd name="T49" fmla="*/ 0 h 150"/>
                  <a:gd name="T50" fmla="*/ 0 w 198"/>
                  <a:gd name="T51" fmla="*/ 0 h 150"/>
                  <a:gd name="T52" fmla="*/ 0 w 198"/>
                  <a:gd name="T53" fmla="*/ 0 h 150"/>
                  <a:gd name="T54" fmla="*/ 0 w 198"/>
                  <a:gd name="T55" fmla="*/ 0 h 150"/>
                  <a:gd name="T56" fmla="*/ 0 w 198"/>
                  <a:gd name="T57" fmla="*/ 0 h 150"/>
                  <a:gd name="T58" fmla="*/ 0 w 198"/>
                  <a:gd name="T59" fmla="*/ 0 h 150"/>
                  <a:gd name="T60" fmla="*/ 0 w 198"/>
                  <a:gd name="T61" fmla="*/ 0 h 150"/>
                  <a:gd name="T62" fmla="*/ 0 w 198"/>
                  <a:gd name="T63" fmla="*/ 0 h 150"/>
                  <a:gd name="T64" fmla="*/ 0 w 198"/>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150"/>
                  <a:gd name="T101" fmla="*/ 198 w 198"/>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150">
                    <a:moveTo>
                      <a:pt x="68" y="128"/>
                    </a:moveTo>
                    <a:lnTo>
                      <a:pt x="50" y="126"/>
                    </a:lnTo>
                    <a:lnTo>
                      <a:pt x="45" y="118"/>
                    </a:lnTo>
                    <a:lnTo>
                      <a:pt x="33" y="118"/>
                    </a:lnTo>
                    <a:lnTo>
                      <a:pt x="29" y="125"/>
                    </a:lnTo>
                    <a:lnTo>
                      <a:pt x="19" y="128"/>
                    </a:lnTo>
                    <a:lnTo>
                      <a:pt x="10" y="129"/>
                    </a:lnTo>
                    <a:lnTo>
                      <a:pt x="0" y="125"/>
                    </a:lnTo>
                    <a:lnTo>
                      <a:pt x="3" y="101"/>
                    </a:lnTo>
                    <a:lnTo>
                      <a:pt x="6" y="90"/>
                    </a:lnTo>
                    <a:lnTo>
                      <a:pt x="19" y="72"/>
                    </a:lnTo>
                    <a:lnTo>
                      <a:pt x="7" y="70"/>
                    </a:lnTo>
                    <a:lnTo>
                      <a:pt x="9" y="49"/>
                    </a:lnTo>
                    <a:lnTo>
                      <a:pt x="11" y="39"/>
                    </a:lnTo>
                    <a:lnTo>
                      <a:pt x="20" y="35"/>
                    </a:lnTo>
                    <a:lnTo>
                      <a:pt x="35" y="38"/>
                    </a:lnTo>
                    <a:lnTo>
                      <a:pt x="33" y="29"/>
                    </a:lnTo>
                    <a:lnTo>
                      <a:pt x="35" y="22"/>
                    </a:lnTo>
                    <a:lnTo>
                      <a:pt x="45" y="21"/>
                    </a:lnTo>
                    <a:lnTo>
                      <a:pt x="50" y="10"/>
                    </a:lnTo>
                    <a:lnTo>
                      <a:pt x="75" y="8"/>
                    </a:lnTo>
                    <a:lnTo>
                      <a:pt x="71" y="18"/>
                    </a:lnTo>
                    <a:lnTo>
                      <a:pt x="86" y="18"/>
                    </a:lnTo>
                    <a:lnTo>
                      <a:pt x="89" y="14"/>
                    </a:lnTo>
                    <a:lnTo>
                      <a:pt x="98" y="21"/>
                    </a:lnTo>
                    <a:lnTo>
                      <a:pt x="102" y="15"/>
                    </a:lnTo>
                    <a:lnTo>
                      <a:pt x="111" y="14"/>
                    </a:lnTo>
                    <a:lnTo>
                      <a:pt x="111" y="8"/>
                    </a:lnTo>
                    <a:lnTo>
                      <a:pt x="115" y="0"/>
                    </a:lnTo>
                    <a:lnTo>
                      <a:pt x="124" y="4"/>
                    </a:lnTo>
                    <a:lnTo>
                      <a:pt x="128" y="17"/>
                    </a:lnTo>
                    <a:lnTo>
                      <a:pt x="123" y="22"/>
                    </a:lnTo>
                    <a:lnTo>
                      <a:pt x="120" y="32"/>
                    </a:lnTo>
                    <a:lnTo>
                      <a:pt x="121" y="38"/>
                    </a:lnTo>
                    <a:lnTo>
                      <a:pt x="140" y="47"/>
                    </a:lnTo>
                    <a:lnTo>
                      <a:pt x="144" y="58"/>
                    </a:lnTo>
                    <a:lnTo>
                      <a:pt x="151" y="60"/>
                    </a:lnTo>
                    <a:lnTo>
                      <a:pt x="153" y="65"/>
                    </a:lnTo>
                    <a:lnTo>
                      <a:pt x="164" y="67"/>
                    </a:lnTo>
                    <a:lnTo>
                      <a:pt x="160" y="71"/>
                    </a:lnTo>
                    <a:lnTo>
                      <a:pt x="154" y="99"/>
                    </a:lnTo>
                    <a:lnTo>
                      <a:pt x="159" y="95"/>
                    </a:lnTo>
                    <a:lnTo>
                      <a:pt x="167" y="95"/>
                    </a:lnTo>
                    <a:lnTo>
                      <a:pt x="177" y="99"/>
                    </a:lnTo>
                    <a:lnTo>
                      <a:pt x="180" y="106"/>
                    </a:lnTo>
                    <a:lnTo>
                      <a:pt x="186" y="101"/>
                    </a:lnTo>
                    <a:lnTo>
                      <a:pt x="198" y="107"/>
                    </a:lnTo>
                    <a:lnTo>
                      <a:pt x="192" y="117"/>
                    </a:lnTo>
                    <a:lnTo>
                      <a:pt x="193" y="124"/>
                    </a:lnTo>
                    <a:lnTo>
                      <a:pt x="174" y="132"/>
                    </a:lnTo>
                    <a:lnTo>
                      <a:pt x="182" y="135"/>
                    </a:lnTo>
                    <a:lnTo>
                      <a:pt x="173" y="140"/>
                    </a:lnTo>
                    <a:lnTo>
                      <a:pt x="167" y="150"/>
                    </a:lnTo>
                    <a:lnTo>
                      <a:pt x="163" y="150"/>
                    </a:lnTo>
                    <a:lnTo>
                      <a:pt x="163" y="138"/>
                    </a:lnTo>
                    <a:lnTo>
                      <a:pt x="151" y="135"/>
                    </a:lnTo>
                    <a:lnTo>
                      <a:pt x="143" y="131"/>
                    </a:lnTo>
                    <a:lnTo>
                      <a:pt x="133" y="131"/>
                    </a:lnTo>
                    <a:lnTo>
                      <a:pt x="127" y="126"/>
                    </a:lnTo>
                    <a:lnTo>
                      <a:pt x="118" y="126"/>
                    </a:lnTo>
                    <a:lnTo>
                      <a:pt x="114" y="118"/>
                    </a:lnTo>
                    <a:lnTo>
                      <a:pt x="104" y="124"/>
                    </a:lnTo>
                    <a:lnTo>
                      <a:pt x="107" y="135"/>
                    </a:lnTo>
                    <a:lnTo>
                      <a:pt x="95" y="139"/>
                    </a:lnTo>
                    <a:lnTo>
                      <a:pt x="86" y="138"/>
                    </a:lnTo>
                    <a:lnTo>
                      <a:pt x="78" y="126"/>
                    </a:lnTo>
                    <a:lnTo>
                      <a:pt x="68" y="128"/>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490" name="Freeform 426"/>
              <p:cNvSpPr>
                <a:spLocks/>
              </p:cNvSpPr>
              <p:nvPr/>
            </p:nvSpPr>
            <p:spPr bwMode="auto">
              <a:xfrm>
                <a:off x="3640" y="1186"/>
                <a:ext cx="375" cy="217"/>
              </a:xfrm>
              <a:custGeom>
                <a:avLst/>
                <a:gdLst>
                  <a:gd name="T0" fmla="*/ 0 w 1125"/>
                  <a:gd name="T1" fmla="*/ 0 h 650"/>
                  <a:gd name="T2" fmla="*/ 0 w 1125"/>
                  <a:gd name="T3" fmla="*/ 0 h 650"/>
                  <a:gd name="T4" fmla="*/ 0 w 1125"/>
                  <a:gd name="T5" fmla="*/ 0 h 650"/>
                  <a:gd name="T6" fmla="*/ 0 w 1125"/>
                  <a:gd name="T7" fmla="*/ 0 h 650"/>
                  <a:gd name="T8" fmla="*/ 0 w 1125"/>
                  <a:gd name="T9" fmla="*/ 0 h 650"/>
                  <a:gd name="T10" fmla="*/ 0 w 1125"/>
                  <a:gd name="T11" fmla="*/ 0 h 650"/>
                  <a:gd name="T12" fmla="*/ 0 w 1125"/>
                  <a:gd name="T13" fmla="*/ 0 h 650"/>
                  <a:gd name="T14" fmla="*/ 0 w 1125"/>
                  <a:gd name="T15" fmla="*/ 0 h 650"/>
                  <a:gd name="T16" fmla="*/ 0 w 1125"/>
                  <a:gd name="T17" fmla="*/ 0 h 650"/>
                  <a:gd name="T18" fmla="*/ 0 w 1125"/>
                  <a:gd name="T19" fmla="*/ 0 h 650"/>
                  <a:gd name="T20" fmla="*/ 0 w 1125"/>
                  <a:gd name="T21" fmla="*/ 0 h 650"/>
                  <a:gd name="T22" fmla="*/ 0 w 1125"/>
                  <a:gd name="T23" fmla="*/ 0 h 650"/>
                  <a:gd name="T24" fmla="*/ 0 w 1125"/>
                  <a:gd name="T25" fmla="*/ 0 h 650"/>
                  <a:gd name="T26" fmla="*/ 0 w 1125"/>
                  <a:gd name="T27" fmla="*/ 0 h 650"/>
                  <a:gd name="T28" fmla="*/ 0 w 1125"/>
                  <a:gd name="T29" fmla="*/ 0 h 650"/>
                  <a:gd name="T30" fmla="*/ 0 w 1125"/>
                  <a:gd name="T31" fmla="*/ 0 h 650"/>
                  <a:gd name="T32" fmla="*/ 0 w 1125"/>
                  <a:gd name="T33" fmla="*/ 0 h 650"/>
                  <a:gd name="T34" fmla="*/ 0 w 1125"/>
                  <a:gd name="T35" fmla="*/ 0 h 650"/>
                  <a:gd name="T36" fmla="*/ 0 w 1125"/>
                  <a:gd name="T37" fmla="*/ 0 h 650"/>
                  <a:gd name="T38" fmla="*/ 0 w 1125"/>
                  <a:gd name="T39" fmla="*/ 0 h 650"/>
                  <a:gd name="T40" fmla="*/ 0 w 1125"/>
                  <a:gd name="T41" fmla="*/ 0 h 650"/>
                  <a:gd name="T42" fmla="*/ 0 w 1125"/>
                  <a:gd name="T43" fmla="*/ 0 h 650"/>
                  <a:gd name="T44" fmla="*/ 0 w 1125"/>
                  <a:gd name="T45" fmla="*/ 0 h 650"/>
                  <a:gd name="T46" fmla="*/ 0 w 1125"/>
                  <a:gd name="T47" fmla="*/ 0 h 650"/>
                  <a:gd name="T48" fmla="*/ 0 w 1125"/>
                  <a:gd name="T49" fmla="*/ 0 h 650"/>
                  <a:gd name="T50" fmla="*/ 0 w 1125"/>
                  <a:gd name="T51" fmla="*/ 0 h 650"/>
                  <a:gd name="T52" fmla="*/ 0 w 1125"/>
                  <a:gd name="T53" fmla="*/ 0 h 650"/>
                  <a:gd name="T54" fmla="*/ 0 w 1125"/>
                  <a:gd name="T55" fmla="*/ 0 h 650"/>
                  <a:gd name="T56" fmla="*/ 0 w 1125"/>
                  <a:gd name="T57" fmla="*/ 0 h 650"/>
                  <a:gd name="T58" fmla="*/ 0 w 1125"/>
                  <a:gd name="T59" fmla="*/ 0 h 650"/>
                  <a:gd name="T60" fmla="*/ 0 w 1125"/>
                  <a:gd name="T61" fmla="*/ 0 h 650"/>
                  <a:gd name="T62" fmla="*/ 0 w 1125"/>
                  <a:gd name="T63" fmla="*/ 0 h 650"/>
                  <a:gd name="T64" fmla="*/ 0 w 1125"/>
                  <a:gd name="T65" fmla="*/ 0 h 650"/>
                  <a:gd name="T66" fmla="*/ 0 w 1125"/>
                  <a:gd name="T67" fmla="*/ 0 h 650"/>
                  <a:gd name="T68" fmla="*/ 0 w 1125"/>
                  <a:gd name="T69" fmla="*/ 0 h 650"/>
                  <a:gd name="T70" fmla="*/ 0 w 1125"/>
                  <a:gd name="T71" fmla="*/ 0 h 650"/>
                  <a:gd name="T72" fmla="*/ 0 w 1125"/>
                  <a:gd name="T73" fmla="*/ 0 h 650"/>
                  <a:gd name="T74" fmla="*/ 0 w 1125"/>
                  <a:gd name="T75" fmla="*/ 0 h 650"/>
                  <a:gd name="T76" fmla="*/ 0 w 1125"/>
                  <a:gd name="T77" fmla="*/ 0 h 650"/>
                  <a:gd name="T78" fmla="*/ 0 w 1125"/>
                  <a:gd name="T79" fmla="*/ 0 h 650"/>
                  <a:gd name="T80" fmla="*/ 0 w 1125"/>
                  <a:gd name="T81" fmla="*/ 0 h 650"/>
                  <a:gd name="T82" fmla="*/ 0 w 1125"/>
                  <a:gd name="T83" fmla="*/ 0 h 650"/>
                  <a:gd name="T84" fmla="*/ 0 w 1125"/>
                  <a:gd name="T85" fmla="*/ 0 h 650"/>
                  <a:gd name="T86" fmla="*/ 0 w 1125"/>
                  <a:gd name="T87" fmla="*/ 0 h 650"/>
                  <a:gd name="T88" fmla="*/ 0 w 1125"/>
                  <a:gd name="T89" fmla="*/ 0 h 650"/>
                  <a:gd name="T90" fmla="*/ 0 w 1125"/>
                  <a:gd name="T91" fmla="*/ 0 h 650"/>
                  <a:gd name="T92" fmla="*/ 0 w 1125"/>
                  <a:gd name="T93" fmla="*/ 0 h 650"/>
                  <a:gd name="T94" fmla="*/ 0 w 1125"/>
                  <a:gd name="T95" fmla="*/ 0 h 650"/>
                  <a:gd name="T96" fmla="*/ 0 w 1125"/>
                  <a:gd name="T97" fmla="*/ 0 h 650"/>
                  <a:gd name="T98" fmla="*/ 0 w 1125"/>
                  <a:gd name="T99" fmla="*/ 0 h 650"/>
                  <a:gd name="T100" fmla="*/ 0 w 1125"/>
                  <a:gd name="T101" fmla="*/ 0 h 650"/>
                  <a:gd name="T102" fmla="*/ 0 w 1125"/>
                  <a:gd name="T103" fmla="*/ 0 h 650"/>
                  <a:gd name="T104" fmla="*/ 0 w 1125"/>
                  <a:gd name="T105" fmla="*/ 0 h 650"/>
                  <a:gd name="T106" fmla="*/ 0 w 1125"/>
                  <a:gd name="T107" fmla="*/ 0 h 650"/>
                  <a:gd name="T108" fmla="*/ 0 w 1125"/>
                  <a:gd name="T109" fmla="*/ 0 h 650"/>
                  <a:gd name="T110" fmla="*/ 0 w 1125"/>
                  <a:gd name="T111" fmla="*/ 0 h 650"/>
                  <a:gd name="T112" fmla="*/ 0 w 1125"/>
                  <a:gd name="T113" fmla="*/ 0 h 6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25"/>
                  <a:gd name="T172" fmla="*/ 0 h 650"/>
                  <a:gd name="T173" fmla="*/ 1125 w 1125"/>
                  <a:gd name="T174" fmla="*/ 650 h 6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25" h="650">
                    <a:moveTo>
                      <a:pt x="840" y="176"/>
                    </a:moveTo>
                    <a:lnTo>
                      <a:pt x="834" y="157"/>
                    </a:lnTo>
                    <a:lnTo>
                      <a:pt x="833" y="161"/>
                    </a:lnTo>
                    <a:lnTo>
                      <a:pt x="833" y="144"/>
                    </a:lnTo>
                    <a:lnTo>
                      <a:pt x="828" y="139"/>
                    </a:lnTo>
                    <a:lnTo>
                      <a:pt x="824" y="144"/>
                    </a:lnTo>
                    <a:lnTo>
                      <a:pt x="817" y="146"/>
                    </a:lnTo>
                    <a:lnTo>
                      <a:pt x="818" y="139"/>
                    </a:lnTo>
                    <a:lnTo>
                      <a:pt x="812" y="135"/>
                    </a:lnTo>
                    <a:lnTo>
                      <a:pt x="809" y="129"/>
                    </a:lnTo>
                    <a:lnTo>
                      <a:pt x="804" y="125"/>
                    </a:lnTo>
                    <a:lnTo>
                      <a:pt x="791" y="107"/>
                    </a:lnTo>
                    <a:lnTo>
                      <a:pt x="786" y="104"/>
                    </a:lnTo>
                    <a:lnTo>
                      <a:pt x="782" y="107"/>
                    </a:lnTo>
                    <a:lnTo>
                      <a:pt x="766" y="110"/>
                    </a:lnTo>
                    <a:lnTo>
                      <a:pt x="771" y="105"/>
                    </a:lnTo>
                    <a:lnTo>
                      <a:pt x="762" y="104"/>
                    </a:lnTo>
                    <a:lnTo>
                      <a:pt x="760" y="98"/>
                    </a:lnTo>
                    <a:lnTo>
                      <a:pt x="747" y="111"/>
                    </a:lnTo>
                    <a:lnTo>
                      <a:pt x="733" y="107"/>
                    </a:lnTo>
                    <a:lnTo>
                      <a:pt x="733" y="104"/>
                    </a:lnTo>
                    <a:lnTo>
                      <a:pt x="724" y="107"/>
                    </a:lnTo>
                    <a:lnTo>
                      <a:pt x="723" y="103"/>
                    </a:lnTo>
                    <a:lnTo>
                      <a:pt x="717" y="105"/>
                    </a:lnTo>
                    <a:lnTo>
                      <a:pt x="716" y="94"/>
                    </a:lnTo>
                    <a:lnTo>
                      <a:pt x="710" y="93"/>
                    </a:lnTo>
                    <a:lnTo>
                      <a:pt x="714" y="86"/>
                    </a:lnTo>
                    <a:lnTo>
                      <a:pt x="719" y="86"/>
                    </a:lnTo>
                    <a:lnTo>
                      <a:pt x="721" y="83"/>
                    </a:lnTo>
                    <a:lnTo>
                      <a:pt x="721" y="71"/>
                    </a:lnTo>
                    <a:lnTo>
                      <a:pt x="729" y="68"/>
                    </a:lnTo>
                    <a:lnTo>
                      <a:pt x="734" y="60"/>
                    </a:lnTo>
                    <a:lnTo>
                      <a:pt x="727" y="51"/>
                    </a:lnTo>
                    <a:lnTo>
                      <a:pt x="723" y="53"/>
                    </a:lnTo>
                    <a:lnTo>
                      <a:pt x="714" y="40"/>
                    </a:lnTo>
                    <a:lnTo>
                      <a:pt x="714" y="25"/>
                    </a:lnTo>
                    <a:lnTo>
                      <a:pt x="710" y="22"/>
                    </a:lnTo>
                    <a:lnTo>
                      <a:pt x="704" y="26"/>
                    </a:lnTo>
                    <a:lnTo>
                      <a:pt x="691" y="26"/>
                    </a:lnTo>
                    <a:lnTo>
                      <a:pt x="690" y="29"/>
                    </a:lnTo>
                    <a:lnTo>
                      <a:pt x="678" y="32"/>
                    </a:lnTo>
                    <a:lnTo>
                      <a:pt x="671" y="43"/>
                    </a:lnTo>
                    <a:lnTo>
                      <a:pt x="671" y="55"/>
                    </a:lnTo>
                    <a:lnTo>
                      <a:pt x="658" y="73"/>
                    </a:lnTo>
                    <a:lnTo>
                      <a:pt x="652" y="69"/>
                    </a:lnTo>
                    <a:lnTo>
                      <a:pt x="651" y="55"/>
                    </a:lnTo>
                    <a:lnTo>
                      <a:pt x="644" y="44"/>
                    </a:lnTo>
                    <a:lnTo>
                      <a:pt x="641" y="57"/>
                    </a:lnTo>
                    <a:lnTo>
                      <a:pt x="635" y="51"/>
                    </a:lnTo>
                    <a:lnTo>
                      <a:pt x="631" y="58"/>
                    </a:lnTo>
                    <a:lnTo>
                      <a:pt x="626" y="46"/>
                    </a:lnTo>
                    <a:lnTo>
                      <a:pt x="622" y="50"/>
                    </a:lnTo>
                    <a:lnTo>
                      <a:pt x="621" y="61"/>
                    </a:lnTo>
                    <a:lnTo>
                      <a:pt x="618" y="48"/>
                    </a:lnTo>
                    <a:lnTo>
                      <a:pt x="608" y="48"/>
                    </a:lnTo>
                    <a:lnTo>
                      <a:pt x="597" y="55"/>
                    </a:lnTo>
                    <a:lnTo>
                      <a:pt x="589" y="58"/>
                    </a:lnTo>
                    <a:lnTo>
                      <a:pt x="582" y="48"/>
                    </a:lnTo>
                    <a:lnTo>
                      <a:pt x="574" y="51"/>
                    </a:lnTo>
                    <a:lnTo>
                      <a:pt x="579" y="57"/>
                    </a:lnTo>
                    <a:lnTo>
                      <a:pt x="574" y="65"/>
                    </a:lnTo>
                    <a:lnTo>
                      <a:pt x="563" y="64"/>
                    </a:lnTo>
                    <a:lnTo>
                      <a:pt x="559" y="69"/>
                    </a:lnTo>
                    <a:lnTo>
                      <a:pt x="560" y="80"/>
                    </a:lnTo>
                    <a:lnTo>
                      <a:pt x="547" y="83"/>
                    </a:lnTo>
                    <a:lnTo>
                      <a:pt x="540" y="92"/>
                    </a:lnTo>
                    <a:lnTo>
                      <a:pt x="548" y="98"/>
                    </a:lnTo>
                    <a:lnTo>
                      <a:pt x="550" y="104"/>
                    </a:lnTo>
                    <a:lnTo>
                      <a:pt x="540" y="103"/>
                    </a:lnTo>
                    <a:lnTo>
                      <a:pt x="534" y="97"/>
                    </a:lnTo>
                    <a:lnTo>
                      <a:pt x="528" y="96"/>
                    </a:lnTo>
                    <a:lnTo>
                      <a:pt x="521" y="83"/>
                    </a:lnTo>
                    <a:lnTo>
                      <a:pt x="527" y="76"/>
                    </a:lnTo>
                    <a:lnTo>
                      <a:pt x="528" y="67"/>
                    </a:lnTo>
                    <a:lnTo>
                      <a:pt x="534" y="64"/>
                    </a:lnTo>
                    <a:lnTo>
                      <a:pt x="537" y="48"/>
                    </a:lnTo>
                    <a:lnTo>
                      <a:pt x="547" y="44"/>
                    </a:lnTo>
                    <a:lnTo>
                      <a:pt x="551" y="36"/>
                    </a:lnTo>
                    <a:lnTo>
                      <a:pt x="570" y="50"/>
                    </a:lnTo>
                    <a:lnTo>
                      <a:pt x="574" y="44"/>
                    </a:lnTo>
                    <a:lnTo>
                      <a:pt x="593" y="42"/>
                    </a:lnTo>
                    <a:lnTo>
                      <a:pt x="589" y="33"/>
                    </a:lnTo>
                    <a:lnTo>
                      <a:pt x="599" y="29"/>
                    </a:lnTo>
                    <a:lnTo>
                      <a:pt x="597" y="21"/>
                    </a:lnTo>
                    <a:lnTo>
                      <a:pt x="592" y="17"/>
                    </a:lnTo>
                    <a:lnTo>
                      <a:pt x="606" y="21"/>
                    </a:lnTo>
                    <a:lnTo>
                      <a:pt x="613" y="29"/>
                    </a:lnTo>
                    <a:lnTo>
                      <a:pt x="615" y="23"/>
                    </a:lnTo>
                    <a:lnTo>
                      <a:pt x="621" y="26"/>
                    </a:lnTo>
                    <a:lnTo>
                      <a:pt x="622" y="22"/>
                    </a:lnTo>
                    <a:lnTo>
                      <a:pt x="628" y="33"/>
                    </a:lnTo>
                    <a:lnTo>
                      <a:pt x="642" y="30"/>
                    </a:lnTo>
                    <a:lnTo>
                      <a:pt x="645" y="35"/>
                    </a:lnTo>
                    <a:lnTo>
                      <a:pt x="649" y="29"/>
                    </a:lnTo>
                    <a:lnTo>
                      <a:pt x="662" y="28"/>
                    </a:lnTo>
                    <a:lnTo>
                      <a:pt x="668" y="32"/>
                    </a:lnTo>
                    <a:lnTo>
                      <a:pt x="681" y="26"/>
                    </a:lnTo>
                    <a:lnTo>
                      <a:pt x="684" y="18"/>
                    </a:lnTo>
                    <a:lnTo>
                      <a:pt x="678" y="21"/>
                    </a:lnTo>
                    <a:lnTo>
                      <a:pt x="675" y="18"/>
                    </a:lnTo>
                    <a:lnTo>
                      <a:pt x="634" y="21"/>
                    </a:lnTo>
                    <a:lnTo>
                      <a:pt x="599" y="12"/>
                    </a:lnTo>
                    <a:lnTo>
                      <a:pt x="571" y="10"/>
                    </a:lnTo>
                    <a:lnTo>
                      <a:pt x="569" y="0"/>
                    </a:lnTo>
                    <a:lnTo>
                      <a:pt x="563" y="0"/>
                    </a:lnTo>
                    <a:lnTo>
                      <a:pt x="546" y="36"/>
                    </a:lnTo>
                    <a:lnTo>
                      <a:pt x="535" y="44"/>
                    </a:lnTo>
                    <a:lnTo>
                      <a:pt x="517" y="80"/>
                    </a:lnTo>
                    <a:lnTo>
                      <a:pt x="505" y="92"/>
                    </a:lnTo>
                    <a:lnTo>
                      <a:pt x="495" y="97"/>
                    </a:lnTo>
                    <a:lnTo>
                      <a:pt x="476" y="104"/>
                    </a:lnTo>
                    <a:lnTo>
                      <a:pt x="471" y="111"/>
                    </a:lnTo>
                    <a:lnTo>
                      <a:pt x="462" y="121"/>
                    </a:lnTo>
                    <a:lnTo>
                      <a:pt x="460" y="128"/>
                    </a:lnTo>
                    <a:lnTo>
                      <a:pt x="447" y="136"/>
                    </a:lnTo>
                    <a:lnTo>
                      <a:pt x="440" y="139"/>
                    </a:lnTo>
                    <a:lnTo>
                      <a:pt x="446" y="143"/>
                    </a:lnTo>
                    <a:lnTo>
                      <a:pt x="455" y="137"/>
                    </a:lnTo>
                    <a:lnTo>
                      <a:pt x="453" y="148"/>
                    </a:lnTo>
                    <a:lnTo>
                      <a:pt x="439" y="151"/>
                    </a:lnTo>
                    <a:lnTo>
                      <a:pt x="443" y="172"/>
                    </a:lnTo>
                    <a:lnTo>
                      <a:pt x="452" y="175"/>
                    </a:lnTo>
                    <a:lnTo>
                      <a:pt x="453" y="178"/>
                    </a:lnTo>
                    <a:lnTo>
                      <a:pt x="445" y="176"/>
                    </a:lnTo>
                    <a:lnTo>
                      <a:pt x="439" y="171"/>
                    </a:lnTo>
                    <a:lnTo>
                      <a:pt x="436" y="164"/>
                    </a:lnTo>
                    <a:lnTo>
                      <a:pt x="437" y="158"/>
                    </a:lnTo>
                    <a:lnTo>
                      <a:pt x="434" y="153"/>
                    </a:lnTo>
                    <a:lnTo>
                      <a:pt x="437" y="143"/>
                    </a:lnTo>
                    <a:lnTo>
                      <a:pt x="434" y="137"/>
                    </a:lnTo>
                    <a:lnTo>
                      <a:pt x="420" y="137"/>
                    </a:lnTo>
                    <a:lnTo>
                      <a:pt x="416" y="139"/>
                    </a:lnTo>
                    <a:lnTo>
                      <a:pt x="378" y="153"/>
                    </a:lnTo>
                    <a:lnTo>
                      <a:pt x="352" y="155"/>
                    </a:lnTo>
                    <a:lnTo>
                      <a:pt x="342" y="151"/>
                    </a:lnTo>
                    <a:lnTo>
                      <a:pt x="319" y="150"/>
                    </a:lnTo>
                    <a:lnTo>
                      <a:pt x="300" y="168"/>
                    </a:lnTo>
                    <a:lnTo>
                      <a:pt x="282" y="178"/>
                    </a:lnTo>
                    <a:lnTo>
                      <a:pt x="273" y="186"/>
                    </a:lnTo>
                    <a:lnTo>
                      <a:pt x="276" y="196"/>
                    </a:lnTo>
                    <a:lnTo>
                      <a:pt x="299" y="172"/>
                    </a:lnTo>
                    <a:lnTo>
                      <a:pt x="303" y="179"/>
                    </a:lnTo>
                    <a:lnTo>
                      <a:pt x="302" y="189"/>
                    </a:lnTo>
                    <a:lnTo>
                      <a:pt x="290" y="191"/>
                    </a:lnTo>
                    <a:lnTo>
                      <a:pt x="292" y="200"/>
                    </a:lnTo>
                    <a:lnTo>
                      <a:pt x="283" y="210"/>
                    </a:lnTo>
                    <a:lnTo>
                      <a:pt x="279" y="210"/>
                    </a:lnTo>
                    <a:lnTo>
                      <a:pt x="271" y="207"/>
                    </a:lnTo>
                    <a:lnTo>
                      <a:pt x="271" y="212"/>
                    </a:lnTo>
                    <a:lnTo>
                      <a:pt x="277" y="212"/>
                    </a:lnTo>
                    <a:lnTo>
                      <a:pt x="271" y="222"/>
                    </a:lnTo>
                    <a:lnTo>
                      <a:pt x="271" y="228"/>
                    </a:lnTo>
                    <a:lnTo>
                      <a:pt x="267" y="233"/>
                    </a:lnTo>
                    <a:lnTo>
                      <a:pt x="271" y="236"/>
                    </a:lnTo>
                    <a:lnTo>
                      <a:pt x="267" y="239"/>
                    </a:lnTo>
                    <a:lnTo>
                      <a:pt x="264" y="254"/>
                    </a:lnTo>
                    <a:lnTo>
                      <a:pt x="264" y="262"/>
                    </a:lnTo>
                    <a:lnTo>
                      <a:pt x="254" y="272"/>
                    </a:lnTo>
                    <a:lnTo>
                      <a:pt x="250" y="272"/>
                    </a:lnTo>
                    <a:lnTo>
                      <a:pt x="250" y="268"/>
                    </a:lnTo>
                    <a:lnTo>
                      <a:pt x="243" y="264"/>
                    </a:lnTo>
                    <a:lnTo>
                      <a:pt x="238" y="258"/>
                    </a:lnTo>
                    <a:lnTo>
                      <a:pt x="240" y="254"/>
                    </a:lnTo>
                    <a:lnTo>
                      <a:pt x="222" y="250"/>
                    </a:lnTo>
                    <a:lnTo>
                      <a:pt x="217" y="237"/>
                    </a:lnTo>
                    <a:lnTo>
                      <a:pt x="208" y="247"/>
                    </a:lnTo>
                    <a:lnTo>
                      <a:pt x="199" y="248"/>
                    </a:lnTo>
                    <a:lnTo>
                      <a:pt x="192" y="246"/>
                    </a:lnTo>
                    <a:lnTo>
                      <a:pt x="191" y="241"/>
                    </a:lnTo>
                    <a:lnTo>
                      <a:pt x="192" y="228"/>
                    </a:lnTo>
                    <a:lnTo>
                      <a:pt x="176" y="223"/>
                    </a:lnTo>
                    <a:lnTo>
                      <a:pt x="172" y="214"/>
                    </a:lnTo>
                    <a:lnTo>
                      <a:pt x="162" y="216"/>
                    </a:lnTo>
                    <a:lnTo>
                      <a:pt x="140" y="216"/>
                    </a:lnTo>
                    <a:lnTo>
                      <a:pt x="114" y="223"/>
                    </a:lnTo>
                    <a:lnTo>
                      <a:pt x="107" y="228"/>
                    </a:lnTo>
                    <a:lnTo>
                      <a:pt x="100" y="229"/>
                    </a:lnTo>
                    <a:lnTo>
                      <a:pt x="88" y="237"/>
                    </a:lnTo>
                    <a:lnTo>
                      <a:pt x="87" y="248"/>
                    </a:lnTo>
                    <a:lnTo>
                      <a:pt x="110" y="258"/>
                    </a:lnTo>
                    <a:lnTo>
                      <a:pt x="108" y="264"/>
                    </a:lnTo>
                    <a:lnTo>
                      <a:pt x="98" y="268"/>
                    </a:lnTo>
                    <a:lnTo>
                      <a:pt x="91" y="268"/>
                    </a:lnTo>
                    <a:lnTo>
                      <a:pt x="85" y="257"/>
                    </a:lnTo>
                    <a:lnTo>
                      <a:pt x="83" y="268"/>
                    </a:lnTo>
                    <a:lnTo>
                      <a:pt x="68" y="278"/>
                    </a:lnTo>
                    <a:lnTo>
                      <a:pt x="52" y="297"/>
                    </a:lnTo>
                    <a:lnTo>
                      <a:pt x="54" y="300"/>
                    </a:lnTo>
                    <a:lnTo>
                      <a:pt x="54" y="308"/>
                    </a:lnTo>
                    <a:lnTo>
                      <a:pt x="54" y="315"/>
                    </a:lnTo>
                    <a:lnTo>
                      <a:pt x="52" y="321"/>
                    </a:lnTo>
                    <a:lnTo>
                      <a:pt x="46" y="337"/>
                    </a:lnTo>
                    <a:lnTo>
                      <a:pt x="59" y="353"/>
                    </a:lnTo>
                    <a:lnTo>
                      <a:pt x="70" y="357"/>
                    </a:lnTo>
                    <a:lnTo>
                      <a:pt x="80" y="351"/>
                    </a:lnTo>
                    <a:lnTo>
                      <a:pt x="87" y="360"/>
                    </a:lnTo>
                    <a:lnTo>
                      <a:pt x="93" y="360"/>
                    </a:lnTo>
                    <a:lnTo>
                      <a:pt x="100" y="368"/>
                    </a:lnTo>
                    <a:lnTo>
                      <a:pt x="100" y="378"/>
                    </a:lnTo>
                    <a:lnTo>
                      <a:pt x="88" y="397"/>
                    </a:lnTo>
                    <a:lnTo>
                      <a:pt x="88" y="408"/>
                    </a:lnTo>
                    <a:lnTo>
                      <a:pt x="90" y="418"/>
                    </a:lnTo>
                    <a:lnTo>
                      <a:pt x="67" y="418"/>
                    </a:lnTo>
                    <a:lnTo>
                      <a:pt x="62" y="429"/>
                    </a:lnTo>
                    <a:lnTo>
                      <a:pt x="62" y="446"/>
                    </a:lnTo>
                    <a:lnTo>
                      <a:pt x="45" y="450"/>
                    </a:lnTo>
                    <a:lnTo>
                      <a:pt x="36" y="455"/>
                    </a:lnTo>
                    <a:lnTo>
                      <a:pt x="35" y="462"/>
                    </a:lnTo>
                    <a:lnTo>
                      <a:pt x="22" y="471"/>
                    </a:lnTo>
                    <a:lnTo>
                      <a:pt x="19" y="478"/>
                    </a:lnTo>
                    <a:lnTo>
                      <a:pt x="10" y="482"/>
                    </a:lnTo>
                    <a:lnTo>
                      <a:pt x="3" y="482"/>
                    </a:lnTo>
                    <a:lnTo>
                      <a:pt x="0" y="490"/>
                    </a:lnTo>
                    <a:lnTo>
                      <a:pt x="0" y="504"/>
                    </a:lnTo>
                    <a:lnTo>
                      <a:pt x="9" y="508"/>
                    </a:lnTo>
                    <a:lnTo>
                      <a:pt x="26" y="507"/>
                    </a:lnTo>
                    <a:lnTo>
                      <a:pt x="39" y="516"/>
                    </a:lnTo>
                    <a:lnTo>
                      <a:pt x="39" y="535"/>
                    </a:lnTo>
                    <a:lnTo>
                      <a:pt x="38" y="543"/>
                    </a:lnTo>
                    <a:lnTo>
                      <a:pt x="55" y="543"/>
                    </a:lnTo>
                    <a:lnTo>
                      <a:pt x="55" y="553"/>
                    </a:lnTo>
                    <a:lnTo>
                      <a:pt x="64" y="554"/>
                    </a:lnTo>
                    <a:lnTo>
                      <a:pt x="72" y="557"/>
                    </a:lnTo>
                    <a:lnTo>
                      <a:pt x="80" y="564"/>
                    </a:lnTo>
                    <a:lnTo>
                      <a:pt x="111" y="585"/>
                    </a:lnTo>
                    <a:lnTo>
                      <a:pt x="124" y="600"/>
                    </a:lnTo>
                    <a:lnTo>
                      <a:pt x="133" y="591"/>
                    </a:lnTo>
                    <a:lnTo>
                      <a:pt x="140" y="589"/>
                    </a:lnTo>
                    <a:lnTo>
                      <a:pt x="147" y="590"/>
                    </a:lnTo>
                    <a:lnTo>
                      <a:pt x="149" y="596"/>
                    </a:lnTo>
                    <a:lnTo>
                      <a:pt x="153" y="604"/>
                    </a:lnTo>
                    <a:lnTo>
                      <a:pt x="163" y="601"/>
                    </a:lnTo>
                    <a:lnTo>
                      <a:pt x="170" y="604"/>
                    </a:lnTo>
                    <a:lnTo>
                      <a:pt x="178" y="612"/>
                    </a:lnTo>
                    <a:lnTo>
                      <a:pt x="178" y="621"/>
                    </a:lnTo>
                    <a:lnTo>
                      <a:pt x="183" y="629"/>
                    </a:lnTo>
                    <a:lnTo>
                      <a:pt x="201" y="641"/>
                    </a:lnTo>
                    <a:lnTo>
                      <a:pt x="211" y="633"/>
                    </a:lnTo>
                    <a:lnTo>
                      <a:pt x="225" y="630"/>
                    </a:lnTo>
                    <a:lnTo>
                      <a:pt x="237" y="632"/>
                    </a:lnTo>
                    <a:lnTo>
                      <a:pt x="245" y="643"/>
                    </a:lnTo>
                    <a:lnTo>
                      <a:pt x="253" y="641"/>
                    </a:lnTo>
                    <a:lnTo>
                      <a:pt x="264" y="644"/>
                    </a:lnTo>
                    <a:lnTo>
                      <a:pt x="270" y="650"/>
                    </a:lnTo>
                    <a:lnTo>
                      <a:pt x="280" y="648"/>
                    </a:lnTo>
                    <a:lnTo>
                      <a:pt x="289" y="648"/>
                    </a:lnTo>
                    <a:lnTo>
                      <a:pt x="290" y="644"/>
                    </a:lnTo>
                    <a:lnTo>
                      <a:pt x="297" y="647"/>
                    </a:lnTo>
                    <a:lnTo>
                      <a:pt x="302" y="646"/>
                    </a:lnTo>
                    <a:lnTo>
                      <a:pt x="310" y="648"/>
                    </a:lnTo>
                    <a:lnTo>
                      <a:pt x="312" y="646"/>
                    </a:lnTo>
                    <a:lnTo>
                      <a:pt x="321" y="646"/>
                    </a:lnTo>
                    <a:lnTo>
                      <a:pt x="328" y="641"/>
                    </a:lnTo>
                    <a:lnTo>
                      <a:pt x="310" y="635"/>
                    </a:lnTo>
                    <a:lnTo>
                      <a:pt x="300" y="640"/>
                    </a:lnTo>
                    <a:lnTo>
                      <a:pt x="295" y="636"/>
                    </a:lnTo>
                    <a:lnTo>
                      <a:pt x="299" y="632"/>
                    </a:lnTo>
                    <a:lnTo>
                      <a:pt x="297" y="626"/>
                    </a:lnTo>
                    <a:lnTo>
                      <a:pt x="295" y="626"/>
                    </a:lnTo>
                    <a:lnTo>
                      <a:pt x="290" y="632"/>
                    </a:lnTo>
                    <a:lnTo>
                      <a:pt x="289" y="630"/>
                    </a:lnTo>
                    <a:lnTo>
                      <a:pt x="284" y="622"/>
                    </a:lnTo>
                    <a:lnTo>
                      <a:pt x="269" y="614"/>
                    </a:lnTo>
                    <a:lnTo>
                      <a:pt x="266" y="616"/>
                    </a:lnTo>
                    <a:lnTo>
                      <a:pt x="260" y="608"/>
                    </a:lnTo>
                    <a:lnTo>
                      <a:pt x="264" y="605"/>
                    </a:lnTo>
                    <a:lnTo>
                      <a:pt x="264" y="600"/>
                    </a:lnTo>
                    <a:lnTo>
                      <a:pt x="271" y="596"/>
                    </a:lnTo>
                    <a:lnTo>
                      <a:pt x="267" y="590"/>
                    </a:lnTo>
                    <a:lnTo>
                      <a:pt x="257" y="583"/>
                    </a:lnTo>
                    <a:lnTo>
                      <a:pt x="276" y="575"/>
                    </a:lnTo>
                    <a:lnTo>
                      <a:pt x="283" y="576"/>
                    </a:lnTo>
                    <a:lnTo>
                      <a:pt x="297" y="565"/>
                    </a:lnTo>
                    <a:lnTo>
                      <a:pt x="309" y="568"/>
                    </a:lnTo>
                    <a:lnTo>
                      <a:pt x="318" y="566"/>
                    </a:lnTo>
                    <a:lnTo>
                      <a:pt x="325" y="573"/>
                    </a:lnTo>
                    <a:lnTo>
                      <a:pt x="345" y="554"/>
                    </a:lnTo>
                    <a:lnTo>
                      <a:pt x="357" y="541"/>
                    </a:lnTo>
                    <a:lnTo>
                      <a:pt x="361" y="551"/>
                    </a:lnTo>
                    <a:lnTo>
                      <a:pt x="372" y="551"/>
                    </a:lnTo>
                    <a:lnTo>
                      <a:pt x="371" y="544"/>
                    </a:lnTo>
                    <a:lnTo>
                      <a:pt x="378" y="544"/>
                    </a:lnTo>
                    <a:lnTo>
                      <a:pt x="383" y="551"/>
                    </a:lnTo>
                    <a:lnTo>
                      <a:pt x="381" y="555"/>
                    </a:lnTo>
                    <a:lnTo>
                      <a:pt x="364" y="561"/>
                    </a:lnTo>
                    <a:lnTo>
                      <a:pt x="383" y="565"/>
                    </a:lnTo>
                    <a:lnTo>
                      <a:pt x="397" y="555"/>
                    </a:lnTo>
                    <a:lnTo>
                      <a:pt x="401" y="558"/>
                    </a:lnTo>
                    <a:lnTo>
                      <a:pt x="413" y="558"/>
                    </a:lnTo>
                    <a:lnTo>
                      <a:pt x="419" y="547"/>
                    </a:lnTo>
                    <a:lnTo>
                      <a:pt x="432" y="547"/>
                    </a:lnTo>
                    <a:lnTo>
                      <a:pt x="426" y="539"/>
                    </a:lnTo>
                    <a:lnTo>
                      <a:pt x="443" y="529"/>
                    </a:lnTo>
                    <a:lnTo>
                      <a:pt x="437" y="519"/>
                    </a:lnTo>
                    <a:lnTo>
                      <a:pt x="445" y="518"/>
                    </a:lnTo>
                    <a:lnTo>
                      <a:pt x="450" y="516"/>
                    </a:lnTo>
                    <a:lnTo>
                      <a:pt x="450" y="532"/>
                    </a:lnTo>
                    <a:lnTo>
                      <a:pt x="458" y="530"/>
                    </a:lnTo>
                    <a:lnTo>
                      <a:pt x="459" y="528"/>
                    </a:lnTo>
                    <a:lnTo>
                      <a:pt x="465" y="529"/>
                    </a:lnTo>
                    <a:lnTo>
                      <a:pt x="469" y="522"/>
                    </a:lnTo>
                    <a:lnTo>
                      <a:pt x="476" y="535"/>
                    </a:lnTo>
                    <a:lnTo>
                      <a:pt x="483" y="536"/>
                    </a:lnTo>
                    <a:lnTo>
                      <a:pt x="481" y="528"/>
                    </a:lnTo>
                    <a:lnTo>
                      <a:pt x="486" y="530"/>
                    </a:lnTo>
                    <a:lnTo>
                      <a:pt x="492" y="528"/>
                    </a:lnTo>
                    <a:lnTo>
                      <a:pt x="495" y="536"/>
                    </a:lnTo>
                    <a:lnTo>
                      <a:pt x="501" y="540"/>
                    </a:lnTo>
                    <a:lnTo>
                      <a:pt x="509" y="540"/>
                    </a:lnTo>
                    <a:lnTo>
                      <a:pt x="522" y="547"/>
                    </a:lnTo>
                    <a:lnTo>
                      <a:pt x="546" y="554"/>
                    </a:lnTo>
                    <a:lnTo>
                      <a:pt x="546" y="557"/>
                    </a:lnTo>
                    <a:lnTo>
                      <a:pt x="553" y="562"/>
                    </a:lnTo>
                    <a:lnTo>
                      <a:pt x="556" y="569"/>
                    </a:lnTo>
                    <a:lnTo>
                      <a:pt x="563" y="566"/>
                    </a:lnTo>
                    <a:lnTo>
                      <a:pt x="579" y="568"/>
                    </a:lnTo>
                    <a:lnTo>
                      <a:pt x="579" y="565"/>
                    </a:lnTo>
                    <a:lnTo>
                      <a:pt x="597" y="569"/>
                    </a:lnTo>
                    <a:lnTo>
                      <a:pt x="606" y="573"/>
                    </a:lnTo>
                    <a:lnTo>
                      <a:pt x="609" y="578"/>
                    </a:lnTo>
                    <a:lnTo>
                      <a:pt x="613" y="573"/>
                    </a:lnTo>
                    <a:lnTo>
                      <a:pt x="626" y="572"/>
                    </a:lnTo>
                    <a:lnTo>
                      <a:pt x="625" y="580"/>
                    </a:lnTo>
                    <a:lnTo>
                      <a:pt x="644" y="585"/>
                    </a:lnTo>
                    <a:lnTo>
                      <a:pt x="651" y="583"/>
                    </a:lnTo>
                    <a:lnTo>
                      <a:pt x="648" y="597"/>
                    </a:lnTo>
                    <a:lnTo>
                      <a:pt x="652" y="601"/>
                    </a:lnTo>
                    <a:lnTo>
                      <a:pt x="678" y="594"/>
                    </a:lnTo>
                    <a:lnTo>
                      <a:pt x="687" y="605"/>
                    </a:lnTo>
                    <a:lnTo>
                      <a:pt x="691" y="603"/>
                    </a:lnTo>
                    <a:lnTo>
                      <a:pt x="700" y="605"/>
                    </a:lnTo>
                    <a:lnTo>
                      <a:pt x="707" y="603"/>
                    </a:lnTo>
                    <a:lnTo>
                      <a:pt x="707" y="600"/>
                    </a:lnTo>
                    <a:lnTo>
                      <a:pt x="714" y="597"/>
                    </a:lnTo>
                    <a:lnTo>
                      <a:pt x="716" y="600"/>
                    </a:lnTo>
                    <a:lnTo>
                      <a:pt x="709" y="610"/>
                    </a:lnTo>
                    <a:lnTo>
                      <a:pt x="716" y="610"/>
                    </a:lnTo>
                    <a:lnTo>
                      <a:pt x="724" y="608"/>
                    </a:lnTo>
                    <a:lnTo>
                      <a:pt x="733" y="600"/>
                    </a:lnTo>
                    <a:lnTo>
                      <a:pt x="736" y="603"/>
                    </a:lnTo>
                    <a:lnTo>
                      <a:pt x="739" y="598"/>
                    </a:lnTo>
                    <a:lnTo>
                      <a:pt x="755" y="594"/>
                    </a:lnTo>
                    <a:lnTo>
                      <a:pt x="755" y="578"/>
                    </a:lnTo>
                    <a:lnTo>
                      <a:pt x="763" y="578"/>
                    </a:lnTo>
                    <a:lnTo>
                      <a:pt x="769" y="571"/>
                    </a:lnTo>
                    <a:lnTo>
                      <a:pt x="773" y="573"/>
                    </a:lnTo>
                    <a:lnTo>
                      <a:pt x="779" y="585"/>
                    </a:lnTo>
                    <a:lnTo>
                      <a:pt x="791" y="582"/>
                    </a:lnTo>
                    <a:lnTo>
                      <a:pt x="811" y="558"/>
                    </a:lnTo>
                    <a:lnTo>
                      <a:pt x="825" y="561"/>
                    </a:lnTo>
                    <a:lnTo>
                      <a:pt x="837" y="576"/>
                    </a:lnTo>
                    <a:lnTo>
                      <a:pt x="840" y="571"/>
                    </a:lnTo>
                    <a:lnTo>
                      <a:pt x="843" y="572"/>
                    </a:lnTo>
                    <a:lnTo>
                      <a:pt x="848" y="561"/>
                    </a:lnTo>
                    <a:lnTo>
                      <a:pt x="856" y="561"/>
                    </a:lnTo>
                    <a:lnTo>
                      <a:pt x="856" y="554"/>
                    </a:lnTo>
                    <a:lnTo>
                      <a:pt x="861" y="560"/>
                    </a:lnTo>
                    <a:lnTo>
                      <a:pt x="869" y="558"/>
                    </a:lnTo>
                    <a:lnTo>
                      <a:pt x="866" y="543"/>
                    </a:lnTo>
                    <a:lnTo>
                      <a:pt x="873" y="547"/>
                    </a:lnTo>
                    <a:lnTo>
                      <a:pt x="874" y="533"/>
                    </a:lnTo>
                    <a:lnTo>
                      <a:pt x="877" y="528"/>
                    </a:lnTo>
                    <a:lnTo>
                      <a:pt x="883" y="528"/>
                    </a:lnTo>
                    <a:lnTo>
                      <a:pt x="887" y="522"/>
                    </a:lnTo>
                    <a:lnTo>
                      <a:pt x="887" y="516"/>
                    </a:lnTo>
                    <a:lnTo>
                      <a:pt x="886" y="511"/>
                    </a:lnTo>
                    <a:lnTo>
                      <a:pt x="889" y="507"/>
                    </a:lnTo>
                    <a:lnTo>
                      <a:pt x="908" y="505"/>
                    </a:lnTo>
                    <a:lnTo>
                      <a:pt x="912" y="510"/>
                    </a:lnTo>
                    <a:lnTo>
                      <a:pt x="918" y="504"/>
                    </a:lnTo>
                    <a:lnTo>
                      <a:pt x="918" y="510"/>
                    </a:lnTo>
                    <a:lnTo>
                      <a:pt x="932" y="507"/>
                    </a:lnTo>
                    <a:lnTo>
                      <a:pt x="934" y="514"/>
                    </a:lnTo>
                    <a:lnTo>
                      <a:pt x="939" y="512"/>
                    </a:lnTo>
                    <a:lnTo>
                      <a:pt x="945" y="516"/>
                    </a:lnTo>
                    <a:lnTo>
                      <a:pt x="951" y="510"/>
                    </a:lnTo>
                    <a:lnTo>
                      <a:pt x="959" y="521"/>
                    </a:lnTo>
                    <a:lnTo>
                      <a:pt x="962" y="514"/>
                    </a:lnTo>
                    <a:lnTo>
                      <a:pt x="974" y="516"/>
                    </a:lnTo>
                    <a:lnTo>
                      <a:pt x="980" y="503"/>
                    </a:lnTo>
                    <a:lnTo>
                      <a:pt x="985" y="497"/>
                    </a:lnTo>
                    <a:lnTo>
                      <a:pt x="987" y="501"/>
                    </a:lnTo>
                    <a:lnTo>
                      <a:pt x="1017" y="496"/>
                    </a:lnTo>
                    <a:lnTo>
                      <a:pt x="1022" y="500"/>
                    </a:lnTo>
                    <a:lnTo>
                      <a:pt x="1026" y="514"/>
                    </a:lnTo>
                    <a:lnTo>
                      <a:pt x="1033" y="511"/>
                    </a:lnTo>
                    <a:lnTo>
                      <a:pt x="1036" y="528"/>
                    </a:lnTo>
                    <a:lnTo>
                      <a:pt x="1034" y="529"/>
                    </a:lnTo>
                    <a:lnTo>
                      <a:pt x="1037" y="535"/>
                    </a:lnTo>
                    <a:lnTo>
                      <a:pt x="1042" y="532"/>
                    </a:lnTo>
                    <a:lnTo>
                      <a:pt x="1052" y="543"/>
                    </a:lnTo>
                    <a:lnTo>
                      <a:pt x="1039" y="566"/>
                    </a:lnTo>
                    <a:lnTo>
                      <a:pt x="1056" y="564"/>
                    </a:lnTo>
                    <a:lnTo>
                      <a:pt x="1060" y="565"/>
                    </a:lnTo>
                    <a:lnTo>
                      <a:pt x="1071" y="561"/>
                    </a:lnTo>
                    <a:lnTo>
                      <a:pt x="1071" y="558"/>
                    </a:lnTo>
                    <a:lnTo>
                      <a:pt x="1081" y="554"/>
                    </a:lnTo>
                    <a:lnTo>
                      <a:pt x="1086" y="550"/>
                    </a:lnTo>
                    <a:lnTo>
                      <a:pt x="1095" y="551"/>
                    </a:lnTo>
                    <a:lnTo>
                      <a:pt x="1114" y="543"/>
                    </a:lnTo>
                    <a:lnTo>
                      <a:pt x="1125" y="543"/>
                    </a:lnTo>
                    <a:lnTo>
                      <a:pt x="1125" y="518"/>
                    </a:lnTo>
                    <a:lnTo>
                      <a:pt x="1118" y="510"/>
                    </a:lnTo>
                    <a:lnTo>
                      <a:pt x="1112" y="482"/>
                    </a:lnTo>
                    <a:lnTo>
                      <a:pt x="1112" y="465"/>
                    </a:lnTo>
                    <a:lnTo>
                      <a:pt x="1108" y="458"/>
                    </a:lnTo>
                    <a:lnTo>
                      <a:pt x="1107" y="448"/>
                    </a:lnTo>
                    <a:lnTo>
                      <a:pt x="1097" y="435"/>
                    </a:lnTo>
                    <a:lnTo>
                      <a:pt x="1097" y="425"/>
                    </a:lnTo>
                    <a:lnTo>
                      <a:pt x="1095" y="414"/>
                    </a:lnTo>
                    <a:lnTo>
                      <a:pt x="1095" y="394"/>
                    </a:lnTo>
                    <a:lnTo>
                      <a:pt x="1092" y="389"/>
                    </a:lnTo>
                    <a:lnTo>
                      <a:pt x="1086" y="383"/>
                    </a:lnTo>
                    <a:lnTo>
                      <a:pt x="1085" y="358"/>
                    </a:lnTo>
                    <a:lnTo>
                      <a:pt x="1076" y="360"/>
                    </a:lnTo>
                    <a:lnTo>
                      <a:pt x="1066" y="355"/>
                    </a:lnTo>
                    <a:lnTo>
                      <a:pt x="1068" y="351"/>
                    </a:lnTo>
                    <a:lnTo>
                      <a:pt x="1094" y="353"/>
                    </a:lnTo>
                    <a:lnTo>
                      <a:pt x="1102" y="351"/>
                    </a:lnTo>
                    <a:lnTo>
                      <a:pt x="1072" y="328"/>
                    </a:lnTo>
                    <a:lnTo>
                      <a:pt x="1058" y="337"/>
                    </a:lnTo>
                    <a:lnTo>
                      <a:pt x="1042" y="339"/>
                    </a:lnTo>
                    <a:lnTo>
                      <a:pt x="1049" y="358"/>
                    </a:lnTo>
                    <a:lnTo>
                      <a:pt x="1023" y="335"/>
                    </a:lnTo>
                    <a:lnTo>
                      <a:pt x="1016" y="332"/>
                    </a:lnTo>
                    <a:lnTo>
                      <a:pt x="1026" y="346"/>
                    </a:lnTo>
                    <a:lnTo>
                      <a:pt x="1013" y="340"/>
                    </a:lnTo>
                    <a:lnTo>
                      <a:pt x="993" y="321"/>
                    </a:lnTo>
                    <a:lnTo>
                      <a:pt x="978" y="307"/>
                    </a:lnTo>
                    <a:lnTo>
                      <a:pt x="974" y="310"/>
                    </a:lnTo>
                    <a:lnTo>
                      <a:pt x="967" y="301"/>
                    </a:lnTo>
                    <a:lnTo>
                      <a:pt x="959" y="298"/>
                    </a:lnTo>
                    <a:lnTo>
                      <a:pt x="948" y="289"/>
                    </a:lnTo>
                    <a:lnTo>
                      <a:pt x="945" y="285"/>
                    </a:lnTo>
                    <a:lnTo>
                      <a:pt x="951" y="280"/>
                    </a:lnTo>
                    <a:lnTo>
                      <a:pt x="952" y="271"/>
                    </a:lnTo>
                    <a:lnTo>
                      <a:pt x="967" y="261"/>
                    </a:lnTo>
                    <a:lnTo>
                      <a:pt x="975" y="258"/>
                    </a:lnTo>
                    <a:lnTo>
                      <a:pt x="970" y="248"/>
                    </a:lnTo>
                    <a:lnTo>
                      <a:pt x="962" y="244"/>
                    </a:lnTo>
                    <a:lnTo>
                      <a:pt x="954" y="230"/>
                    </a:lnTo>
                    <a:lnTo>
                      <a:pt x="931" y="216"/>
                    </a:lnTo>
                    <a:lnTo>
                      <a:pt x="934" y="205"/>
                    </a:lnTo>
                    <a:lnTo>
                      <a:pt x="945" y="187"/>
                    </a:lnTo>
                    <a:lnTo>
                      <a:pt x="947" y="178"/>
                    </a:lnTo>
                    <a:lnTo>
                      <a:pt x="926" y="160"/>
                    </a:lnTo>
                    <a:lnTo>
                      <a:pt x="918" y="157"/>
                    </a:lnTo>
                    <a:lnTo>
                      <a:pt x="918" y="150"/>
                    </a:lnTo>
                    <a:lnTo>
                      <a:pt x="922" y="142"/>
                    </a:lnTo>
                    <a:lnTo>
                      <a:pt x="918" y="144"/>
                    </a:lnTo>
                    <a:lnTo>
                      <a:pt x="918" y="143"/>
                    </a:lnTo>
                    <a:lnTo>
                      <a:pt x="899" y="155"/>
                    </a:lnTo>
                    <a:lnTo>
                      <a:pt x="883" y="160"/>
                    </a:lnTo>
                    <a:lnTo>
                      <a:pt x="860" y="161"/>
                    </a:lnTo>
                    <a:lnTo>
                      <a:pt x="848" y="166"/>
                    </a:lnTo>
                    <a:lnTo>
                      <a:pt x="850" y="175"/>
                    </a:lnTo>
                    <a:lnTo>
                      <a:pt x="853" y="179"/>
                    </a:lnTo>
                    <a:lnTo>
                      <a:pt x="848" y="180"/>
                    </a:lnTo>
                    <a:lnTo>
                      <a:pt x="847" y="190"/>
                    </a:lnTo>
                    <a:lnTo>
                      <a:pt x="840" y="179"/>
                    </a:lnTo>
                    <a:lnTo>
                      <a:pt x="840" y="17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491" name="Freeform 427"/>
              <p:cNvSpPr>
                <a:spLocks/>
              </p:cNvSpPr>
              <p:nvPr/>
            </p:nvSpPr>
            <p:spPr bwMode="auto">
              <a:xfrm>
                <a:off x="3889" y="1157"/>
                <a:ext cx="63" cy="70"/>
              </a:xfrm>
              <a:custGeom>
                <a:avLst/>
                <a:gdLst>
                  <a:gd name="T0" fmla="*/ 0 w 188"/>
                  <a:gd name="T1" fmla="*/ 0 h 211"/>
                  <a:gd name="T2" fmla="*/ 0 w 188"/>
                  <a:gd name="T3" fmla="*/ 0 h 211"/>
                  <a:gd name="T4" fmla="*/ 0 w 188"/>
                  <a:gd name="T5" fmla="*/ 0 h 211"/>
                  <a:gd name="T6" fmla="*/ 0 w 188"/>
                  <a:gd name="T7" fmla="*/ 0 h 211"/>
                  <a:gd name="T8" fmla="*/ 0 w 188"/>
                  <a:gd name="T9" fmla="*/ 0 h 211"/>
                  <a:gd name="T10" fmla="*/ 0 w 188"/>
                  <a:gd name="T11" fmla="*/ 0 h 211"/>
                  <a:gd name="T12" fmla="*/ 0 w 188"/>
                  <a:gd name="T13" fmla="*/ 0 h 211"/>
                  <a:gd name="T14" fmla="*/ 0 w 188"/>
                  <a:gd name="T15" fmla="*/ 0 h 211"/>
                  <a:gd name="T16" fmla="*/ 0 w 188"/>
                  <a:gd name="T17" fmla="*/ 0 h 211"/>
                  <a:gd name="T18" fmla="*/ 0 w 188"/>
                  <a:gd name="T19" fmla="*/ 0 h 211"/>
                  <a:gd name="T20" fmla="*/ 0 w 188"/>
                  <a:gd name="T21" fmla="*/ 0 h 211"/>
                  <a:gd name="T22" fmla="*/ 0 w 188"/>
                  <a:gd name="T23" fmla="*/ 0 h 211"/>
                  <a:gd name="T24" fmla="*/ 0 w 188"/>
                  <a:gd name="T25" fmla="*/ 0 h 211"/>
                  <a:gd name="T26" fmla="*/ 0 w 188"/>
                  <a:gd name="T27" fmla="*/ 0 h 211"/>
                  <a:gd name="T28" fmla="*/ 0 w 188"/>
                  <a:gd name="T29" fmla="*/ 0 h 211"/>
                  <a:gd name="T30" fmla="*/ 0 w 188"/>
                  <a:gd name="T31" fmla="*/ 0 h 211"/>
                  <a:gd name="T32" fmla="*/ 0 w 188"/>
                  <a:gd name="T33" fmla="*/ 0 h 211"/>
                  <a:gd name="T34" fmla="*/ 0 w 188"/>
                  <a:gd name="T35" fmla="*/ 0 h 211"/>
                  <a:gd name="T36" fmla="*/ 0 w 188"/>
                  <a:gd name="T37" fmla="*/ 0 h 211"/>
                  <a:gd name="T38" fmla="*/ 0 w 188"/>
                  <a:gd name="T39" fmla="*/ 0 h 211"/>
                  <a:gd name="T40" fmla="*/ 0 w 188"/>
                  <a:gd name="T41" fmla="*/ 0 h 211"/>
                  <a:gd name="T42" fmla="*/ 0 w 188"/>
                  <a:gd name="T43" fmla="*/ 0 h 211"/>
                  <a:gd name="T44" fmla="*/ 0 w 188"/>
                  <a:gd name="T45" fmla="*/ 0 h 211"/>
                  <a:gd name="T46" fmla="*/ 0 w 188"/>
                  <a:gd name="T47" fmla="*/ 0 h 211"/>
                  <a:gd name="T48" fmla="*/ 0 w 188"/>
                  <a:gd name="T49" fmla="*/ 0 h 211"/>
                  <a:gd name="T50" fmla="*/ 0 w 188"/>
                  <a:gd name="T51" fmla="*/ 0 h 211"/>
                  <a:gd name="T52" fmla="*/ 0 w 188"/>
                  <a:gd name="T53" fmla="*/ 0 h 211"/>
                  <a:gd name="T54" fmla="*/ 0 w 188"/>
                  <a:gd name="T55" fmla="*/ 0 h 211"/>
                  <a:gd name="T56" fmla="*/ 0 w 188"/>
                  <a:gd name="T57" fmla="*/ 0 h 211"/>
                  <a:gd name="T58" fmla="*/ 0 w 188"/>
                  <a:gd name="T59" fmla="*/ 0 h 211"/>
                  <a:gd name="T60" fmla="*/ 0 w 188"/>
                  <a:gd name="T61" fmla="*/ 0 h 211"/>
                  <a:gd name="T62" fmla="*/ 0 w 188"/>
                  <a:gd name="T63" fmla="*/ 0 h 211"/>
                  <a:gd name="T64" fmla="*/ 0 w 188"/>
                  <a:gd name="T65" fmla="*/ 0 h 211"/>
                  <a:gd name="T66" fmla="*/ 0 w 188"/>
                  <a:gd name="T67" fmla="*/ 0 h 211"/>
                  <a:gd name="T68" fmla="*/ 0 w 188"/>
                  <a:gd name="T69" fmla="*/ 0 h 211"/>
                  <a:gd name="T70" fmla="*/ 0 w 188"/>
                  <a:gd name="T71" fmla="*/ 0 h 211"/>
                  <a:gd name="T72" fmla="*/ 0 w 188"/>
                  <a:gd name="T73" fmla="*/ 0 h 211"/>
                  <a:gd name="T74" fmla="*/ 0 w 188"/>
                  <a:gd name="T75" fmla="*/ 0 h 211"/>
                  <a:gd name="T76" fmla="*/ 0 w 188"/>
                  <a:gd name="T77" fmla="*/ 0 h 211"/>
                  <a:gd name="T78" fmla="*/ 0 w 188"/>
                  <a:gd name="T79" fmla="*/ 0 h 211"/>
                  <a:gd name="T80" fmla="*/ 0 w 188"/>
                  <a:gd name="T81" fmla="*/ 0 h 211"/>
                  <a:gd name="T82" fmla="*/ 0 w 188"/>
                  <a:gd name="T83" fmla="*/ 0 h 211"/>
                  <a:gd name="T84" fmla="*/ 0 w 188"/>
                  <a:gd name="T85" fmla="*/ 0 h 211"/>
                  <a:gd name="T86" fmla="*/ 0 w 188"/>
                  <a:gd name="T87" fmla="*/ 0 h 2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8"/>
                  <a:gd name="T133" fmla="*/ 0 h 211"/>
                  <a:gd name="T134" fmla="*/ 188 w 188"/>
                  <a:gd name="T135" fmla="*/ 211 h 2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8" h="211">
                    <a:moveTo>
                      <a:pt x="0" y="150"/>
                    </a:moveTo>
                    <a:lnTo>
                      <a:pt x="3" y="168"/>
                    </a:lnTo>
                    <a:lnTo>
                      <a:pt x="15" y="171"/>
                    </a:lnTo>
                    <a:lnTo>
                      <a:pt x="6" y="173"/>
                    </a:lnTo>
                    <a:lnTo>
                      <a:pt x="0" y="184"/>
                    </a:lnTo>
                    <a:lnTo>
                      <a:pt x="8" y="182"/>
                    </a:lnTo>
                    <a:lnTo>
                      <a:pt x="19" y="175"/>
                    </a:lnTo>
                    <a:lnTo>
                      <a:pt x="21" y="182"/>
                    </a:lnTo>
                    <a:lnTo>
                      <a:pt x="55" y="191"/>
                    </a:lnTo>
                    <a:lnTo>
                      <a:pt x="54" y="198"/>
                    </a:lnTo>
                    <a:lnTo>
                      <a:pt x="77" y="211"/>
                    </a:lnTo>
                    <a:lnTo>
                      <a:pt x="83" y="205"/>
                    </a:lnTo>
                    <a:lnTo>
                      <a:pt x="84" y="168"/>
                    </a:lnTo>
                    <a:lnTo>
                      <a:pt x="94" y="161"/>
                    </a:lnTo>
                    <a:lnTo>
                      <a:pt x="93" y="157"/>
                    </a:lnTo>
                    <a:lnTo>
                      <a:pt x="112" y="152"/>
                    </a:lnTo>
                    <a:lnTo>
                      <a:pt x="132" y="157"/>
                    </a:lnTo>
                    <a:lnTo>
                      <a:pt x="145" y="157"/>
                    </a:lnTo>
                    <a:lnTo>
                      <a:pt x="165" y="167"/>
                    </a:lnTo>
                    <a:lnTo>
                      <a:pt x="169" y="155"/>
                    </a:lnTo>
                    <a:lnTo>
                      <a:pt x="174" y="156"/>
                    </a:lnTo>
                    <a:lnTo>
                      <a:pt x="176" y="168"/>
                    </a:lnTo>
                    <a:lnTo>
                      <a:pt x="176" y="157"/>
                    </a:lnTo>
                    <a:lnTo>
                      <a:pt x="185" y="153"/>
                    </a:lnTo>
                    <a:lnTo>
                      <a:pt x="188" y="155"/>
                    </a:lnTo>
                    <a:lnTo>
                      <a:pt x="182" y="146"/>
                    </a:lnTo>
                    <a:lnTo>
                      <a:pt x="174" y="136"/>
                    </a:lnTo>
                    <a:lnTo>
                      <a:pt x="159" y="135"/>
                    </a:lnTo>
                    <a:lnTo>
                      <a:pt x="145" y="128"/>
                    </a:lnTo>
                    <a:lnTo>
                      <a:pt x="132" y="105"/>
                    </a:lnTo>
                    <a:lnTo>
                      <a:pt x="130" y="93"/>
                    </a:lnTo>
                    <a:lnTo>
                      <a:pt x="150" y="84"/>
                    </a:lnTo>
                    <a:lnTo>
                      <a:pt x="161" y="56"/>
                    </a:lnTo>
                    <a:lnTo>
                      <a:pt x="153" y="48"/>
                    </a:lnTo>
                    <a:lnTo>
                      <a:pt x="93" y="49"/>
                    </a:lnTo>
                    <a:lnTo>
                      <a:pt x="77" y="35"/>
                    </a:lnTo>
                    <a:lnTo>
                      <a:pt x="74" y="17"/>
                    </a:lnTo>
                    <a:lnTo>
                      <a:pt x="84" y="13"/>
                    </a:lnTo>
                    <a:lnTo>
                      <a:pt x="90" y="5"/>
                    </a:lnTo>
                    <a:lnTo>
                      <a:pt x="83" y="0"/>
                    </a:lnTo>
                    <a:lnTo>
                      <a:pt x="68" y="2"/>
                    </a:lnTo>
                    <a:lnTo>
                      <a:pt x="58" y="6"/>
                    </a:lnTo>
                    <a:lnTo>
                      <a:pt x="48" y="5"/>
                    </a:lnTo>
                    <a:lnTo>
                      <a:pt x="29" y="16"/>
                    </a:lnTo>
                    <a:lnTo>
                      <a:pt x="25" y="24"/>
                    </a:lnTo>
                    <a:lnTo>
                      <a:pt x="25" y="34"/>
                    </a:lnTo>
                    <a:lnTo>
                      <a:pt x="21" y="41"/>
                    </a:lnTo>
                    <a:lnTo>
                      <a:pt x="11" y="46"/>
                    </a:lnTo>
                    <a:lnTo>
                      <a:pt x="12" y="50"/>
                    </a:lnTo>
                    <a:lnTo>
                      <a:pt x="31" y="36"/>
                    </a:lnTo>
                    <a:lnTo>
                      <a:pt x="32" y="20"/>
                    </a:lnTo>
                    <a:lnTo>
                      <a:pt x="41" y="17"/>
                    </a:lnTo>
                    <a:lnTo>
                      <a:pt x="34" y="55"/>
                    </a:lnTo>
                    <a:lnTo>
                      <a:pt x="55" y="46"/>
                    </a:lnTo>
                    <a:lnTo>
                      <a:pt x="68" y="30"/>
                    </a:lnTo>
                    <a:lnTo>
                      <a:pt x="75" y="46"/>
                    </a:lnTo>
                    <a:lnTo>
                      <a:pt x="86" y="53"/>
                    </a:lnTo>
                    <a:lnTo>
                      <a:pt x="96" y="56"/>
                    </a:lnTo>
                    <a:lnTo>
                      <a:pt x="106" y="52"/>
                    </a:lnTo>
                    <a:lnTo>
                      <a:pt x="110" y="60"/>
                    </a:lnTo>
                    <a:lnTo>
                      <a:pt x="109" y="81"/>
                    </a:lnTo>
                    <a:lnTo>
                      <a:pt x="100" y="85"/>
                    </a:lnTo>
                    <a:lnTo>
                      <a:pt x="91" y="92"/>
                    </a:lnTo>
                    <a:lnTo>
                      <a:pt x="88" y="85"/>
                    </a:lnTo>
                    <a:lnTo>
                      <a:pt x="80" y="78"/>
                    </a:lnTo>
                    <a:lnTo>
                      <a:pt x="80" y="68"/>
                    </a:lnTo>
                    <a:lnTo>
                      <a:pt x="62" y="71"/>
                    </a:lnTo>
                    <a:lnTo>
                      <a:pt x="67" y="45"/>
                    </a:lnTo>
                    <a:lnTo>
                      <a:pt x="61" y="52"/>
                    </a:lnTo>
                    <a:lnTo>
                      <a:pt x="51" y="56"/>
                    </a:lnTo>
                    <a:lnTo>
                      <a:pt x="50" y="64"/>
                    </a:lnTo>
                    <a:lnTo>
                      <a:pt x="29" y="56"/>
                    </a:lnTo>
                    <a:lnTo>
                      <a:pt x="5" y="57"/>
                    </a:lnTo>
                    <a:lnTo>
                      <a:pt x="8" y="70"/>
                    </a:lnTo>
                    <a:lnTo>
                      <a:pt x="15" y="77"/>
                    </a:lnTo>
                    <a:lnTo>
                      <a:pt x="25" y="74"/>
                    </a:lnTo>
                    <a:lnTo>
                      <a:pt x="34" y="81"/>
                    </a:lnTo>
                    <a:lnTo>
                      <a:pt x="39" y="95"/>
                    </a:lnTo>
                    <a:lnTo>
                      <a:pt x="29" y="100"/>
                    </a:lnTo>
                    <a:lnTo>
                      <a:pt x="13" y="105"/>
                    </a:lnTo>
                    <a:lnTo>
                      <a:pt x="8" y="114"/>
                    </a:lnTo>
                    <a:lnTo>
                      <a:pt x="16" y="116"/>
                    </a:lnTo>
                    <a:lnTo>
                      <a:pt x="21" y="110"/>
                    </a:lnTo>
                    <a:lnTo>
                      <a:pt x="38" y="124"/>
                    </a:lnTo>
                    <a:lnTo>
                      <a:pt x="32" y="127"/>
                    </a:lnTo>
                    <a:lnTo>
                      <a:pt x="39" y="134"/>
                    </a:lnTo>
                    <a:lnTo>
                      <a:pt x="34" y="139"/>
                    </a:lnTo>
                    <a:lnTo>
                      <a:pt x="5" y="139"/>
                    </a:lnTo>
                    <a:lnTo>
                      <a:pt x="0" y="150"/>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492" name="Freeform 428"/>
              <p:cNvSpPr>
                <a:spLocks/>
              </p:cNvSpPr>
              <p:nvPr/>
            </p:nvSpPr>
            <p:spPr bwMode="auto">
              <a:xfrm>
                <a:off x="3949" y="1234"/>
                <a:ext cx="47" cy="51"/>
              </a:xfrm>
              <a:custGeom>
                <a:avLst/>
                <a:gdLst>
                  <a:gd name="T0" fmla="*/ 0 w 141"/>
                  <a:gd name="T1" fmla="*/ 0 h 153"/>
                  <a:gd name="T2" fmla="*/ 0 w 141"/>
                  <a:gd name="T3" fmla="*/ 0 h 153"/>
                  <a:gd name="T4" fmla="*/ 0 w 141"/>
                  <a:gd name="T5" fmla="*/ 0 h 153"/>
                  <a:gd name="T6" fmla="*/ 0 w 141"/>
                  <a:gd name="T7" fmla="*/ 0 h 153"/>
                  <a:gd name="T8" fmla="*/ 0 w 141"/>
                  <a:gd name="T9" fmla="*/ 0 h 153"/>
                  <a:gd name="T10" fmla="*/ 0 w 141"/>
                  <a:gd name="T11" fmla="*/ 0 h 153"/>
                  <a:gd name="T12" fmla="*/ 0 w 141"/>
                  <a:gd name="T13" fmla="*/ 0 h 153"/>
                  <a:gd name="T14" fmla="*/ 0 w 141"/>
                  <a:gd name="T15" fmla="*/ 0 h 153"/>
                  <a:gd name="T16" fmla="*/ 0 w 141"/>
                  <a:gd name="T17" fmla="*/ 0 h 153"/>
                  <a:gd name="T18" fmla="*/ 0 w 141"/>
                  <a:gd name="T19" fmla="*/ 0 h 153"/>
                  <a:gd name="T20" fmla="*/ 0 w 141"/>
                  <a:gd name="T21" fmla="*/ 0 h 153"/>
                  <a:gd name="T22" fmla="*/ 0 w 141"/>
                  <a:gd name="T23" fmla="*/ 0 h 153"/>
                  <a:gd name="T24" fmla="*/ 0 w 141"/>
                  <a:gd name="T25" fmla="*/ 0 h 153"/>
                  <a:gd name="T26" fmla="*/ 0 w 141"/>
                  <a:gd name="T27" fmla="*/ 0 h 153"/>
                  <a:gd name="T28" fmla="*/ 0 w 141"/>
                  <a:gd name="T29" fmla="*/ 0 h 153"/>
                  <a:gd name="T30" fmla="*/ 0 w 141"/>
                  <a:gd name="T31" fmla="*/ 0 h 153"/>
                  <a:gd name="T32" fmla="*/ 0 w 141"/>
                  <a:gd name="T33" fmla="*/ 0 h 153"/>
                  <a:gd name="T34" fmla="*/ 0 w 141"/>
                  <a:gd name="T35" fmla="*/ 0 h 153"/>
                  <a:gd name="T36" fmla="*/ 0 w 141"/>
                  <a:gd name="T37" fmla="*/ 0 h 153"/>
                  <a:gd name="T38" fmla="*/ 0 w 141"/>
                  <a:gd name="T39" fmla="*/ 0 h 153"/>
                  <a:gd name="T40" fmla="*/ 0 w 141"/>
                  <a:gd name="T41" fmla="*/ 0 h 153"/>
                  <a:gd name="T42" fmla="*/ 0 w 141"/>
                  <a:gd name="T43" fmla="*/ 0 h 153"/>
                  <a:gd name="T44" fmla="*/ 0 w 141"/>
                  <a:gd name="T45" fmla="*/ 0 h 153"/>
                  <a:gd name="T46" fmla="*/ 0 w 141"/>
                  <a:gd name="T47" fmla="*/ 0 h 153"/>
                  <a:gd name="T48" fmla="*/ 0 w 141"/>
                  <a:gd name="T49" fmla="*/ 0 h 153"/>
                  <a:gd name="T50" fmla="*/ 0 w 141"/>
                  <a:gd name="T51" fmla="*/ 0 h 153"/>
                  <a:gd name="T52" fmla="*/ 0 w 141"/>
                  <a:gd name="T53" fmla="*/ 0 h 153"/>
                  <a:gd name="T54" fmla="*/ 0 w 141"/>
                  <a:gd name="T55" fmla="*/ 0 h 153"/>
                  <a:gd name="T56" fmla="*/ 0 w 141"/>
                  <a:gd name="T57" fmla="*/ 0 h 153"/>
                  <a:gd name="T58" fmla="*/ 0 w 141"/>
                  <a:gd name="T59" fmla="*/ 0 h 153"/>
                  <a:gd name="T60" fmla="*/ 0 w 141"/>
                  <a:gd name="T61" fmla="*/ 0 h 153"/>
                  <a:gd name="T62" fmla="*/ 0 w 141"/>
                  <a:gd name="T63" fmla="*/ 0 h 153"/>
                  <a:gd name="T64" fmla="*/ 0 w 141"/>
                  <a:gd name="T65" fmla="*/ 0 h 153"/>
                  <a:gd name="T66" fmla="*/ 0 w 141"/>
                  <a:gd name="T67" fmla="*/ 0 h 153"/>
                  <a:gd name="T68" fmla="*/ 0 w 141"/>
                  <a:gd name="T69" fmla="*/ 0 h 153"/>
                  <a:gd name="T70" fmla="*/ 0 w 141"/>
                  <a:gd name="T71" fmla="*/ 0 h 153"/>
                  <a:gd name="T72" fmla="*/ 0 w 141"/>
                  <a:gd name="T73" fmla="*/ 0 h 153"/>
                  <a:gd name="T74" fmla="*/ 0 w 141"/>
                  <a:gd name="T75" fmla="*/ 0 h 153"/>
                  <a:gd name="T76" fmla="*/ 0 w 141"/>
                  <a:gd name="T77" fmla="*/ 0 h 153"/>
                  <a:gd name="T78" fmla="*/ 0 w 141"/>
                  <a:gd name="T79" fmla="*/ 0 h 153"/>
                  <a:gd name="T80" fmla="*/ 0 w 141"/>
                  <a:gd name="T81" fmla="*/ 0 h 153"/>
                  <a:gd name="T82" fmla="*/ 0 w 141"/>
                  <a:gd name="T83" fmla="*/ 0 h 153"/>
                  <a:gd name="T84" fmla="*/ 0 w 141"/>
                  <a:gd name="T85" fmla="*/ 0 h 153"/>
                  <a:gd name="T86" fmla="*/ 0 w 141"/>
                  <a:gd name="T87" fmla="*/ 0 h 153"/>
                  <a:gd name="T88" fmla="*/ 0 w 141"/>
                  <a:gd name="T89" fmla="*/ 0 h 153"/>
                  <a:gd name="T90" fmla="*/ 0 w 141"/>
                  <a:gd name="T91" fmla="*/ 0 h 153"/>
                  <a:gd name="T92" fmla="*/ 0 w 141"/>
                  <a:gd name="T93" fmla="*/ 0 h 153"/>
                  <a:gd name="T94" fmla="*/ 0 w 141"/>
                  <a:gd name="T95" fmla="*/ 0 h 153"/>
                  <a:gd name="T96" fmla="*/ 0 w 141"/>
                  <a:gd name="T97" fmla="*/ 0 h 153"/>
                  <a:gd name="T98" fmla="*/ 0 w 141"/>
                  <a:gd name="T99" fmla="*/ 0 h 153"/>
                  <a:gd name="T100" fmla="*/ 0 w 141"/>
                  <a:gd name="T101" fmla="*/ 0 h 153"/>
                  <a:gd name="T102" fmla="*/ 0 w 141"/>
                  <a:gd name="T103" fmla="*/ 0 h 153"/>
                  <a:gd name="T104" fmla="*/ 0 w 141"/>
                  <a:gd name="T105" fmla="*/ 0 h 153"/>
                  <a:gd name="T106" fmla="*/ 0 w 141"/>
                  <a:gd name="T107" fmla="*/ 0 h 153"/>
                  <a:gd name="T108" fmla="*/ 0 w 141"/>
                  <a:gd name="T109" fmla="*/ 0 h 153"/>
                  <a:gd name="T110" fmla="*/ 0 w 141"/>
                  <a:gd name="T111" fmla="*/ 0 h 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1"/>
                  <a:gd name="T169" fmla="*/ 0 h 153"/>
                  <a:gd name="T170" fmla="*/ 141 w 141"/>
                  <a:gd name="T171" fmla="*/ 153 h 1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1" h="153">
                    <a:moveTo>
                      <a:pt x="0" y="3"/>
                    </a:moveTo>
                    <a:lnTo>
                      <a:pt x="17" y="0"/>
                    </a:lnTo>
                    <a:lnTo>
                      <a:pt x="30" y="23"/>
                    </a:lnTo>
                    <a:lnTo>
                      <a:pt x="46" y="37"/>
                    </a:lnTo>
                    <a:lnTo>
                      <a:pt x="70" y="47"/>
                    </a:lnTo>
                    <a:lnTo>
                      <a:pt x="81" y="53"/>
                    </a:lnTo>
                    <a:lnTo>
                      <a:pt x="108" y="83"/>
                    </a:lnTo>
                    <a:lnTo>
                      <a:pt x="115" y="94"/>
                    </a:lnTo>
                    <a:lnTo>
                      <a:pt x="141" y="110"/>
                    </a:lnTo>
                    <a:lnTo>
                      <a:pt x="128" y="115"/>
                    </a:lnTo>
                    <a:lnTo>
                      <a:pt x="138" y="132"/>
                    </a:lnTo>
                    <a:lnTo>
                      <a:pt x="138" y="137"/>
                    </a:lnTo>
                    <a:lnTo>
                      <a:pt x="118" y="128"/>
                    </a:lnTo>
                    <a:lnTo>
                      <a:pt x="94" y="135"/>
                    </a:lnTo>
                    <a:lnTo>
                      <a:pt x="83" y="132"/>
                    </a:lnTo>
                    <a:lnTo>
                      <a:pt x="68" y="137"/>
                    </a:lnTo>
                    <a:lnTo>
                      <a:pt x="60" y="144"/>
                    </a:lnTo>
                    <a:lnTo>
                      <a:pt x="53" y="146"/>
                    </a:lnTo>
                    <a:lnTo>
                      <a:pt x="53" y="136"/>
                    </a:lnTo>
                    <a:lnTo>
                      <a:pt x="47" y="148"/>
                    </a:lnTo>
                    <a:lnTo>
                      <a:pt x="37" y="153"/>
                    </a:lnTo>
                    <a:lnTo>
                      <a:pt x="33" y="150"/>
                    </a:lnTo>
                    <a:lnTo>
                      <a:pt x="26" y="137"/>
                    </a:lnTo>
                    <a:lnTo>
                      <a:pt x="26" y="135"/>
                    </a:lnTo>
                    <a:lnTo>
                      <a:pt x="46" y="132"/>
                    </a:lnTo>
                    <a:lnTo>
                      <a:pt x="55" y="123"/>
                    </a:lnTo>
                    <a:lnTo>
                      <a:pt x="57" y="115"/>
                    </a:lnTo>
                    <a:lnTo>
                      <a:pt x="50" y="107"/>
                    </a:lnTo>
                    <a:lnTo>
                      <a:pt x="46" y="92"/>
                    </a:lnTo>
                    <a:lnTo>
                      <a:pt x="47" y="79"/>
                    </a:lnTo>
                    <a:lnTo>
                      <a:pt x="62" y="83"/>
                    </a:lnTo>
                    <a:lnTo>
                      <a:pt x="62" y="97"/>
                    </a:lnTo>
                    <a:lnTo>
                      <a:pt x="59" y="108"/>
                    </a:lnTo>
                    <a:lnTo>
                      <a:pt x="68" y="108"/>
                    </a:lnTo>
                    <a:lnTo>
                      <a:pt x="66" y="100"/>
                    </a:lnTo>
                    <a:lnTo>
                      <a:pt x="79" y="93"/>
                    </a:lnTo>
                    <a:lnTo>
                      <a:pt x="83" y="103"/>
                    </a:lnTo>
                    <a:lnTo>
                      <a:pt x="89" y="87"/>
                    </a:lnTo>
                    <a:lnTo>
                      <a:pt x="89" y="78"/>
                    </a:lnTo>
                    <a:lnTo>
                      <a:pt x="82" y="69"/>
                    </a:lnTo>
                    <a:lnTo>
                      <a:pt x="76" y="71"/>
                    </a:lnTo>
                    <a:lnTo>
                      <a:pt x="78" y="61"/>
                    </a:lnTo>
                    <a:lnTo>
                      <a:pt x="68" y="51"/>
                    </a:lnTo>
                    <a:lnTo>
                      <a:pt x="56" y="51"/>
                    </a:lnTo>
                    <a:lnTo>
                      <a:pt x="50" y="47"/>
                    </a:lnTo>
                    <a:lnTo>
                      <a:pt x="49" y="64"/>
                    </a:lnTo>
                    <a:lnTo>
                      <a:pt x="44" y="73"/>
                    </a:lnTo>
                    <a:lnTo>
                      <a:pt x="33" y="78"/>
                    </a:lnTo>
                    <a:lnTo>
                      <a:pt x="46" y="50"/>
                    </a:lnTo>
                    <a:lnTo>
                      <a:pt x="40" y="47"/>
                    </a:lnTo>
                    <a:lnTo>
                      <a:pt x="14" y="69"/>
                    </a:lnTo>
                    <a:lnTo>
                      <a:pt x="6" y="69"/>
                    </a:lnTo>
                    <a:lnTo>
                      <a:pt x="20" y="47"/>
                    </a:lnTo>
                    <a:lnTo>
                      <a:pt x="23" y="36"/>
                    </a:lnTo>
                    <a:lnTo>
                      <a:pt x="3" y="11"/>
                    </a:lnTo>
                    <a:lnTo>
                      <a:pt x="0" y="3"/>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493" name="Freeform 429"/>
              <p:cNvSpPr>
                <a:spLocks/>
              </p:cNvSpPr>
              <p:nvPr/>
            </p:nvSpPr>
            <p:spPr bwMode="auto">
              <a:xfrm>
                <a:off x="3716" y="1255"/>
                <a:ext cx="13" cy="13"/>
              </a:xfrm>
              <a:custGeom>
                <a:avLst/>
                <a:gdLst>
                  <a:gd name="T0" fmla="*/ 0 w 40"/>
                  <a:gd name="T1" fmla="*/ 0 h 37"/>
                  <a:gd name="T2" fmla="*/ 0 w 40"/>
                  <a:gd name="T3" fmla="*/ 0 h 37"/>
                  <a:gd name="T4" fmla="*/ 0 w 40"/>
                  <a:gd name="T5" fmla="*/ 0 h 37"/>
                  <a:gd name="T6" fmla="*/ 0 w 40"/>
                  <a:gd name="T7" fmla="*/ 0 h 37"/>
                  <a:gd name="T8" fmla="*/ 0 w 40"/>
                  <a:gd name="T9" fmla="*/ 0 h 37"/>
                  <a:gd name="T10" fmla="*/ 0 w 40"/>
                  <a:gd name="T11" fmla="*/ 0 h 37"/>
                  <a:gd name="T12" fmla="*/ 0 w 40"/>
                  <a:gd name="T13" fmla="*/ 0 h 37"/>
                  <a:gd name="T14" fmla="*/ 0 w 40"/>
                  <a:gd name="T15" fmla="*/ 0 h 37"/>
                  <a:gd name="T16" fmla="*/ 0 w 40"/>
                  <a:gd name="T17" fmla="*/ 0 h 37"/>
                  <a:gd name="T18" fmla="*/ 0 w 40"/>
                  <a:gd name="T19" fmla="*/ 0 h 37"/>
                  <a:gd name="T20" fmla="*/ 0 w 40"/>
                  <a:gd name="T21" fmla="*/ 0 h 37"/>
                  <a:gd name="T22" fmla="*/ 0 w 40"/>
                  <a:gd name="T23" fmla="*/ 0 h 37"/>
                  <a:gd name="T24" fmla="*/ 0 w 40"/>
                  <a:gd name="T25" fmla="*/ 0 h 37"/>
                  <a:gd name="T26" fmla="*/ 0 w 40"/>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37"/>
                  <a:gd name="T44" fmla="*/ 40 w 40"/>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37">
                    <a:moveTo>
                      <a:pt x="0" y="15"/>
                    </a:moveTo>
                    <a:lnTo>
                      <a:pt x="7" y="32"/>
                    </a:lnTo>
                    <a:lnTo>
                      <a:pt x="18" y="33"/>
                    </a:lnTo>
                    <a:lnTo>
                      <a:pt x="17" y="26"/>
                    </a:lnTo>
                    <a:lnTo>
                      <a:pt x="23" y="19"/>
                    </a:lnTo>
                    <a:lnTo>
                      <a:pt x="27" y="37"/>
                    </a:lnTo>
                    <a:lnTo>
                      <a:pt x="36" y="28"/>
                    </a:lnTo>
                    <a:lnTo>
                      <a:pt x="36" y="9"/>
                    </a:lnTo>
                    <a:lnTo>
                      <a:pt x="40" y="14"/>
                    </a:lnTo>
                    <a:lnTo>
                      <a:pt x="37" y="1"/>
                    </a:lnTo>
                    <a:lnTo>
                      <a:pt x="31" y="0"/>
                    </a:lnTo>
                    <a:lnTo>
                      <a:pt x="8" y="11"/>
                    </a:lnTo>
                    <a:lnTo>
                      <a:pt x="6" y="14"/>
                    </a:lnTo>
                    <a:lnTo>
                      <a:pt x="0" y="15"/>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494" name="Freeform 430"/>
              <p:cNvSpPr>
                <a:spLocks/>
              </p:cNvSpPr>
              <p:nvPr/>
            </p:nvSpPr>
            <p:spPr bwMode="auto">
              <a:xfrm>
                <a:off x="3882" y="1169"/>
                <a:ext cx="8" cy="22"/>
              </a:xfrm>
              <a:custGeom>
                <a:avLst/>
                <a:gdLst>
                  <a:gd name="T0" fmla="*/ 0 w 23"/>
                  <a:gd name="T1" fmla="*/ 0 h 66"/>
                  <a:gd name="T2" fmla="*/ 0 w 23"/>
                  <a:gd name="T3" fmla="*/ 0 h 66"/>
                  <a:gd name="T4" fmla="*/ 0 w 23"/>
                  <a:gd name="T5" fmla="*/ 0 h 66"/>
                  <a:gd name="T6" fmla="*/ 0 w 23"/>
                  <a:gd name="T7" fmla="*/ 0 h 66"/>
                  <a:gd name="T8" fmla="*/ 0 w 23"/>
                  <a:gd name="T9" fmla="*/ 0 h 66"/>
                  <a:gd name="T10" fmla="*/ 0 w 23"/>
                  <a:gd name="T11" fmla="*/ 0 h 66"/>
                  <a:gd name="T12" fmla="*/ 0 w 23"/>
                  <a:gd name="T13" fmla="*/ 0 h 66"/>
                  <a:gd name="T14" fmla="*/ 0 w 23"/>
                  <a:gd name="T15" fmla="*/ 0 h 66"/>
                  <a:gd name="T16" fmla="*/ 0 w 2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66"/>
                  <a:gd name="T29" fmla="*/ 23 w 23"/>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66">
                    <a:moveTo>
                      <a:pt x="0" y="62"/>
                    </a:moveTo>
                    <a:lnTo>
                      <a:pt x="5" y="66"/>
                    </a:lnTo>
                    <a:lnTo>
                      <a:pt x="5" y="46"/>
                    </a:lnTo>
                    <a:lnTo>
                      <a:pt x="13" y="31"/>
                    </a:lnTo>
                    <a:lnTo>
                      <a:pt x="13" y="13"/>
                    </a:lnTo>
                    <a:lnTo>
                      <a:pt x="23" y="7"/>
                    </a:lnTo>
                    <a:lnTo>
                      <a:pt x="22" y="0"/>
                    </a:lnTo>
                    <a:lnTo>
                      <a:pt x="10" y="9"/>
                    </a:lnTo>
                    <a:lnTo>
                      <a:pt x="0" y="6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95" name="Freeform 431"/>
              <p:cNvSpPr>
                <a:spLocks/>
              </p:cNvSpPr>
              <p:nvPr/>
            </p:nvSpPr>
            <p:spPr bwMode="auto">
              <a:xfrm>
                <a:off x="3889" y="1185"/>
                <a:ext cx="8" cy="8"/>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0" y="22"/>
                    </a:moveTo>
                    <a:lnTo>
                      <a:pt x="26" y="8"/>
                    </a:lnTo>
                    <a:lnTo>
                      <a:pt x="25" y="3"/>
                    </a:lnTo>
                    <a:lnTo>
                      <a:pt x="17" y="0"/>
                    </a:lnTo>
                    <a:lnTo>
                      <a:pt x="6" y="3"/>
                    </a:lnTo>
                    <a:lnTo>
                      <a:pt x="0" y="13"/>
                    </a:lnTo>
                    <a:lnTo>
                      <a:pt x="0" y="2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496" name="Freeform 432"/>
              <p:cNvSpPr>
                <a:spLocks/>
              </p:cNvSpPr>
              <p:nvPr/>
            </p:nvSpPr>
            <p:spPr bwMode="auto">
              <a:xfrm>
                <a:off x="3765" y="1611"/>
                <a:ext cx="312" cy="223"/>
              </a:xfrm>
              <a:custGeom>
                <a:avLst/>
                <a:gdLst>
                  <a:gd name="T0" fmla="*/ 0 w 937"/>
                  <a:gd name="T1" fmla="*/ 0 h 669"/>
                  <a:gd name="T2" fmla="*/ 0 w 937"/>
                  <a:gd name="T3" fmla="*/ 0 h 669"/>
                  <a:gd name="T4" fmla="*/ 0 w 937"/>
                  <a:gd name="T5" fmla="*/ 0 h 669"/>
                  <a:gd name="T6" fmla="*/ 0 w 937"/>
                  <a:gd name="T7" fmla="*/ 0 h 669"/>
                  <a:gd name="T8" fmla="*/ 0 w 937"/>
                  <a:gd name="T9" fmla="*/ 0 h 669"/>
                  <a:gd name="T10" fmla="*/ 0 w 937"/>
                  <a:gd name="T11" fmla="*/ 0 h 669"/>
                  <a:gd name="T12" fmla="*/ 0 w 937"/>
                  <a:gd name="T13" fmla="*/ 0 h 669"/>
                  <a:gd name="T14" fmla="*/ 0 w 937"/>
                  <a:gd name="T15" fmla="*/ 0 h 669"/>
                  <a:gd name="T16" fmla="*/ 0 w 937"/>
                  <a:gd name="T17" fmla="*/ 0 h 669"/>
                  <a:gd name="T18" fmla="*/ 0 w 937"/>
                  <a:gd name="T19" fmla="*/ 0 h 669"/>
                  <a:gd name="T20" fmla="*/ 0 w 937"/>
                  <a:gd name="T21" fmla="*/ 0 h 669"/>
                  <a:gd name="T22" fmla="*/ 0 w 937"/>
                  <a:gd name="T23" fmla="*/ 0 h 669"/>
                  <a:gd name="T24" fmla="*/ 0 w 937"/>
                  <a:gd name="T25" fmla="*/ 0 h 669"/>
                  <a:gd name="T26" fmla="*/ 0 w 937"/>
                  <a:gd name="T27" fmla="*/ 0 h 669"/>
                  <a:gd name="T28" fmla="*/ 0 w 937"/>
                  <a:gd name="T29" fmla="*/ 0 h 669"/>
                  <a:gd name="T30" fmla="*/ 0 w 937"/>
                  <a:gd name="T31" fmla="*/ 0 h 669"/>
                  <a:gd name="T32" fmla="*/ 0 w 937"/>
                  <a:gd name="T33" fmla="*/ 0 h 669"/>
                  <a:gd name="T34" fmla="*/ 0 w 937"/>
                  <a:gd name="T35" fmla="*/ 0 h 669"/>
                  <a:gd name="T36" fmla="*/ 0 w 937"/>
                  <a:gd name="T37" fmla="*/ 0 h 669"/>
                  <a:gd name="T38" fmla="*/ 0 w 937"/>
                  <a:gd name="T39" fmla="*/ 0 h 669"/>
                  <a:gd name="T40" fmla="*/ 0 w 937"/>
                  <a:gd name="T41" fmla="*/ 0 h 669"/>
                  <a:gd name="T42" fmla="*/ 0 w 937"/>
                  <a:gd name="T43" fmla="*/ 0 h 669"/>
                  <a:gd name="T44" fmla="*/ 0 w 937"/>
                  <a:gd name="T45" fmla="*/ 0 h 669"/>
                  <a:gd name="T46" fmla="*/ 0 w 937"/>
                  <a:gd name="T47" fmla="*/ 0 h 669"/>
                  <a:gd name="T48" fmla="*/ 0 w 937"/>
                  <a:gd name="T49" fmla="*/ 0 h 669"/>
                  <a:gd name="T50" fmla="*/ 0 w 937"/>
                  <a:gd name="T51" fmla="*/ 0 h 669"/>
                  <a:gd name="T52" fmla="*/ 0 w 937"/>
                  <a:gd name="T53" fmla="*/ 0 h 669"/>
                  <a:gd name="T54" fmla="*/ 0 w 937"/>
                  <a:gd name="T55" fmla="*/ 0 h 669"/>
                  <a:gd name="T56" fmla="*/ 0 w 937"/>
                  <a:gd name="T57" fmla="*/ 0 h 669"/>
                  <a:gd name="T58" fmla="*/ 0 w 937"/>
                  <a:gd name="T59" fmla="*/ 0 h 669"/>
                  <a:gd name="T60" fmla="*/ 0 w 937"/>
                  <a:gd name="T61" fmla="*/ 0 h 669"/>
                  <a:gd name="T62" fmla="*/ 0 w 937"/>
                  <a:gd name="T63" fmla="*/ 0 h 669"/>
                  <a:gd name="T64" fmla="*/ 0 w 937"/>
                  <a:gd name="T65" fmla="*/ 0 h 669"/>
                  <a:gd name="T66" fmla="*/ 0 w 937"/>
                  <a:gd name="T67" fmla="*/ 0 h 669"/>
                  <a:gd name="T68" fmla="*/ 0 w 937"/>
                  <a:gd name="T69" fmla="*/ 0 h 669"/>
                  <a:gd name="T70" fmla="*/ 0 w 937"/>
                  <a:gd name="T71" fmla="*/ 0 h 669"/>
                  <a:gd name="T72" fmla="*/ 0 w 937"/>
                  <a:gd name="T73" fmla="*/ 0 h 669"/>
                  <a:gd name="T74" fmla="*/ 0 w 937"/>
                  <a:gd name="T75" fmla="*/ 0 h 669"/>
                  <a:gd name="T76" fmla="*/ 0 w 937"/>
                  <a:gd name="T77" fmla="*/ 0 h 669"/>
                  <a:gd name="T78" fmla="*/ 0 w 937"/>
                  <a:gd name="T79" fmla="*/ 0 h 669"/>
                  <a:gd name="T80" fmla="*/ 0 w 937"/>
                  <a:gd name="T81" fmla="*/ 0 h 669"/>
                  <a:gd name="T82" fmla="*/ 0 w 937"/>
                  <a:gd name="T83" fmla="*/ 0 h 669"/>
                  <a:gd name="T84" fmla="*/ 0 w 937"/>
                  <a:gd name="T85" fmla="*/ 0 h 669"/>
                  <a:gd name="T86" fmla="*/ 0 w 937"/>
                  <a:gd name="T87" fmla="*/ 0 h 669"/>
                  <a:gd name="T88" fmla="*/ 0 w 937"/>
                  <a:gd name="T89" fmla="*/ 0 h 669"/>
                  <a:gd name="T90" fmla="*/ 0 w 937"/>
                  <a:gd name="T91" fmla="*/ 0 h 669"/>
                  <a:gd name="T92" fmla="*/ 0 w 937"/>
                  <a:gd name="T93" fmla="*/ 0 h 669"/>
                  <a:gd name="T94" fmla="*/ 0 w 937"/>
                  <a:gd name="T95" fmla="*/ 0 h 669"/>
                  <a:gd name="T96" fmla="*/ 0 w 937"/>
                  <a:gd name="T97" fmla="*/ 0 h 669"/>
                  <a:gd name="T98" fmla="*/ 0 w 937"/>
                  <a:gd name="T99" fmla="*/ 0 h 669"/>
                  <a:gd name="T100" fmla="*/ 0 w 937"/>
                  <a:gd name="T101" fmla="*/ 0 h 669"/>
                  <a:gd name="T102" fmla="*/ 0 w 937"/>
                  <a:gd name="T103" fmla="*/ 0 h 669"/>
                  <a:gd name="T104" fmla="*/ 0 w 937"/>
                  <a:gd name="T105" fmla="*/ 0 h 669"/>
                  <a:gd name="T106" fmla="*/ 0 w 937"/>
                  <a:gd name="T107" fmla="*/ 0 h 669"/>
                  <a:gd name="T108" fmla="*/ 0 w 937"/>
                  <a:gd name="T109" fmla="*/ 0 h 669"/>
                  <a:gd name="T110" fmla="*/ 0 w 937"/>
                  <a:gd name="T111" fmla="*/ 0 h 669"/>
                  <a:gd name="T112" fmla="*/ 0 w 937"/>
                  <a:gd name="T113" fmla="*/ 0 h 669"/>
                  <a:gd name="T114" fmla="*/ 0 w 937"/>
                  <a:gd name="T115" fmla="*/ 0 h 6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37"/>
                  <a:gd name="T175" fmla="*/ 0 h 669"/>
                  <a:gd name="T176" fmla="*/ 937 w 937"/>
                  <a:gd name="T177" fmla="*/ 669 h 6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37" h="669">
                    <a:moveTo>
                      <a:pt x="267" y="14"/>
                    </a:moveTo>
                    <a:lnTo>
                      <a:pt x="262" y="12"/>
                    </a:lnTo>
                    <a:lnTo>
                      <a:pt x="257" y="12"/>
                    </a:lnTo>
                    <a:lnTo>
                      <a:pt x="249" y="12"/>
                    </a:lnTo>
                    <a:lnTo>
                      <a:pt x="235" y="29"/>
                    </a:lnTo>
                    <a:lnTo>
                      <a:pt x="228" y="32"/>
                    </a:lnTo>
                    <a:lnTo>
                      <a:pt x="229" y="23"/>
                    </a:lnTo>
                    <a:lnTo>
                      <a:pt x="223" y="26"/>
                    </a:lnTo>
                    <a:lnTo>
                      <a:pt x="221" y="22"/>
                    </a:lnTo>
                    <a:lnTo>
                      <a:pt x="205" y="33"/>
                    </a:lnTo>
                    <a:lnTo>
                      <a:pt x="193" y="37"/>
                    </a:lnTo>
                    <a:lnTo>
                      <a:pt x="190" y="33"/>
                    </a:lnTo>
                    <a:lnTo>
                      <a:pt x="183" y="32"/>
                    </a:lnTo>
                    <a:lnTo>
                      <a:pt x="173" y="40"/>
                    </a:lnTo>
                    <a:lnTo>
                      <a:pt x="161" y="36"/>
                    </a:lnTo>
                    <a:lnTo>
                      <a:pt x="157" y="40"/>
                    </a:lnTo>
                    <a:lnTo>
                      <a:pt x="153" y="36"/>
                    </a:lnTo>
                    <a:lnTo>
                      <a:pt x="148" y="44"/>
                    </a:lnTo>
                    <a:lnTo>
                      <a:pt x="128" y="50"/>
                    </a:lnTo>
                    <a:lnTo>
                      <a:pt x="118" y="43"/>
                    </a:lnTo>
                    <a:lnTo>
                      <a:pt x="111" y="55"/>
                    </a:lnTo>
                    <a:lnTo>
                      <a:pt x="102" y="62"/>
                    </a:lnTo>
                    <a:lnTo>
                      <a:pt x="98" y="65"/>
                    </a:lnTo>
                    <a:lnTo>
                      <a:pt x="101" y="73"/>
                    </a:lnTo>
                    <a:lnTo>
                      <a:pt x="107" y="77"/>
                    </a:lnTo>
                    <a:lnTo>
                      <a:pt x="104" y="82"/>
                    </a:lnTo>
                    <a:lnTo>
                      <a:pt x="95" y="83"/>
                    </a:lnTo>
                    <a:lnTo>
                      <a:pt x="95" y="90"/>
                    </a:lnTo>
                    <a:lnTo>
                      <a:pt x="89" y="94"/>
                    </a:lnTo>
                    <a:lnTo>
                      <a:pt x="94" y="102"/>
                    </a:lnTo>
                    <a:lnTo>
                      <a:pt x="94" y="109"/>
                    </a:lnTo>
                    <a:lnTo>
                      <a:pt x="98" y="115"/>
                    </a:lnTo>
                    <a:lnTo>
                      <a:pt x="97" y="121"/>
                    </a:lnTo>
                    <a:lnTo>
                      <a:pt x="98" y="136"/>
                    </a:lnTo>
                    <a:lnTo>
                      <a:pt x="102" y="141"/>
                    </a:lnTo>
                    <a:lnTo>
                      <a:pt x="101" y="155"/>
                    </a:lnTo>
                    <a:lnTo>
                      <a:pt x="89" y="159"/>
                    </a:lnTo>
                    <a:lnTo>
                      <a:pt x="91" y="169"/>
                    </a:lnTo>
                    <a:lnTo>
                      <a:pt x="95" y="175"/>
                    </a:lnTo>
                    <a:lnTo>
                      <a:pt x="94" y="183"/>
                    </a:lnTo>
                    <a:lnTo>
                      <a:pt x="105" y="191"/>
                    </a:lnTo>
                    <a:lnTo>
                      <a:pt x="102" y="202"/>
                    </a:lnTo>
                    <a:lnTo>
                      <a:pt x="107" y="205"/>
                    </a:lnTo>
                    <a:lnTo>
                      <a:pt x="105" y="214"/>
                    </a:lnTo>
                    <a:lnTo>
                      <a:pt x="101" y="218"/>
                    </a:lnTo>
                    <a:lnTo>
                      <a:pt x="99" y="221"/>
                    </a:lnTo>
                    <a:lnTo>
                      <a:pt x="109" y="222"/>
                    </a:lnTo>
                    <a:lnTo>
                      <a:pt x="104" y="236"/>
                    </a:lnTo>
                    <a:lnTo>
                      <a:pt x="105" y="243"/>
                    </a:lnTo>
                    <a:lnTo>
                      <a:pt x="115" y="247"/>
                    </a:lnTo>
                    <a:lnTo>
                      <a:pt x="109" y="257"/>
                    </a:lnTo>
                    <a:lnTo>
                      <a:pt x="120" y="261"/>
                    </a:lnTo>
                    <a:lnTo>
                      <a:pt x="128" y="262"/>
                    </a:lnTo>
                    <a:lnTo>
                      <a:pt x="141" y="265"/>
                    </a:lnTo>
                    <a:lnTo>
                      <a:pt x="146" y="257"/>
                    </a:lnTo>
                    <a:lnTo>
                      <a:pt x="151" y="258"/>
                    </a:lnTo>
                    <a:lnTo>
                      <a:pt x="153" y="265"/>
                    </a:lnTo>
                    <a:lnTo>
                      <a:pt x="159" y="272"/>
                    </a:lnTo>
                    <a:lnTo>
                      <a:pt x="164" y="269"/>
                    </a:lnTo>
                    <a:lnTo>
                      <a:pt x="166" y="273"/>
                    </a:lnTo>
                    <a:lnTo>
                      <a:pt x="180" y="272"/>
                    </a:lnTo>
                    <a:lnTo>
                      <a:pt x="182" y="269"/>
                    </a:lnTo>
                    <a:lnTo>
                      <a:pt x="196" y="277"/>
                    </a:lnTo>
                    <a:lnTo>
                      <a:pt x="195" y="284"/>
                    </a:lnTo>
                    <a:lnTo>
                      <a:pt x="197" y="298"/>
                    </a:lnTo>
                    <a:lnTo>
                      <a:pt x="202" y="294"/>
                    </a:lnTo>
                    <a:lnTo>
                      <a:pt x="206" y="296"/>
                    </a:lnTo>
                    <a:lnTo>
                      <a:pt x="206" y="301"/>
                    </a:lnTo>
                    <a:lnTo>
                      <a:pt x="202" y="305"/>
                    </a:lnTo>
                    <a:lnTo>
                      <a:pt x="208" y="309"/>
                    </a:lnTo>
                    <a:lnTo>
                      <a:pt x="219" y="314"/>
                    </a:lnTo>
                    <a:lnTo>
                      <a:pt x="223" y="311"/>
                    </a:lnTo>
                    <a:lnTo>
                      <a:pt x="232" y="315"/>
                    </a:lnTo>
                    <a:lnTo>
                      <a:pt x="236" y="329"/>
                    </a:lnTo>
                    <a:lnTo>
                      <a:pt x="234" y="334"/>
                    </a:lnTo>
                    <a:lnTo>
                      <a:pt x="238" y="340"/>
                    </a:lnTo>
                    <a:lnTo>
                      <a:pt x="241" y="340"/>
                    </a:lnTo>
                    <a:lnTo>
                      <a:pt x="234" y="351"/>
                    </a:lnTo>
                    <a:lnTo>
                      <a:pt x="228" y="348"/>
                    </a:lnTo>
                    <a:lnTo>
                      <a:pt x="213" y="351"/>
                    </a:lnTo>
                    <a:lnTo>
                      <a:pt x="199" y="348"/>
                    </a:lnTo>
                    <a:lnTo>
                      <a:pt x="196" y="355"/>
                    </a:lnTo>
                    <a:lnTo>
                      <a:pt x="187" y="355"/>
                    </a:lnTo>
                    <a:lnTo>
                      <a:pt x="182" y="358"/>
                    </a:lnTo>
                    <a:lnTo>
                      <a:pt x="180" y="365"/>
                    </a:lnTo>
                    <a:lnTo>
                      <a:pt x="176" y="365"/>
                    </a:lnTo>
                    <a:lnTo>
                      <a:pt x="174" y="372"/>
                    </a:lnTo>
                    <a:lnTo>
                      <a:pt x="170" y="375"/>
                    </a:lnTo>
                    <a:lnTo>
                      <a:pt x="170" y="368"/>
                    </a:lnTo>
                    <a:lnTo>
                      <a:pt x="153" y="371"/>
                    </a:lnTo>
                    <a:lnTo>
                      <a:pt x="147" y="376"/>
                    </a:lnTo>
                    <a:lnTo>
                      <a:pt x="146" y="384"/>
                    </a:lnTo>
                    <a:lnTo>
                      <a:pt x="134" y="387"/>
                    </a:lnTo>
                    <a:lnTo>
                      <a:pt x="131" y="382"/>
                    </a:lnTo>
                    <a:lnTo>
                      <a:pt x="124" y="383"/>
                    </a:lnTo>
                    <a:lnTo>
                      <a:pt x="124" y="389"/>
                    </a:lnTo>
                    <a:lnTo>
                      <a:pt x="117" y="387"/>
                    </a:lnTo>
                    <a:lnTo>
                      <a:pt x="118" y="396"/>
                    </a:lnTo>
                    <a:lnTo>
                      <a:pt x="128" y="398"/>
                    </a:lnTo>
                    <a:lnTo>
                      <a:pt x="124" y="411"/>
                    </a:lnTo>
                    <a:lnTo>
                      <a:pt x="114" y="411"/>
                    </a:lnTo>
                    <a:lnTo>
                      <a:pt x="109" y="421"/>
                    </a:lnTo>
                    <a:lnTo>
                      <a:pt x="111" y="426"/>
                    </a:lnTo>
                    <a:lnTo>
                      <a:pt x="122" y="421"/>
                    </a:lnTo>
                    <a:lnTo>
                      <a:pt x="128" y="423"/>
                    </a:lnTo>
                    <a:lnTo>
                      <a:pt x="127" y="429"/>
                    </a:lnTo>
                    <a:lnTo>
                      <a:pt x="117" y="433"/>
                    </a:lnTo>
                    <a:lnTo>
                      <a:pt x="118" y="437"/>
                    </a:lnTo>
                    <a:lnTo>
                      <a:pt x="122" y="443"/>
                    </a:lnTo>
                    <a:lnTo>
                      <a:pt x="130" y="444"/>
                    </a:lnTo>
                    <a:lnTo>
                      <a:pt x="128" y="447"/>
                    </a:lnTo>
                    <a:lnTo>
                      <a:pt x="128" y="452"/>
                    </a:lnTo>
                    <a:lnTo>
                      <a:pt x="122" y="452"/>
                    </a:lnTo>
                    <a:lnTo>
                      <a:pt x="122" y="455"/>
                    </a:lnTo>
                    <a:lnTo>
                      <a:pt x="115" y="455"/>
                    </a:lnTo>
                    <a:lnTo>
                      <a:pt x="118" y="461"/>
                    </a:lnTo>
                    <a:lnTo>
                      <a:pt x="107" y="461"/>
                    </a:lnTo>
                    <a:lnTo>
                      <a:pt x="99" y="455"/>
                    </a:lnTo>
                    <a:lnTo>
                      <a:pt x="95" y="465"/>
                    </a:lnTo>
                    <a:lnTo>
                      <a:pt x="88" y="472"/>
                    </a:lnTo>
                    <a:lnTo>
                      <a:pt x="88" y="480"/>
                    </a:lnTo>
                    <a:lnTo>
                      <a:pt x="86" y="486"/>
                    </a:lnTo>
                    <a:lnTo>
                      <a:pt x="71" y="489"/>
                    </a:lnTo>
                    <a:lnTo>
                      <a:pt x="69" y="484"/>
                    </a:lnTo>
                    <a:lnTo>
                      <a:pt x="62" y="489"/>
                    </a:lnTo>
                    <a:lnTo>
                      <a:pt x="59" y="494"/>
                    </a:lnTo>
                    <a:lnTo>
                      <a:pt x="46" y="498"/>
                    </a:lnTo>
                    <a:lnTo>
                      <a:pt x="42" y="497"/>
                    </a:lnTo>
                    <a:lnTo>
                      <a:pt x="42" y="487"/>
                    </a:lnTo>
                    <a:lnTo>
                      <a:pt x="33" y="489"/>
                    </a:lnTo>
                    <a:lnTo>
                      <a:pt x="29" y="501"/>
                    </a:lnTo>
                    <a:lnTo>
                      <a:pt x="22" y="505"/>
                    </a:lnTo>
                    <a:lnTo>
                      <a:pt x="16" y="505"/>
                    </a:lnTo>
                    <a:lnTo>
                      <a:pt x="14" y="514"/>
                    </a:lnTo>
                    <a:lnTo>
                      <a:pt x="22" y="522"/>
                    </a:lnTo>
                    <a:lnTo>
                      <a:pt x="24" y="529"/>
                    </a:lnTo>
                    <a:lnTo>
                      <a:pt x="17" y="532"/>
                    </a:lnTo>
                    <a:lnTo>
                      <a:pt x="16" y="539"/>
                    </a:lnTo>
                    <a:lnTo>
                      <a:pt x="26" y="544"/>
                    </a:lnTo>
                    <a:lnTo>
                      <a:pt x="6" y="541"/>
                    </a:lnTo>
                    <a:lnTo>
                      <a:pt x="0" y="548"/>
                    </a:lnTo>
                    <a:lnTo>
                      <a:pt x="0" y="552"/>
                    </a:lnTo>
                    <a:lnTo>
                      <a:pt x="16" y="555"/>
                    </a:lnTo>
                    <a:lnTo>
                      <a:pt x="7" y="562"/>
                    </a:lnTo>
                    <a:lnTo>
                      <a:pt x="16" y="564"/>
                    </a:lnTo>
                    <a:lnTo>
                      <a:pt x="16" y="569"/>
                    </a:lnTo>
                    <a:lnTo>
                      <a:pt x="29" y="576"/>
                    </a:lnTo>
                    <a:lnTo>
                      <a:pt x="34" y="582"/>
                    </a:lnTo>
                    <a:lnTo>
                      <a:pt x="34" y="589"/>
                    </a:lnTo>
                    <a:lnTo>
                      <a:pt x="46" y="593"/>
                    </a:lnTo>
                    <a:lnTo>
                      <a:pt x="53" y="597"/>
                    </a:lnTo>
                    <a:lnTo>
                      <a:pt x="66" y="598"/>
                    </a:lnTo>
                    <a:lnTo>
                      <a:pt x="72" y="602"/>
                    </a:lnTo>
                    <a:lnTo>
                      <a:pt x="79" y="609"/>
                    </a:lnTo>
                    <a:lnTo>
                      <a:pt x="86" y="601"/>
                    </a:lnTo>
                    <a:lnTo>
                      <a:pt x="92" y="601"/>
                    </a:lnTo>
                    <a:lnTo>
                      <a:pt x="97" y="611"/>
                    </a:lnTo>
                    <a:lnTo>
                      <a:pt x="99" y="623"/>
                    </a:lnTo>
                    <a:lnTo>
                      <a:pt x="114" y="622"/>
                    </a:lnTo>
                    <a:lnTo>
                      <a:pt x="112" y="636"/>
                    </a:lnTo>
                    <a:lnTo>
                      <a:pt x="115" y="640"/>
                    </a:lnTo>
                    <a:lnTo>
                      <a:pt x="117" y="652"/>
                    </a:lnTo>
                    <a:lnTo>
                      <a:pt x="121" y="659"/>
                    </a:lnTo>
                    <a:lnTo>
                      <a:pt x="127" y="661"/>
                    </a:lnTo>
                    <a:lnTo>
                      <a:pt x="131" y="669"/>
                    </a:lnTo>
                    <a:lnTo>
                      <a:pt x="137" y="658"/>
                    </a:lnTo>
                    <a:lnTo>
                      <a:pt x="133" y="644"/>
                    </a:lnTo>
                    <a:lnTo>
                      <a:pt x="133" y="636"/>
                    </a:lnTo>
                    <a:lnTo>
                      <a:pt x="138" y="636"/>
                    </a:lnTo>
                    <a:lnTo>
                      <a:pt x="141" y="627"/>
                    </a:lnTo>
                    <a:lnTo>
                      <a:pt x="144" y="622"/>
                    </a:lnTo>
                    <a:lnTo>
                      <a:pt x="154" y="615"/>
                    </a:lnTo>
                    <a:lnTo>
                      <a:pt x="157" y="601"/>
                    </a:lnTo>
                    <a:lnTo>
                      <a:pt x="164" y="601"/>
                    </a:lnTo>
                    <a:lnTo>
                      <a:pt x="170" y="595"/>
                    </a:lnTo>
                    <a:lnTo>
                      <a:pt x="172" y="589"/>
                    </a:lnTo>
                    <a:lnTo>
                      <a:pt x="182" y="589"/>
                    </a:lnTo>
                    <a:lnTo>
                      <a:pt x="183" y="577"/>
                    </a:lnTo>
                    <a:lnTo>
                      <a:pt x="187" y="569"/>
                    </a:lnTo>
                    <a:lnTo>
                      <a:pt x="193" y="565"/>
                    </a:lnTo>
                    <a:lnTo>
                      <a:pt x="209" y="562"/>
                    </a:lnTo>
                    <a:lnTo>
                      <a:pt x="218" y="562"/>
                    </a:lnTo>
                    <a:lnTo>
                      <a:pt x="226" y="559"/>
                    </a:lnTo>
                    <a:lnTo>
                      <a:pt x="234" y="562"/>
                    </a:lnTo>
                    <a:lnTo>
                      <a:pt x="245" y="565"/>
                    </a:lnTo>
                    <a:lnTo>
                      <a:pt x="257" y="550"/>
                    </a:lnTo>
                    <a:lnTo>
                      <a:pt x="267" y="546"/>
                    </a:lnTo>
                    <a:lnTo>
                      <a:pt x="275" y="550"/>
                    </a:lnTo>
                    <a:lnTo>
                      <a:pt x="281" y="539"/>
                    </a:lnTo>
                    <a:lnTo>
                      <a:pt x="287" y="550"/>
                    </a:lnTo>
                    <a:lnTo>
                      <a:pt x="303" y="558"/>
                    </a:lnTo>
                    <a:lnTo>
                      <a:pt x="317" y="559"/>
                    </a:lnTo>
                    <a:lnTo>
                      <a:pt x="330" y="554"/>
                    </a:lnTo>
                    <a:lnTo>
                      <a:pt x="345" y="523"/>
                    </a:lnTo>
                    <a:lnTo>
                      <a:pt x="345" y="515"/>
                    </a:lnTo>
                    <a:lnTo>
                      <a:pt x="356" y="519"/>
                    </a:lnTo>
                    <a:lnTo>
                      <a:pt x="359" y="514"/>
                    </a:lnTo>
                    <a:lnTo>
                      <a:pt x="363" y="515"/>
                    </a:lnTo>
                    <a:lnTo>
                      <a:pt x="375" y="516"/>
                    </a:lnTo>
                    <a:lnTo>
                      <a:pt x="401" y="502"/>
                    </a:lnTo>
                    <a:lnTo>
                      <a:pt x="412" y="477"/>
                    </a:lnTo>
                    <a:lnTo>
                      <a:pt x="433" y="483"/>
                    </a:lnTo>
                    <a:lnTo>
                      <a:pt x="434" y="472"/>
                    </a:lnTo>
                    <a:lnTo>
                      <a:pt x="443" y="462"/>
                    </a:lnTo>
                    <a:lnTo>
                      <a:pt x="470" y="476"/>
                    </a:lnTo>
                    <a:lnTo>
                      <a:pt x="479" y="476"/>
                    </a:lnTo>
                    <a:lnTo>
                      <a:pt x="479" y="469"/>
                    </a:lnTo>
                    <a:lnTo>
                      <a:pt x="487" y="476"/>
                    </a:lnTo>
                    <a:lnTo>
                      <a:pt x="485" y="464"/>
                    </a:lnTo>
                    <a:lnTo>
                      <a:pt x="490" y="454"/>
                    </a:lnTo>
                    <a:lnTo>
                      <a:pt x="492" y="430"/>
                    </a:lnTo>
                    <a:lnTo>
                      <a:pt x="500" y="427"/>
                    </a:lnTo>
                    <a:lnTo>
                      <a:pt x="528" y="416"/>
                    </a:lnTo>
                    <a:lnTo>
                      <a:pt x="532" y="419"/>
                    </a:lnTo>
                    <a:lnTo>
                      <a:pt x="542" y="421"/>
                    </a:lnTo>
                    <a:lnTo>
                      <a:pt x="549" y="418"/>
                    </a:lnTo>
                    <a:lnTo>
                      <a:pt x="577" y="418"/>
                    </a:lnTo>
                    <a:lnTo>
                      <a:pt x="583" y="415"/>
                    </a:lnTo>
                    <a:lnTo>
                      <a:pt x="588" y="415"/>
                    </a:lnTo>
                    <a:lnTo>
                      <a:pt x="600" y="407"/>
                    </a:lnTo>
                    <a:lnTo>
                      <a:pt x="616" y="396"/>
                    </a:lnTo>
                    <a:lnTo>
                      <a:pt x="619" y="386"/>
                    </a:lnTo>
                    <a:lnTo>
                      <a:pt x="627" y="376"/>
                    </a:lnTo>
                    <a:lnTo>
                      <a:pt x="636" y="377"/>
                    </a:lnTo>
                    <a:lnTo>
                      <a:pt x="643" y="369"/>
                    </a:lnTo>
                    <a:lnTo>
                      <a:pt x="655" y="372"/>
                    </a:lnTo>
                    <a:lnTo>
                      <a:pt x="685" y="365"/>
                    </a:lnTo>
                    <a:lnTo>
                      <a:pt x="698" y="348"/>
                    </a:lnTo>
                    <a:lnTo>
                      <a:pt x="714" y="344"/>
                    </a:lnTo>
                    <a:lnTo>
                      <a:pt x="734" y="340"/>
                    </a:lnTo>
                    <a:lnTo>
                      <a:pt x="746" y="330"/>
                    </a:lnTo>
                    <a:lnTo>
                      <a:pt x="748" y="322"/>
                    </a:lnTo>
                    <a:lnTo>
                      <a:pt x="731" y="314"/>
                    </a:lnTo>
                    <a:lnTo>
                      <a:pt x="718" y="312"/>
                    </a:lnTo>
                    <a:lnTo>
                      <a:pt x="715" y="308"/>
                    </a:lnTo>
                    <a:lnTo>
                      <a:pt x="718" y="302"/>
                    </a:lnTo>
                    <a:lnTo>
                      <a:pt x="705" y="300"/>
                    </a:lnTo>
                    <a:lnTo>
                      <a:pt x="704" y="296"/>
                    </a:lnTo>
                    <a:lnTo>
                      <a:pt x="710" y="280"/>
                    </a:lnTo>
                    <a:lnTo>
                      <a:pt x="720" y="269"/>
                    </a:lnTo>
                    <a:lnTo>
                      <a:pt x="723" y="272"/>
                    </a:lnTo>
                    <a:lnTo>
                      <a:pt x="730" y="273"/>
                    </a:lnTo>
                    <a:lnTo>
                      <a:pt x="747" y="286"/>
                    </a:lnTo>
                    <a:lnTo>
                      <a:pt x="783" y="284"/>
                    </a:lnTo>
                    <a:lnTo>
                      <a:pt x="790" y="291"/>
                    </a:lnTo>
                    <a:lnTo>
                      <a:pt x="805" y="300"/>
                    </a:lnTo>
                    <a:lnTo>
                      <a:pt x="803" y="307"/>
                    </a:lnTo>
                    <a:lnTo>
                      <a:pt x="802" y="316"/>
                    </a:lnTo>
                    <a:lnTo>
                      <a:pt x="796" y="327"/>
                    </a:lnTo>
                    <a:lnTo>
                      <a:pt x="821" y="326"/>
                    </a:lnTo>
                    <a:lnTo>
                      <a:pt x="811" y="347"/>
                    </a:lnTo>
                    <a:lnTo>
                      <a:pt x="812" y="357"/>
                    </a:lnTo>
                    <a:lnTo>
                      <a:pt x="836" y="397"/>
                    </a:lnTo>
                    <a:lnTo>
                      <a:pt x="848" y="394"/>
                    </a:lnTo>
                    <a:lnTo>
                      <a:pt x="855" y="384"/>
                    </a:lnTo>
                    <a:lnTo>
                      <a:pt x="864" y="375"/>
                    </a:lnTo>
                    <a:lnTo>
                      <a:pt x="867" y="368"/>
                    </a:lnTo>
                    <a:lnTo>
                      <a:pt x="867" y="362"/>
                    </a:lnTo>
                    <a:lnTo>
                      <a:pt x="871" y="362"/>
                    </a:lnTo>
                    <a:lnTo>
                      <a:pt x="868" y="358"/>
                    </a:lnTo>
                    <a:lnTo>
                      <a:pt x="883" y="341"/>
                    </a:lnTo>
                    <a:lnTo>
                      <a:pt x="901" y="305"/>
                    </a:lnTo>
                    <a:lnTo>
                      <a:pt x="903" y="296"/>
                    </a:lnTo>
                    <a:lnTo>
                      <a:pt x="907" y="276"/>
                    </a:lnTo>
                    <a:lnTo>
                      <a:pt x="914" y="252"/>
                    </a:lnTo>
                    <a:lnTo>
                      <a:pt x="919" y="236"/>
                    </a:lnTo>
                    <a:lnTo>
                      <a:pt x="920" y="232"/>
                    </a:lnTo>
                    <a:lnTo>
                      <a:pt x="922" y="222"/>
                    </a:lnTo>
                    <a:lnTo>
                      <a:pt x="935" y="186"/>
                    </a:lnTo>
                    <a:lnTo>
                      <a:pt x="937" y="171"/>
                    </a:lnTo>
                    <a:lnTo>
                      <a:pt x="935" y="165"/>
                    </a:lnTo>
                    <a:lnTo>
                      <a:pt x="913" y="141"/>
                    </a:lnTo>
                    <a:lnTo>
                      <a:pt x="911" y="134"/>
                    </a:lnTo>
                    <a:lnTo>
                      <a:pt x="917" y="130"/>
                    </a:lnTo>
                    <a:lnTo>
                      <a:pt x="916" y="118"/>
                    </a:lnTo>
                    <a:lnTo>
                      <a:pt x="910" y="86"/>
                    </a:lnTo>
                    <a:lnTo>
                      <a:pt x="878" y="71"/>
                    </a:lnTo>
                    <a:lnTo>
                      <a:pt x="855" y="55"/>
                    </a:lnTo>
                    <a:lnTo>
                      <a:pt x="845" y="58"/>
                    </a:lnTo>
                    <a:lnTo>
                      <a:pt x="842" y="50"/>
                    </a:lnTo>
                    <a:lnTo>
                      <a:pt x="838" y="47"/>
                    </a:lnTo>
                    <a:lnTo>
                      <a:pt x="841" y="32"/>
                    </a:lnTo>
                    <a:lnTo>
                      <a:pt x="829" y="27"/>
                    </a:lnTo>
                    <a:lnTo>
                      <a:pt x="826" y="57"/>
                    </a:lnTo>
                    <a:lnTo>
                      <a:pt x="813" y="65"/>
                    </a:lnTo>
                    <a:lnTo>
                      <a:pt x="809" y="61"/>
                    </a:lnTo>
                    <a:lnTo>
                      <a:pt x="809" y="52"/>
                    </a:lnTo>
                    <a:lnTo>
                      <a:pt x="805" y="54"/>
                    </a:lnTo>
                    <a:lnTo>
                      <a:pt x="802" y="51"/>
                    </a:lnTo>
                    <a:lnTo>
                      <a:pt x="796" y="57"/>
                    </a:lnTo>
                    <a:lnTo>
                      <a:pt x="792" y="57"/>
                    </a:lnTo>
                    <a:lnTo>
                      <a:pt x="790" y="65"/>
                    </a:lnTo>
                    <a:lnTo>
                      <a:pt x="773" y="66"/>
                    </a:lnTo>
                    <a:lnTo>
                      <a:pt x="772" y="71"/>
                    </a:lnTo>
                    <a:lnTo>
                      <a:pt x="766" y="71"/>
                    </a:lnTo>
                    <a:lnTo>
                      <a:pt x="761" y="73"/>
                    </a:lnTo>
                    <a:lnTo>
                      <a:pt x="756" y="68"/>
                    </a:lnTo>
                    <a:lnTo>
                      <a:pt x="737" y="83"/>
                    </a:lnTo>
                    <a:lnTo>
                      <a:pt x="728" y="76"/>
                    </a:lnTo>
                    <a:lnTo>
                      <a:pt x="699" y="75"/>
                    </a:lnTo>
                    <a:lnTo>
                      <a:pt x="695" y="72"/>
                    </a:lnTo>
                    <a:lnTo>
                      <a:pt x="684" y="72"/>
                    </a:lnTo>
                    <a:lnTo>
                      <a:pt x="679" y="71"/>
                    </a:lnTo>
                    <a:lnTo>
                      <a:pt x="669" y="69"/>
                    </a:lnTo>
                    <a:lnTo>
                      <a:pt x="668" y="75"/>
                    </a:lnTo>
                    <a:lnTo>
                      <a:pt x="672" y="77"/>
                    </a:lnTo>
                    <a:lnTo>
                      <a:pt x="666" y="80"/>
                    </a:lnTo>
                    <a:lnTo>
                      <a:pt x="666" y="90"/>
                    </a:lnTo>
                    <a:lnTo>
                      <a:pt x="660" y="91"/>
                    </a:lnTo>
                    <a:lnTo>
                      <a:pt x="663" y="96"/>
                    </a:lnTo>
                    <a:lnTo>
                      <a:pt x="658" y="100"/>
                    </a:lnTo>
                    <a:lnTo>
                      <a:pt x="646" y="97"/>
                    </a:lnTo>
                    <a:lnTo>
                      <a:pt x="645" y="100"/>
                    </a:lnTo>
                    <a:lnTo>
                      <a:pt x="653" y="108"/>
                    </a:lnTo>
                    <a:lnTo>
                      <a:pt x="646" y="109"/>
                    </a:lnTo>
                    <a:lnTo>
                      <a:pt x="653" y="112"/>
                    </a:lnTo>
                    <a:lnTo>
                      <a:pt x="649" y="116"/>
                    </a:lnTo>
                    <a:lnTo>
                      <a:pt x="648" y="125"/>
                    </a:lnTo>
                    <a:lnTo>
                      <a:pt x="642" y="127"/>
                    </a:lnTo>
                    <a:lnTo>
                      <a:pt x="645" y="133"/>
                    </a:lnTo>
                    <a:lnTo>
                      <a:pt x="637" y="144"/>
                    </a:lnTo>
                    <a:lnTo>
                      <a:pt x="632" y="141"/>
                    </a:lnTo>
                    <a:lnTo>
                      <a:pt x="630" y="134"/>
                    </a:lnTo>
                    <a:lnTo>
                      <a:pt x="616" y="139"/>
                    </a:lnTo>
                    <a:lnTo>
                      <a:pt x="609" y="139"/>
                    </a:lnTo>
                    <a:lnTo>
                      <a:pt x="609" y="143"/>
                    </a:lnTo>
                    <a:lnTo>
                      <a:pt x="588" y="139"/>
                    </a:lnTo>
                    <a:lnTo>
                      <a:pt x="588" y="144"/>
                    </a:lnTo>
                    <a:lnTo>
                      <a:pt x="580" y="146"/>
                    </a:lnTo>
                    <a:lnTo>
                      <a:pt x="570" y="151"/>
                    </a:lnTo>
                    <a:lnTo>
                      <a:pt x="570" y="148"/>
                    </a:lnTo>
                    <a:lnTo>
                      <a:pt x="567" y="147"/>
                    </a:lnTo>
                    <a:lnTo>
                      <a:pt x="565" y="151"/>
                    </a:lnTo>
                    <a:lnTo>
                      <a:pt x="558" y="148"/>
                    </a:lnTo>
                    <a:lnTo>
                      <a:pt x="551" y="150"/>
                    </a:lnTo>
                    <a:lnTo>
                      <a:pt x="544" y="146"/>
                    </a:lnTo>
                    <a:lnTo>
                      <a:pt x="536" y="147"/>
                    </a:lnTo>
                    <a:lnTo>
                      <a:pt x="523" y="143"/>
                    </a:lnTo>
                    <a:lnTo>
                      <a:pt x="523" y="137"/>
                    </a:lnTo>
                    <a:lnTo>
                      <a:pt x="519" y="137"/>
                    </a:lnTo>
                    <a:lnTo>
                      <a:pt x="510" y="143"/>
                    </a:lnTo>
                    <a:lnTo>
                      <a:pt x="510" y="139"/>
                    </a:lnTo>
                    <a:lnTo>
                      <a:pt x="508" y="139"/>
                    </a:lnTo>
                    <a:lnTo>
                      <a:pt x="505" y="129"/>
                    </a:lnTo>
                    <a:lnTo>
                      <a:pt x="490" y="126"/>
                    </a:lnTo>
                    <a:lnTo>
                      <a:pt x="492" y="122"/>
                    </a:lnTo>
                    <a:lnTo>
                      <a:pt x="485" y="122"/>
                    </a:lnTo>
                    <a:lnTo>
                      <a:pt x="490" y="119"/>
                    </a:lnTo>
                    <a:lnTo>
                      <a:pt x="486" y="114"/>
                    </a:lnTo>
                    <a:lnTo>
                      <a:pt x="479" y="118"/>
                    </a:lnTo>
                    <a:lnTo>
                      <a:pt x="480" y="114"/>
                    </a:lnTo>
                    <a:lnTo>
                      <a:pt x="476" y="112"/>
                    </a:lnTo>
                    <a:lnTo>
                      <a:pt x="473" y="118"/>
                    </a:lnTo>
                    <a:lnTo>
                      <a:pt x="467" y="118"/>
                    </a:lnTo>
                    <a:lnTo>
                      <a:pt x="467" y="101"/>
                    </a:lnTo>
                    <a:lnTo>
                      <a:pt x="461" y="105"/>
                    </a:lnTo>
                    <a:lnTo>
                      <a:pt x="461" y="116"/>
                    </a:lnTo>
                    <a:lnTo>
                      <a:pt x="453" y="115"/>
                    </a:lnTo>
                    <a:lnTo>
                      <a:pt x="448" y="119"/>
                    </a:lnTo>
                    <a:lnTo>
                      <a:pt x="446" y="112"/>
                    </a:lnTo>
                    <a:lnTo>
                      <a:pt x="441" y="112"/>
                    </a:lnTo>
                    <a:lnTo>
                      <a:pt x="441" y="121"/>
                    </a:lnTo>
                    <a:lnTo>
                      <a:pt x="431" y="126"/>
                    </a:lnTo>
                    <a:lnTo>
                      <a:pt x="431" y="129"/>
                    </a:lnTo>
                    <a:lnTo>
                      <a:pt x="427" y="129"/>
                    </a:lnTo>
                    <a:lnTo>
                      <a:pt x="430" y="136"/>
                    </a:lnTo>
                    <a:lnTo>
                      <a:pt x="425" y="137"/>
                    </a:lnTo>
                    <a:lnTo>
                      <a:pt x="423" y="127"/>
                    </a:lnTo>
                    <a:lnTo>
                      <a:pt x="417" y="132"/>
                    </a:lnTo>
                    <a:lnTo>
                      <a:pt x="405" y="129"/>
                    </a:lnTo>
                    <a:lnTo>
                      <a:pt x="405" y="122"/>
                    </a:lnTo>
                    <a:lnTo>
                      <a:pt x="402" y="114"/>
                    </a:lnTo>
                    <a:lnTo>
                      <a:pt x="399" y="119"/>
                    </a:lnTo>
                    <a:lnTo>
                      <a:pt x="395" y="118"/>
                    </a:lnTo>
                    <a:lnTo>
                      <a:pt x="398" y="111"/>
                    </a:lnTo>
                    <a:lnTo>
                      <a:pt x="404" y="105"/>
                    </a:lnTo>
                    <a:lnTo>
                      <a:pt x="399" y="100"/>
                    </a:lnTo>
                    <a:lnTo>
                      <a:pt x="399" y="61"/>
                    </a:lnTo>
                    <a:lnTo>
                      <a:pt x="388" y="55"/>
                    </a:lnTo>
                    <a:lnTo>
                      <a:pt x="391" y="39"/>
                    </a:lnTo>
                    <a:lnTo>
                      <a:pt x="381" y="34"/>
                    </a:lnTo>
                    <a:lnTo>
                      <a:pt x="378" y="29"/>
                    </a:lnTo>
                    <a:lnTo>
                      <a:pt x="378" y="36"/>
                    </a:lnTo>
                    <a:lnTo>
                      <a:pt x="372" y="29"/>
                    </a:lnTo>
                    <a:lnTo>
                      <a:pt x="373" y="36"/>
                    </a:lnTo>
                    <a:lnTo>
                      <a:pt x="366" y="34"/>
                    </a:lnTo>
                    <a:lnTo>
                      <a:pt x="359" y="15"/>
                    </a:lnTo>
                    <a:lnTo>
                      <a:pt x="352" y="18"/>
                    </a:lnTo>
                    <a:lnTo>
                      <a:pt x="353" y="11"/>
                    </a:lnTo>
                    <a:lnTo>
                      <a:pt x="346" y="11"/>
                    </a:lnTo>
                    <a:lnTo>
                      <a:pt x="347" y="4"/>
                    </a:lnTo>
                    <a:lnTo>
                      <a:pt x="340" y="5"/>
                    </a:lnTo>
                    <a:lnTo>
                      <a:pt x="340" y="9"/>
                    </a:lnTo>
                    <a:lnTo>
                      <a:pt x="333" y="7"/>
                    </a:lnTo>
                    <a:lnTo>
                      <a:pt x="335" y="12"/>
                    </a:lnTo>
                    <a:lnTo>
                      <a:pt x="330" y="14"/>
                    </a:lnTo>
                    <a:lnTo>
                      <a:pt x="326" y="21"/>
                    </a:lnTo>
                    <a:lnTo>
                      <a:pt x="322" y="16"/>
                    </a:lnTo>
                    <a:lnTo>
                      <a:pt x="310" y="16"/>
                    </a:lnTo>
                    <a:lnTo>
                      <a:pt x="311" y="8"/>
                    </a:lnTo>
                    <a:lnTo>
                      <a:pt x="304" y="8"/>
                    </a:lnTo>
                    <a:lnTo>
                      <a:pt x="303" y="3"/>
                    </a:lnTo>
                    <a:lnTo>
                      <a:pt x="294" y="0"/>
                    </a:lnTo>
                    <a:lnTo>
                      <a:pt x="287" y="5"/>
                    </a:lnTo>
                    <a:lnTo>
                      <a:pt x="281" y="7"/>
                    </a:lnTo>
                    <a:lnTo>
                      <a:pt x="278" y="12"/>
                    </a:lnTo>
                    <a:lnTo>
                      <a:pt x="272" y="15"/>
                    </a:lnTo>
                    <a:lnTo>
                      <a:pt x="267" y="14"/>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497" name="Freeform 433"/>
              <p:cNvSpPr>
                <a:spLocks/>
              </p:cNvSpPr>
              <p:nvPr/>
            </p:nvSpPr>
            <p:spPr bwMode="auto">
              <a:xfrm>
                <a:off x="3635" y="1402"/>
                <a:ext cx="263" cy="319"/>
              </a:xfrm>
              <a:custGeom>
                <a:avLst/>
                <a:gdLst>
                  <a:gd name="T0" fmla="*/ 0 w 791"/>
                  <a:gd name="T1" fmla="*/ 0 h 956"/>
                  <a:gd name="T2" fmla="*/ 0 w 791"/>
                  <a:gd name="T3" fmla="*/ 0 h 956"/>
                  <a:gd name="T4" fmla="*/ 0 w 791"/>
                  <a:gd name="T5" fmla="*/ 0 h 956"/>
                  <a:gd name="T6" fmla="*/ 0 w 791"/>
                  <a:gd name="T7" fmla="*/ 0 h 956"/>
                  <a:gd name="T8" fmla="*/ 0 w 791"/>
                  <a:gd name="T9" fmla="*/ 0 h 956"/>
                  <a:gd name="T10" fmla="*/ 0 w 791"/>
                  <a:gd name="T11" fmla="*/ 0 h 956"/>
                  <a:gd name="T12" fmla="*/ 0 w 791"/>
                  <a:gd name="T13" fmla="*/ 0 h 956"/>
                  <a:gd name="T14" fmla="*/ 0 w 791"/>
                  <a:gd name="T15" fmla="*/ 0 h 956"/>
                  <a:gd name="T16" fmla="*/ 0 w 791"/>
                  <a:gd name="T17" fmla="*/ 0 h 956"/>
                  <a:gd name="T18" fmla="*/ 0 w 791"/>
                  <a:gd name="T19" fmla="*/ 0 h 956"/>
                  <a:gd name="T20" fmla="*/ 0 w 791"/>
                  <a:gd name="T21" fmla="*/ 0 h 956"/>
                  <a:gd name="T22" fmla="*/ 0 w 791"/>
                  <a:gd name="T23" fmla="*/ 0 h 956"/>
                  <a:gd name="T24" fmla="*/ 0 w 791"/>
                  <a:gd name="T25" fmla="*/ 0 h 956"/>
                  <a:gd name="T26" fmla="*/ 0 w 791"/>
                  <a:gd name="T27" fmla="*/ 0 h 956"/>
                  <a:gd name="T28" fmla="*/ 0 w 791"/>
                  <a:gd name="T29" fmla="*/ 0 h 956"/>
                  <a:gd name="T30" fmla="*/ 0 w 791"/>
                  <a:gd name="T31" fmla="*/ 0 h 956"/>
                  <a:gd name="T32" fmla="*/ 0 w 791"/>
                  <a:gd name="T33" fmla="*/ 0 h 956"/>
                  <a:gd name="T34" fmla="*/ 0 w 791"/>
                  <a:gd name="T35" fmla="*/ 0 h 956"/>
                  <a:gd name="T36" fmla="*/ 0 w 791"/>
                  <a:gd name="T37" fmla="*/ 0 h 956"/>
                  <a:gd name="T38" fmla="*/ 0 w 791"/>
                  <a:gd name="T39" fmla="*/ 0 h 956"/>
                  <a:gd name="T40" fmla="*/ 0 w 791"/>
                  <a:gd name="T41" fmla="*/ 0 h 956"/>
                  <a:gd name="T42" fmla="*/ 0 w 791"/>
                  <a:gd name="T43" fmla="*/ 0 h 956"/>
                  <a:gd name="T44" fmla="*/ 0 w 791"/>
                  <a:gd name="T45" fmla="*/ 0 h 956"/>
                  <a:gd name="T46" fmla="*/ 0 w 791"/>
                  <a:gd name="T47" fmla="*/ 0 h 956"/>
                  <a:gd name="T48" fmla="*/ 0 w 791"/>
                  <a:gd name="T49" fmla="*/ 0 h 956"/>
                  <a:gd name="T50" fmla="*/ 0 w 791"/>
                  <a:gd name="T51" fmla="*/ 0 h 956"/>
                  <a:gd name="T52" fmla="*/ 0 w 791"/>
                  <a:gd name="T53" fmla="*/ 0 h 956"/>
                  <a:gd name="T54" fmla="*/ 0 w 791"/>
                  <a:gd name="T55" fmla="*/ 0 h 956"/>
                  <a:gd name="T56" fmla="*/ 0 w 791"/>
                  <a:gd name="T57" fmla="*/ 0 h 956"/>
                  <a:gd name="T58" fmla="*/ 0 w 791"/>
                  <a:gd name="T59" fmla="*/ 0 h 956"/>
                  <a:gd name="T60" fmla="*/ 0 w 791"/>
                  <a:gd name="T61" fmla="*/ 0 h 956"/>
                  <a:gd name="T62" fmla="*/ 0 w 791"/>
                  <a:gd name="T63" fmla="*/ 0 h 956"/>
                  <a:gd name="T64" fmla="*/ 0 w 791"/>
                  <a:gd name="T65" fmla="*/ 0 h 956"/>
                  <a:gd name="T66" fmla="*/ 0 w 791"/>
                  <a:gd name="T67" fmla="*/ 0 h 956"/>
                  <a:gd name="T68" fmla="*/ 0 w 791"/>
                  <a:gd name="T69" fmla="*/ 0 h 956"/>
                  <a:gd name="T70" fmla="*/ 0 w 791"/>
                  <a:gd name="T71" fmla="*/ 0 h 956"/>
                  <a:gd name="T72" fmla="*/ 0 w 791"/>
                  <a:gd name="T73" fmla="*/ 0 h 956"/>
                  <a:gd name="T74" fmla="*/ 0 w 791"/>
                  <a:gd name="T75" fmla="*/ 0 h 956"/>
                  <a:gd name="T76" fmla="*/ 0 w 791"/>
                  <a:gd name="T77" fmla="*/ 0 h 956"/>
                  <a:gd name="T78" fmla="*/ 0 w 791"/>
                  <a:gd name="T79" fmla="*/ 0 h 956"/>
                  <a:gd name="T80" fmla="*/ 0 w 791"/>
                  <a:gd name="T81" fmla="*/ 0 h 956"/>
                  <a:gd name="T82" fmla="*/ 0 w 791"/>
                  <a:gd name="T83" fmla="*/ 0 h 956"/>
                  <a:gd name="T84" fmla="*/ 0 w 791"/>
                  <a:gd name="T85" fmla="*/ 0 h 956"/>
                  <a:gd name="T86" fmla="*/ 0 w 791"/>
                  <a:gd name="T87" fmla="*/ 0 h 956"/>
                  <a:gd name="T88" fmla="*/ 0 w 791"/>
                  <a:gd name="T89" fmla="*/ 0 h 956"/>
                  <a:gd name="T90" fmla="*/ 0 w 791"/>
                  <a:gd name="T91" fmla="*/ 0 h 956"/>
                  <a:gd name="T92" fmla="*/ 0 w 791"/>
                  <a:gd name="T93" fmla="*/ 0 h 956"/>
                  <a:gd name="T94" fmla="*/ 0 w 791"/>
                  <a:gd name="T95" fmla="*/ 0 h 956"/>
                  <a:gd name="T96" fmla="*/ 0 w 791"/>
                  <a:gd name="T97" fmla="*/ 0 h 956"/>
                  <a:gd name="T98" fmla="*/ 0 w 791"/>
                  <a:gd name="T99" fmla="*/ 0 h 956"/>
                  <a:gd name="T100" fmla="*/ 0 w 791"/>
                  <a:gd name="T101" fmla="*/ 0 h 956"/>
                  <a:gd name="T102" fmla="*/ 0 w 791"/>
                  <a:gd name="T103" fmla="*/ 0 h 956"/>
                  <a:gd name="T104" fmla="*/ 0 w 791"/>
                  <a:gd name="T105" fmla="*/ 0 h 956"/>
                  <a:gd name="T106" fmla="*/ 0 w 791"/>
                  <a:gd name="T107" fmla="*/ 0 h 956"/>
                  <a:gd name="T108" fmla="*/ 0 w 791"/>
                  <a:gd name="T109" fmla="*/ 0 h 956"/>
                  <a:gd name="T110" fmla="*/ 0 w 791"/>
                  <a:gd name="T111" fmla="*/ 0 h 956"/>
                  <a:gd name="T112" fmla="*/ 0 w 791"/>
                  <a:gd name="T113" fmla="*/ 0 h 956"/>
                  <a:gd name="T114" fmla="*/ 0 w 791"/>
                  <a:gd name="T115" fmla="*/ 0 h 9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1"/>
                  <a:gd name="T175" fmla="*/ 0 h 956"/>
                  <a:gd name="T176" fmla="*/ 791 w 791"/>
                  <a:gd name="T177" fmla="*/ 956 h 9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1" h="956">
                    <a:moveTo>
                      <a:pt x="19" y="498"/>
                    </a:moveTo>
                    <a:lnTo>
                      <a:pt x="18" y="489"/>
                    </a:lnTo>
                    <a:lnTo>
                      <a:pt x="13" y="481"/>
                    </a:lnTo>
                    <a:lnTo>
                      <a:pt x="0" y="467"/>
                    </a:lnTo>
                    <a:lnTo>
                      <a:pt x="21" y="464"/>
                    </a:lnTo>
                    <a:lnTo>
                      <a:pt x="26" y="455"/>
                    </a:lnTo>
                    <a:lnTo>
                      <a:pt x="36" y="452"/>
                    </a:lnTo>
                    <a:lnTo>
                      <a:pt x="68" y="452"/>
                    </a:lnTo>
                    <a:lnTo>
                      <a:pt x="77" y="452"/>
                    </a:lnTo>
                    <a:lnTo>
                      <a:pt x="91" y="446"/>
                    </a:lnTo>
                    <a:lnTo>
                      <a:pt x="119" y="449"/>
                    </a:lnTo>
                    <a:lnTo>
                      <a:pt x="129" y="439"/>
                    </a:lnTo>
                    <a:lnTo>
                      <a:pt x="117" y="425"/>
                    </a:lnTo>
                    <a:lnTo>
                      <a:pt x="149" y="410"/>
                    </a:lnTo>
                    <a:lnTo>
                      <a:pt x="153" y="396"/>
                    </a:lnTo>
                    <a:lnTo>
                      <a:pt x="143" y="391"/>
                    </a:lnTo>
                    <a:lnTo>
                      <a:pt x="155" y="375"/>
                    </a:lnTo>
                    <a:lnTo>
                      <a:pt x="158" y="373"/>
                    </a:lnTo>
                    <a:lnTo>
                      <a:pt x="156" y="363"/>
                    </a:lnTo>
                    <a:lnTo>
                      <a:pt x="146" y="359"/>
                    </a:lnTo>
                    <a:lnTo>
                      <a:pt x="140" y="346"/>
                    </a:lnTo>
                    <a:lnTo>
                      <a:pt x="145" y="335"/>
                    </a:lnTo>
                    <a:lnTo>
                      <a:pt x="130" y="321"/>
                    </a:lnTo>
                    <a:lnTo>
                      <a:pt x="149" y="317"/>
                    </a:lnTo>
                    <a:lnTo>
                      <a:pt x="148" y="306"/>
                    </a:lnTo>
                    <a:lnTo>
                      <a:pt x="143" y="302"/>
                    </a:lnTo>
                    <a:lnTo>
                      <a:pt x="137" y="298"/>
                    </a:lnTo>
                    <a:lnTo>
                      <a:pt x="123" y="281"/>
                    </a:lnTo>
                    <a:lnTo>
                      <a:pt x="117" y="264"/>
                    </a:lnTo>
                    <a:lnTo>
                      <a:pt x="130" y="255"/>
                    </a:lnTo>
                    <a:lnTo>
                      <a:pt x="130" y="250"/>
                    </a:lnTo>
                    <a:lnTo>
                      <a:pt x="106" y="218"/>
                    </a:lnTo>
                    <a:lnTo>
                      <a:pt x="107" y="209"/>
                    </a:lnTo>
                    <a:lnTo>
                      <a:pt x="117" y="200"/>
                    </a:lnTo>
                    <a:lnTo>
                      <a:pt x="109" y="192"/>
                    </a:lnTo>
                    <a:lnTo>
                      <a:pt x="97" y="191"/>
                    </a:lnTo>
                    <a:lnTo>
                      <a:pt x="74" y="157"/>
                    </a:lnTo>
                    <a:lnTo>
                      <a:pt x="71" y="152"/>
                    </a:lnTo>
                    <a:lnTo>
                      <a:pt x="54" y="148"/>
                    </a:lnTo>
                    <a:lnTo>
                      <a:pt x="60" y="136"/>
                    </a:lnTo>
                    <a:lnTo>
                      <a:pt x="51" y="109"/>
                    </a:lnTo>
                    <a:lnTo>
                      <a:pt x="60" y="98"/>
                    </a:lnTo>
                    <a:lnTo>
                      <a:pt x="54" y="93"/>
                    </a:lnTo>
                    <a:lnTo>
                      <a:pt x="67" y="91"/>
                    </a:lnTo>
                    <a:lnTo>
                      <a:pt x="81" y="92"/>
                    </a:lnTo>
                    <a:lnTo>
                      <a:pt x="97" y="96"/>
                    </a:lnTo>
                    <a:lnTo>
                      <a:pt x="106" y="95"/>
                    </a:lnTo>
                    <a:lnTo>
                      <a:pt x="122" y="75"/>
                    </a:lnTo>
                    <a:lnTo>
                      <a:pt x="122" y="70"/>
                    </a:lnTo>
                    <a:lnTo>
                      <a:pt x="139" y="67"/>
                    </a:lnTo>
                    <a:lnTo>
                      <a:pt x="149" y="68"/>
                    </a:lnTo>
                    <a:lnTo>
                      <a:pt x="155" y="66"/>
                    </a:lnTo>
                    <a:lnTo>
                      <a:pt x="166" y="68"/>
                    </a:lnTo>
                    <a:lnTo>
                      <a:pt x="181" y="78"/>
                    </a:lnTo>
                    <a:lnTo>
                      <a:pt x="201" y="77"/>
                    </a:lnTo>
                    <a:lnTo>
                      <a:pt x="237" y="67"/>
                    </a:lnTo>
                    <a:lnTo>
                      <a:pt x="263" y="52"/>
                    </a:lnTo>
                    <a:lnTo>
                      <a:pt x="273" y="49"/>
                    </a:lnTo>
                    <a:lnTo>
                      <a:pt x="267" y="39"/>
                    </a:lnTo>
                    <a:lnTo>
                      <a:pt x="267" y="31"/>
                    </a:lnTo>
                    <a:lnTo>
                      <a:pt x="270" y="20"/>
                    </a:lnTo>
                    <a:lnTo>
                      <a:pt x="282" y="21"/>
                    </a:lnTo>
                    <a:lnTo>
                      <a:pt x="287" y="13"/>
                    </a:lnTo>
                    <a:lnTo>
                      <a:pt x="286" y="2"/>
                    </a:lnTo>
                    <a:lnTo>
                      <a:pt x="296" y="0"/>
                    </a:lnTo>
                    <a:lnTo>
                      <a:pt x="305" y="0"/>
                    </a:lnTo>
                    <a:lnTo>
                      <a:pt x="309" y="5"/>
                    </a:lnTo>
                    <a:lnTo>
                      <a:pt x="299" y="13"/>
                    </a:lnTo>
                    <a:lnTo>
                      <a:pt x="308" y="16"/>
                    </a:lnTo>
                    <a:lnTo>
                      <a:pt x="319" y="14"/>
                    </a:lnTo>
                    <a:lnTo>
                      <a:pt x="329" y="17"/>
                    </a:lnTo>
                    <a:lnTo>
                      <a:pt x="328" y="24"/>
                    </a:lnTo>
                    <a:lnTo>
                      <a:pt x="329" y="30"/>
                    </a:lnTo>
                    <a:lnTo>
                      <a:pt x="360" y="27"/>
                    </a:lnTo>
                    <a:lnTo>
                      <a:pt x="368" y="38"/>
                    </a:lnTo>
                    <a:lnTo>
                      <a:pt x="391" y="45"/>
                    </a:lnTo>
                    <a:lnTo>
                      <a:pt x="394" y="52"/>
                    </a:lnTo>
                    <a:lnTo>
                      <a:pt x="388" y="59"/>
                    </a:lnTo>
                    <a:lnTo>
                      <a:pt x="391" y="66"/>
                    </a:lnTo>
                    <a:lnTo>
                      <a:pt x="399" y="68"/>
                    </a:lnTo>
                    <a:lnTo>
                      <a:pt x="409" y="80"/>
                    </a:lnTo>
                    <a:lnTo>
                      <a:pt x="420" y="78"/>
                    </a:lnTo>
                    <a:lnTo>
                      <a:pt x="426" y="81"/>
                    </a:lnTo>
                    <a:lnTo>
                      <a:pt x="430" y="88"/>
                    </a:lnTo>
                    <a:lnTo>
                      <a:pt x="448" y="86"/>
                    </a:lnTo>
                    <a:lnTo>
                      <a:pt x="453" y="84"/>
                    </a:lnTo>
                    <a:lnTo>
                      <a:pt x="461" y="86"/>
                    </a:lnTo>
                    <a:lnTo>
                      <a:pt x="472" y="92"/>
                    </a:lnTo>
                    <a:lnTo>
                      <a:pt x="479" y="95"/>
                    </a:lnTo>
                    <a:lnTo>
                      <a:pt x="478" y="103"/>
                    </a:lnTo>
                    <a:lnTo>
                      <a:pt x="487" y="100"/>
                    </a:lnTo>
                    <a:lnTo>
                      <a:pt x="497" y="92"/>
                    </a:lnTo>
                    <a:lnTo>
                      <a:pt x="499" y="96"/>
                    </a:lnTo>
                    <a:lnTo>
                      <a:pt x="505" y="96"/>
                    </a:lnTo>
                    <a:lnTo>
                      <a:pt x="510" y="99"/>
                    </a:lnTo>
                    <a:lnTo>
                      <a:pt x="510" y="113"/>
                    </a:lnTo>
                    <a:lnTo>
                      <a:pt x="511" y="118"/>
                    </a:lnTo>
                    <a:lnTo>
                      <a:pt x="508" y="130"/>
                    </a:lnTo>
                    <a:lnTo>
                      <a:pt x="502" y="145"/>
                    </a:lnTo>
                    <a:lnTo>
                      <a:pt x="507" y="149"/>
                    </a:lnTo>
                    <a:lnTo>
                      <a:pt x="507" y="156"/>
                    </a:lnTo>
                    <a:lnTo>
                      <a:pt x="501" y="155"/>
                    </a:lnTo>
                    <a:lnTo>
                      <a:pt x="505" y="160"/>
                    </a:lnTo>
                    <a:lnTo>
                      <a:pt x="504" y="168"/>
                    </a:lnTo>
                    <a:lnTo>
                      <a:pt x="508" y="174"/>
                    </a:lnTo>
                    <a:lnTo>
                      <a:pt x="512" y="199"/>
                    </a:lnTo>
                    <a:lnTo>
                      <a:pt x="505" y="205"/>
                    </a:lnTo>
                    <a:lnTo>
                      <a:pt x="498" y="205"/>
                    </a:lnTo>
                    <a:lnTo>
                      <a:pt x="492" y="202"/>
                    </a:lnTo>
                    <a:lnTo>
                      <a:pt x="494" y="213"/>
                    </a:lnTo>
                    <a:lnTo>
                      <a:pt x="482" y="243"/>
                    </a:lnTo>
                    <a:lnTo>
                      <a:pt x="484" y="248"/>
                    </a:lnTo>
                    <a:lnTo>
                      <a:pt x="494" y="243"/>
                    </a:lnTo>
                    <a:lnTo>
                      <a:pt x="489" y="253"/>
                    </a:lnTo>
                    <a:lnTo>
                      <a:pt x="494" y="257"/>
                    </a:lnTo>
                    <a:lnTo>
                      <a:pt x="507" y="256"/>
                    </a:lnTo>
                    <a:lnTo>
                      <a:pt x="505" y="250"/>
                    </a:lnTo>
                    <a:lnTo>
                      <a:pt x="515" y="253"/>
                    </a:lnTo>
                    <a:lnTo>
                      <a:pt x="520" y="260"/>
                    </a:lnTo>
                    <a:lnTo>
                      <a:pt x="514" y="261"/>
                    </a:lnTo>
                    <a:lnTo>
                      <a:pt x="518" y="268"/>
                    </a:lnTo>
                    <a:lnTo>
                      <a:pt x="521" y="266"/>
                    </a:lnTo>
                    <a:lnTo>
                      <a:pt x="538" y="261"/>
                    </a:lnTo>
                    <a:lnTo>
                      <a:pt x="537" y="266"/>
                    </a:lnTo>
                    <a:lnTo>
                      <a:pt x="533" y="267"/>
                    </a:lnTo>
                    <a:lnTo>
                      <a:pt x="531" y="270"/>
                    </a:lnTo>
                    <a:lnTo>
                      <a:pt x="537" y="274"/>
                    </a:lnTo>
                    <a:lnTo>
                      <a:pt x="533" y="281"/>
                    </a:lnTo>
                    <a:lnTo>
                      <a:pt x="531" y="289"/>
                    </a:lnTo>
                    <a:lnTo>
                      <a:pt x="521" y="295"/>
                    </a:lnTo>
                    <a:lnTo>
                      <a:pt x="523" y="302"/>
                    </a:lnTo>
                    <a:lnTo>
                      <a:pt x="527" y="303"/>
                    </a:lnTo>
                    <a:lnTo>
                      <a:pt x="524" y="309"/>
                    </a:lnTo>
                    <a:lnTo>
                      <a:pt x="530" y="313"/>
                    </a:lnTo>
                    <a:lnTo>
                      <a:pt x="523" y="317"/>
                    </a:lnTo>
                    <a:lnTo>
                      <a:pt x="527" y="331"/>
                    </a:lnTo>
                    <a:lnTo>
                      <a:pt x="525" y="342"/>
                    </a:lnTo>
                    <a:lnTo>
                      <a:pt x="520" y="348"/>
                    </a:lnTo>
                    <a:lnTo>
                      <a:pt x="512" y="371"/>
                    </a:lnTo>
                    <a:lnTo>
                      <a:pt x="514" y="375"/>
                    </a:lnTo>
                    <a:lnTo>
                      <a:pt x="515" y="382"/>
                    </a:lnTo>
                    <a:lnTo>
                      <a:pt x="514" y="391"/>
                    </a:lnTo>
                    <a:lnTo>
                      <a:pt x="507" y="407"/>
                    </a:lnTo>
                    <a:lnTo>
                      <a:pt x="512" y="410"/>
                    </a:lnTo>
                    <a:lnTo>
                      <a:pt x="511" y="417"/>
                    </a:lnTo>
                    <a:lnTo>
                      <a:pt x="517" y="420"/>
                    </a:lnTo>
                    <a:lnTo>
                      <a:pt x="515" y="431"/>
                    </a:lnTo>
                    <a:lnTo>
                      <a:pt x="531" y="441"/>
                    </a:lnTo>
                    <a:lnTo>
                      <a:pt x="541" y="455"/>
                    </a:lnTo>
                    <a:lnTo>
                      <a:pt x="554" y="464"/>
                    </a:lnTo>
                    <a:lnTo>
                      <a:pt x="562" y="466"/>
                    </a:lnTo>
                    <a:lnTo>
                      <a:pt x="575" y="482"/>
                    </a:lnTo>
                    <a:lnTo>
                      <a:pt x="585" y="474"/>
                    </a:lnTo>
                    <a:lnTo>
                      <a:pt x="586" y="482"/>
                    </a:lnTo>
                    <a:lnTo>
                      <a:pt x="592" y="485"/>
                    </a:lnTo>
                    <a:lnTo>
                      <a:pt x="592" y="492"/>
                    </a:lnTo>
                    <a:lnTo>
                      <a:pt x="609" y="498"/>
                    </a:lnTo>
                    <a:lnTo>
                      <a:pt x="616" y="496"/>
                    </a:lnTo>
                    <a:lnTo>
                      <a:pt x="621" y="491"/>
                    </a:lnTo>
                    <a:lnTo>
                      <a:pt x="628" y="491"/>
                    </a:lnTo>
                    <a:lnTo>
                      <a:pt x="632" y="484"/>
                    </a:lnTo>
                    <a:lnTo>
                      <a:pt x="638" y="482"/>
                    </a:lnTo>
                    <a:lnTo>
                      <a:pt x="647" y="486"/>
                    </a:lnTo>
                    <a:lnTo>
                      <a:pt x="661" y="493"/>
                    </a:lnTo>
                    <a:lnTo>
                      <a:pt x="667" y="503"/>
                    </a:lnTo>
                    <a:lnTo>
                      <a:pt x="675" y="506"/>
                    </a:lnTo>
                    <a:lnTo>
                      <a:pt x="683" y="503"/>
                    </a:lnTo>
                    <a:lnTo>
                      <a:pt x="688" y="505"/>
                    </a:lnTo>
                    <a:lnTo>
                      <a:pt x="690" y="516"/>
                    </a:lnTo>
                    <a:lnTo>
                      <a:pt x="699" y="516"/>
                    </a:lnTo>
                    <a:lnTo>
                      <a:pt x="699" y="521"/>
                    </a:lnTo>
                    <a:lnTo>
                      <a:pt x="707" y="521"/>
                    </a:lnTo>
                    <a:lnTo>
                      <a:pt x="712" y="516"/>
                    </a:lnTo>
                    <a:lnTo>
                      <a:pt x="720" y="518"/>
                    </a:lnTo>
                    <a:lnTo>
                      <a:pt x="719" y="523"/>
                    </a:lnTo>
                    <a:lnTo>
                      <a:pt x="726" y="524"/>
                    </a:lnTo>
                    <a:lnTo>
                      <a:pt x="726" y="534"/>
                    </a:lnTo>
                    <a:lnTo>
                      <a:pt x="732" y="530"/>
                    </a:lnTo>
                    <a:lnTo>
                      <a:pt x="739" y="532"/>
                    </a:lnTo>
                    <a:lnTo>
                      <a:pt x="746" y="531"/>
                    </a:lnTo>
                    <a:lnTo>
                      <a:pt x="746" y="546"/>
                    </a:lnTo>
                    <a:lnTo>
                      <a:pt x="755" y="543"/>
                    </a:lnTo>
                    <a:lnTo>
                      <a:pt x="761" y="545"/>
                    </a:lnTo>
                    <a:lnTo>
                      <a:pt x="768" y="543"/>
                    </a:lnTo>
                    <a:lnTo>
                      <a:pt x="772" y="539"/>
                    </a:lnTo>
                    <a:lnTo>
                      <a:pt x="782" y="549"/>
                    </a:lnTo>
                    <a:lnTo>
                      <a:pt x="771" y="550"/>
                    </a:lnTo>
                    <a:lnTo>
                      <a:pt x="774" y="570"/>
                    </a:lnTo>
                    <a:lnTo>
                      <a:pt x="782" y="570"/>
                    </a:lnTo>
                    <a:lnTo>
                      <a:pt x="787" y="599"/>
                    </a:lnTo>
                    <a:lnTo>
                      <a:pt x="778" y="602"/>
                    </a:lnTo>
                    <a:lnTo>
                      <a:pt x="791" y="610"/>
                    </a:lnTo>
                    <a:lnTo>
                      <a:pt x="787" y="616"/>
                    </a:lnTo>
                    <a:lnTo>
                      <a:pt x="782" y="613"/>
                    </a:lnTo>
                    <a:lnTo>
                      <a:pt x="779" y="624"/>
                    </a:lnTo>
                    <a:lnTo>
                      <a:pt x="749" y="642"/>
                    </a:lnTo>
                    <a:lnTo>
                      <a:pt x="742" y="645"/>
                    </a:lnTo>
                    <a:lnTo>
                      <a:pt x="743" y="638"/>
                    </a:lnTo>
                    <a:lnTo>
                      <a:pt x="736" y="638"/>
                    </a:lnTo>
                    <a:lnTo>
                      <a:pt x="737" y="631"/>
                    </a:lnTo>
                    <a:lnTo>
                      <a:pt x="730" y="632"/>
                    </a:lnTo>
                    <a:lnTo>
                      <a:pt x="730" y="636"/>
                    </a:lnTo>
                    <a:lnTo>
                      <a:pt x="723" y="634"/>
                    </a:lnTo>
                    <a:lnTo>
                      <a:pt x="725" y="639"/>
                    </a:lnTo>
                    <a:lnTo>
                      <a:pt x="720" y="641"/>
                    </a:lnTo>
                    <a:lnTo>
                      <a:pt x="716" y="648"/>
                    </a:lnTo>
                    <a:lnTo>
                      <a:pt x="712" y="643"/>
                    </a:lnTo>
                    <a:lnTo>
                      <a:pt x="700" y="643"/>
                    </a:lnTo>
                    <a:lnTo>
                      <a:pt x="701" y="635"/>
                    </a:lnTo>
                    <a:lnTo>
                      <a:pt x="694" y="635"/>
                    </a:lnTo>
                    <a:lnTo>
                      <a:pt x="693" y="630"/>
                    </a:lnTo>
                    <a:lnTo>
                      <a:pt x="684" y="627"/>
                    </a:lnTo>
                    <a:lnTo>
                      <a:pt x="677" y="632"/>
                    </a:lnTo>
                    <a:lnTo>
                      <a:pt x="671" y="634"/>
                    </a:lnTo>
                    <a:lnTo>
                      <a:pt x="668" y="639"/>
                    </a:lnTo>
                    <a:lnTo>
                      <a:pt x="662" y="642"/>
                    </a:lnTo>
                    <a:lnTo>
                      <a:pt x="657" y="641"/>
                    </a:lnTo>
                    <a:lnTo>
                      <a:pt x="652" y="639"/>
                    </a:lnTo>
                    <a:lnTo>
                      <a:pt x="647" y="639"/>
                    </a:lnTo>
                    <a:lnTo>
                      <a:pt x="639" y="639"/>
                    </a:lnTo>
                    <a:lnTo>
                      <a:pt x="625" y="656"/>
                    </a:lnTo>
                    <a:lnTo>
                      <a:pt x="618" y="659"/>
                    </a:lnTo>
                    <a:lnTo>
                      <a:pt x="619" y="650"/>
                    </a:lnTo>
                    <a:lnTo>
                      <a:pt x="613" y="653"/>
                    </a:lnTo>
                    <a:lnTo>
                      <a:pt x="611" y="649"/>
                    </a:lnTo>
                    <a:lnTo>
                      <a:pt x="595" y="660"/>
                    </a:lnTo>
                    <a:lnTo>
                      <a:pt x="583" y="664"/>
                    </a:lnTo>
                    <a:lnTo>
                      <a:pt x="580" y="660"/>
                    </a:lnTo>
                    <a:lnTo>
                      <a:pt x="573" y="659"/>
                    </a:lnTo>
                    <a:lnTo>
                      <a:pt x="563" y="667"/>
                    </a:lnTo>
                    <a:lnTo>
                      <a:pt x="551" y="663"/>
                    </a:lnTo>
                    <a:lnTo>
                      <a:pt x="547" y="667"/>
                    </a:lnTo>
                    <a:lnTo>
                      <a:pt x="543" y="663"/>
                    </a:lnTo>
                    <a:lnTo>
                      <a:pt x="538" y="671"/>
                    </a:lnTo>
                    <a:lnTo>
                      <a:pt x="518" y="677"/>
                    </a:lnTo>
                    <a:lnTo>
                      <a:pt x="508" y="670"/>
                    </a:lnTo>
                    <a:lnTo>
                      <a:pt x="501" y="682"/>
                    </a:lnTo>
                    <a:lnTo>
                      <a:pt x="492" y="689"/>
                    </a:lnTo>
                    <a:lnTo>
                      <a:pt x="488" y="692"/>
                    </a:lnTo>
                    <a:lnTo>
                      <a:pt x="491" y="700"/>
                    </a:lnTo>
                    <a:lnTo>
                      <a:pt x="497" y="704"/>
                    </a:lnTo>
                    <a:lnTo>
                      <a:pt x="494" y="709"/>
                    </a:lnTo>
                    <a:lnTo>
                      <a:pt x="485" y="710"/>
                    </a:lnTo>
                    <a:lnTo>
                      <a:pt x="485" y="717"/>
                    </a:lnTo>
                    <a:lnTo>
                      <a:pt x="479" y="721"/>
                    </a:lnTo>
                    <a:lnTo>
                      <a:pt x="484" y="729"/>
                    </a:lnTo>
                    <a:lnTo>
                      <a:pt x="484" y="736"/>
                    </a:lnTo>
                    <a:lnTo>
                      <a:pt x="488" y="742"/>
                    </a:lnTo>
                    <a:lnTo>
                      <a:pt x="487" y="748"/>
                    </a:lnTo>
                    <a:lnTo>
                      <a:pt x="488" y="763"/>
                    </a:lnTo>
                    <a:lnTo>
                      <a:pt x="492" y="768"/>
                    </a:lnTo>
                    <a:lnTo>
                      <a:pt x="491" y="782"/>
                    </a:lnTo>
                    <a:lnTo>
                      <a:pt x="479" y="786"/>
                    </a:lnTo>
                    <a:lnTo>
                      <a:pt x="481" y="796"/>
                    </a:lnTo>
                    <a:lnTo>
                      <a:pt x="485" y="802"/>
                    </a:lnTo>
                    <a:lnTo>
                      <a:pt x="484" y="810"/>
                    </a:lnTo>
                    <a:lnTo>
                      <a:pt x="495" y="818"/>
                    </a:lnTo>
                    <a:lnTo>
                      <a:pt x="492" y="829"/>
                    </a:lnTo>
                    <a:lnTo>
                      <a:pt x="497" y="832"/>
                    </a:lnTo>
                    <a:lnTo>
                      <a:pt x="495" y="841"/>
                    </a:lnTo>
                    <a:lnTo>
                      <a:pt x="491" y="845"/>
                    </a:lnTo>
                    <a:lnTo>
                      <a:pt x="489" y="848"/>
                    </a:lnTo>
                    <a:lnTo>
                      <a:pt x="499" y="849"/>
                    </a:lnTo>
                    <a:lnTo>
                      <a:pt x="494" y="863"/>
                    </a:lnTo>
                    <a:lnTo>
                      <a:pt x="495" y="870"/>
                    </a:lnTo>
                    <a:lnTo>
                      <a:pt x="505" y="874"/>
                    </a:lnTo>
                    <a:lnTo>
                      <a:pt x="499" y="884"/>
                    </a:lnTo>
                    <a:lnTo>
                      <a:pt x="510" y="888"/>
                    </a:lnTo>
                    <a:lnTo>
                      <a:pt x="518" y="889"/>
                    </a:lnTo>
                    <a:lnTo>
                      <a:pt x="505" y="907"/>
                    </a:lnTo>
                    <a:lnTo>
                      <a:pt x="505" y="914"/>
                    </a:lnTo>
                    <a:lnTo>
                      <a:pt x="511" y="913"/>
                    </a:lnTo>
                    <a:lnTo>
                      <a:pt x="517" y="918"/>
                    </a:lnTo>
                    <a:lnTo>
                      <a:pt x="514" y="931"/>
                    </a:lnTo>
                    <a:lnTo>
                      <a:pt x="505" y="949"/>
                    </a:lnTo>
                    <a:lnTo>
                      <a:pt x="502" y="956"/>
                    </a:lnTo>
                    <a:lnTo>
                      <a:pt x="499" y="950"/>
                    </a:lnTo>
                    <a:lnTo>
                      <a:pt x="492" y="948"/>
                    </a:lnTo>
                    <a:lnTo>
                      <a:pt x="488" y="939"/>
                    </a:lnTo>
                    <a:lnTo>
                      <a:pt x="479" y="948"/>
                    </a:lnTo>
                    <a:lnTo>
                      <a:pt x="461" y="941"/>
                    </a:lnTo>
                    <a:lnTo>
                      <a:pt x="439" y="945"/>
                    </a:lnTo>
                    <a:lnTo>
                      <a:pt x="435" y="931"/>
                    </a:lnTo>
                    <a:lnTo>
                      <a:pt x="423" y="929"/>
                    </a:lnTo>
                    <a:lnTo>
                      <a:pt x="426" y="920"/>
                    </a:lnTo>
                    <a:lnTo>
                      <a:pt x="419" y="914"/>
                    </a:lnTo>
                    <a:lnTo>
                      <a:pt x="409" y="916"/>
                    </a:lnTo>
                    <a:lnTo>
                      <a:pt x="406" y="907"/>
                    </a:lnTo>
                    <a:lnTo>
                      <a:pt x="396" y="904"/>
                    </a:lnTo>
                    <a:lnTo>
                      <a:pt x="377" y="907"/>
                    </a:lnTo>
                    <a:lnTo>
                      <a:pt x="368" y="903"/>
                    </a:lnTo>
                    <a:lnTo>
                      <a:pt x="360" y="907"/>
                    </a:lnTo>
                    <a:lnTo>
                      <a:pt x="360" y="899"/>
                    </a:lnTo>
                    <a:lnTo>
                      <a:pt x="345" y="896"/>
                    </a:lnTo>
                    <a:lnTo>
                      <a:pt x="342" y="886"/>
                    </a:lnTo>
                    <a:lnTo>
                      <a:pt x="335" y="879"/>
                    </a:lnTo>
                    <a:lnTo>
                      <a:pt x="319" y="881"/>
                    </a:lnTo>
                    <a:lnTo>
                      <a:pt x="302" y="874"/>
                    </a:lnTo>
                    <a:lnTo>
                      <a:pt x="295" y="879"/>
                    </a:lnTo>
                    <a:lnTo>
                      <a:pt x="285" y="877"/>
                    </a:lnTo>
                    <a:lnTo>
                      <a:pt x="276" y="878"/>
                    </a:lnTo>
                    <a:lnTo>
                      <a:pt x="272" y="874"/>
                    </a:lnTo>
                    <a:lnTo>
                      <a:pt x="272" y="861"/>
                    </a:lnTo>
                    <a:lnTo>
                      <a:pt x="279" y="857"/>
                    </a:lnTo>
                    <a:lnTo>
                      <a:pt x="276" y="850"/>
                    </a:lnTo>
                    <a:lnTo>
                      <a:pt x="266" y="832"/>
                    </a:lnTo>
                    <a:lnTo>
                      <a:pt x="254" y="834"/>
                    </a:lnTo>
                    <a:lnTo>
                      <a:pt x="244" y="824"/>
                    </a:lnTo>
                    <a:lnTo>
                      <a:pt x="249" y="811"/>
                    </a:lnTo>
                    <a:lnTo>
                      <a:pt x="260" y="811"/>
                    </a:lnTo>
                    <a:lnTo>
                      <a:pt x="264" y="802"/>
                    </a:lnTo>
                    <a:lnTo>
                      <a:pt x="270" y="796"/>
                    </a:lnTo>
                    <a:lnTo>
                      <a:pt x="277" y="793"/>
                    </a:lnTo>
                    <a:lnTo>
                      <a:pt x="263" y="779"/>
                    </a:lnTo>
                    <a:lnTo>
                      <a:pt x="253" y="770"/>
                    </a:lnTo>
                    <a:lnTo>
                      <a:pt x="249" y="753"/>
                    </a:lnTo>
                    <a:lnTo>
                      <a:pt x="236" y="753"/>
                    </a:lnTo>
                    <a:lnTo>
                      <a:pt x="233" y="741"/>
                    </a:lnTo>
                    <a:lnTo>
                      <a:pt x="210" y="745"/>
                    </a:lnTo>
                    <a:lnTo>
                      <a:pt x="198" y="736"/>
                    </a:lnTo>
                    <a:lnTo>
                      <a:pt x="186" y="741"/>
                    </a:lnTo>
                    <a:lnTo>
                      <a:pt x="159" y="728"/>
                    </a:lnTo>
                    <a:lnTo>
                      <a:pt x="148" y="732"/>
                    </a:lnTo>
                    <a:lnTo>
                      <a:pt x="139" y="729"/>
                    </a:lnTo>
                    <a:lnTo>
                      <a:pt x="133" y="728"/>
                    </a:lnTo>
                    <a:lnTo>
                      <a:pt x="127" y="728"/>
                    </a:lnTo>
                    <a:lnTo>
                      <a:pt x="127" y="716"/>
                    </a:lnTo>
                    <a:lnTo>
                      <a:pt x="123" y="713"/>
                    </a:lnTo>
                    <a:lnTo>
                      <a:pt x="127" y="706"/>
                    </a:lnTo>
                    <a:lnTo>
                      <a:pt x="122" y="699"/>
                    </a:lnTo>
                    <a:lnTo>
                      <a:pt x="113" y="698"/>
                    </a:lnTo>
                    <a:lnTo>
                      <a:pt x="117" y="693"/>
                    </a:lnTo>
                    <a:lnTo>
                      <a:pt x="117" y="677"/>
                    </a:lnTo>
                    <a:lnTo>
                      <a:pt x="109" y="674"/>
                    </a:lnTo>
                    <a:lnTo>
                      <a:pt x="109" y="668"/>
                    </a:lnTo>
                    <a:lnTo>
                      <a:pt x="100" y="671"/>
                    </a:lnTo>
                    <a:lnTo>
                      <a:pt x="104" y="660"/>
                    </a:lnTo>
                    <a:lnTo>
                      <a:pt x="99" y="659"/>
                    </a:lnTo>
                    <a:lnTo>
                      <a:pt x="101" y="653"/>
                    </a:lnTo>
                    <a:lnTo>
                      <a:pt x="110" y="657"/>
                    </a:lnTo>
                    <a:lnTo>
                      <a:pt x="111" y="641"/>
                    </a:lnTo>
                    <a:lnTo>
                      <a:pt x="100" y="645"/>
                    </a:lnTo>
                    <a:lnTo>
                      <a:pt x="90" y="641"/>
                    </a:lnTo>
                    <a:lnTo>
                      <a:pt x="83" y="645"/>
                    </a:lnTo>
                    <a:lnTo>
                      <a:pt x="80" y="635"/>
                    </a:lnTo>
                    <a:lnTo>
                      <a:pt x="61" y="628"/>
                    </a:lnTo>
                    <a:lnTo>
                      <a:pt x="38" y="625"/>
                    </a:lnTo>
                    <a:lnTo>
                      <a:pt x="28" y="593"/>
                    </a:lnTo>
                    <a:lnTo>
                      <a:pt x="13" y="571"/>
                    </a:lnTo>
                    <a:lnTo>
                      <a:pt x="12" y="536"/>
                    </a:lnTo>
                    <a:lnTo>
                      <a:pt x="21" y="518"/>
                    </a:lnTo>
                    <a:lnTo>
                      <a:pt x="19" y="498"/>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498" name="Freeform 434"/>
              <p:cNvSpPr>
                <a:spLocks/>
              </p:cNvSpPr>
              <p:nvPr/>
            </p:nvSpPr>
            <p:spPr bwMode="auto">
              <a:xfrm>
                <a:off x="3567" y="1611"/>
                <a:ext cx="278" cy="216"/>
              </a:xfrm>
              <a:custGeom>
                <a:avLst/>
                <a:gdLst>
                  <a:gd name="T0" fmla="*/ 0 w 833"/>
                  <a:gd name="T1" fmla="*/ 0 h 650"/>
                  <a:gd name="T2" fmla="*/ 0 w 833"/>
                  <a:gd name="T3" fmla="*/ 0 h 650"/>
                  <a:gd name="T4" fmla="*/ 0 w 833"/>
                  <a:gd name="T5" fmla="*/ 0 h 650"/>
                  <a:gd name="T6" fmla="*/ 0 w 833"/>
                  <a:gd name="T7" fmla="*/ 0 h 650"/>
                  <a:gd name="T8" fmla="*/ 0 w 833"/>
                  <a:gd name="T9" fmla="*/ 0 h 650"/>
                  <a:gd name="T10" fmla="*/ 0 w 833"/>
                  <a:gd name="T11" fmla="*/ 0 h 650"/>
                  <a:gd name="T12" fmla="*/ 0 w 833"/>
                  <a:gd name="T13" fmla="*/ 0 h 650"/>
                  <a:gd name="T14" fmla="*/ 0 w 833"/>
                  <a:gd name="T15" fmla="*/ 0 h 650"/>
                  <a:gd name="T16" fmla="*/ 0 w 833"/>
                  <a:gd name="T17" fmla="*/ 0 h 650"/>
                  <a:gd name="T18" fmla="*/ 0 w 833"/>
                  <a:gd name="T19" fmla="*/ 0 h 650"/>
                  <a:gd name="T20" fmla="*/ 0 w 833"/>
                  <a:gd name="T21" fmla="*/ 0 h 650"/>
                  <a:gd name="T22" fmla="*/ 0 w 833"/>
                  <a:gd name="T23" fmla="*/ 0 h 650"/>
                  <a:gd name="T24" fmla="*/ 0 w 833"/>
                  <a:gd name="T25" fmla="*/ 0 h 650"/>
                  <a:gd name="T26" fmla="*/ 0 w 833"/>
                  <a:gd name="T27" fmla="*/ 0 h 650"/>
                  <a:gd name="T28" fmla="*/ 0 w 833"/>
                  <a:gd name="T29" fmla="*/ 0 h 650"/>
                  <a:gd name="T30" fmla="*/ 0 w 833"/>
                  <a:gd name="T31" fmla="*/ 0 h 650"/>
                  <a:gd name="T32" fmla="*/ 0 w 833"/>
                  <a:gd name="T33" fmla="*/ 0 h 650"/>
                  <a:gd name="T34" fmla="*/ 0 w 833"/>
                  <a:gd name="T35" fmla="*/ 0 h 650"/>
                  <a:gd name="T36" fmla="*/ 0 w 833"/>
                  <a:gd name="T37" fmla="*/ 0 h 650"/>
                  <a:gd name="T38" fmla="*/ 0 w 833"/>
                  <a:gd name="T39" fmla="*/ 0 h 650"/>
                  <a:gd name="T40" fmla="*/ 0 w 833"/>
                  <a:gd name="T41" fmla="*/ 0 h 650"/>
                  <a:gd name="T42" fmla="*/ 0 w 833"/>
                  <a:gd name="T43" fmla="*/ 0 h 650"/>
                  <a:gd name="T44" fmla="*/ 0 w 833"/>
                  <a:gd name="T45" fmla="*/ 0 h 650"/>
                  <a:gd name="T46" fmla="*/ 0 w 833"/>
                  <a:gd name="T47" fmla="*/ 0 h 650"/>
                  <a:gd name="T48" fmla="*/ 0 w 833"/>
                  <a:gd name="T49" fmla="*/ 0 h 650"/>
                  <a:gd name="T50" fmla="*/ 0 w 833"/>
                  <a:gd name="T51" fmla="*/ 0 h 650"/>
                  <a:gd name="T52" fmla="*/ 0 w 833"/>
                  <a:gd name="T53" fmla="*/ 0 h 650"/>
                  <a:gd name="T54" fmla="*/ 0 w 833"/>
                  <a:gd name="T55" fmla="*/ 0 h 650"/>
                  <a:gd name="T56" fmla="*/ 0 w 833"/>
                  <a:gd name="T57" fmla="*/ 0 h 650"/>
                  <a:gd name="T58" fmla="*/ 0 w 833"/>
                  <a:gd name="T59" fmla="*/ 0 h 650"/>
                  <a:gd name="T60" fmla="*/ 0 w 833"/>
                  <a:gd name="T61" fmla="*/ 0 h 650"/>
                  <a:gd name="T62" fmla="*/ 0 w 833"/>
                  <a:gd name="T63" fmla="*/ 0 h 650"/>
                  <a:gd name="T64" fmla="*/ 0 w 833"/>
                  <a:gd name="T65" fmla="*/ 0 h 650"/>
                  <a:gd name="T66" fmla="*/ 0 w 833"/>
                  <a:gd name="T67" fmla="*/ 0 h 650"/>
                  <a:gd name="T68" fmla="*/ 0 w 833"/>
                  <a:gd name="T69" fmla="*/ 0 h 650"/>
                  <a:gd name="T70" fmla="*/ 0 w 833"/>
                  <a:gd name="T71" fmla="*/ 0 h 650"/>
                  <a:gd name="T72" fmla="*/ 0 w 833"/>
                  <a:gd name="T73" fmla="*/ 0 h 650"/>
                  <a:gd name="T74" fmla="*/ 0 w 833"/>
                  <a:gd name="T75" fmla="*/ 0 h 650"/>
                  <a:gd name="T76" fmla="*/ 0 w 833"/>
                  <a:gd name="T77" fmla="*/ 0 h 650"/>
                  <a:gd name="T78" fmla="*/ 0 w 833"/>
                  <a:gd name="T79" fmla="*/ 0 h 650"/>
                  <a:gd name="T80" fmla="*/ 0 w 833"/>
                  <a:gd name="T81" fmla="*/ 0 h 650"/>
                  <a:gd name="T82" fmla="*/ 0 w 833"/>
                  <a:gd name="T83" fmla="*/ 0 h 650"/>
                  <a:gd name="T84" fmla="*/ 0 w 833"/>
                  <a:gd name="T85" fmla="*/ 0 h 650"/>
                  <a:gd name="T86" fmla="*/ 0 w 833"/>
                  <a:gd name="T87" fmla="*/ 0 h 650"/>
                  <a:gd name="T88" fmla="*/ 0 w 833"/>
                  <a:gd name="T89" fmla="*/ 0 h 650"/>
                  <a:gd name="T90" fmla="*/ 0 w 833"/>
                  <a:gd name="T91" fmla="*/ 0 h 650"/>
                  <a:gd name="T92" fmla="*/ 0 w 833"/>
                  <a:gd name="T93" fmla="*/ 0 h 650"/>
                  <a:gd name="T94" fmla="*/ 0 w 833"/>
                  <a:gd name="T95" fmla="*/ 0 h 650"/>
                  <a:gd name="T96" fmla="*/ 0 w 833"/>
                  <a:gd name="T97" fmla="*/ 0 h 650"/>
                  <a:gd name="T98" fmla="*/ 0 w 833"/>
                  <a:gd name="T99" fmla="*/ 0 h 650"/>
                  <a:gd name="T100" fmla="*/ 0 w 833"/>
                  <a:gd name="T101" fmla="*/ 0 h 650"/>
                  <a:gd name="T102" fmla="*/ 0 w 833"/>
                  <a:gd name="T103" fmla="*/ 0 h 650"/>
                  <a:gd name="T104" fmla="*/ 0 w 833"/>
                  <a:gd name="T105" fmla="*/ 0 h 650"/>
                  <a:gd name="T106" fmla="*/ 0 w 833"/>
                  <a:gd name="T107" fmla="*/ 0 h 650"/>
                  <a:gd name="T108" fmla="*/ 0 w 833"/>
                  <a:gd name="T109" fmla="*/ 0 h 650"/>
                  <a:gd name="T110" fmla="*/ 0 w 833"/>
                  <a:gd name="T111" fmla="*/ 0 h 650"/>
                  <a:gd name="T112" fmla="*/ 0 w 833"/>
                  <a:gd name="T113" fmla="*/ 0 h 650"/>
                  <a:gd name="T114" fmla="*/ 0 w 833"/>
                  <a:gd name="T115" fmla="*/ 0 h 650"/>
                  <a:gd name="T116" fmla="*/ 0 w 833"/>
                  <a:gd name="T117" fmla="*/ 0 h 650"/>
                  <a:gd name="T118" fmla="*/ 0 w 833"/>
                  <a:gd name="T119" fmla="*/ 0 h 650"/>
                  <a:gd name="T120" fmla="*/ 0 w 833"/>
                  <a:gd name="T121" fmla="*/ 0 h 650"/>
                  <a:gd name="T122" fmla="*/ 0 w 833"/>
                  <a:gd name="T123" fmla="*/ 0 h 6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3"/>
                  <a:gd name="T187" fmla="*/ 0 h 650"/>
                  <a:gd name="T188" fmla="*/ 833 w 833"/>
                  <a:gd name="T189" fmla="*/ 650 h 6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3" h="650">
                    <a:moveTo>
                      <a:pt x="614" y="507"/>
                    </a:moveTo>
                    <a:lnTo>
                      <a:pt x="608" y="507"/>
                    </a:lnTo>
                    <a:lnTo>
                      <a:pt x="606" y="516"/>
                    </a:lnTo>
                    <a:lnTo>
                      <a:pt x="614" y="524"/>
                    </a:lnTo>
                    <a:lnTo>
                      <a:pt x="616" y="531"/>
                    </a:lnTo>
                    <a:lnTo>
                      <a:pt x="609" y="534"/>
                    </a:lnTo>
                    <a:lnTo>
                      <a:pt x="608" y="541"/>
                    </a:lnTo>
                    <a:lnTo>
                      <a:pt x="618" y="546"/>
                    </a:lnTo>
                    <a:lnTo>
                      <a:pt x="598" y="543"/>
                    </a:lnTo>
                    <a:lnTo>
                      <a:pt x="592" y="550"/>
                    </a:lnTo>
                    <a:lnTo>
                      <a:pt x="592" y="554"/>
                    </a:lnTo>
                    <a:lnTo>
                      <a:pt x="608" y="557"/>
                    </a:lnTo>
                    <a:lnTo>
                      <a:pt x="599" y="564"/>
                    </a:lnTo>
                    <a:lnTo>
                      <a:pt x="589" y="566"/>
                    </a:lnTo>
                    <a:lnTo>
                      <a:pt x="577" y="573"/>
                    </a:lnTo>
                    <a:lnTo>
                      <a:pt x="573" y="570"/>
                    </a:lnTo>
                    <a:lnTo>
                      <a:pt x="566" y="556"/>
                    </a:lnTo>
                    <a:lnTo>
                      <a:pt x="551" y="560"/>
                    </a:lnTo>
                    <a:lnTo>
                      <a:pt x="528" y="570"/>
                    </a:lnTo>
                    <a:lnTo>
                      <a:pt x="520" y="570"/>
                    </a:lnTo>
                    <a:lnTo>
                      <a:pt x="508" y="567"/>
                    </a:lnTo>
                    <a:lnTo>
                      <a:pt x="497" y="564"/>
                    </a:lnTo>
                    <a:lnTo>
                      <a:pt x="485" y="573"/>
                    </a:lnTo>
                    <a:lnTo>
                      <a:pt x="481" y="567"/>
                    </a:lnTo>
                    <a:lnTo>
                      <a:pt x="469" y="559"/>
                    </a:lnTo>
                    <a:lnTo>
                      <a:pt x="472" y="557"/>
                    </a:lnTo>
                    <a:lnTo>
                      <a:pt x="468" y="553"/>
                    </a:lnTo>
                    <a:lnTo>
                      <a:pt x="471" y="545"/>
                    </a:lnTo>
                    <a:lnTo>
                      <a:pt x="462" y="546"/>
                    </a:lnTo>
                    <a:lnTo>
                      <a:pt x="456" y="536"/>
                    </a:lnTo>
                    <a:lnTo>
                      <a:pt x="455" y="527"/>
                    </a:lnTo>
                    <a:lnTo>
                      <a:pt x="458" y="520"/>
                    </a:lnTo>
                    <a:lnTo>
                      <a:pt x="446" y="509"/>
                    </a:lnTo>
                    <a:lnTo>
                      <a:pt x="436" y="506"/>
                    </a:lnTo>
                    <a:lnTo>
                      <a:pt x="432" y="511"/>
                    </a:lnTo>
                    <a:lnTo>
                      <a:pt x="420" y="514"/>
                    </a:lnTo>
                    <a:lnTo>
                      <a:pt x="423" y="525"/>
                    </a:lnTo>
                    <a:lnTo>
                      <a:pt x="414" y="524"/>
                    </a:lnTo>
                    <a:lnTo>
                      <a:pt x="403" y="532"/>
                    </a:lnTo>
                    <a:lnTo>
                      <a:pt x="400" y="536"/>
                    </a:lnTo>
                    <a:lnTo>
                      <a:pt x="400" y="550"/>
                    </a:lnTo>
                    <a:lnTo>
                      <a:pt x="399" y="559"/>
                    </a:lnTo>
                    <a:lnTo>
                      <a:pt x="407" y="578"/>
                    </a:lnTo>
                    <a:lnTo>
                      <a:pt x="407" y="588"/>
                    </a:lnTo>
                    <a:lnTo>
                      <a:pt x="400" y="603"/>
                    </a:lnTo>
                    <a:lnTo>
                      <a:pt x="400" y="613"/>
                    </a:lnTo>
                    <a:lnTo>
                      <a:pt x="396" y="622"/>
                    </a:lnTo>
                    <a:lnTo>
                      <a:pt x="387" y="617"/>
                    </a:lnTo>
                    <a:lnTo>
                      <a:pt x="365" y="611"/>
                    </a:lnTo>
                    <a:lnTo>
                      <a:pt x="373" y="595"/>
                    </a:lnTo>
                    <a:lnTo>
                      <a:pt x="371" y="581"/>
                    </a:lnTo>
                    <a:lnTo>
                      <a:pt x="367" y="581"/>
                    </a:lnTo>
                    <a:lnTo>
                      <a:pt x="363" y="575"/>
                    </a:lnTo>
                    <a:lnTo>
                      <a:pt x="354" y="575"/>
                    </a:lnTo>
                    <a:lnTo>
                      <a:pt x="339" y="581"/>
                    </a:lnTo>
                    <a:lnTo>
                      <a:pt x="326" y="575"/>
                    </a:lnTo>
                    <a:lnTo>
                      <a:pt x="321" y="582"/>
                    </a:lnTo>
                    <a:lnTo>
                      <a:pt x="319" y="574"/>
                    </a:lnTo>
                    <a:lnTo>
                      <a:pt x="313" y="567"/>
                    </a:lnTo>
                    <a:lnTo>
                      <a:pt x="272" y="570"/>
                    </a:lnTo>
                    <a:lnTo>
                      <a:pt x="259" y="579"/>
                    </a:lnTo>
                    <a:lnTo>
                      <a:pt x="244" y="584"/>
                    </a:lnTo>
                    <a:lnTo>
                      <a:pt x="249" y="602"/>
                    </a:lnTo>
                    <a:lnTo>
                      <a:pt x="270" y="614"/>
                    </a:lnTo>
                    <a:lnTo>
                      <a:pt x="280" y="622"/>
                    </a:lnTo>
                    <a:lnTo>
                      <a:pt x="280" y="634"/>
                    </a:lnTo>
                    <a:lnTo>
                      <a:pt x="277" y="635"/>
                    </a:lnTo>
                    <a:lnTo>
                      <a:pt x="264" y="634"/>
                    </a:lnTo>
                    <a:lnTo>
                      <a:pt x="262" y="635"/>
                    </a:lnTo>
                    <a:lnTo>
                      <a:pt x="253" y="632"/>
                    </a:lnTo>
                    <a:lnTo>
                      <a:pt x="246" y="636"/>
                    </a:lnTo>
                    <a:lnTo>
                      <a:pt x="244" y="650"/>
                    </a:lnTo>
                    <a:lnTo>
                      <a:pt x="233" y="645"/>
                    </a:lnTo>
                    <a:lnTo>
                      <a:pt x="221" y="647"/>
                    </a:lnTo>
                    <a:lnTo>
                      <a:pt x="214" y="643"/>
                    </a:lnTo>
                    <a:lnTo>
                      <a:pt x="207" y="599"/>
                    </a:lnTo>
                    <a:lnTo>
                      <a:pt x="194" y="600"/>
                    </a:lnTo>
                    <a:lnTo>
                      <a:pt x="191" y="591"/>
                    </a:lnTo>
                    <a:lnTo>
                      <a:pt x="178" y="593"/>
                    </a:lnTo>
                    <a:lnTo>
                      <a:pt x="175" y="592"/>
                    </a:lnTo>
                    <a:lnTo>
                      <a:pt x="172" y="585"/>
                    </a:lnTo>
                    <a:lnTo>
                      <a:pt x="165" y="582"/>
                    </a:lnTo>
                    <a:lnTo>
                      <a:pt x="162" y="571"/>
                    </a:lnTo>
                    <a:lnTo>
                      <a:pt x="148" y="571"/>
                    </a:lnTo>
                    <a:lnTo>
                      <a:pt x="148" y="561"/>
                    </a:lnTo>
                    <a:lnTo>
                      <a:pt x="132" y="548"/>
                    </a:lnTo>
                    <a:lnTo>
                      <a:pt x="126" y="532"/>
                    </a:lnTo>
                    <a:lnTo>
                      <a:pt x="104" y="525"/>
                    </a:lnTo>
                    <a:lnTo>
                      <a:pt x="103" y="518"/>
                    </a:lnTo>
                    <a:lnTo>
                      <a:pt x="93" y="514"/>
                    </a:lnTo>
                    <a:lnTo>
                      <a:pt x="86" y="514"/>
                    </a:lnTo>
                    <a:lnTo>
                      <a:pt x="65" y="500"/>
                    </a:lnTo>
                    <a:lnTo>
                      <a:pt x="51" y="500"/>
                    </a:lnTo>
                    <a:lnTo>
                      <a:pt x="44" y="504"/>
                    </a:lnTo>
                    <a:lnTo>
                      <a:pt x="52" y="488"/>
                    </a:lnTo>
                    <a:lnTo>
                      <a:pt x="51" y="482"/>
                    </a:lnTo>
                    <a:lnTo>
                      <a:pt x="60" y="481"/>
                    </a:lnTo>
                    <a:lnTo>
                      <a:pt x="57" y="471"/>
                    </a:lnTo>
                    <a:lnTo>
                      <a:pt x="42" y="448"/>
                    </a:lnTo>
                    <a:lnTo>
                      <a:pt x="22" y="441"/>
                    </a:lnTo>
                    <a:lnTo>
                      <a:pt x="18" y="445"/>
                    </a:lnTo>
                    <a:lnTo>
                      <a:pt x="16" y="454"/>
                    </a:lnTo>
                    <a:lnTo>
                      <a:pt x="0" y="452"/>
                    </a:lnTo>
                    <a:lnTo>
                      <a:pt x="8" y="438"/>
                    </a:lnTo>
                    <a:lnTo>
                      <a:pt x="11" y="428"/>
                    </a:lnTo>
                    <a:lnTo>
                      <a:pt x="6" y="423"/>
                    </a:lnTo>
                    <a:lnTo>
                      <a:pt x="12" y="414"/>
                    </a:lnTo>
                    <a:lnTo>
                      <a:pt x="8" y="404"/>
                    </a:lnTo>
                    <a:lnTo>
                      <a:pt x="9" y="395"/>
                    </a:lnTo>
                    <a:lnTo>
                      <a:pt x="18" y="377"/>
                    </a:lnTo>
                    <a:lnTo>
                      <a:pt x="48" y="371"/>
                    </a:lnTo>
                    <a:lnTo>
                      <a:pt x="48" y="363"/>
                    </a:lnTo>
                    <a:lnTo>
                      <a:pt x="52" y="353"/>
                    </a:lnTo>
                    <a:lnTo>
                      <a:pt x="41" y="339"/>
                    </a:lnTo>
                    <a:lnTo>
                      <a:pt x="25" y="336"/>
                    </a:lnTo>
                    <a:lnTo>
                      <a:pt x="28" y="325"/>
                    </a:lnTo>
                    <a:lnTo>
                      <a:pt x="45" y="317"/>
                    </a:lnTo>
                    <a:lnTo>
                      <a:pt x="42" y="306"/>
                    </a:lnTo>
                    <a:lnTo>
                      <a:pt x="37" y="295"/>
                    </a:lnTo>
                    <a:lnTo>
                      <a:pt x="44" y="289"/>
                    </a:lnTo>
                    <a:lnTo>
                      <a:pt x="68" y="293"/>
                    </a:lnTo>
                    <a:lnTo>
                      <a:pt x="86" y="302"/>
                    </a:lnTo>
                    <a:lnTo>
                      <a:pt x="100" y="289"/>
                    </a:lnTo>
                    <a:lnTo>
                      <a:pt x="81" y="268"/>
                    </a:lnTo>
                    <a:lnTo>
                      <a:pt x="94" y="249"/>
                    </a:lnTo>
                    <a:lnTo>
                      <a:pt x="110" y="235"/>
                    </a:lnTo>
                    <a:lnTo>
                      <a:pt x="110" y="223"/>
                    </a:lnTo>
                    <a:lnTo>
                      <a:pt x="107" y="218"/>
                    </a:lnTo>
                    <a:lnTo>
                      <a:pt x="107" y="216"/>
                    </a:lnTo>
                    <a:lnTo>
                      <a:pt x="94" y="200"/>
                    </a:lnTo>
                    <a:lnTo>
                      <a:pt x="73" y="185"/>
                    </a:lnTo>
                    <a:lnTo>
                      <a:pt x="67" y="174"/>
                    </a:lnTo>
                    <a:lnTo>
                      <a:pt x="48" y="159"/>
                    </a:lnTo>
                    <a:lnTo>
                      <a:pt x="29" y="152"/>
                    </a:lnTo>
                    <a:lnTo>
                      <a:pt x="16" y="132"/>
                    </a:lnTo>
                    <a:lnTo>
                      <a:pt x="16" y="116"/>
                    </a:lnTo>
                    <a:lnTo>
                      <a:pt x="19" y="117"/>
                    </a:lnTo>
                    <a:lnTo>
                      <a:pt x="42" y="102"/>
                    </a:lnTo>
                    <a:lnTo>
                      <a:pt x="58" y="100"/>
                    </a:lnTo>
                    <a:lnTo>
                      <a:pt x="70" y="92"/>
                    </a:lnTo>
                    <a:lnTo>
                      <a:pt x="81" y="98"/>
                    </a:lnTo>
                    <a:lnTo>
                      <a:pt x="84" y="88"/>
                    </a:lnTo>
                    <a:lnTo>
                      <a:pt x="88" y="78"/>
                    </a:lnTo>
                    <a:lnTo>
                      <a:pt x="106" y="79"/>
                    </a:lnTo>
                    <a:lnTo>
                      <a:pt x="133" y="70"/>
                    </a:lnTo>
                    <a:lnTo>
                      <a:pt x="143" y="57"/>
                    </a:lnTo>
                    <a:lnTo>
                      <a:pt x="143" y="46"/>
                    </a:lnTo>
                    <a:lnTo>
                      <a:pt x="145" y="35"/>
                    </a:lnTo>
                    <a:lnTo>
                      <a:pt x="150" y="39"/>
                    </a:lnTo>
                    <a:lnTo>
                      <a:pt x="163" y="41"/>
                    </a:lnTo>
                    <a:lnTo>
                      <a:pt x="175" y="45"/>
                    </a:lnTo>
                    <a:lnTo>
                      <a:pt x="195" y="46"/>
                    </a:lnTo>
                    <a:lnTo>
                      <a:pt x="237" y="42"/>
                    </a:lnTo>
                    <a:lnTo>
                      <a:pt x="240" y="0"/>
                    </a:lnTo>
                    <a:lnTo>
                      <a:pt x="263" y="3"/>
                    </a:lnTo>
                    <a:lnTo>
                      <a:pt x="282" y="10"/>
                    </a:lnTo>
                    <a:lnTo>
                      <a:pt x="285" y="20"/>
                    </a:lnTo>
                    <a:lnTo>
                      <a:pt x="292" y="16"/>
                    </a:lnTo>
                    <a:lnTo>
                      <a:pt x="302" y="20"/>
                    </a:lnTo>
                    <a:lnTo>
                      <a:pt x="313" y="16"/>
                    </a:lnTo>
                    <a:lnTo>
                      <a:pt x="312" y="32"/>
                    </a:lnTo>
                    <a:lnTo>
                      <a:pt x="303" y="28"/>
                    </a:lnTo>
                    <a:lnTo>
                      <a:pt x="301" y="34"/>
                    </a:lnTo>
                    <a:lnTo>
                      <a:pt x="306" y="35"/>
                    </a:lnTo>
                    <a:lnTo>
                      <a:pt x="302" y="46"/>
                    </a:lnTo>
                    <a:lnTo>
                      <a:pt x="311" y="43"/>
                    </a:lnTo>
                    <a:lnTo>
                      <a:pt x="311" y="49"/>
                    </a:lnTo>
                    <a:lnTo>
                      <a:pt x="319" y="52"/>
                    </a:lnTo>
                    <a:lnTo>
                      <a:pt x="319" y="68"/>
                    </a:lnTo>
                    <a:lnTo>
                      <a:pt x="315" y="73"/>
                    </a:lnTo>
                    <a:lnTo>
                      <a:pt x="324" y="74"/>
                    </a:lnTo>
                    <a:lnTo>
                      <a:pt x="329" y="81"/>
                    </a:lnTo>
                    <a:lnTo>
                      <a:pt x="325" y="88"/>
                    </a:lnTo>
                    <a:lnTo>
                      <a:pt x="329" y="91"/>
                    </a:lnTo>
                    <a:lnTo>
                      <a:pt x="329" y="103"/>
                    </a:lnTo>
                    <a:lnTo>
                      <a:pt x="335" y="103"/>
                    </a:lnTo>
                    <a:lnTo>
                      <a:pt x="341" y="104"/>
                    </a:lnTo>
                    <a:lnTo>
                      <a:pt x="350" y="107"/>
                    </a:lnTo>
                    <a:lnTo>
                      <a:pt x="361" y="103"/>
                    </a:lnTo>
                    <a:lnTo>
                      <a:pt x="388" y="116"/>
                    </a:lnTo>
                    <a:lnTo>
                      <a:pt x="400" y="111"/>
                    </a:lnTo>
                    <a:lnTo>
                      <a:pt x="412" y="120"/>
                    </a:lnTo>
                    <a:lnTo>
                      <a:pt x="435" y="116"/>
                    </a:lnTo>
                    <a:lnTo>
                      <a:pt x="438" y="128"/>
                    </a:lnTo>
                    <a:lnTo>
                      <a:pt x="451" y="128"/>
                    </a:lnTo>
                    <a:lnTo>
                      <a:pt x="455" y="145"/>
                    </a:lnTo>
                    <a:lnTo>
                      <a:pt x="465" y="154"/>
                    </a:lnTo>
                    <a:lnTo>
                      <a:pt x="479" y="168"/>
                    </a:lnTo>
                    <a:lnTo>
                      <a:pt x="472" y="171"/>
                    </a:lnTo>
                    <a:lnTo>
                      <a:pt x="466" y="177"/>
                    </a:lnTo>
                    <a:lnTo>
                      <a:pt x="462" y="186"/>
                    </a:lnTo>
                    <a:lnTo>
                      <a:pt x="451" y="186"/>
                    </a:lnTo>
                    <a:lnTo>
                      <a:pt x="446" y="199"/>
                    </a:lnTo>
                    <a:lnTo>
                      <a:pt x="456" y="209"/>
                    </a:lnTo>
                    <a:lnTo>
                      <a:pt x="468" y="207"/>
                    </a:lnTo>
                    <a:lnTo>
                      <a:pt x="478" y="225"/>
                    </a:lnTo>
                    <a:lnTo>
                      <a:pt x="481" y="232"/>
                    </a:lnTo>
                    <a:lnTo>
                      <a:pt x="474" y="236"/>
                    </a:lnTo>
                    <a:lnTo>
                      <a:pt x="474" y="249"/>
                    </a:lnTo>
                    <a:lnTo>
                      <a:pt x="478" y="253"/>
                    </a:lnTo>
                    <a:lnTo>
                      <a:pt x="487" y="252"/>
                    </a:lnTo>
                    <a:lnTo>
                      <a:pt x="497" y="254"/>
                    </a:lnTo>
                    <a:lnTo>
                      <a:pt x="504" y="249"/>
                    </a:lnTo>
                    <a:lnTo>
                      <a:pt x="521" y="256"/>
                    </a:lnTo>
                    <a:lnTo>
                      <a:pt x="537" y="254"/>
                    </a:lnTo>
                    <a:lnTo>
                      <a:pt x="544" y="261"/>
                    </a:lnTo>
                    <a:lnTo>
                      <a:pt x="547" y="271"/>
                    </a:lnTo>
                    <a:lnTo>
                      <a:pt x="562" y="274"/>
                    </a:lnTo>
                    <a:lnTo>
                      <a:pt x="562" y="282"/>
                    </a:lnTo>
                    <a:lnTo>
                      <a:pt x="570" y="278"/>
                    </a:lnTo>
                    <a:lnTo>
                      <a:pt x="579" y="282"/>
                    </a:lnTo>
                    <a:lnTo>
                      <a:pt x="598" y="279"/>
                    </a:lnTo>
                    <a:lnTo>
                      <a:pt x="608" y="282"/>
                    </a:lnTo>
                    <a:lnTo>
                      <a:pt x="611" y="291"/>
                    </a:lnTo>
                    <a:lnTo>
                      <a:pt x="621" y="289"/>
                    </a:lnTo>
                    <a:lnTo>
                      <a:pt x="628" y="295"/>
                    </a:lnTo>
                    <a:lnTo>
                      <a:pt x="625" y="304"/>
                    </a:lnTo>
                    <a:lnTo>
                      <a:pt x="637" y="306"/>
                    </a:lnTo>
                    <a:lnTo>
                      <a:pt x="641" y="320"/>
                    </a:lnTo>
                    <a:lnTo>
                      <a:pt x="663" y="316"/>
                    </a:lnTo>
                    <a:lnTo>
                      <a:pt x="681" y="323"/>
                    </a:lnTo>
                    <a:lnTo>
                      <a:pt x="690" y="314"/>
                    </a:lnTo>
                    <a:lnTo>
                      <a:pt x="694" y="323"/>
                    </a:lnTo>
                    <a:lnTo>
                      <a:pt x="701" y="325"/>
                    </a:lnTo>
                    <a:lnTo>
                      <a:pt x="704" y="331"/>
                    </a:lnTo>
                    <a:lnTo>
                      <a:pt x="707" y="324"/>
                    </a:lnTo>
                    <a:lnTo>
                      <a:pt x="716" y="306"/>
                    </a:lnTo>
                    <a:lnTo>
                      <a:pt x="719" y="293"/>
                    </a:lnTo>
                    <a:lnTo>
                      <a:pt x="713" y="288"/>
                    </a:lnTo>
                    <a:lnTo>
                      <a:pt x="707" y="289"/>
                    </a:lnTo>
                    <a:lnTo>
                      <a:pt x="707" y="282"/>
                    </a:lnTo>
                    <a:lnTo>
                      <a:pt x="720" y="264"/>
                    </a:lnTo>
                    <a:lnTo>
                      <a:pt x="733" y="267"/>
                    </a:lnTo>
                    <a:lnTo>
                      <a:pt x="738" y="259"/>
                    </a:lnTo>
                    <a:lnTo>
                      <a:pt x="743" y="260"/>
                    </a:lnTo>
                    <a:lnTo>
                      <a:pt x="745" y="267"/>
                    </a:lnTo>
                    <a:lnTo>
                      <a:pt x="751" y="274"/>
                    </a:lnTo>
                    <a:lnTo>
                      <a:pt x="756" y="271"/>
                    </a:lnTo>
                    <a:lnTo>
                      <a:pt x="758" y="275"/>
                    </a:lnTo>
                    <a:lnTo>
                      <a:pt x="772" y="274"/>
                    </a:lnTo>
                    <a:lnTo>
                      <a:pt x="774" y="271"/>
                    </a:lnTo>
                    <a:lnTo>
                      <a:pt x="788" y="279"/>
                    </a:lnTo>
                    <a:lnTo>
                      <a:pt x="787" y="286"/>
                    </a:lnTo>
                    <a:lnTo>
                      <a:pt x="789" y="300"/>
                    </a:lnTo>
                    <a:lnTo>
                      <a:pt x="794" y="296"/>
                    </a:lnTo>
                    <a:lnTo>
                      <a:pt x="798" y="298"/>
                    </a:lnTo>
                    <a:lnTo>
                      <a:pt x="798" y="303"/>
                    </a:lnTo>
                    <a:lnTo>
                      <a:pt x="794" y="307"/>
                    </a:lnTo>
                    <a:lnTo>
                      <a:pt x="800" y="311"/>
                    </a:lnTo>
                    <a:lnTo>
                      <a:pt x="811" y="316"/>
                    </a:lnTo>
                    <a:lnTo>
                      <a:pt x="815" y="313"/>
                    </a:lnTo>
                    <a:lnTo>
                      <a:pt x="824" y="317"/>
                    </a:lnTo>
                    <a:lnTo>
                      <a:pt x="828" y="331"/>
                    </a:lnTo>
                    <a:lnTo>
                      <a:pt x="826" y="336"/>
                    </a:lnTo>
                    <a:lnTo>
                      <a:pt x="830" y="342"/>
                    </a:lnTo>
                    <a:lnTo>
                      <a:pt x="833" y="342"/>
                    </a:lnTo>
                    <a:lnTo>
                      <a:pt x="826" y="353"/>
                    </a:lnTo>
                    <a:lnTo>
                      <a:pt x="820" y="350"/>
                    </a:lnTo>
                    <a:lnTo>
                      <a:pt x="805" y="353"/>
                    </a:lnTo>
                    <a:lnTo>
                      <a:pt x="791" y="350"/>
                    </a:lnTo>
                    <a:lnTo>
                      <a:pt x="788" y="357"/>
                    </a:lnTo>
                    <a:lnTo>
                      <a:pt x="779" y="357"/>
                    </a:lnTo>
                    <a:lnTo>
                      <a:pt x="774" y="360"/>
                    </a:lnTo>
                    <a:lnTo>
                      <a:pt x="772" y="367"/>
                    </a:lnTo>
                    <a:lnTo>
                      <a:pt x="768" y="367"/>
                    </a:lnTo>
                    <a:lnTo>
                      <a:pt x="766" y="374"/>
                    </a:lnTo>
                    <a:lnTo>
                      <a:pt x="762" y="377"/>
                    </a:lnTo>
                    <a:lnTo>
                      <a:pt x="762" y="370"/>
                    </a:lnTo>
                    <a:lnTo>
                      <a:pt x="745" y="373"/>
                    </a:lnTo>
                    <a:lnTo>
                      <a:pt x="739" y="378"/>
                    </a:lnTo>
                    <a:lnTo>
                      <a:pt x="738" y="386"/>
                    </a:lnTo>
                    <a:lnTo>
                      <a:pt x="726" y="389"/>
                    </a:lnTo>
                    <a:lnTo>
                      <a:pt x="723" y="384"/>
                    </a:lnTo>
                    <a:lnTo>
                      <a:pt x="716" y="385"/>
                    </a:lnTo>
                    <a:lnTo>
                      <a:pt x="716" y="391"/>
                    </a:lnTo>
                    <a:lnTo>
                      <a:pt x="709" y="389"/>
                    </a:lnTo>
                    <a:lnTo>
                      <a:pt x="710" y="398"/>
                    </a:lnTo>
                    <a:lnTo>
                      <a:pt x="720" y="400"/>
                    </a:lnTo>
                    <a:lnTo>
                      <a:pt x="716" y="413"/>
                    </a:lnTo>
                    <a:lnTo>
                      <a:pt x="706" y="413"/>
                    </a:lnTo>
                    <a:lnTo>
                      <a:pt x="701" y="423"/>
                    </a:lnTo>
                    <a:lnTo>
                      <a:pt x="703" y="428"/>
                    </a:lnTo>
                    <a:lnTo>
                      <a:pt x="714" y="423"/>
                    </a:lnTo>
                    <a:lnTo>
                      <a:pt x="720" y="425"/>
                    </a:lnTo>
                    <a:lnTo>
                      <a:pt x="719" y="431"/>
                    </a:lnTo>
                    <a:lnTo>
                      <a:pt x="709" y="435"/>
                    </a:lnTo>
                    <a:lnTo>
                      <a:pt x="710" y="439"/>
                    </a:lnTo>
                    <a:lnTo>
                      <a:pt x="714" y="445"/>
                    </a:lnTo>
                    <a:lnTo>
                      <a:pt x="722" y="446"/>
                    </a:lnTo>
                    <a:lnTo>
                      <a:pt x="720" y="449"/>
                    </a:lnTo>
                    <a:lnTo>
                      <a:pt x="720" y="454"/>
                    </a:lnTo>
                    <a:lnTo>
                      <a:pt x="714" y="454"/>
                    </a:lnTo>
                    <a:lnTo>
                      <a:pt x="714" y="457"/>
                    </a:lnTo>
                    <a:lnTo>
                      <a:pt x="707" y="457"/>
                    </a:lnTo>
                    <a:lnTo>
                      <a:pt x="710" y="463"/>
                    </a:lnTo>
                    <a:lnTo>
                      <a:pt x="699" y="463"/>
                    </a:lnTo>
                    <a:lnTo>
                      <a:pt x="691" y="457"/>
                    </a:lnTo>
                    <a:lnTo>
                      <a:pt x="687" y="467"/>
                    </a:lnTo>
                    <a:lnTo>
                      <a:pt x="680" y="474"/>
                    </a:lnTo>
                    <a:lnTo>
                      <a:pt x="680" y="482"/>
                    </a:lnTo>
                    <a:lnTo>
                      <a:pt x="678" y="488"/>
                    </a:lnTo>
                    <a:lnTo>
                      <a:pt x="663" y="491"/>
                    </a:lnTo>
                    <a:lnTo>
                      <a:pt x="661" y="486"/>
                    </a:lnTo>
                    <a:lnTo>
                      <a:pt x="654" y="491"/>
                    </a:lnTo>
                    <a:lnTo>
                      <a:pt x="651" y="496"/>
                    </a:lnTo>
                    <a:lnTo>
                      <a:pt x="638" y="500"/>
                    </a:lnTo>
                    <a:lnTo>
                      <a:pt x="634" y="499"/>
                    </a:lnTo>
                    <a:lnTo>
                      <a:pt x="634" y="489"/>
                    </a:lnTo>
                    <a:lnTo>
                      <a:pt x="625" y="491"/>
                    </a:lnTo>
                    <a:lnTo>
                      <a:pt x="621" y="503"/>
                    </a:lnTo>
                    <a:lnTo>
                      <a:pt x="614" y="507"/>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499" name="Freeform 435"/>
              <p:cNvSpPr>
                <a:spLocks/>
              </p:cNvSpPr>
              <p:nvPr/>
            </p:nvSpPr>
            <p:spPr bwMode="auto">
              <a:xfrm>
                <a:off x="3946" y="3134"/>
                <a:ext cx="206" cy="225"/>
              </a:xfrm>
              <a:custGeom>
                <a:avLst/>
                <a:gdLst>
                  <a:gd name="T0" fmla="*/ 0 w 616"/>
                  <a:gd name="T1" fmla="*/ 0 h 673"/>
                  <a:gd name="T2" fmla="*/ 0 w 616"/>
                  <a:gd name="T3" fmla="*/ 0 h 673"/>
                  <a:gd name="T4" fmla="*/ 0 w 616"/>
                  <a:gd name="T5" fmla="*/ 0 h 673"/>
                  <a:gd name="T6" fmla="*/ 0 w 616"/>
                  <a:gd name="T7" fmla="*/ 0 h 673"/>
                  <a:gd name="T8" fmla="*/ 0 w 616"/>
                  <a:gd name="T9" fmla="*/ 0 h 673"/>
                  <a:gd name="T10" fmla="*/ 0 w 616"/>
                  <a:gd name="T11" fmla="*/ 0 h 673"/>
                  <a:gd name="T12" fmla="*/ 0 w 616"/>
                  <a:gd name="T13" fmla="*/ 0 h 673"/>
                  <a:gd name="T14" fmla="*/ 0 w 616"/>
                  <a:gd name="T15" fmla="*/ 0 h 673"/>
                  <a:gd name="T16" fmla="*/ 0 w 616"/>
                  <a:gd name="T17" fmla="*/ 0 h 673"/>
                  <a:gd name="T18" fmla="*/ 0 w 616"/>
                  <a:gd name="T19" fmla="*/ 0 h 673"/>
                  <a:gd name="T20" fmla="*/ 0 w 616"/>
                  <a:gd name="T21" fmla="*/ 0 h 673"/>
                  <a:gd name="T22" fmla="*/ 0 w 616"/>
                  <a:gd name="T23" fmla="*/ 0 h 673"/>
                  <a:gd name="T24" fmla="*/ 0 w 616"/>
                  <a:gd name="T25" fmla="*/ 0 h 673"/>
                  <a:gd name="T26" fmla="*/ 0 w 616"/>
                  <a:gd name="T27" fmla="*/ 0 h 673"/>
                  <a:gd name="T28" fmla="*/ 0 w 616"/>
                  <a:gd name="T29" fmla="*/ 0 h 673"/>
                  <a:gd name="T30" fmla="*/ 0 w 616"/>
                  <a:gd name="T31" fmla="*/ 0 h 673"/>
                  <a:gd name="T32" fmla="*/ 0 w 616"/>
                  <a:gd name="T33" fmla="*/ 0 h 673"/>
                  <a:gd name="T34" fmla="*/ 0 w 616"/>
                  <a:gd name="T35" fmla="*/ 0 h 673"/>
                  <a:gd name="T36" fmla="*/ 0 w 616"/>
                  <a:gd name="T37" fmla="*/ 0 h 673"/>
                  <a:gd name="T38" fmla="*/ 0 w 616"/>
                  <a:gd name="T39" fmla="*/ 0 h 673"/>
                  <a:gd name="T40" fmla="*/ 0 w 616"/>
                  <a:gd name="T41" fmla="*/ 0 h 673"/>
                  <a:gd name="T42" fmla="*/ 0 w 616"/>
                  <a:gd name="T43" fmla="*/ 0 h 673"/>
                  <a:gd name="T44" fmla="*/ 0 w 616"/>
                  <a:gd name="T45" fmla="*/ 0 h 673"/>
                  <a:gd name="T46" fmla="*/ 0 w 616"/>
                  <a:gd name="T47" fmla="*/ 0 h 673"/>
                  <a:gd name="T48" fmla="*/ 0 w 616"/>
                  <a:gd name="T49" fmla="*/ 0 h 673"/>
                  <a:gd name="T50" fmla="*/ 0 w 616"/>
                  <a:gd name="T51" fmla="*/ 0 h 673"/>
                  <a:gd name="T52" fmla="*/ 0 w 616"/>
                  <a:gd name="T53" fmla="*/ 0 h 673"/>
                  <a:gd name="T54" fmla="*/ 0 w 616"/>
                  <a:gd name="T55" fmla="*/ 0 h 673"/>
                  <a:gd name="T56" fmla="*/ 0 w 616"/>
                  <a:gd name="T57" fmla="*/ 0 h 673"/>
                  <a:gd name="T58" fmla="*/ 0 w 616"/>
                  <a:gd name="T59" fmla="*/ 0 h 673"/>
                  <a:gd name="T60" fmla="*/ 0 w 616"/>
                  <a:gd name="T61" fmla="*/ 0 h 673"/>
                  <a:gd name="T62" fmla="*/ 0 w 616"/>
                  <a:gd name="T63" fmla="*/ 0 h 673"/>
                  <a:gd name="T64" fmla="*/ 0 w 616"/>
                  <a:gd name="T65" fmla="*/ 0 h 673"/>
                  <a:gd name="T66" fmla="*/ 0 w 616"/>
                  <a:gd name="T67" fmla="*/ 0 h 673"/>
                  <a:gd name="T68" fmla="*/ 0 w 616"/>
                  <a:gd name="T69" fmla="*/ 0 h 673"/>
                  <a:gd name="T70" fmla="*/ 0 w 616"/>
                  <a:gd name="T71" fmla="*/ 0 h 673"/>
                  <a:gd name="T72" fmla="*/ 0 w 616"/>
                  <a:gd name="T73" fmla="*/ 0 h 673"/>
                  <a:gd name="T74" fmla="*/ 0 w 616"/>
                  <a:gd name="T75" fmla="*/ 0 h 673"/>
                  <a:gd name="T76" fmla="*/ 0 w 616"/>
                  <a:gd name="T77" fmla="*/ 0 h 673"/>
                  <a:gd name="T78" fmla="*/ 0 w 616"/>
                  <a:gd name="T79" fmla="*/ 0 h 673"/>
                  <a:gd name="T80" fmla="*/ 0 w 616"/>
                  <a:gd name="T81" fmla="*/ 0 h 673"/>
                  <a:gd name="T82" fmla="*/ 0 w 616"/>
                  <a:gd name="T83" fmla="*/ 0 h 673"/>
                  <a:gd name="T84" fmla="*/ 0 w 616"/>
                  <a:gd name="T85" fmla="*/ 0 h 673"/>
                  <a:gd name="T86" fmla="*/ 0 w 616"/>
                  <a:gd name="T87" fmla="*/ 0 h 673"/>
                  <a:gd name="T88" fmla="*/ 0 w 616"/>
                  <a:gd name="T89" fmla="*/ 0 h 673"/>
                  <a:gd name="T90" fmla="*/ 0 w 616"/>
                  <a:gd name="T91" fmla="*/ 0 h 673"/>
                  <a:gd name="T92" fmla="*/ 0 w 616"/>
                  <a:gd name="T93" fmla="*/ 0 h 673"/>
                  <a:gd name="T94" fmla="*/ 0 w 616"/>
                  <a:gd name="T95" fmla="*/ 0 h 673"/>
                  <a:gd name="T96" fmla="*/ 0 w 616"/>
                  <a:gd name="T97" fmla="*/ 0 h 673"/>
                  <a:gd name="T98" fmla="*/ 0 w 616"/>
                  <a:gd name="T99" fmla="*/ 0 h 673"/>
                  <a:gd name="T100" fmla="*/ 0 w 616"/>
                  <a:gd name="T101" fmla="*/ 0 h 673"/>
                  <a:gd name="T102" fmla="*/ 0 w 616"/>
                  <a:gd name="T103" fmla="*/ 0 h 673"/>
                  <a:gd name="T104" fmla="*/ 0 w 616"/>
                  <a:gd name="T105" fmla="*/ 0 h 673"/>
                  <a:gd name="T106" fmla="*/ 0 w 616"/>
                  <a:gd name="T107" fmla="*/ 0 h 673"/>
                  <a:gd name="T108" fmla="*/ 0 w 616"/>
                  <a:gd name="T109" fmla="*/ 0 h 673"/>
                  <a:gd name="T110" fmla="*/ 0 w 616"/>
                  <a:gd name="T111" fmla="*/ 0 h 673"/>
                  <a:gd name="T112" fmla="*/ 0 w 616"/>
                  <a:gd name="T113" fmla="*/ 0 h 673"/>
                  <a:gd name="T114" fmla="*/ 0 w 616"/>
                  <a:gd name="T115" fmla="*/ 0 h 673"/>
                  <a:gd name="T116" fmla="*/ 0 w 616"/>
                  <a:gd name="T117" fmla="*/ 0 h 6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6"/>
                  <a:gd name="T178" fmla="*/ 0 h 673"/>
                  <a:gd name="T179" fmla="*/ 616 w 616"/>
                  <a:gd name="T180" fmla="*/ 673 h 6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6" h="673">
                    <a:moveTo>
                      <a:pt x="81" y="265"/>
                    </a:moveTo>
                    <a:lnTo>
                      <a:pt x="88" y="284"/>
                    </a:lnTo>
                    <a:lnTo>
                      <a:pt x="91" y="318"/>
                    </a:lnTo>
                    <a:lnTo>
                      <a:pt x="100" y="333"/>
                    </a:lnTo>
                    <a:lnTo>
                      <a:pt x="110" y="325"/>
                    </a:lnTo>
                    <a:lnTo>
                      <a:pt x="110" y="318"/>
                    </a:lnTo>
                    <a:lnTo>
                      <a:pt x="128" y="307"/>
                    </a:lnTo>
                    <a:lnTo>
                      <a:pt x="131" y="314"/>
                    </a:lnTo>
                    <a:lnTo>
                      <a:pt x="173" y="308"/>
                    </a:lnTo>
                    <a:lnTo>
                      <a:pt x="182" y="311"/>
                    </a:lnTo>
                    <a:lnTo>
                      <a:pt x="203" y="343"/>
                    </a:lnTo>
                    <a:lnTo>
                      <a:pt x="215" y="350"/>
                    </a:lnTo>
                    <a:lnTo>
                      <a:pt x="222" y="362"/>
                    </a:lnTo>
                    <a:lnTo>
                      <a:pt x="212" y="375"/>
                    </a:lnTo>
                    <a:lnTo>
                      <a:pt x="208" y="389"/>
                    </a:lnTo>
                    <a:lnTo>
                      <a:pt x="203" y="393"/>
                    </a:lnTo>
                    <a:lnTo>
                      <a:pt x="188" y="396"/>
                    </a:lnTo>
                    <a:lnTo>
                      <a:pt x="182" y="416"/>
                    </a:lnTo>
                    <a:lnTo>
                      <a:pt x="188" y="419"/>
                    </a:lnTo>
                    <a:lnTo>
                      <a:pt x="196" y="411"/>
                    </a:lnTo>
                    <a:lnTo>
                      <a:pt x="215" y="404"/>
                    </a:lnTo>
                    <a:lnTo>
                      <a:pt x="231" y="401"/>
                    </a:lnTo>
                    <a:lnTo>
                      <a:pt x="251" y="404"/>
                    </a:lnTo>
                    <a:lnTo>
                      <a:pt x="267" y="393"/>
                    </a:lnTo>
                    <a:lnTo>
                      <a:pt x="283" y="391"/>
                    </a:lnTo>
                    <a:lnTo>
                      <a:pt x="297" y="373"/>
                    </a:lnTo>
                    <a:lnTo>
                      <a:pt x="309" y="369"/>
                    </a:lnTo>
                    <a:lnTo>
                      <a:pt x="319" y="380"/>
                    </a:lnTo>
                    <a:lnTo>
                      <a:pt x="356" y="440"/>
                    </a:lnTo>
                    <a:lnTo>
                      <a:pt x="361" y="468"/>
                    </a:lnTo>
                    <a:lnTo>
                      <a:pt x="377" y="514"/>
                    </a:lnTo>
                    <a:lnTo>
                      <a:pt x="366" y="522"/>
                    </a:lnTo>
                    <a:lnTo>
                      <a:pt x="362" y="529"/>
                    </a:lnTo>
                    <a:lnTo>
                      <a:pt x="356" y="548"/>
                    </a:lnTo>
                    <a:lnTo>
                      <a:pt x="351" y="559"/>
                    </a:lnTo>
                    <a:lnTo>
                      <a:pt x="352" y="566"/>
                    </a:lnTo>
                    <a:lnTo>
                      <a:pt x="369" y="577"/>
                    </a:lnTo>
                    <a:lnTo>
                      <a:pt x="385" y="601"/>
                    </a:lnTo>
                    <a:lnTo>
                      <a:pt x="403" y="605"/>
                    </a:lnTo>
                    <a:lnTo>
                      <a:pt x="417" y="614"/>
                    </a:lnTo>
                    <a:lnTo>
                      <a:pt x="427" y="626"/>
                    </a:lnTo>
                    <a:lnTo>
                      <a:pt x="460" y="651"/>
                    </a:lnTo>
                    <a:lnTo>
                      <a:pt x="463" y="666"/>
                    </a:lnTo>
                    <a:lnTo>
                      <a:pt x="504" y="673"/>
                    </a:lnTo>
                    <a:lnTo>
                      <a:pt x="518" y="661"/>
                    </a:lnTo>
                    <a:lnTo>
                      <a:pt x="537" y="652"/>
                    </a:lnTo>
                    <a:lnTo>
                      <a:pt x="551" y="650"/>
                    </a:lnTo>
                    <a:lnTo>
                      <a:pt x="566" y="652"/>
                    </a:lnTo>
                    <a:lnTo>
                      <a:pt x="576" y="669"/>
                    </a:lnTo>
                    <a:lnTo>
                      <a:pt x="583" y="641"/>
                    </a:lnTo>
                    <a:lnTo>
                      <a:pt x="587" y="633"/>
                    </a:lnTo>
                    <a:lnTo>
                      <a:pt x="596" y="605"/>
                    </a:lnTo>
                    <a:lnTo>
                      <a:pt x="607" y="597"/>
                    </a:lnTo>
                    <a:lnTo>
                      <a:pt x="613" y="589"/>
                    </a:lnTo>
                    <a:lnTo>
                      <a:pt x="616" y="569"/>
                    </a:lnTo>
                    <a:lnTo>
                      <a:pt x="616" y="558"/>
                    </a:lnTo>
                    <a:lnTo>
                      <a:pt x="602" y="555"/>
                    </a:lnTo>
                    <a:lnTo>
                      <a:pt x="596" y="547"/>
                    </a:lnTo>
                    <a:lnTo>
                      <a:pt x="581" y="508"/>
                    </a:lnTo>
                    <a:lnTo>
                      <a:pt x="561" y="493"/>
                    </a:lnTo>
                    <a:lnTo>
                      <a:pt x="551" y="479"/>
                    </a:lnTo>
                    <a:lnTo>
                      <a:pt x="541" y="434"/>
                    </a:lnTo>
                    <a:lnTo>
                      <a:pt x="519" y="411"/>
                    </a:lnTo>
                    <a:lnTo>
                      <a:pt x="518" y="391"/>
                    </a:lnTo>
                    <a:lnTo>
                      <a:pt x="512" y="376"/>
                    </a:lnTo>
                    <a:lnTo>
                      <a:pt x="492" y="351"/>
                    </a:lnTo>
                    <a:lnTo>
                      <a:pt x="501" y="318"/>
                    </a:lnTo>
                    <a:lnTo>
                      <a:pt x="496" y="307"/>
                    </a:lnTo>
                    <a:lnTo>
                      <a:pt x="501" y="282"/>
                    </a:lnTo>
                    <a:lnTo>
                      <a:pt x="534" y="261"/>
                    </a:lnTo>
                    <a:lnTo>
                      <a:pt x="545" y="240"/>
                    </a:lnTo>
                    <a:lnTo>
                      <a:pt x="550" y="215"/>
                    </a:lnTo>
                    <a:lnTo>
                      <a:pt x="545" y="186"/>
                    </a:lnTo>
                    <a:lnTo>
                      <a:pt x="506" y="179"/>
                    </a:lnTo>
                    <a:lnTo>
                      <a:pt x="489" y="183"/>
                    </a:lnTo>
                    <a:lnTo>
                      <a:pt x="470" y="176"/>
                    </a:lnTo>
                    <a:lnTo>
                      <a:pt x="459" y="164"/>
                    </a:lnTo>
                    <a:lnTo>
                      <a:pt x="449" y="146"/>
                    </a:lnTo>
                    <a:lnTo>
                      <a:pt x="452" y="127"/>
                    </a:lnTo>
                    <a:lnTo>
                      <a:pt x="463" y="109"/>
                    </a:lnTo>
                    <a:lnTo>
                      <a:pt x="462" y="97"/>
                    </a:lnTo>
                    <a:lnTo>
                      <a:pt x="453" y="90"/>
                    </a:lnTo>
                    <a:lnTo>
                      <a:pt x="440" y="91"/>
                    </a:lnTo>
                    <a:lnTo>
                      <a:pt x="421" y="98"/>
                    </a:lnTo>
                    <a:lnTo>
                      <a:pt x="416" y="82"/>
                    </a:lnTo>
                    <a:lnTo>
                      <a:pt x="400" y="71"/>
                    </a:lnTo>
                    <a:lnTo>
                      <a:pt x="407" y="51"/>
                    </a:lnTo>
                    <a:lnTo>
                      <a:pt x="405" y="41"/>
                    </a:lnTo>
                    <a:lnTo>
                      <a:pt x="372" y="15"/>
                    </a:lnTo>
                    <a:lnTo>
                      <a:pt x="349" y="19"/>
                    </a:lnTo>
                    <a:lnTo>
                      <a:pt x="329" y="27"/>
                    </a:lnTo>
                    <a:lnTo>
                      <a:pt x="303" y="26"/>
                    </a:lnTo>
                    <a:lnTo>
                      <a:pt x="276" y="47"/>
                    </a:lnTo>
                    <a:lnTo>
                      <a:pt x="253" y="55"/>
                    </a:lnTo>
                    <a:lnTo>
                      <a:pt x="232" y="50"/>
                    </a:lnTo>
                    <a:lnTo>
                      <a:pt x="225" y="34"/>
                    </a:lnTo>
                    <a:lnTo>
                      <a:pt x="212" y="32"/>
                    </a:lnTo>
                    <a:lnTo>
                      <a:pt x="198" y="29"/>
                    </a:lnTo>
                    <a:lnTo>
                      <a:pt x="183" y="21"/>
                    </a:lnTo>
                    <a:lnTo>
                      <a:pt x="173" y="8"/>
                    </a:lnTo>
                    <a:lnTo>
                      <a:pt x="154" y="4"/>
                    </a:lnTo>
                    <a:lnTo>
                      <a:pt x="137" y="8"/>
                    </a:lnTo>
                    <a:lnTo>
                      <a:pt x="121" y="0"/>
                    </a:lnTo>
                    <a:lnTo>
                      <a:pt x="107" y="5"/>
                    </a:lnTo>
                    <a:lnTo>
                      <a:pt x="104" y="15"/>
                    </a:lnTo>
                    <a:lnTo>
                      <a:pt x="105" y="36"/>
                    </a:lnTo>
                    <a:lnTo>
                      <a:pt x="98" y="48"/>
                    </a:lnTo>
                    <a:lnTo>
                      <a:pt x="84" y="46"/>
                    </a:lnTo>
                    <a:lnTo>
                      <a:pt x="65" y="19"/>
                    </a:lnTo>
                    <a:lnTo>
                      <a:pt x="45" y="29"/>
                    </a:lnTo>
                    <a:lnTo>
                      <a:pt x="35" y="40"/>
                    </a:lnTo>
                    <a:lnTo>
                      <a:pt x="40" y="59"/>
                    </a:lnTo>
                    <a:lnTo>
                      <a:pt x="30" y="84"/>
                    </a:lnTo>
                    <a:lnTo>
                      <a:pt x="20" y="100"/>
                    </a:lnTo>
                    <a:lnTo>
                      <a:pt x="0" y="118"/>
                    </a:lnTo>
                    <a:lnTo>
                      <a:pt x="26" y="171"/>
                    </a:lnTo>
                    <a:lnTo>
                      <a:pt x="42" y="191"/>
                    </a:lnTo>
                    <a:lnTo>
                      <a:pt x="53" y="229"/>
                    </a:lnTo>
                    <a:lnTo>
                      <a:pt x="81" y="265"/>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00" name="Freeform 436"/>
              <p:cNvSpPr>
                <a:spLocks/>
              </p:cNvSpPr>
              <p:nvPr/>
            </p:nvSpPr>
            <p:spPr bwMode="auto">
              <a:xfrm>
                <a:off x="4069" y="3064"/>
                <a:ext cx="350" cy="325"/>
              </a:xfrm>
              <a:custGeom>
                <a:avLst/>
                <a:gdLst>
                  <a:gd name="T0" fmla="*/ 0 w 1050"/>
                  <a:gd name="T1" fmla="*/ 0 h 976"/>
                  <a:gd name="T2" fmla="*/ 0 w 1050"/>
                  <a:gd name="T3" fmla="*/ 0 h 976"/>
                  <a:gd name="T4" fmla="*/ 0 w 1050"/>
                  <a:gd name="T5" fmla="*/ 0 h 976"/>
                  <a:gd name="T6" fmla="*/ 0 w 1050"/>
                  <a:gd name="T7" fmla="*/ 0 h 976"/>
                  <a:gd name="T8" fmla="*/ 0 w 1050"/>
                  <a:gd name="T9" fmla="*/ 0 h 976"/>
                  <a:gd name="T10" fmla="*/ 0 w 1050"/>
                  <a:gd name="T11" fmla="*/ 0 h 976"/>
                  <a:gd name="T12" fmla="*/ 0 w 1050"/>
                  <a:gd name="T13" fmla="*/ 0 h 976"/>
                  <a:gd name="T14" fmla="*/ 0 w 1050"/>
                  <a:gd name="T15" fmla="*/ 0 h 976"/>
                  <a:gd name="T16" fmla="*/ 0 w 1050"/>
                  <a:gd name="T17" fmla="*/ 0 h 976"/>
                  <a:gd name="T18" fmla="*/ 0 w 1050"/>
                  <a:gd name="T19" fmla="*/ 0 h 976"/>
                  <a:gd name="T20" fmla="*/ 0 w 1050"/>
                  <a:gd name="T21" fmla="*/ 0 h 976"/>
                  <a:gd name="T22" fmla="*/ 0 w 1050"/>
                  <a:gd name="T23" fmla="*/ 0 h 976"/>
                  <a:gd name="T24" fmla="*/ 0 w 1050"/>
                  <a:gd name="T25" fmla="*/ 0 h 976"/>
                  <a:gd name="T26" fmla="*/ 0 w 1050"/>
                  <a:gd name="T27" fmla="*/ 0 h 976"/>
                  <a:gd name="T28" fmla="*/ 0 w 1050"/>
                  <a:gd name="T29" fmla="*/ 0 h 976"/>
                  <a:gd name="T30" fmla="*/ 0 w 1050"/>
                  <a:gd name="T31" fmla="*/ 0 h 976"/>
                  <a:gd name="T32" fmla="*/ 0 w 1050"/>
                  <a:gd name="T33" fmla="*/ 0 h 976"/>
                  <a:gd name="T34" fmla="*/ 0 w 1050"/>
                  <a:gd name="T35" fmla="*/ 0 h 976"/>
                  <a:gd name="T36" fmla="*/ 0 w 1050"/>
                  <a:gd name="T37" fmla="*/ 0 h 976"/>
                  <a:gd name="T38" fmla="*/ 0 w 1050"/>
                  <a:gd name="T39" fmla="*/ 0 h 976"/>
                  <a:gd name="T40" fmla="*/ 0 w 1050"/>
                  <a:gd name="T41" fmla="*/ 0 h 976"/>
                  <a:gd name="T42" fmla="*/ 0 w 1050"/>
                  <a:gd name="T43" fmla="*/ 0 h 976"/>
                  <a:gd name="T44" fmla="*/ 0 w 1050"/>
                  <a:gd name="T45" fmla="*/ 0 h 976"/>
                  <a:gd name="T46" fmla="*/ 0 w 1050"/>
                  <a:gd name="T47" fmla="*/ 0 h 976"/>
                  <a:gd name="T48" fmla="*/ 0 w 1050"/>
                  <a:gd name="T49" fmla="*/ 0 h 976"/>
                  <a:gd name="T50" fmla="*/ 0 w 1050"/>
                  <a:gd name="T51" fmla="*/ 0 h 976"/>
                  <a:gd name="T52" fmla="*/ 0 w 1050"/>
                  <a:gd name="T53" fmla="*/ 0 h 976"/>
                  <a:gd name="T54" fmla="*/ 0 w 1050"/>
                  <a:gd name="T55" fmla="*/ 0 h 976"/>
                  <a:gd name="T56" fmla="*/ 0 w 1050"/>
                  <a:gd name="T57" fmla="*/ 0 h 976"/>
                  <a:gd name="T58" fmla="*/ 0 w 1050"/>
                  <a:gd name="T59" fmla="*/ 0 h 976"/>
                  <a:gd name="T60" fmla="*/ 0 w 1050"/>
                  <a:gd name="T61" fmla="*/ 0 h 976"/>
                  <a:gd name="T62" fmla="*/ 0 w 1050"/>
                  <a:gd name="T63" fmla="*/ 0 h 976"/>
                  <a:gd name="T64" fmla="*/ 0 w 1050"/>
                  <a:gd name="T65" fmla="*/ 0 h 976"/>
                  <a:gd name="T66" fmla="*/ 0 w 1050"/>
                  <a:gd name="T67" fmla="*/ 0 h 976"/>
                  <a:gd name="T68" fmla="*/ 0 w 1050"/>
                  <a:gd name="T69" fmla="*/ 0 h 976"/>
                  <a:gd name="T70" fmla="*/ 0 w 1050"/>
                  <a:gd name="T71" fmla="*/ 0 h 976"/>
                  <a:gd name="T72" fmla="*/ 0 w 1050"/>
                  <a:gd name="T73" fmla="*/ 0 h 976"/>
                  <a:gd name="T74" fmla="*/ 0 w 1050"/>
                  <a:gd name="T75" fmla="*/ 0 h 976"/>
                  <a:gd name="T76" fmla="*/ 0 w 1050"/>
                  <a:gd name="T77" fmla="*/ 0 h 976"/>
                  <a:gd name="T78" fmla="*/ 0 w 1050"/>
                  <a:gd name="T79" fmla="*/ 0 h 976"/>
                  <a:gd name="T80" fmla="*/ 0 w 1050"/>
                  <a:gd name="T81" fmla="*/ 0 h 976"/>
                  <a:gd name="T82" fmla="*/ 0 w 1050"/>
                  <a:gd name="T83" fmla="*/ 0 h 976"/>
                  <a:gd name="T84" fmla="*/ 0 w 1050"/>
                  <a:gd name="T85" fmla="*/ 0 h 976"/>
                  <a:gd name="T86" fmla="*/ 0 w 1050"/>
                  <a:gd name="T87" fmla="*/ 0 h 976"/>
                  <a:gd name="T88" fmla="*/ 0 w 1050"/>
                  <a:gd name="T89" fmla="*/ 0 h 976"/>
                  <a:gd name="T90" fmla="*/ 0 w 1050"/>
                  <a:gd name="T91" fmla="*/ 0 h 976"/>
                  <a:gd name="T92" fmla="*/ 0 w 1050"/>
                  <a:gd name="T93" fmla="*/ 0 h 976"/>
                  <a:gd name="T94" fmla="*/ 0 w 1050"/>
                  <a:gd name="T95" fmla="*/ 0 h 976"/>
                  <a:gd name="T96" fmla="*/ 0 w 1050"/>
                  <a:gd name="T97" fmla="*/ 0 h 976"/>
                  <a:gd name="T98" fmla="*/ 0 w 1050"/>
                  <a:gd name="T99" fmla="*/ 0 h 976"/>
                  <a:gd name="T100" fmla="*/ 0 w 1050"/>
                  <a:gd name="T101" fmla="*/ 0 h 976"/>
                  <a:gd name="T102" fmla="*/ 0 w 1050"/>
                  <a:gd name="T103" fmla="*/ 0 h 976"/>
                  <a:gd name="T104" fmla="*/ 0 w 1050"/>
                  <a:gd name="T105" fmla="*/ 0 h 976"/>
                  <a:gd name="T106" fmla="*/ 0 w 1050"/>
                  <a:gd name="T107" fmla="*/ 0 h 976"/>
                  <a:gd name="T108" fmla="*/ 0 w 1050"/>
                  <a:gd name="T109" fmla="*/ 0 h 9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50"/>
                  <a:gd name="T166" fmla="*/ 0 h 976"/>
                  <a:gd name="T167" fmla="*/ 1050 w 1050"/>
                  <a:gd name="T168" fmla="*/ 976 h 9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50" h="976">
                    <a:moveTo>
                      <a:pt x="373" y="273"/>
                    </a:moveTo>
                    <a:lnTo>
                      <a:pt x="390" y="284"/>
                    </a:lnTo>
                    <a:lnTo>
                      <a:pt x="424" y="294"/>
                    </a:lnTo>
                    <a:lnTo>
                      <a:pt x="440" y="302"/>
                    </a:lnTo>
                    <a:lnTo>
                      <a:pt x="460" y="318"/>
                    </a:lnTo>
                    <a:lnTo>
                      <a:pt x="491" y="333"/>
                    </a:lnTo>
                    <a:lnTo>
                      <a:pt x="510" y="338"/>
                    </a:lnTo>
                    <a:lnTo>
                      <a:pt x="521" y="347"/>
                    </a:lnTo>
                    <a:lnTo>
                      <a:pt x="612" y="384"/>
                    </a:lnTo>
                    <a:lnTo>
                      <a:pt x="629" y="394"/>
                    </a:lnTo>
                    <a:lnTo>
                      <a:pt x="644" y="408"/>
                    </a:lnTo>
                    <a:lnTo>
                      <a:pt x="660" y="413"/>
                    </a:lnTo>
                    <a:lnTo>
                      <a:pt x="668" y="429"/>
                    </a:lnTo>
                    <a:lnTo>
                      <a:pt x="680" y="437"/>
                    </a:lnTo>
                    <a:lnTo>
                      <a:pt x="697" y="444"/>
                    </a:lnTo>
                    <a:lnTo>
                      <a:pt x="717" y="463"/>
                    </a:lnTo>
                    <a:lnTo>
                      <a:pt x="726" y="483"/>
                    </a:lnTo>
                    <a:lnTo>
                      <a:pt x="740" y="487"/>
                    </a:lnTo>
                    <a:lnTo>
                      <a:pt x="753" y="508"/>
                    </a:lnTo>
                    <a:lnTo>
                      <a:pt x="763" y="516"/>
                    </a:lnTo>
                    <a:lnTo>
                      <a:pt x="781" y="520"/>
                    </a:lnTo>
                    <a:lnTo>
                      <a:pt x="805" y="534"/>
                    </a:lnTo>
                    <a:lnTo>
                      <a:pt x="818" y="536"/>
                    </a:lnTo>
                    <a:lnTo>
                      <a:pt x="840" y="557"/>
                    </a:lnTo>
                    <a:lnTo>
                      <a:pt x="856" y="565"/>
                    </a:lnTo>
                    <a:lnTo>
                      <a:pt x="882" y="573"/>
                    </a:lnTo>
                    <a:lnTo>
                      <a:pt x="879" y="588"/>
                    </a:lnTo>
                    <a:lnTo>
                      <a:pt x="903" y="587"/>
                    </a:lnTo>
                    <a:lnTo>
                      <a:pt x="908" y="595"/>
                    </a:lnTo>
                    <a:lnTo>
                      <a:pt x="916" y="600"/>
                    </a:lnTo>
                    <a:lnTo>
                      <a:pt x="918" y="616"/>
                    </a:lnTo>
                    <a:lnTo>
                      <a:pt x="938" y="648"/>
                    </a:lnTo>
                    <a:lnTo>
                      <a:pt x="961" y="661"/>
                    </a:lnTo>
                    <a:lnTo>
                      <a:pt x="993" y="693"/>
                    </a:lnTo>
                    <a:lnTo>
                      <a:pt x="1013" y="723"/>
                    </a:lnTo>
                    <a:lnTo>
                      <a:pt x="1029" y="741"/>
                    </a:lnTo>
                    <a:lnTo>
                      <a:pt x="1036" y="757"/>
                    </a:lnTo>
                    <a:lnTo>
                      <a:pt x="1036" y="779"/>
                    </a:lnTo>
                    <a:lnTo>
                      <a:pt x="1046" y="795"/>
                    </a:lnTo>
                    <a:lnTo>
                      <a:pt x="1050" y="812"/>
                    </a:lnTo>
                    <a:lnTo>
                      <a:pt x="1046" y="829"/>
                    </a:lnTo>
                    <a:lnTo>
                      <a:pt x="1032" y="845"/>
                    </a:lnTo>
                    <a:lnTo>
                      <a:pt x="1020" y="880"/>
                    </a:lnTo>
                    <a:lnTo>
                      <a:pt x="1016" y="913"/>
                    </a:lnTo>
                    <a:lnTo>
                      <a:pt x="1019" y="936"/>
                    </a:lnTo>
                    <a:lnTo>
                      <a:pt x="1017" y="956"/>
                    </a:lnTo>
                    <a:lnTo>
                      <a:pt x="1012" y="970"/>
                    </a:lnTo>
                    <a:lnTo>
                      <a:pt x="1000" y="976"/>
                    </a:lnTo>
                    <a:lnTo>
                      <a:pt x="986" y="968"/>
                    </a:lnTo>
                    <a:lnTo>
                      <a:pt x="970" y="950"/>
                    </a:lnTo>
                    <a:lnTo>
                      <a:pt x="952" y="944"/>
                    </a:lnTo>
                    <a:lnTo>
                      <a:pt x="931" y="929"/>
                    </a:lnTo>
                    <a:lnTo>
                      <a:pt x="921" y="909"/>
                    </a:lnTo>
                    <a:lnTo>
                      <a:pt x="911" y="895"/>
                    </a:lnTo>
                    <a:lnTo>
                      <a:pt x="898" y="884"/>
                    </a:lnTo>
                    <a:lnTo>
                      <a:pt x="895" y="877"/>
                    </a:lnTo>
                    <a:lnTo>
                      <a:pt x="898" y="870"/>
                    </a:lnTo>
                    <a:lnTo>
                      <a:pt x="909" y="869"/>
                    </a:lnTo>
                    <a:lnTo>
                      <a:pt x="908" y="858"/>
                    </a:lnTo>
                    <a:lnTo>
                      <a:pt x="895" y="847"/>
                    </a:lnTo>
                    <a:lnTo>
                      <a:pt x="896" y="841"/>
                    </a:lnTo>
                    <a:lnTo>
                      <a:pt x="903" y="834"/>
                    </a:lnTo>
                    <a:lnTo>
                      <a:pt x="902" y="829"/>
                    </a:lnTo>
                    <a:lnTo>
                      <a:pt x="890" y="811"/>
                    </a:lnTo>
                    <a:lnTo>
                      <a:pt x="874" y="795"/>
                    </a:lnTo>
                    <a:lnTo>
                      <a:pt x="872" y="787"/>
                    </a:lnTo>
                    <a:lnTo>
                      <a:pt x="870" y="769"/>
                    </a:lnTo>
                    <a:lnTo>
                      <a:pt x="874" y="763"/>
                    </a:lnTo>
                    <a:lnTo>
                      <a:pt x="846" y="745"/>
                    </a:lnTo>
                    <a:lnTo>
                      <a:pt x="811" y="738"/>
                    </a:lnTo>
                    <a:lnTo>
                      <a:pt x="750" y="738"/>
                    </a:lnTo>
                    <a:lnTo>
                      <a:pt x="746" y="730"/>
                    </a:lnTo>
                    <a:lnTo>
                      <a:pt x="700" y="715"/>
                    </a:lnTo>
                    <a:lnTo>
                      <a:pt x="687" y="704"/>
                    </a:lnTo>
                    <a:lnTo>
                      <a:pt x="665" y="695"/>
                    </a:lnTo>
                    <a:lnTo>
                      <a:pt x="664" y="690"/>
                    </a:lnTo>
                    <a:lnTo>
                      <a:pt x="668" y="680"/>
                    </a:lnTo>
                    <a:lnTo>
                      <a:pt x="670" y="670"/>
                    </a:lnTo>
                    <a:lnTo>
                      <a:pt x="675" y="665"/>
                    </a:lnTo>
                    <a:lnTo>
                      <a:pt x="690" y="666"/>
                    </a:lnTo>
                    <a:lnTo>
                      <a:pt x="696" y="665"/>
                    </a:lnTo>
                    <a:lnTo>
                      <a:pt x="696" y="658"/>
                    </a:lnTo>
                    <a:lnTo>
                      <a:pt x="690" y="655"/>
                    </a:lnTo>
                    <a:lnTo>
                      <a:pt x="673" y="654"/>
                    </a:lnTo>
                    <a:lnTo>
                      <a:pt x="661" y="658"/>
                    </a:lnTo>
                    <a:lnTo>
                      <a:pt x="649" y="648"/>
                    </a:lnTo>
                    <a:lnTo>
                      <a:pt x="641" y="644"/>
                    </a:lnTo>
                    <a:lnTo>
                      <a:pt x="626" y="644"/>
                    </a:lnTo>
                    <a:lnTo>
                      <a:pt x="595" y="661"/>
                    </a:lnTo>
                    <a:lnTo>
                      <a:pt x="585" y="669"/>
                    </a:lnTo>
                    <a:lnTo>
                      <a:pt x="567" y="700"/>
                    </a:lnTo>
                    <a:lnTo>
                      <a:pt x="551" y="686"/>
                    </a:lnTo>
                    <a:lnTo>
                      <a:pt x="537" y="658"/>
                    </a:lnTo>
                    <a:lnTo>
                      <a:pt x="525" y="659"/>
                    </a:lnTo>
                    <a:lnTo>
                      <a:pt x="518" y="654"/>
                    </a:lnTo>
                    <a:lnTo>
                      <a:pt x="515" y="636"/>
                    </a:lnTo>
                    <a:lnTo>
                      <a:pt x="521" y="618"/>
                    </a:lnTo>
                    <a:lnTo>
                      <a:pt x="520" y="601"/>
                    </a:lnTo>
                    <a:lnTo>
                      <a:pt x="512" y="584"/>
                    </a:lnTo>
                    <a:lnTo>
                      <a:pt x="512" y="569"/>
                    </a:lnTo>
                    <a:lnTo>
                      <a:pt x="486" y="545"/>
                    </a:lnTo>
                    <a:lnTo>
                      <a:pt x="472" y="538"/>
                    </a:lnTo>
                    <a:lnTo>
                      <a:pt x="460" y="552"/>
                    </a:lnTo>
                    <a:lnTo>
                      <a:pt x="427" y="558"/>
                    </a:lnTo>
                    <a:lnTo>
                      <a:pt x="393" y="529"/>
                    </a:lnTo>
                    <a:lnTo>
                      <a:pt x="385" y="513"/>
                    </a:lnTo>
                    <a:lnTo>
                      <a:pt x="367" y="495"/>
                    </a:lnTo>
                    <a:lnTo>
                      <a:pt x="335" y="477"/>
                    </a:lnTo>
                    <a:lnTo>
                      <a:pt x="315" y="463"/>
                    </a:lnTo>
                    <a:lnTo>
                      <a:pt x="312" y="455"/>
                    </a:lnTo>
                    <a:lnTo>
                      <a:pt x="321" y="447"/>
                    </a:lnTo>
                    <a:lnTo>
                      <a:pt x="321" y="438"/>
                    </a:lnTo>
                    <a:lnTo>
                      <a:pt x="308" y="407"/>
                    </a:lnTo>
                    <a:lnTo>
                      <a:pt x="289" y="391"/>
                    </a:lnTo>
                    <a:lnTo>
                      <a:pt x="273" y="369"/>
                    </a:lnTo>
                    <a:lnTo>
                      <a:pt x="257" y="375"/>
                    </a:lnTo>
                    <a:lnTo>
                      <a:pt x="241" y="388"/>
                    </a:lnTo>
                    <a:lnTo>
                      <a:pt x="217" y="388"/>
                    </a:lnTo>
                    <a:lnTo>
                      <a:pt x="176" y="397"/>
                    </a:lnTo>
                    <a:lnTo>
                      <a:pt x="137" y="390"/>
                    </a:lnTo>
                    <a:lnTo>
                      <a:pt x="120" y="394"/>
                    </a:lnTo>
                    <a:lnTo>
                      <a:pt x="101" y="387"/>
                    </a:lnTo>
                    <a:lnTo>
                      <a:pt x="90" y="375"/>
                    </a:lnTo>
                    <a:lnTo>
                      <a:pt x="80" y="357"/>
                    </a:lnTo>
                    <a:lnTo>
                      <a:pt x="83" y="338"/>
                    </a:lnTo>
                    <a:lnTo>
                      <a:pt x="94" y="320"/>
                    </a:lnTo>
                    <a:lnTo>
                      <a:pt x="93" y="308"/>
                    </a:lnTo>
                    <a:lnTo>
                      <a:pt x="84" y="301"/>
                    </a:lnTo>
                    <a:lnTo>
                      <a:pt x="71" y="302"/>
                    </a:lnTo>
                    <a:lnTo>
                      <a:pt x="52" y="309"/>
                    </a:lnTo>
                    <a:lnTo>
                      <a:pt x="47" y="293"/>
                    </a:lnTo>
                    <a:lnTo>
                      <a:pt x="31" y="282"/>
                    </a:lnTo>
                    <a:lnTo>
                      <a:pt x="38" y="262"/>
                    </a:lnTo>
                    <a:lnTo>
                      <a:pt x="36" y="252"/>
                    </a:lnTo>
                    <a:lnTo>
                      <a:pt x="3" y="226"/>
                    </a:lnTo>
                    <a:lnTo>
                      <a:pt x="0" y="202"/>
                    </a:lnTo>
                    <a:lnTo>
                      <a:pt x="9" y="151"/>
                    </a:lnTo>
                    <a:lnTo>
                      <a:pt x="18" y="136"/>
                    </a:lnTo>
                    <a:lnTo>
                      <a:pt x="35" y="118"/>
                    </a:lnTo>
                    <a:lnTo>
                      <a:pt x="42" y="104"/>
                    </a:lnTo>
                    <a:lnTo>
                      <a:pt x="36" y="65"/>
                    </a:lnTo>
                    <a:lnTo>
                      <a:pt x="49" y="45"/>
                    </a:lnTo>
                    <a:lnTo>
                      <a:pt x="49" y="29"/>
                    </a:lnTo>
                    <a:lnTo>
                      <a:pt x="54" y="8"/>
                    </a:lnTo>
                    <a:lnTo>
                      <a:pt x="72" y="14"/>
                    </a:lnTo>
                    <a:lnTo>
                      <a:pt x="114" y="14"/>
                    </a:lnTo>
                    <a:lnTo>
                      <a:pt x="133" y="11"/>
                    </a:lnTo>
                    <a:lnTo>
                      <a:pt x="153" y="11"/>
                    </a:lnTo>
                    <a:lnTo>
                      <a:pt x="199" y="4"/>
                    </a:lnTo>
                    <a:lnTo>
                      <a:pt x="224" y="11"/>
                    </a:lnTo>
                    <a:lnTo>
                      <a:pt x="326" y="0"/>
                    </a:lnTo>
                    <a:lnTo>
                      <a:pt x="338" y="7"/>
                    </a:lnTo>
                    <a:lnTo>
                      <a:pt x="354" y="23"/>
                    </a:lnTo>
                    <a:lnTo>
                      <a:pt x="355" y="37"/>
                    </a:lnTo>
                    <a:lnTo>
                      <a:pt x="365" y="58"/>
                    </a:lnTo>
                    <a:lnTo>
                      <a:pt x="365" y="72"/>
                    </a:lnTo>
                    <a:lnTo>
                      <a:pt x="360" y="82"/>
                    </a:lnTo>
                    <a:lnTo>
                      <a:pt x="323" y="122"/>
                    </a:lnTo>
                    <a:lnTo>
                      <a:pt x="302" y="132"/>
                    </a:lnTo>
                    <a:lnTo>
                      <a:pt x="282" y="148"/>
                    </a:lnTo>
                    <a:lnTo>
                      <a:pt x="277" y="165"/>
                    </a:lnTo>
                    <a:lnTo>
                      <a:pt x="280" y="193"/>
                    </a:lnTo>
                    <a:lnTo>
                      <a:pt x="293" y="214"/>
                    </a:lnTo>
                    <a:lnTo>
                      <a:pt x="313" y="234"/>
                    </a:lnTo>
                    <a:lnTo>
                      <a:pt x="339" y="248"/>
                    </a:lnTo>
                    <a:lnTo>
                      <a:pt x="373" y="273"/>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501" name="Freeform 437"/>
              <p:cNvSpPr>
                <a:spLocks/>
              </p:cNvSpPr>
              <p:nvPr/>
            </p:nvSpPr>
            <p:spPr bwMode="auto">
              <a:xfrm>
                <a:off x="4110" y="3187"/>
                <a:ext cx="148" cy="186"/>
              </a:xfrm>
              <a:custGeom>
                <a:avLst/>
                <a:gdLst>
                  <a:gd name="T0" fmla="*/ 0 w 444"/>
                  <a:gd name="T1" fmla="*/ 0 h 557"/>
                  <a:gd name="T2" fmla="*/ 0 w 444"/>
                  <a:gd name="T3" fmla="*/ 0 h 557"/>
                  <a:gd name="T4" fmla="*/ 0 w 444"/>
                  <a:gd name="T5" fmla="*/ 0 h 557"/>
                  <a:gd name="T6" fmla="*/ 0 w 444"/>
                  <a:gd name="T7" fmla="*/ 0 h 557"/>
                  <a:gd name="T8" fmla="*/ 0 w 444"/>
                  <a:gd name="T9" fmla="*/ 0 h 557"/>
                  <a:gd name="T10" fmla="*/ 0 w 444"/>
                  <a:gd name="T11" fmla="*/ 0 h 557"/>
                  <a:gd name="T12" fmla="*/ 0 w 444"/>
                  <a:gd name="T13" fmla="*/ 0 h 557"/>
                  <a:gd name="T14" fmla="*/ 0 w 444"/>
                  <a:gd name="T15" fmla="*/ 0 h 557"/>
                  <a:gd name="T16" fmla="*/ 0 w 444"/>
                  <a:gd name="T17" fmla="*/ 0 h 557"/>
                  <a:gd name="T18" fmla="*/ 0 w 444"/>
                  <a:gd name="T19" fmla="*/ 0 h 557"/>
                  <a:gd name="T20" fmla="*/ 0 w 444"/>
                  <a:gd name="T21" fmla="*/ 0 h 557"/>
                  <a:gd name="T22" fmla="*/ 0 w 444"/>
                  <a:gd name="T23" fmla="*/ 0 h 557"/>
                  <a:gd name="T24" fmla="*/ 0 w 444"/>
                  <a:gd name="T25" fmla="*/ 0 h 557"/>
                  <a:gd name="T26" fmla="*/ 0 w 444"/>
                  <a:gd name="T27" fmla="*/ 0 h 557"/>
                  <a:gd name="T28" fmla="*/ 0 w 444"/>
                  <a:gd name="T29" fmla="*/ 0 h 557"/>
                  <a:gd name="T30" fmla="*/ 0 w 444"/>
                  <a:gd name="T31" fmla="*/ 0 h 557"/>
                  <a:gd name="T32" fmla="*/ 0 w 444"/>
                  <a:gd name="T33" fmla="*/ 0 h 557"/>
                  <a:gd name="T34" fmla="*/ 0 w 444"/>
                  <a:gd name="T35" fmla="*/ 0 h 557"/>
                  <a:gd name="T36" fmla="*/ 0 w 444"/>
                  <a:gd name="T37" fmla="*/ 0 h 557"/>
                  <a:gd name="T38" fmla="*/ 0 w 444"/>
                  <a:gd name="T39" fmla="*/ 0 h 557"/>
                  <a:gd name="T40" fmla="*/ 0 w 444"/>
                  <a:gd name="T41" fmla="*/ 0 h 557"/>
                  <a:gd name="T42" fmla="*/ 0 w 444"/>
                  <a:gd name="T43" fmla="*/ 0 h 557"/>
                  <a:gd name="T44" fmla="*/ 0 w 444"/>
                  <a:gd name="T45" fmla="*/ 0 h 557"/>
                  <a:gd name="T46" fmla="*/ 0 w 444"/>
                  <a:gd name="T47" fmla="*/ 0 h 557"/>
                  <a:gd name="T48" fmla="*/ 0 w 444"/>
                  <a:gd name="T49" fmla="*/ 0 h 557"/>
                  <a:gd name="T50" fmla="*/ 0 w 444"/>
                  <a:gd name="T51" fmla="*/ 0 h 557"/>
                  <a:gd name="T52" fmla="*/ 0 w 444"/>
                  <a:gd name="T53" fmla="*/ 0 h 557"/>
                  <a:gd name="T54" fmla="*/ 0 w 444"/>
                  <a:gd name="T55" fmla="*/ 0 h 557"/>
                  <a:gd name="T56" fmla="*/ 0 w 444"/>
                  <a:gd name="T57" fmla="*/ 0 h 557"/>
                  <a:gd name="T58" fmla="*/ 0 w 444"/>
                  <a:gd name="T59" fmla="*/ 0 h 557"/>
                  <a:gd name="T60" fmla="*/ 0 w 444"/>
                  <a:gd name="T61" fmla="*/ 0 h 557"/>
                  <a:gd name="T62" fmla="*/ 0 w 444"/>
                  <a:gd name="T63" fmla="*/ 0 h 557"/>
                  <a:gd name="T64" fmla="*/ 0 w 444"/>
                  <a:gd name="T65" fmla="*/ 0 h 557"/>
                  <a:gd name="T66" fmla="*/ 0 w 444"/>
                  <a:gd name="T67" fmla="*/ 0 h 557"/>
                  <a:gd name="T68" fmla="*/ 0 w 444"/>
                  <a:gd name="T69" fmla="*/ 0 h 557"/>
                  <a:gd name="T70" fmla="*/ 0 w 444"/>
                  <a:gd name="T71" fmla="*/ 0 h 557"/>
                  <a:gd name="T72" fmla="*/ 0 w 444"/>
                  <a:gd name="T73" fmla="*/ 0 h 557"/>
                  <a:gd name="T74" fmla="*/ 0 w 444"/>
                  <a:gd name="T75" fmla="*/ 0 h 557"/>
                  <a:gd name="T76" fmla="*/ 0 w 444"/>
                  <a:gd name="T77" fmla="*/ 0 h 5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4"/>
                  <a:gd name="T118" fmla="*/ 0 h 557"/>
                  <a:gd name="T119" fmla="*/ 444 w 444"/>
                  <a:gd name="T120" fmla="*/ 557 h 5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4" h="557">
                    <a:moveTo>
                      <a:pt x="297" y="483"/>
                    </a:moveTo>
                    <a:lnTo>
                      <a:pt x="313" y="469"/>
                    </a:lnTo>
                    <a:lnTo>
                      <a:pt x="323" y="469"/>
                    </a:lnTo>
                    <a:lnTo>
                      <a:pt x="372" y="476"/>
                    </a:lnTo>
                    <a:lnTo>
                      <a:pt x="392" y="443"/>
                    </a:lnTo>
                    <a:lnTo>
                      <a:pt x="405" y="415"/>
                    </a:lnTo>
                    <a:lnTo>
                      <a:pt x="415" y="386"/>
                    </a:lnTo>
                    <a:lnTo>
                      <a:pt x="424" y="371"/>
                    </a:lnTo>
                    <a:lnTo>
                      <a:pt x="431" y="350"/>
                    </a:lnTo>
                    <a:lnTo>
                      <a:pt x="444" y="331"/>
                    </a:lnTo>
                    <a:lnTo>
                      <a:pt x="428" y="317"/>
                    </a:lnTo>
                    <a:lnTo>
                      <a:pt x="414" y="289"/>
                    </a:lnTo>
                    <a:lnTo>
                      <a:pt x="402" y="290"/>
                    </a:lnTo>
                    <a:lnTo>
                      <a:pt x="395" y="285"/>
                    </a:lnTo>
                    <a:lnTo>
                      <a:pt x="392" y="267"/>
                    </a:lnTo>
                    <a:lnTo>
                      <a:pt x="398" y="249"/>
                    </a:lnTo>
                    <a:lnTo>
                      <a:pt x="397" y="232"/>
                    </a:lnTo>
                    <a:lnTo>
                      <a:pt x="389" y="215"/>
                    </a:lnTo>
                    <a:lnTo>
                      <a:pt x="389" y="200"/>
                    </a:lnTo>
                    <a:lnTo>
                      <a:pt x="363" y="176"/>
                    </a:lnTo>
                    <a:lnTo>
                      <a:pt x="349" y="169"/>
                    </a:lnTo>
                    <a:lnTo>
                      <a:pt x="337" y="183"/>
                    </a:lnTo>
                    <a:lnTo>
                      <a:pt x="304" y="189"/>
                    </a:lnTo>
                    <a:lnTo>
                      <a:pt x="270" y="160"/>
                    </a:lnTo>
                    <a:lnTo>
                      <a:pt x="262" y="144"/>
                    </a:lnTo>
                    <a:lnTo>
                      <a:pt x="244" y="126"/>
                    </a:lnTo>
                    <a:lnTo>
                      <a:pt x="212" y="108"/>
                    </a:lnTo>
                    <a:lnTo>
                      <a:pt x="192" y="94"/>
                    </a:lnTo>
                    <a:lnTo>
                      <a:pt x="189" y="86"/>
                    </a:lnTo>
                    <a:lnTo>
                      <a:pt x="198" y="78"/>
                    </a:lnTo>
                    <a:lnTo>
                      <a:pt x="198" y="69"/>
                    </a:lnTo>
                    <a:lnTo>
                      <a:pt x="185" y="38"/>
                    </a:lnTo>
                    <a:lnTo>
                      <a:pt x="166" y="22"/>
                    </a:lnTo>
                    <a:lnTo>
                      <a:pt x="150" y="0"/>
                    </a:lnTo>
                    <a:lnTo>
                      <a:pt x="134" y="6"/>
                    </a:lnTo>
                    <a:lnTo>
                      <a:pt x="118" y="19"/>
                    </a:lnTo>
                    <a:lnTo>
                      <a:pt x="94" y="19"/>
                    </a:lnTo>
                    <a:lnTo>
                      <a:pt x="53" y="28"/>
                    </a:lnTo>
                    <a:lnTo>
                      <a:pt x="58" y="57"/>
                    </a:lnTo>
                    <a:lnTo>
                      <a:pt x="53" y="82"/>
                    </a:lnTo>
                    <a:lnTo>
                      <a:pt x="42" y="103"/>
                    </a:lnTo>
                    <a:lnTo>
                      <a:pt x="9" y="124"/>
                    </a:lnTo>
                    <a:lnTo>
                      <a:pt x="4" y="149"/>
                    </a:lnTo>
                    <a:lnTo>
                      <a:pt x="9" y="160"/>
                    </a:lnTo>
                    <a:lnTo>
                      <a:pt x="0" y="193"/>
                    </a:lnTo>
                    <a:lnTo>
                      <a:pt x="20" y="218"/>
                    </a:lnTo>
                    <a:lnTo>
                      <a:pt x="26" y="233"/>
                    </a:lnTo>
                    <a:lnTo>
                      <a:pt x="27" y="253"/>
                    </a:lnTo>
                    <a:lnTo>
                      <a:pt x="49" y="276"/>
                    </a:lnTo>
                    <a:lnTo>
                      <a:pt x="59" y="321"/>
                    </a:lnTo>
                    <a:lnTo>
                      <a:pt x="69" y="335"/>
                    </a:lnTo>
                    <a:lnTo>
                      <a:pt x="89" y="350"/>
                    </a:lnTo>
                    <a:lnTo>
                      <a:pt x="104" y="389"/>
                    </a:lnTo>
                    <a:lnTo>
                      <a:pt x="110" y="397"/>
                    </a:lnTo>
                    <a:lnTo>
                      <a:pt x="124" y="400"/>
                    </a:lnTo>
                    <a:lnTo>
                      <a:pt x="124" y="411"/>
                    </a:lnTo>
                    <a:lnTo>
                      <a:pt x="121" y="431"/>
                    </a:lnTo>
                    <a:lnTo>
                      <a:pt x="115" y="439"/>
                    </a:lnTo>
                    <a:lnTo>
                      <a:pt x="104" y="447"/>
                    </a:lnTo>
                    <a:lnTo>
                      <a:pt x="95" y="475"/>
                    </a:lnTo>
                    <a:lnTo>
                      <a:pt x="91" y="483"/>
                    </a:lnTo>
                    <a:lnTo>
                      <a:pt x="84" y="511"/>
                    </a:lnTo>
                    <a:lnTo>
                      <a:pt x="104" y="549"/>
                    </a:lnTo>
                    <a:lnTo>
                      <a:pt x="115" y="535"/>
                    </a:lnTo>
                    <a:lnTo>
                      <a:pt x="130" y="507"/>
                    </a:lnTo>
                    <a:lnTo>
                      <a:pt x="144" y="504"/>
                    </a:lnTo>
                    <a:lnTo>
                      <a:pt x="173" y="521"/>
                    </a:lnTo>
                    <a:lnTo>
                      <a:pt x="192" y="526"/>
                    </a:lnTo>
                    <a:lnTo>
                      <a:pt x="193" y="547"/>
                    </a:lnTo>
                    <a:lnTo>
                      <a:pt x="205" y="550"/>
                    </a:lnTo>
                    <a:lnTo>
                      <a:pt x="261" y="546"/>
                    </a:lnTo>
                    <a:lnTo>
                      <a:pt x="267" y="554"/>
                    </a:lnTo>
                    <a:lnTo>
                      <a:pt x="274" y="557"/>
                    </a:lnTo>
                    <a:lnTo>
                      <a:pt x="278" y="553"/>
                    </a:lnTo>
                    <a:lnTo>
                      <a:pt x="277" y="537"/>
                    </a:lnTo>
                    <a:lnTo>
                      <a:pt x="286" y="525"/>
                    </a:lnTo>
                    <a:lnTo>
                      <a:pt x="284" y="496"/>
                    </a:lnTo>
                    <a:lnTo>
                      <a:pt x="297" y="483"/>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02" name="Freeform 438"/>
              <p:cNvSpPr>
                <a:spLocks/>
              </p:cNvSpPr>
              <p:nvPr/>
            </p:nvSpPr>
            <p:spPr bwMode="auto">
              <a:xfrm>
                <a:off x="4025" y="525"/>
                <a:ext cx="234" cy="179"/>
              </a:xfrm>
              <a:custGeom>
                <a:avLst/>
                <a:gdLst>
                  <a:gd name="T0" fmla="*/ 8 w 234"/>
                  <a:gd name="T1" fmla="*/ 102 h 179"/>
                  <a:gd name="T2" fmla="*/ 13 w 234"/>
                  <a:gd name="T3" fmla="*/ 77 h 179"/>
                  <a:gd name="T4" fmla="*/ 29 w 234"/>
                  <a:gd name="T5" fmla="*/ 62 h 179"/>
                  <a:gd name="T6" fmla="*/ 38 w 234"/>
                  <a:gd name="T7" fmla="*/ 61 h 179"/>
                  <a:gd name="T8" fmla="*/ 44 w 234"/>
                  <a:gd name="T9" fmla="*/ 48 h 179"/>
                  <a:gd name="T10" fmla="*/ 38 w 234"/>
                  <a:gd name="T11" fmla="*/ 40 h 179"/>
                  <a:gd name="T12" fmla="*/ 48 w 234"/>
                  <a:gd name="T13" fmla="*/ 28 h 179"/>
                  <a:gd name="T14" fmla="*/ 169 w 234"/>
                  <a:gd name="T15" fmla="*/ 0 h 179"/>
                  <a:gd name="T16" fmla="*/ 178 w 234"/>
                  <a:gd name="T17" fmla="*/ 17 h 179"/>
                  <a:gd name="T18" fmla="*/ 200 w 234"/>
                  <a:gd name="T19" fmla="*/ 29 h 179"/>
                  <a:gd name="T20" fmla="*/ 218 w 234"/>
                  <a:gd name="T21" fmla="*/ 38 h 179"/>
                  <a:gd name="T22" fmla="*/ 168 w 234"/>
                  <a:gd name="T23" fmla="*/ 33 h 179"/>
                  <a:gd name="T24" fmla="*/ 179 w 234"/>
                  <a:gd name="T25" fmla="*/ 40 h 179"/>
                  <a:gd name="T26" fmla="*/ 191 w 234"/>
                  <a:gd name="T27" fmla="*/ 39 h 179"/>
                  <a:gd name="T28" fmla="*/ 222 w 234"/>
                  <a:gd name="T29" fmla="*/ 43 h 179"/>
                  <a:gd name="T30" fmla="*/ 227 w 234"/>
                  <a:gd name="T31" fmla="*/ 53 h 179"/>
                  <a:gd name="T32" fmla="*/ 231 w 234"/>
                  <a:gd name="T33" fmla="*/ 63 h 179"/>
                  <a:gd name="T34" fmla="*/ 185 w 234"/>
                  <a:gd name="T35" fmla="*/ 62 h 179"/>
                  <a:gd name="T36" fmla="*/ 223 w 234"/>
                  <a:gd name="T37" fmla="*/ 83 h 179"/>
                  <a:gd name="T38" fmla="*/ 233 w 234"/>
                  <a:gd name="T39" fmla="*/ 88 h 179"/>
                  <a:gd name="T40" fmla="*/ 225 w 234"/>
                  <a:gd name="T41" fmla="*/ 89 h 179"/>
                  <a:gd name="T42" fmla="*/ 226 w 234"/>
                  <a:gd name="T43" fmla="*/ 100 h 179"/>
                  <a:gd name="T44" fmla="*/ 230 w 234"/>
                  <a:gd name="T45" fmla="*/ 106 h 179"/>
                  <a:gd name="T46" fmla="*/ 228 w 234"/>
                  <a:gd name="T47" fmla="*/ 113 h 179"/>
                  <a:gd name="T48" fmla="*/ 206 w 234"/>
                  <a:gd name="T49" fmla="*/ 106 h 179"/>
                  <a:gd name="T50" fmla="*/ 225 w 234"/>
                  <a:gd name="T51" fmla="*/ 126 h 179"/>
                  <a:gd name="T52" fmla="*/ 221 w 234"/>
                  <a:gd name="T53" fmla="*/ 132 h 179"/>
                  <a:gd name="T54" fmla="*/ 205 w 234"/>
                  <a:gd name="T55" fmla="*/ 128 h 179"/>
                  <a:gd name="T56" fmla="*/ 191 w 234"/>
                  <a:gd name="T57" fmla="*/ 120 h 179"/>
                  <a:gd name="T58" fmla="*/ 177 w 234"/>
                  <a:gd name="T59" fmla="*/ 116 h 179"/>
                  <a:gd name="T60" fmla="*/ 161 w 234"/>
                  <a:gd name="T61" fmla="*/ 116 h 179"/>
                  <a:gd name="T62" fmla="*/ 149 w 234"/>
                  <a:gd name="T63" fmla="*/ 122 h 179"/>
                  <a:gd name="T64" fmla="*/ 145 w 234"/>
                  <a:gd name="T65" fmla="*/ 141 h 179"/>
                  <a:gd name="T66" fmla="*/ 137 w 234"/>
                  <a:gd name="T67" fmla="*/ 162 h 179"/>
                  <a:gd name="T68" fmla="*/ 99 w 234"/>
                  <a:gd name="T69" fmla="*/ 168 h 179"/>
                  <a:gd name="T70" fmla="*/ 89 w 234"/>
                  <a:gd name="T71" fmla="*/ 178 h 179"/>
                  <a:gd name="T72" fmla="*/ 53 w 234"/>
                  <a:gd name="T73" fmla="*/ 156 h 179"/>
                  <a:gd name="T74" fmla="*/ 48 w 234"/>
                  <a:gd name="T75" fmla="*/ 135 h 179"/>
                  <a:gd name="T76" fmla="*/ 46 w 234"/>
                  <a:gd name="T77" fmla="*/ 116 h 179"/>
                  <a:gd name="T78" fmla="*/ 35 w 234"/>
                  <a:gd name="T79" fmla="*/ 113 h 179"/>
                  <a:gd name="T80" fmla="*/ 24 w 234"/>
                  <a:gd name="T81" fmla="*/ 120 h 179"/>
                  <a:gd name="T82" fmla="*/ 10 w 234"/>
                  <a:gd name="T83" fmla="*/ 119 h 1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79"/>
                  <a:gd name="T128" fmla="*/ 234 w 234"/>
                  <a:gd name="T129" fmla="*/ 179 h 1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79">
                    <a:moveTo>
                      <a:pt x="0" y="116"/>
                    </a:moveTo>
                    <a:lnTo>
                      <a:pt x="8" y="102"/>
                    </a:lnTo>
                    <a:lnTo>
                      <a:pt x="11" y="91"/>
                    </a:lnTo>
                    <a:lnTo>
                      <a:pt x="13" y="77"/>
                    </a:lnTo>
                    <a:lnTo>
                      <a:pt x="21" y="70"/>
                    </a:lnTo>
                    <a:lnTo>
                      <a:pt x="29" y="62"/>
                    </a:lnTo>
                    <a:lnTo>
                      <a:pt x="32" y="67"/>
                    </a:lnTo>
                    <a:lnTo>
                      <a:pt x="38" y="61"/>
                    </a:lnTo>
                    <a:lnTo>
                      <a:pt x="45" y="55"/>
                    </a:lnTo>
                    <a:lnTo>
                      <a:pt x="44" y="48"/>
                    </a:lnTo>
                    <a:lnTo>
                      <a:pt x="31" y="46"/>
                    </a:lnTo>
                    <a:lnTo>
                      <a:pt x="38" y="40"/>
                    </a:lnTo>
                    <a:lnTo>
                      <a:pt x="37" y="29"/>
                    </a:lnTo>
                    <a:lnTo>
                      <a:pt x="48" y="28"/>
                    </a:lnTo>
                    <a:lnTo>
                      <a:pt x="70" y="0"/>
                    </a:lnTo>
                    <a:lnTo>
                      <a:pt x="169" y="0"/>
                    </a:lnTo>
                    <a:lnTo>
                      <a:pt x="173" y="17"/>
                    </a:lnTo>
                    <a:lnTo>
                      <a:pt x="178" y="17"/>
                    </a:lnTo>
                    <a:lnTo>
                      <a:pt x="181" y="28"/>
                    </a:lnTo>
                    <a:lnTo>
                      <a:pt x="200" y="29"/>
                    </a:lnTo>
                    <a:lnTo>
                      <a:pt x="212" y="33"/>
                    </a:lnTo>
                    <a:lnTo>
                      <a:pt x="218" y="38"/>
                    </a:lnTo>
                    <a:lnTo>
                      <a:pt x="175" y="32"/>
                    </a:lnTo>
                    <a:lnTo>
                      <a:pt x="168" y="33"/>
                    </a:lnTo>
                    <a:lnTo>
                      <a:pt x="168" y="41"/>
                    </a:lnTo>
                    <a:lnTo>
                      <a:pt x="179" y="40"/>
                    </a:lnTo>
                    <a:lnTo>
                      <a:pt x="183" y="45"/>
                    </a:lnTo>
                    <a:lnTo>
                      <a:pt x="191" y="39"/>
                    </a:lnTo>
                    <a:lnTo>
                      <a:pt x="216" y="42"/>
                    </a:lnTo>
                    <a:lnTo>
                      <a:pt x="222" y="43"/>
                    </a:lnTo>
                    <a:lnTo>
                      <a:pt x="221" y="48"/>
                    </a:lnTo>
                    <a:lnTo>
                      <a:pt x="227" y="53"/>
                    </a:lnTo>
                    <a:lnTo>
                      <a:pt x="234" y="60"/>
                    </a:lnTo>
                    <a:lnTo>
                      <a:pt x="231" y="63"/>
                    </a:lnTo>
                    <a:lnTo>
                      <a:pt x="218" y="69"/>
                    </a:lnTo>
                    <a:lnTo>
                      <a:pt x="185" y="62"/>
                    </a:lnTo>
                    <a:lnTo>
                      <a:pt x="204" y="69"/>
                    </a:lnTo>
                    <a:lnTo>
                      <a:pt x="223" y="83"/>
                    </a:lnTo>
                    <a:lnTo>
                      <a:pt x="207" y="83"/>
                    </a:lnTo>
                    <a:lnTo>
                      <a:pt x="233" y="88"/>
                    </a:lnTo>
                    <a:lnTo>
                      <a:pt x="231" y="93"/>
                    </a:lnTo>
                    <a:lnTo>
                      <a:pt x="225" y="89"/>
                    </a:lnTo>
                    <a:lnTo>
                      <a:pt x="214" y="94"/>
                    </a:lnTo>
                    <a:lnTo>
                      <a:pt x="226" y="100"/>
                    </a:lnTo>
                    <a:lnTo>
                      <a:pt x="225" y="103"/>
                    </a:lnTo>
                    <a:lnTo>
                      <a:pt x="230" y="106"/>
                    </a:lnTo>
                    <a:lnTo>
                      <a:pt x="223" y="109"/>
                    </a:lnTo>
                    <a:lnTo>
                      <a:pt x="228" y="113"/>
                    </a:lnTo>
                    <a:lnTo>
                      <a:pt x="220" y="115"/>
                    </a:lnTo>
                    <a:lnTo>
                      <a:pt x="206" y="106"/>
                    </a:lnTo>
                    <a:lnTo>
                      <a:pt x="218" y="120"/>
                    </a:lnTo>
                    <a:lnTo>
                      <a:pt x="225" y="126"/>
                    </a:lnTo>
                    <a:lnTo>
                      <a:pt x="218" y="127"/>
                    </a:lnTo>
                    <a:lnTo>
                      <a:pt x="221" y="132"/>
                    </a:lnTo>
                    <a:lnTo>
                      <a:pt x="214" y="133"/>
                    </a:lnTo>
                    <a:lnTo>
                      <a:pt x="205" y="128"/>
                    </a:lnTo>
                    <a:lnTo>
                      <a:pt x="199" y="117"/>
                    </a:lnTo>
                    <a:lnTo>
                      <a:pt x="191" y="120"/>
                    </a:lnTo>
                    <a:lnTo>
                      <a:pt x="188" y="115"/>
                    </a:lnTo>
                    <a:lnTo>
                      <a:pt x="177" y="116"/>
                    </a:lnTo>
                    <a:lnTo>
                      <a:pt x="171" y="112"/>
                    </a:lnTo>
                    <a:lnTo>
                      <a:pt x="161" y="116"/>
                    </a:lnTo>
                    <a:lnTo>
                      <a:pt x="162" y="123"/>
                    </a:lnTo>
                    <a:lnTo>
                      <a:pt x="149" y="122"/>
                    </a:lnTo>
                    <a:lnTo>
                      <a:pt x="145" y="120"/>
                    </a:lnTo>
                    <a:lnTo>
                      <a:pt x="145" y="141"/>
                    </a:lnTo>
                    <a:lnTo>
                      <a:pt x="152" y="152"/>
                    </a:lnTo>
                    <a:lnTo>
                      <a:pt x="137" y="162"/>
                    </a:lnTo>
                    <a:lnTo>
                      <a:pt x="106" y="156"/>
                    </a:lnTo>
                    <a:lnTo>
                      <a:pt x="99" y="168"/>
                    </a:lnTo>
                    <a:lnTo>
                      <a:pt x="93" y="171"/>
                    </a:lnTo>
                    <a:lnTo>
                      <a:pt x="89" y="178"/>
                    </a:lnTo>
                    <a:lnTo>
                      <a:pt x="60" y="179"/>
                    </a:lnTo>
                    <a:lnTo>
                      <a:pt x="53" y="156"/>
                    </a:lnTo>
                    <a:lnTo>
                      <a:pt x="43" y="145"/>
                    </a:lnTo>
                    <a:lnTo>
                      <a:pt x="48" y="135"/>
                    </a:lnTo>
                    <a:lnTo>
                      <a:pt x="52" y="136"/>
                    </a:lnTo>
                    <a:lnTo>
                      <a:pt x="46" y="116"/>
                    </a:lnTo>
                    <a:lnTo>
                      <a:pt x="39" y="112"/>
                    </a:lnTo>
                    <a:lnTo>
                      <a:pt x="35" y="113"/>
                    </a:lnTo>
                    <a:lnTo>
                      <a:pt x="35" y="119"/>
                    </a:lnTo>
                    <a:lnTo>
                      <a:pt x="24" y="120"/>
                    </a:lnTo>
                    <a:lnTo>
                      <a:pt x="20" y="118"/>
                    </a:lnTo>
                    <a:lnTo>
                      <a:pt x="10" y="119"/>
                    </a:lnTo>
                    <a:lnTo>
                      <a:pt x="0" y="116"/>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503" name="Freeform 439"/>
              <p:cNvSpPr>
                <a:spLocks/>
              </p:cNvSpPr>
              <p:nvPr/>
            </p:nvSpPr>
            <p:spPr bwMode="auto">
              <a:xfrm>
                <a:off x="4381" y="652"/>
                <a:ext cx="121" cy="161"/>
              </a:xfrm>
              <a:custGeom>
                <a:avLst/>
                <a:gdLst>
                  <a:gd name="T0" fmla="*/ 0 w 364"/>
                  <a:gd name="T1" fmla="*/ 0 h 484"/>
                  <a:gd name="T2" fmla="*/ 0 w 364"/>
                  <a:gd name="T3" fmla="*/ 0 h 484"/>
                  <a:gd name="T4" fmla="*/ 0 w 364"/>
                  <a:gd name="T5" fmla="*/ 0 h 484"/>
                  <a:gd name="T6" fmla="*/ 0 w 364"/>
                  <a:gd name="T7" fmla="*/ 0 h 484"/>
                  <a:gd name="T8" fmla="*/ 0 w 364"/>
                  <a:gd name="T9" fmla="*/ 0 h 484"/>
                  <a:gd name="T10" fmla="*/ 0 w 364"/>
                  <a:gd name="T11" fmla="*/ 0 h 484"/>
                  <a:gd name="T12" fmla="*/ 0 w 364"/>
                  <a:gd name="T13" fmla="*/ 0 h 484"/>
                  <a:gd name="T14" fmla="*/ 0 w 364"/>
                  <a:gd name="T15" fmla="*/ 0 h 484"/>
                  <a:gd name="T16" fmla="*/ 0 w 364"/>
                  <a:gd name="T17" fmla="*/ 0 h 484"/>
                  <a:gd name="T18" fmla="*/ 0 w 364"/>
                  <a:gd name="T19" fmla="*/ 0 h 484"/>
                  <a:gd name="T20" fmla="*/ 0 w 364"/>
                  <a:gd name="T21" fmla="*/ 0 h 484"/>
                  <a:gd name="T22" fmla="*/ 0 w 364"/>
                  <a:gd name="T23" fmla="*/ 0 h 484"/>
                  <a:gd name="T24" fmla="*/ 0 w 364"/>
                  <a:gd name="T25" fmla="*/ 0 h 484"/>
                  <a:gd name="T26" fmla="*/ 0 w 364"/>
                  <a:gd name="T27" fmla="*/ 0 h 484"/>
                  <a:gd name="T28" fmla="*/ 0 w 364"/>
                  <a:gd name="T29" fmla="*/ 0 h 484"/>
                  <a:gd name="T30" fmla="*/ 0 w 364"/>
                  <a:gd name="T31" fmla="*/ 0 h 484"/>
                  <a:gd name="T32" fmla="*/ 0 w 364"/>
                  <a:gd name="T33" fmla="*/ 0 h 484"/>
                  <a:gd name="T34" fmla="*/ 0 w 364"/>
                  <a:gd name="T35" fmla="*/ 0 h 484"/>
                  <a:gd name="T36" fmla="*/ 0 w 364"/>
                  <a:gd name="T37" fmla="*/ 0 h 484"/>
                  <a:gd name="T38" fmla="*/ 0 w 364"/>
                  <a:gd name="T39" fmla="*/ 0 h 484"/>
                  <a:gd name="T40" fmla="*/ 0 w 364"/>
                  <a:gd name="T41" fmla="*/ 0 h 484"/>
                  <a:gd name="T42" fmla="*/ 0 w 364"/>
                  <a:gd name="T43" fmla="*/ 0 h 484"/>
                  <a:gd name="T44" fmla="*/ 0 w 364"/>
                  <a:gd name="T45" fmla="*/ 0 h 484"/>
                  <a:gd name="T46" fmla="*/ 0 w 364"/>
                  <a:gd name="T47" fmla="*/ 0 h 484"/>
                  <a:gd name="T48" fmla="*/ 0 w 364"/>
                  <a:gd name="T49" fmla="*/ 0 h 484"/>
                  <a:gd name="T50" fmla="*/ 0 w 364"/>
                  <a:gd name="T51" fmla="*/ 0 h 484"/>
                  <a:gd name="T52" fmla="*/ 0 w 364"/>
                  <a:gd name="T53" fmla="*/ 0 h 484"/>
                  <a:gd name="T54" fmla="*/ 0 w 364"/>
                  <a:gd name="T55" fmla="*/ 0 h 484"/>
                  <a:gd name="T56" fmla="*/ 0 w 364"/>
                  <a:gd name="T57" fmla="*/ 0 h 484"/>
                  <a:gd name="T58" fmla="*/ 0 w 364"/>
                  <a:gd name="T59" fmla="*/ 0 h 484"/>
                  <a:gd name="T60" fmla="*/ 0 w 364"/>
                  <a:gd name="T61" fmla="*/ 0 h 484"/>
                  <a:gd name="T62" fmla="*/ 0 w 364"/>
                  <a:gd name="T63" fmla="*/ 0 h 484"/>
                  <a:gd name="T64" fmla="*/ 0 w 364"/>
                  <a:gd name="T65" fmla="*/ 0 h 484"/>
                  <a:gd name="T66" fmla="*/ 0 w 364"/>
                  <a:gd name="T67" fmla="*/ 0 h 484"/>
                  <a:gd name="T68" fmla="*/ 0 w 364"/>
                  <a:gd name="T69" fmla="*/ 0 h 484"/>
                  <a:gd name="T70" fmla="*/ 0 w 364"/>
                  <a:gd name="T71" fmla="*/ 0 h 484"/>
                  <a:gd name="T72" fmla="*/ 0 w 364"/>
                  <a:gd name="T73" fmla="*/ 0 h 484"/>
                  <a:gd name="T74" fmla="*/ 0 w 364"/>
                  <a:gd name="T75" fmla="*/ 0 h 484"/>
                  <a:gd name="T76" fmla="*/ 0 w 364"/>
                  <a:gd name="T77" fmla="*/ 0 h 484"/>
                  <a:gd name="T78" fmla="*/ 0 w 364"/>
                  <a:gd name="T79" fmla="*/ 0 h 484"/>
                  <a:gd name="T80" fmla="*/ 0 w 364"/>
                  <a:gd name="T81" fmla="*/ 0 h 484"/>
                  <a:gd name="T82" fmla="*/ 0 w 364"/>
                  <a:gd name="T83" fmla="*/ 0 h 484"/>
                  <a:gd name="T84" fmla="*/ 0 w 364"/>
                  <a:gd name="T85" fmla="*/ 0 h 484"/>
                  <a:gd name="T86" fmla="*/ 0 w 364"/>
                  <a:gd name="T87" fmla="*/ 0 h 484"/>
                  <a:gd name="T88" fmla="*/ 0 w 364"/>
                  <a:gd name="T89" fmla="*/ 0 h 484"/>
                  <a:gd name="T90" fmla="*/ 0 w 364"/>
                  <a:gd name="T91" fmla="*/ 0 h 484"/>
                  <a:gd name="T92" fmla="*/ 0 w 364"/>
                  <a:gd name="T93" fmla="*/ 0 h 484"/>
                  <a:gd name="T94" fmla="*/ 0 w 364"/>
                  <a:gd name="T95" fmla="*/ 0 h 484"/>
                  <a:gd name="T96" fmla="*/ 0 w 364"/>
                  <a:gd name="T97" fmla="*/ 0 h 484"/>
                  <a:gd name="T98" fmla="*/ 0 w 364"/>
                  <a:gd name="T99" fmla="*/ 0 h 484"/>
                  <a:gd name="T100" fmla="*/ 0 w 364"/>
                  <a:gd name="T101" fmla="*/ 0 h 484"/>
                  <a:gd name="T102" fmla="*/ 0 w 364"/>
                  <a:gd name="T103" fmla="*/ 0 h 484"/>
                  <a:gd name="T104" fmla="*/ 0 w 364"/>
                  <a:gd name="T105" fmla="*/ 0 h 484"/>
                  <a:gd name="T106" fmla="*/ 0 w 364"/>
                  <a:gd name="T107" fmla="*/ 0 h 484"/>
                  <a:gd name="T108" fmla="*/ 0 w 364"/>
                  <a:gd name="T109" fmla="*/ 0 h 484"/>
                  <a:gd name="T110" fmla="*/ 0 w 364"/>
                  <a:gd name="T111" fmla="*/ 0 h 484"/>
                  <a:gd name="T112" fmla="*/ 0 w 364"/>
                  <a:gd name="T113" fmla="*/ 0 h 4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484"/>
                  <a:gd name="T173" fmla="*/ 364 w 364"/>
                  <a:gd name="T174" fmla="*/ 484 h 4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484">
                    <a:moveTo>
                      <a:pt x="0" y="314"/>
                    </a:moveTo>
                    <a:lnTo>
                      <a:pt x="12" y="329"/>
                    </a:lnTo>
                    <a:lnTo>
                      <a:pt x="20" y="332"/>
                    </a:lnTo>
                    <a:lnTo>
                      <a:pt x="20" y="339"/>
                    </a:lnTo>
                    <a:lnTo>
                      <a:pt x="20" y="354"/>
                    </a:lnTo>
                    <a:lnTo>
                      <a:pt x="26" y="361"/>
                    </a:lnTo>
                    <a:lnTo>
                      <a:pt x="20" y="365"/>
                    </a:lnTo>
                    <a:lnTo>
                      <a:pt x="26" y="370"/>
                    </a:lnTo>
                    <a:lnTo>
                      <a:pt x="30" y="371"/>
                    </a:lnTo>
                    <a:lnTo>
                      <a:pt x="40" y="378"/>
                    </a:lnTo>
                    <a:lnTo>
                      <a:pt x="39" y="384"/>
                    </a:lnTo>
                    <a:lnTo>
                      <a:pt x="38" y="390"/>
                    </a:lnTo>
                    <a:lnTo>
                      <a:pt x="36" y="397"/>
                    </a:lnTo>
                    <a:lnTo>
                      <a:pt x="32" y="410"/>
                    </a:lnTo>
                    <a:lnTo>
                      <a:pt x="38" y="411"/>
                    </a:lnTo>
                    <a:lnTo>
                      <a:pt x="46" y="407"/>
                    </a:lnTo>
                    <a:lnTo>
                      <a:pt x="49" y="402"/>
                    </a:lnTo>
                    <a:lnTo>
                      <a:pt x="52" y="395"/>
                    </a:lnTo>
                    <a:lnTo>
                      <a:pt x="59" y="395"/>
                    </a:lnTo>
                    <a:lnTo>
                      <a:pt x="62" y="399"/>
                    </a:lnTo>
                    <a:lnTo>
                      <a:pt x="62" y="407"/>
                    </a:lnTo>
                    <a:lnTo>
                      <a:pt x="59" y="414"/>
                    </a:lnTo>
                    <a:lnTo>
                      <a:pt x="53" y="422"/>
                    </a:lnTo>
                    <a:lnTo>
                      <a:pt x="39" y="428"/>
                    </a:lnTo>
                    <a:lnTo>
                      <a:pt x="29" y="431"/>
                    </a:lnTo>
                    <a:lnTo>
                      <a:pt x="33" y="439"/>
                    </a:lnTo>
                    <a:lnTo>
                      <a:pt x="33" y="443"/>
                    </a:lnTo>
                    <a:lnTo>
                      <a:pt x="26" y="450"/>
                    </a:lnTo>
                    <a:lnTo>
                      <a:pt x="20" y="460"/>
                    </a:lnTo>
                    <a:lnTo>
                      <a:pt x="17" y="468"/>
                    </a:lnTo>
                    <a:lnTo>
                      <a:pt x="10" y="481"/>
                    </a:lnTo>
                    <a:lnTo>
                      <a:pt x="25" y="478"/>
                    </a:lnTo>
                    <a:lnTo>
                      <a:pt x="27" y="484"/>
                    </a:lnTo>
                    <a:lnTo>
                      <a:pt x="48" y="472"/>
                    </a:lnTo>
                    <a:lnTo>
                      <a:pt x="62" y="472"/>
                    </a:lnTo>
                    <a:lnTo>
                      <a:pt x="69" y="461"/>
                    </a:lnTo>
                    <a:lnTo>
                      <a:pt x="68" y="456"/>
                    </a:lnTo>
                    <a:lnTo>
                      <a:pt x="78" y="442"/>
                    </a:lnTo>
                    <a:lnTo>
                      <a:pt x="87" y="442"/>
                    </a:lnTo>
                    <a:lnTo>
                      <a:pt x="89" y="436"/>
                    </a:lnTo>
                    <a:lnTo>
                      <a:pt x="85" y="432"/>
                    </a:lnTo>
                    <a:lnTo>
                      <a:pt x="77" y="435"/>
                    </a:lnTo>
                    <a:lnTo>
                      <a:pt x="74" y="428"/>
                    </a:lnTo>
                    <a:lnTo>
                      <a:pt x="77" y="413"/>
                    </a:lnTo>
                    <a:lnTo>
                      <a:pt x="72" y="409"/>
                    </a:lnTo>
                    <a:lnTo>
                      <a:pt x="79" y="400"/>
                    </a:lnTo>
                    <a:lnTo>
                      <a:pt x="88" y="393"/>
                    </a:lnTo>
                    <a:lnTo>
                      <a:pt x="94" y="392"/>
                    </a:lnTo>
                    <a:lnTo>
                      <a:pt x="104" y="389"/>
                    </a:lnTo>
                    <a:lnTo>
                      <a:pt x="104" y="384"/>
                    </a:lnTo>
                    <a:lnTo>
                      <a:pt x="91" y="382"/>
                    </a:lnTo>
                    <a:lnTo>
                      <a:pt x="91" y="375"/>
                    </a:lnTo>
                    <a:lnTo>
                      <a:pt x="139" y="352"/>
                    </a:lnTo>
                    <a:lnTo>
                      <a:pt x="136" y="349"/>
                    </a:lnTo>
                    <a:lnTo>
                      <a:pt x="131" y="347"/>
                    </a:lnTo>
                    <a:lnTo>
                      <a:pt x="140" y="342"/>
                    </a:lnTo>
                    <a:lnTo>
                      <a:pt x="153" y="340"/>
                    </a:lnTo>
                    <a:lnTo>
                      <a:pt x="163" y="339"/>
                    </a:lnTo>
                    <a:lnTo>
                      <a:pt x="163" y="343"/>
                    </a:lnTo>
                    <a:lnTo>
                      <a:pt x="172" y="340"/>
                    </a:lnTo>
                    <a:lnTo>
                      <a:pt x="173" y="342"/>
                    </a:lnTo>
                    <a:lnTo>
                      <a:pt x="182" y="338"/>
                    </a:lnTo>
                    <a:lnTo>
                      <a:pt x="179" y="334"/>
                    </a:lnTo>
                    <a:lnTo>
                      <a:pt x="170" y="334"/>
                    </a:lnTo>
                    <a:lnTo>
                      <a:pt x="173" y="329"/>
                    </a:lnTo>
                    <a:lnTo>
                      <a:pt x="179" y="329"/>
                    </a:lnTo>
                    <a:lnTo>
                      <a:pt x="182" y="317"/>
                    </a:lnTo>
                    <a:lnTo>
                      <a:pt x="172" y="315"/>
                    </a:lnTo>
                    <a:lnTo>
                      <a:pt x="167" y="310"/>
                    </a:lnTo>
                    <a:lnTo>
                      <a:pt x="169" y="303"/>
                    </a:lnTo>
                    <a:lnTo>
                      <a:pt x="177" y="296"/>
                    </a:lnTo>
                    <a:lnTo>
                      <a:pt x="186" y="286"/>
                    </a:lnTo>
                    <a:lnTo>
                      <a:pt x="202" y="275"/>
                    </a:lnTo>
                    <a:lnTo>
                      <a:pt x="209" y="274"/>
                    </a:lnTo>
                    <a:lnTo>
                      <a:pt x="215" y="271"/>
                    </a:lnTo>
                    <a:lnTo>
                      <a:pt x="219" y="270"/>
                    </a:lnTo>
                    <a:lnTo>
                      <a:pt x="222" y="265"/>
                    </a:lnTo>
                    <a:lnTo>
                      <a:pt x="227" y="263"/>
                    </a:lnTo>
                    <a:lnTo>
                      <a:pt x="229" y="268"/>
                    </a:lnTo>
                    <a:lnTo>
                      <a:pt x="248" y="253"/>
                    </a:lnTo>
                    <a:lnTo>
                      <a:pt x="242" y="249"/>
                    </a:lnTo>
                    <a:lnTo>
                      <a:pt x="237" y="240"/>
                    </a:lnTo>
                    <a:lnTo>
                      <a:pt x="229" y="242"/>
                    </a:lnTo>
                    <a:lnTo>
                      <a:pt x="227" y="245"/>
                    </a:lnTo>
                    <a:lnTo>
                      <a:pt x="211" y="242"/>
                    </a:lnTo>
                    <a:lnTo>
                      <a:pt x="205" y="240"/>
                    </a:lnTo>
                    <a:lnTo>
                      <a:pt x="208" y="234"/>
                    </a:lnTo>
                    <a:lnTo>
                      <a:pt x="206" y="227"/>
                    </a:lnTo>
                    <a:lnTo>
                      <a:pt x="198" y="229"/>
                    </a:lnTo>
                    <a:lnTo>
                      <a:pt x="198" y="227"/>
                    </a:lnTo>
                    <a:lnTo>
                      <a:pt x="205" y="220"/>
                    </a:lnTo>
                    <a:lnTo>
                      <a:pt x="195" y="210"/>
                    </a:lnTo>
                    <a:lnTo>
                      <a:pt x="203" y="203"/>
                    </a:lnTo>
                    <a:lnTo>
                      <a:pt x="214" y="192"/>
                    </a:lnTo>
                    <a:lnTo>
                      <a:pt x="208" y="189"/>
                    </a:lnTo>
                    <a:lnTo>
                      <a:pt x="206" y="178"/>
                    </a:lnTo>
                    <a:lnTo>
                      <a:pt x="209" y="172"/>
                    </a:lnTo>
                    <a:lnTo>
                      <a:pt x="203" y="168"/>
                    </a:lnTo>
                    <a:lnTo>
                      <a:pt x="196" y="168"/>
                    </a:lnTo>
                    <a:lnTo>
                      <a:pt x="201" y="160"/>
                    </a:lnTo>
                    <a:lnTo>
                      <a:pt x="202" y="150"/>
                    </a:lnTo>
                    <a:lnTo>
                      <a:pt x="211" y="147"/>
                    </a:lnTo>
                    <a:lnTo>
                      <a:pt x="211" y="140"/>
                    </a:lnTo>
                    <a:lnTo>
                      <a:pt x="211" y="128"/>
                    </a:lnTo>
                    <a:lnTo>
                      <a:pt x="212" y="111"/>
                    </a:lnTo>
                    <a:lnTo>
                      <a:pt x="215" y="118"/>
                    </a:lnTo>
                    <a:lnTo>
                      <a:pt x="224" y="120"/>
                    </a:lnTo>
                    <a:lnTo>
                      <a:pt x="228" y="115"/>
                    </a:lnTo>
                    <a:lnTo>
                      <a:pt x="232" y="121"/>
                    </a:lnTo>
                    <a:lnTo>
                      <a:pt x="242" y="118"/>
                    </a:lnTo>
                    <a:lnTo>
                      <a:pt x="248" y="118"/>
                    </a:lnTo>
                    <a:lnTo>
                      <a:pt x="251" y="114"/>
                    </a:lnTo>
                    <a:lnTo>
                      <a:pt x="248" y="107"/>
                    </a:lnTo>
                    <a:lnTo>
                      <a:pt x="251" y="97"/>
                    </a:lnTo>
                    <a:lnTo>
                      <a:pt x="252" y="92"/>
                    </a:lnTo>
                    <a:lnTo>
                      <a:pt x="258" y="96"/>
                    </a:lnTo>
                    <a:lnTo>
                      <a:pt x="264" y="93"/>
                    </a:lnTo>
                    <a:lnTo>
                      <a:pt x="263" y="102"/>
                    </a:lnTo>
                    <a:lnTo>
                      <a:pt x="265" y="109"/>
                    </a:lnTo>
                    <a:lnTo>
                      <a:pt x="271" y="103"/>
                    </a:lnTo>
                    <a:lnTo>
                      <a:pt x="274" y="99"/>
                    </a:lnTo>
                    <a:lnTo>
                      <a:pt x="270" y="95"/>
                    </a:lnTo>
                    <a:lnTo>
                      <a:pt x="264" y="92"/>
                    </a:lnTo>
                    <a:lnTo>
                      <a:pt x="263" y="85"/>
                    </a:lnTo>
                    <a:lnTo>
                      <a:pt x="268" y="75"/>
                    </a:lnTo>
                    <a:lnTo>
                      <a:pt x="274" y="71"/>
                    </a:lnTo>
                    <a:lnTo>
                      <a:pt x="280" y="75"/>
                    </a:lnTo>
                    <a:lnTo>
                      <a:pt x="289" y="77"/>
                    </a:lnTo>
                    <a:lnTo>
                      <a:pt x="294" y="75"/>
                    </a:lnTo>
                    <a:lnTo>
                      <a:pt x="293" y="68"/>
                    </a:lnTo>
                    <a:lnTo>
                      <a:pt x="289" y="61"/>
                    </a:lnTo>
                    <a:lnTo>
                      <a:pt x="294" y="54"/>
                    </a:lnTo>
                    <a:lnTo>
                      <a:pt x="300" y="45"/>
                    </a:lnTo>
                    <a:lnTo>
                      <a:pt x="303" y="53"/>
                    </a:lnTo>
                    <a:lnTo>
                      <a:pt x="312" y="53"/>
                    </a:lnTo>
                    <a:lnTo>
                      <a:pt x="316" y="47"/>
                    </a:lnTo>
                    <a:lnTo>
                      <a:pt x="312" y="40"/>
                    </a:lnTo>
                    <a:lnTo>
                      <a:pt x="309" y="34"/>
                    </a:lnTo>
                    <a:lnTo>
                      <a:pt x="317" y="28"/>
                    </a:lnTo>
                    <a:lnTo>
                      <a:pt x="326" y="28"/>
                    </a:lnTo>
                    <a:lnTo>
                      <a:pt x="332" y="22"/>
                    </a:lnTo>
                    <a:lnTo>
                      <a:pt x="340" y="21"/>
                    </a:lnTo>
                    <a:lnTo>
                      <a:pt x="351" y="20"/>
                    </a:lnTo>
                    <a:lnTo>
                      <a:pt x="358" y="18"/>
                    </a:lnTo>
                    <a:lnTo>
                      <a:pt x="364" y="16"/>
                    </a:lnTo>
                    <a:lnTo>
                      <a:pt x="364" y="11"/>
                    </a:lnTo>
                    <a:lnTo>
                      <a:pt x="359" y="7"/>
                    </a:lnTo>
                    <a:lnTo>
                      <a:pt x="358" y="3"/>
                    </a:lnTo>
                    <a:lnTo>
                      <a:pt x="346" y="9"/>
                    </a:lnTo>
                    <a:lnTo>
                      <a:pt x="333" y="9"/>
                    </a:lnTo>
                    <a:lnTo>
                      <a:pt x="335" y="0"/>
                    </a:lnTo>
                    <a:lnTo>
                      <a:pt x="323" y="6"/>
                    </a:lnTo>
                    <a:lnTo>
                      <a:pt x="322" y="0"/>
                    </a:lnTo>
                    <a:lnTo>
                      <a:pt x="307" y="6"/>
                    </a:lnTo>
                    <a:lnTo>
                      <a:pt x="297" y="11"/>
                    </a:lnTo>
                    <a:lnTo>
                      <a:pt x="293" y="11"/>
                    </a:lnTo>
                    <a:lnTo>
                      <a:pt x="293" y="17"/>
                    </a:lnTo>
                    <a:lnTo>
                      <a:pt x="291" y="24"/>
                    </a:lnTo>
                    <a:lnTo>
                      <a:pt x="286" y="28"/>
                    </a:lnTo>
                    <a:lnTo>
                      <a:pt x="278" y="32"/>
                    </a:lnTo>
                    <a:lnTo>
                      <a:pt x="281" y="38"/>
                    </a:lnTo>
                    <a:lnTo>
                      <a:pt x="286" y="43"/>
                    </a:lnTo>
                    <a:lnTo>
                      <a:pt x="289" y="46"/>
                    </a:lnTo>
                    <a:lnTo>
                      <a:pt x="286" y="53"/>
                    </a:lnTo>
                    <a:lnTo>
                      <a:pt x="277" y="57"/>
                    </a:lnTo>
                    <a:lnTo>
                      <a:pt x="274" y="49"/>
                    </a:lnTo>
                    <a:lnTo>
                      <a:pt x="276" y="42"/>
                    </a:lnTo>
                    <a:lnTo>
                      <a:pt x="273" y="36"/>
                    </a:lnTo>
                    <a:lnTo>
                      <a:pt x="265" y="34"/>
                    </a:lnTo>
                    <a:lnTo>
                      <a:pt x="260" y="34"/>
                    </a:lnTo>
                    <a:lnTo>
                      <a:pt x="250" y="34"/>
                    </a:lnTo>
                    <a:lnTo>
                      <a:pt x="252" y="39"/>
                    </a:lnTo>
                    <a:lnTo>
                      <a:pt x="254" y="45"/>
                    </a:lnTo>
                    <a:lnTo>
                      <a:pt x="248" y="47"/>
                    </a:lnTo>
                    <a:lnTo>
                      <a:pt x="242" y="46"/>
                    </a:lnTo>
                    <a:lnTo>
                      <a:pt x="237" y="42"/>
                    </a:lnTo>
                    <a:lnTo>
                      <a:pt x="237" y="38"/>
                    </a:lnTo>
                    <a:lnTo>
                      <a:pt x="242" y="34"/>
                    </a:lnTo>
                    <a:lnTo>
                      <a:pt x="245" y="29"/>
                    </a:lnTo>
                    <a:lnTo>
                      <a:pt x="239" y="31"/>
                    </a:lnTo>
                    <a:lnTo>
                      <a:pt x="227" y="32"/>
                    </a:lnTo>
                    <a:lnTo>
                      <a:pt x="218" y="34"/>
                    </a:lnTo>
                    <a:lnTo>
                      <a:pt x="214" y="40"/>
                    </a:lnTo>
                    <a:lnTo>
                      <a:pt x="212" y="46"/>
                    </a:lnTo>
                    <a:lnTo>
                      <a:pt x="206" y="56"/>
                    </a:lnTo>
                    <a:lnTo>
                      <a:pt x="206" y="64"/>
                    </a:lnTo>
                    <a:lnTo>
                      <a:pt x="202" y="70"/>
                    </a:lnTo>
                    <a:lnTo>
                      <a:pt x="201" y="59"/>
                    </a:lnTo>
                    <a:lnTo>
                      <a:pt x="199" y="52"/>
                    </a:lnTo>
                    <a:lnTo>
                      <a:pt x="198" y="39"/>
                    </a:lnTo>
                    <a:lnTo>
                      <a:pt x="195" y="29"/>
                    </a:lnTo>
                    <a:lnTo>
                      <a:pt x="183" y="29"/>
                    </a:lnTo>
                    <a:lnTo>
                      <a:pt x="169" y="35"/>
                    </a:lnTo>
                    <a:lnTo>
                      <a:pt x="162" y="42"/>
                    </a:lnTo>
                    <a:lnTo>
                      <a:pt x="150" y="47"/>
                    </a:lnTo>
                    <a:lnTo>
                      <a:pt x="152" y="54"/>
                    </a:lnTo>
                    <a:lnTo>
                      <a:pt x="149" y="63"/>
                    </a:lnTo>
                    <a:lnTo>
                      <a:pt x="146" y="65"/>
                    </a:lnTo>
                    <a:lnTo>
                      <a:pt x="137" y="64"/>
                    </a:lnTo>
                    <a:lnTo>
                      <a:pt x="133" y="65"/>
                    </a:lnTo>
                    <a:lnTo>
                      <a:pt x="130" y="71"/>
                    </a:lnTo>
                    <a:lnTo>
                      <a:pt x="124" y="71"/>
                    </a:lnTo>
                    <a:lnTo>
                      <a:pt x="121" y="68"/>
                    </a:lnTo>
                    <a:lnTo>
                      <a:pt x="110" y="75"/>
                    </a:lnTo>
                    <a:lnTo>
                      <a:pt x="98" y="92"/>
                    </a:lnTo>
                    <a:lnTo>
                      <a:pt x="92" y="103"/>
                    </a:lnTo>
                    <a:lnTo>
                      <a:pt x="85" y="118"/>
                    </a:lnTo>
                    <a:lnTo>
                      <a:pt x="81" y="128"/>
                    </a:lnTo>
                    <a:lnTo>
                      <a:pt x="72" y="129"/>
                    </a:lnTo>
                    <a:lnTo>
                      <a:pt x="72" y="136"/>
                    </a:lnTo>
                    <a:lnTo>
                      <a:pt x="64" y="150"/>
                    </a:lnTo>
                    <a:lnTo>
                      <a:pt x="55" y="159"/>
                    </a:lnTo>
                    <a:lnTo>
                      <a:pt x="39" y="170"/>
                    </a:lnTo>
                    <a:lnTo>
                      <a:pt x="16" y="186"/>
                    </a:lnTo>
                    <a:lnTo>
                      <a:pt x="4" y="199"/>
                    </a:lnTo>
                    <a:lnTo>
                      <a:pt x="3" y="206"/>
                    </a:lnTo>
                    <a:lnTo>
                      <a:pt x="7" y="213"/>
                    </a:lnTo>
                    <a:lnTo>
                      <a:pt x="9" y="222"/>
                    </a:lnTo>
                    <a:lnTo>
                      <a:pt x="9" y="228"/>
                    </a:lnTo>
                    <a:lnTo>
                      <a:pt x="10" y="236"/>
                    </a:lnTo>
                    <a:lnTo>
                      <a:pt x="13" y="247"/>
                    </a:lnTo>
                    <a:lnTo>
                      <a:pt x="19" y="257"/>
                    </a:lnTo>
                    <a:lnTo>
                      <a:pt x="23" y="270"/>
                    </a:lnTo>
                    <a:lnTo>
                      <a:pt x="25" y="282"/>
                    </a:lnTo>
                    <a:lnTo>
                      <a:pt x="23" y="292"/>
                    </a:lnTo>
                    <a:lnTo>
                      <a:pt x="20" y="299"/>
                    </a:lnTo>
                    <a:lnTo>
                      <a:pt x="10" y="306"/>
                    </a:lnTo>
                    <a:lnTo>
                      <a:pt x="0" y="314"/>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504" name="Freeform 440"/>
              <p:cNvSpPr>
                <a:spLocks/>
              </p:cNvSpPr>
              <p:nvPr/>
            </p:nvSpPr>
            <p:spPr bwMode="auto">
              <a:xfrm>
                <a:off x="4106" y="637"/>
                <a:ext cx="140" cy="281"/>
              </a:xfrm>
              <a:custGeom>
                <a:avLst/>
                <a:gdLst>
                  <a:gd name="T0" fmla="*/ 0 w 420"/>
                  <a:gd name="T1" fmla="*/ 0 h 843"/>
                  <a:gd name="T2" fmla="*/ 0 w 420"/>
                  <a:gd name="T3" fmla="*/ 0 h 843"/>
                  <a:gd name="T4" fmla="*/ 0 w 420"/>
                  <a:gd name="T5" fmla="*/ 0 h 843"/>
                  <a:gd name="T6" fmla="*/ 0 w 420"/>
                  <a:gd name="T7" fmla="*/ 0 h 843"/>
                  <a:gd name="T8" fmla="*/ 0 w 420"/>
                  <a:gd name="T9" fmla="*/ 0 h 843"/>
                  <a:gd name="T10" fmla="*/ 0 w 420"/>
                  <a:gd name="T11" fmla="*/ 0 h 843"/>
                  <a:gd name="T12" fmla="*/ 0 w 420"/>
                  <a:gd name="T13" fmla="*/ 0 h 843"/>
                  <a:gd name="T14" fmla="*/ 0 w 420"/>
                  <a:gd name="T15" fmla="*/ 0 h 843"/>
                  <a:gd name="T16" fmla="*/ 0 w 420"/>
                  <a:gd name="T17" fmla="*/ 0 h 843"/>
                  <a:gd name="T18" fmla="*/ 0 w 420"/>
                  <a:gd name="T19" fmla="*/ 0 h 843"/>
                  <a:gd name="T20" fmla="*/ 0 w 420"/>
                  <a:gd name="T21" fmla="*/ 0 h 843"/>
                  <a:gd name="T22" fmla="*/ 0 w 420"/>
                  <a:gd name="T23" fmla="*/ 0 h 843"/>
                  <a:gd name="T24" fmla="*/ 0 w 420"/>
                  <a:gd name="T25" fmla="*/ 0 h 843"/>
                  <a:gd name="T26" fmla="*/ 0 w 420"/>
                  <a:gd name="T27" fmla="*/ 0 h 843"/>
                  <a:gd name="T28" fmla="*/ 0 w 420"/>
                  <a:gd name="T29" fmla="*/ 0 h 843"/>
                  <a:gd name="T30" fmla="*/ 0 w 420"/>
                  <a:gd name="T31" fmla="*/ 0 h 843"/>
                  <a:gd name="T32" fmla="*/ 0 w 420"/>
                  <a:gd name="T33" fmla="*/ 0 h 843"/>
                  <a:gd name="T34" fmla="*/ 0 w 420"/>
                  <a:gd name="T35" fmla="*/ 0 h 843"/>
                  <a:gd name="T36" fmla="*/ 0 w 420"/>
                  <a:gd name="T37" fmla="*/ 0 h 843"/>
                  <a:gd name="T38" fmla="*/ 0 w 420"/>
                  <a:gd name="T39" fmla="*/ 0 h 843"/>
                  <a:gd name="T40" fmla="*/ 0 w 420"/>
                  <a:gd name="T41" fmla="*/ 0 h 843"/>
                  <a:gd name="T42" fmla="*/ 0 w 420"/>
                  <a:gd name="T43" fmla="*/ 0 h 843"/>
                  <a:gd name="T44" fmla="*/ 0 w 420"/>
                  <a:gd name="T45" fmla="*/ 0 h 843"/>
                  <a:gd name="T46" fmla="*/ 0 w 420"/>
                  <a:gd name="T47" fmla="*/ 0 h 843"/>
                  <a:gd name="T48" fmla="*/ 0 w 420"/>
                  <a:gd name="T49" fmla="*/ 0 h 843"/>
                  <a:gd name="T50" fmla="*/ 0 w 420"/>
                  <a:gd name="T51" fmla="*/ 0 h 843"/>
                  <a:gd name="T52" fmla="*/ 0 w 420"/>
                  <a:gd name="T53" fmla="*/ 0 h 843"/>
                  <a:gd name="T54" fmla="*/ 0 w 420"/>
                  <a:gd name="T55" fmla="*/ 0 h 843"/>
                  <a:gd name="T56" fmla="*/ 0 w 420"/>
                  <a:gd name="T57" fmla="*/ 0 h 843"/>
                  <a:gd name="T58" fmla="*/ 0 w 420"/>
                  <a:gd name="T59" fmla="*/ 0 h 843"/>
                  <a:gd name="T60" fmla="*/ 0 w 420"/>
                  <a:gd name="T61" fmla="*/ 0 h 843"/>
                  <a:gd name="T62" fmla="*/ 0 w 420"/>
                  <a:gd name="T63" fmla="*/ 0 h 843"/>
                  <a:gd name="T64" fmla="*/ 0 w 420"/>
                  <a:gd name="T65" fmla="*/ 0 h 843"/>
                  <a:gd name="T66" fmla="*/ 0 w 420"/>
                  <a:gd name="T67" fmla="*/ 0 h 843"/>
                  <a:gd name="T68" fmla="*/ 0 w 420"/>
                  <a:gd name="T69" fmla="*/ 0 h 843"/>
                  <a:gd name="T70" fmla="*/ 0 w 420"/>
                  <a:gd name="T71" fmla="*/ 0 h 843"/>
                  <a:gd name="T72" fmla="*/ 0 w 420"/>
                  <a:gd name="T73" fmla="*/ 0 h 843"/>
                  <a:gd name="T74" fmla="*/ 0 w 420"/>
                  <a:gd name="T75" fmla="*/ 0 h 843"/>
                  <a:gd name="T76" fmla="*/ 0 w 420"/>
                  <a:gd name="T77" fmla="*/ 0 h 843"/>
                  <a:gd name="T78" fmla="*/ 0 w 420"/>
                  <a:gd name="T79" fmla="*/ 0 h 843"/>
                  <a:gd name="T80" fmla="*/ 0 w 420"/>
                  <a:gd name="T81" fmla="*/ 0 h 843"/>
                  <a:gd name="T82" fmla="*/ 0 w 420"/>
                  <a:gd name="T83" fmla="*/ 0 h 843"/>
                  <a:gd name="T84" fmla="*/ 0 w 420"/>
                  <a:gd name="T85" fmla="*/ 0 h 843"/>
                  <a:gd name="T86" fmla="*/ 0 w 420"/>
                  <a:gd name="T87" fmla="*/ 0 h 843"/>
                  <a:gd name="T88" fmla="*/ 0 w 420"/>
                  <a:gd name="T89" fmla="*/ 0 h 843"/>
                  <a:gd name="T90" fmla="*/ 0 w 420"/>
                  <a:gd name="T91" fmla="*/ 0 h 843"/>
                  <a:gd name="T92" fmla="*/ 0 w 420"/>
                  <a:gd name="T93" fmla="*/ 0 h 843"/>
                  <a:gd name="T94" fmla="*/ 0 w 420"/>
                  <a:gd name="T95" fmla="*/ 0 h 843"/>
                  <a:gd name="T96" fmla="*/ 0 w 420"/>
                  <a:gd name="T97" fmla="*/ 0 h 843"/>
                  <a:gd name="T98" fmla="*/ 0 w 420"/>
                  <a:gd name="T99" fmla="*/ 0 h 8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0"/>
                  <a:gd name="T151" fmla="*/ 0 h 843"/>
                  <a:gd name="T152" fmla="*/ 420 w 420"/>
                  <a:gd name="T153" fmla="*/ 843 h 8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0" h="843">
                    <a:moveTo>
                      <a:pt x="0" y="727"/>
                    </a:moveTo>
                    <a:lnTo>
                      <a:pt x="1" y="748"/>
                    </a:lnTo>
                    <a:lnTo>
                      <a:pt x="32" y="739"/>
                    </a:lnTo>
                    <a:lnTo>
                      <a:pt x="49" y="750"/>
                    </a:lnTo>
                    <a:lnTo>
                      <a:pt x="52" y="736"/>
                    </a:lnTo>
                    <a:lnTo>
                      <a:pt x="100" y="757"/>
                    </a:lnTo>
                    <a:lnTo>
                      <a:pt x="104" y="776"/>
                    </a:lnTo>
                    <a:lnTo>
                      <a:pt x="117" y="779"/>
                    </a:lnTo>
                    <a:lnTo>
                      <a:pt x="140" y="818"/>
                    </a:lnTo>
                    <a:lnTo>
                      <a:pt x="185" y="821"/>
                    </a:lnTo>
                    <a:lnTo>
                      <a:pt x="206" y="843"/>
                    </a:lnTo>
                    <a:lnTo>
                      <a:pt x="212" y="807"/>
                    </a:lnTo>
                    <a:lnTo>
                      <a:pt x="224" y="776"/>
                    </a:lnTo>
                    <a:lnTo>
                      <a:pt x="237" y="750"/>
                    </a:lnTo>
                    <a:lnTo>
                      <a:pt x="252" y="723"/>
                    </a:lnTo>
                    <a:lnTo>
                      <a:pt x="261" y="693"/>
                    </a:lnTo>
                    <a:lnTo>
                      <a:pt x="275" y="675"/>
                    </a:lnTo>
                    <a:lnTo>
                      <a:pt x="304" y="669"/>
                    </a:lnTo>
                    <a:lnTo>
                      <a:pt x="303" y="643"/>
                    </a:lnTo>
                    <a:lnTo>
                      <a:pt x="307" y="619"/>
                    </a:lnTo>
                    <a:lnTo>
                      <a:pt x="329" y="622"/>
                    </a:lnTo>
                    <a:lnTo>
                      <a:pt x="335" y="604"/>
                    </a:lnTo>
                    <a:lnTo>
                      <a:pt x="323" y="611"/>
                    </a:lnTo>
                    <a:lnTo>
                      <a:pt x="310" y="607"/>
                    </a:lnTo>
                    <a:lnTo>
                      <a:pt x="327" y="558"/>
                    </a:lnTo>
                    <a:lnTo>
                      <a:pt x="323" y="553"/>
                    </a:lnTo>
                    <a:lnTo>
                      <a:pt x="333" y="540"/>
                    </a:lnTo>
                    <a:lnTo>
                      <a:pt x="320" y="523"/>
                    </a:lnTo>
                    <a:lnTo>
                      <a:pt x="338" y="521"/>
                    </a:lnTo>
                    <a:lnTo>
                      <a:pt x="353" y="503"/>
                    </a:lnTo>
                    <a:lnTo>
                      <a:pt x="361" y="483"/>
                    </a:lnTo>
                    <a:lnTo>
                      <a:pt x="352" y="468"/>
                    </a:lnTo>
                    <a:lnTo>
                      <a:pt x="335" y="444"/>
                    </a:lnTo>
                    <a:lnTo>
                      <a:pt x="327" y="428"/>
                    </a:lnTo>
                    <a:lnTo>
                      <a:pt x="342" y="416"/>
                    </a:lnTo>
                    <a:lnTo>
                      <a:pt x="336" y="401"/>
                    </a:lnTo>
                    <a:lnTo>
                      <a:pt x="335" y="390"/>
                    </a:lnTo>
                    <a:lnTo>
                      <a:pt x="362" y="378"/>
                    </a:lnTo>
                    <a:lnTo>
                      <a:pt x="359" y="347"/>
                    </a:lnTo>
                    <a:lnTo>
                      <a:pt x="366" y="347"/>
                    </a:lnTo>
                    <a:lnTo>
                      <a:pt x="371" y="351"/>
                    </a:lnTo>
                    <a:lnTo>
                      <a:pt x="394" y="328"/>
                    </a:lnTo>
                    <a:lnTo>
                      <a:pt x="401" y="300"/>
                    </a:lnTo>
                    <a:lnTo>
                      <a:pt x="387" y="273"/>
                    </a:lnTo>
                    <a:lnTo>
                      <a:pt x="363" y="271"/>
                    </a:lnTo>
                    <a:lnTo>
                      <a:pt x="353" y="261"/>
                    </a:lnTo>
                    <a:lnTo>
                      <a:pt x="350" y="241"/>
                    </a:lnTo>
                    <a:lnTo>
                      <a:pt x="379" y="258"/>
                    </a:lnTo>
                    <a:lnTo>
                      <a:pt x="388" y="241"/>
                    </a:lnTo>
                    <a:lnTo>
                      <a:pt x="375" y="226"/>
                    </a:lnTo>
                    <a:lnTo>
                      <a:pt x="385" y="212"/>
                    </a:lnTo>
                    <a:lnTo>
                      <a:pt x="405" y="198"/>
                    </a:lnTo>
                    <a:lnTo>
                      <a:pt x="391" y="179"/>
                    </a:lnTo>
                    <a:lnTo>
                      <a:pt x="330" y="129"/>
                    </a:lnTo>
                    <a:lnTo>
                      <a:pt x="333" y="118"/>
                    </a:lnTo>
                    <a:lnTo>
                      <a:pt x="395" y="171"/>
                    </a:lnTo>
                    <a:lnTo>
                      <a:pt x="398" y="164"/>
                    </a:lnTo>
                    <a:lnTo>
                      <a:pt x="340" y="114"/>
                    </a:lnTo>
                    <a:lnTo>
                      <a:pt x="368" y="118"/>
                    </a:lnTo>
                    <a:lnTo>
                      <a:pt x="339" y="73"/>
                    </a:lnTo>
                    <a:lnTo>
                      <a:pt x="420" y="125"/>
                    </a:lnTo>
                    <a:lnTo>
                      <a:pt x="420" y="87"/>
                    </a:lnTo>
                    <a:lnTo>
                      <a:pt x="376" y="71"/>
                    </a:lnTo>
                    <a:lnTo>
                      <a:pt x="372" y="47"/>
                    </a:lnTo>
                    <a:lnTo>
                      <a:pt x="355" y="14"/>
                    </a:lnTo>
                    <a:lnTo>
                      <a:pt x="332" y="22"/>
                    </a:lnTo>
                    <a:lnTo>
                      <a:pt x="322" y="8"/>
                    </a:lnTo>
                    <a:lnTo>
                      <a:pt x="288" y="10"/>
                    </a:lnTo>
                    <a:lnTo>
                      <a:pt x="271" y="0"/>
                    </a:lnTo>
                    <a:lnTo>
                      <a:pt x="241" y="10"/>
                    </a:lnTo>
                    <a:lnTo>
                      <a:pt x="244" y="32"/>
                    </a:lnTo>
                    <a:lnTo>
                      <a:pt x="206" y="30"/>
                    </a:lnTo>
                    <a:lnTo>
                      <a:pt x="193" y="23"/>
                    </a:lnTo>
                    <a:lnTo>
                      <a:pt x="193" y="87"/>
                    </a:lnTo>
                    <a:lnTo>
                      <a:pt x="215" y="118"/>
                    </a:lnTo>
                    <a:lnTo>
                      <a:pt x="170" y="150"/>
                    </a:lnTo>
                    <a:lnTo>
                      <a:pt x="75" y="130"/>
                    </a:lnTo>
                    <a:lnTo>
                      <a:pt x="56" y="168"/>
                    </a:lnTo>
                    <a:lnTo>
                      <a:pt x="36" y="176"/>
                    </a:lnTo>
                    <a:lnTo>
                      <a:pt x="25" y="196"/>
                    </a:lnTo>
                    <a:lnTo>
                      <a:pt x="84" y="282"/>
                    </a:lnTo>
                    <a:lnTo>
                      <a:pt x="78" y="316"/>
                    </a:lnTo>
                    <a:lnTo>
                      <a:pt x="56" y="304"/>
                    </a:lnTo>
                    <a:lnTo>
                      <a:pt x="45" y="319"/>
                    </a:lnTo>
                    <a:lnTo>
                      <a:pt x="49" y="362"/>
                    </a:lnTo>
                    <a:lnTo>
                      <a:pt x="36" y="389"/>
                    </a:lnTo>
                    <a:lnTo>
                      <a:pt x="48" y="422"/>
                    </a:lnTo>
                    <a:lnTo>
                      <a:pt x="94" y="479"/>
                    </a:lnTo>
                    <a:lnTo>
                      <a:pt x="118" y="491"/>
                    </a:lnTo>
                    <a:lnTo>
                      <a:pt x="146" y="532"/>
                    </a:lnTo>
                    <a:lnTo>
                      <a:pt x="138" y="553"/>
                    </a:lnTo>
                    <a:lnTo>
                      <a:pt x="89" y="558"/>
                    </a:lnTo>
                    <a:lnTo>
                      <a:pt x="53" y="550"/>
                    </a:lnTo>
                    <a:lnTo>
                      <a:pt x="59" y="584"/>
                    </a:lnTo>
                    <a:lnTo>
                      <a:pt x="55" y="601"/>
                    </a:lnTo>
                    <a:lnTo>
                      <a:pt x="4" y="611"/>
                    </a:lnTo>
                    <a:lnTo>
                      <a:pt x="9" y="628"/>
                    </a:lnTo>
                    <a:lnTo>
                      <a:pt x="25" y="643"/>
                    </a:lnTo>
                    <a:lnTo>
                      <a:pt x="19" y="694"/>
                    </a:lnTo>
                    <a:lnTo>
                      <a:pt x="7" y="705"/>
                    </a:lnTo>
                    <a:lnTo>
                      <a:pt x="0" y="727"/>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505" name="Freeform 441"/>
              <p:cNvSpPr>
                <a:spLocks/>
              </p:cNvSpPr>
              <p:nvPr/>
            </p:nvSpPr>
            <p:spPr bwMode="auto">
              <a:xfrm>
                <a:off x="4205" y="753"/>
                <a:ext cx="78" cy="176"/>
              </a:xfrm>
              <a:custGeom>
                <a:avLst/>
                <a:gdLst>
                  <a:gd name="T0" fmla="*/ 0 w 235"/>
                  <a:gd name="T1" fmla="*/ 0 h 529"/>
                  <a:gd name="T2" fmla="*/ 0 w 235"/>
                  <a:gd name="T3" fmla="*/ 0 h 529"/>
                  <a:gd name="T4" fmla="*/ 0 w 235"/>
                  <a:gd name="T5" fmla="*/ 0 h 529"/>
                  <a:gd name="T6" fmla="*/ 0 w 235"/>
                  <a:gd name="T7" fmla="*/ 0 h 529"/>
                  <a:gd name="T8" fmla="*/ 0 w 235"/>
                  <a:gd name="T9" fmla="*/ 0 h 529"/>
                  <a:gd name="T10" fmla="*/ 0 w 235"/>
                  <a:gd name="T11" fmla="*/ 0 h 529"/>
                  <a:gd name="T12" fmla="*/ 0 w 235"/>
                  <a:gd name="T13" fmla="*/ 0 h 529"/>
                  <a:gd name="T14" fmla="*/ 0 w 235"/>
                  <a:gd name="T15" fmla="*/ 0 h 529"/>
                  <a:gd name="T16" fmla="*/ 0 w 235"/>
                  <a:gd name="T17" fmla="*/ 0 h 529"/>
                  <a:gd name="T18" fmla="*/ 0 w 235"/>
                  <a:gd name="T19" fmla="*/ 0 h 529"/>
                  <a:gd name="T20" fmla="*/ 0 w 235"/>
                  <a:gd name="T21" fmla="*/ 0 h 529"/>
                  <a:gd name="T22" fmla="*/ 0 w 235"/>
                  <a:gd name="T23" fmla="*/ 0 h 529"/>
                  <a:gd name="T24" fmla="*/ 0 w 235"/>
                  <a:gd name="T25" fmla="*/ 0 h 529"/>
                  <a:gd name="T26" fmla="*/ 0 w 235"/>
                  <a:gd name="T27" fmla="*/ 0 h 529"/>
                  <a:gd name="T28" fmla="*/ 0 w 235"/>
                  <a:gd name="T29" fmla="*/ 0 h 529"/>
                  <a:gd name="T30" fmla="*/ 0 w 235"/>
                  <a:gd name="T31" fmla="*/ 0 h 529"/>
                  <a:gd name="T32" fmla="*/ 0 w 235"/>
                  <a:gd name="T33" fmla="*/ 0 h 529"/>
                  <a:gd name="T34" fmla="*/ 0 w 235"/>
                  <a:gd name="T35" fmla="*/ 0 h 529"/>
                  <a:gd name="T36" fmla="*/ 0 w 235"/>
                  <a:gd name="T37" fmla="*/ 0 h 529"/>
                  <a:gd name="T38" fmla="*/ 0 w 235"/>
                  <a:gd name="T39" fmla="*/ 0 h 529"/>
                  <a:gd name="T40" fmla="*/ 0 w 235"/>
                  <a:gd name="T41" fmla="*/ 0 h 529"/>
                  <a:gd name="T42" fmla="*/ 0 w 235"/>
                  <a:gd name="T43" fmla="*/ 0 h 529"/>
                  <a:gd name="T44" fmla="*/ 0 w 235"/>
                  <a:gd name="T45" fmla="*/ 0 h 529"/>
                  <a:gd name="T46" fmla="*/ 0 w 235"/>
                  <a:gd name="T47" fmla="*/ 0 h 529"/>
                  <a:gd name="T48" fmla="*/ 0 w 235"/>
                  <a:gd name="T49" fmla="*/ 0 h 529"/>
                  <a:gd name="T50" fmla="*/ 0 w 235"/>
                  <a:gd name="T51" fmla="*/ 0 h 529"/>
                  <a:gd name="T52" fmla="*/ 0 w 235"/>
                  <a:gd name="T53" fmla="*/ 0 h 529"/>
                  <a:gd name="T54" fmla="*/ 0 w 235"/>
                  <a:gd name="T55" fmla="*/ 0 h 529"/>
                  <a:gd name="T56" fmla="*/ 0 w 235"/>
                  <a:gd name="T57" fmla="*/ 0 h 529"/>
                  <a:gd name="T58" fmla="*/ 0 w 235"/>
                  <a:gd name="T59" fmla="*/ 0 h 529"/>
                  <a:gd name="T60" fmla="*/ 0 w 235"/>
                  <a:gd name="T61" fmla="*/ 0 h 529"/>
                  <a:gd name="T62" fmla="*/ 0 w 235"/>
                  <a:gd name="T63" fmla="*/ 0 h 529"/>
                  <a:gd name="T64" fmla="*/ 0 w 235"/>
                  <a:gd name="T65" fmla="*/ 0 h 529"/>
                  <a:gd name="T66" fmla="*/ 0 w 235"/>
                  <a:gd name="T67" fmla="*/ 0 h 529"/>
                  <a:gd name="T68" fmla="*/ 0 w 235"/>
                  <a:gd name="T69" fmla="*/ 0 h 529"/>
                  <a:gd name="T70" fmla="*/ 0 w 235"/>
                  <a:gd name="T71" fmla="*/ 0 h 529"/>
                  <a:gd name="T72" fmla="*/ 0 w 235"/>
                  <a:gd name="T73" fmla="*/ 0 h 529"/>
                  <a:gd name="T74" fmla="*/ 0 w 235"/>
                  <a:gd name="T75" fmla="*/ 0 h 529"/>
                  <a:gd name="T76" fmla="*/ 0 w 235"/>
                  <a:gd name="T77" fmla="*/ 0 h 529"/>
                  <a:gd name="T78" fmla="*/ 0 w 235"/>
                  <a:gd name="T79" fmla="*/ 0 h 529"/>
                  <a:gd name="T80" fmla="*/ 0 w 235"/>
                  <a:gd name="T81" fmla="*/ 0 h 529"/>
                  <a:gd name="T82" fmla="*/ 0 w 235"/>
                  <a:gd name="T83" fmla="*/ 0 h 529"/>
                  <a:gd name="T84" fmla="*/ 0 w 235"/>
                  <a:gd name="T85" fmla="*/ 0 h 529"/>
                  <a:gd name="T86" fmla="*/ 0 w 235"/>
                  <a:gd name="T87" fmla="*/ 0 h 529"/>
                  <a:gd name="T88" fmla="*/ 0 w 235"/>
                  <a:gd name="T89" fmla="*/ 0 h 529"/>
                  <a:gd name="T90" fmla="*/ 0 w 235"/>
                  <a:gd name="T91" fmla="*/ 0 h 529"/>
                  <a:gd name="T92" fmla="*/ 0 w 235"/>
                  <a:gd name="T93" fmla="*/ 0 h 529"/>
                  <a:gd name="T94" fmla="*/ 0 w 235"/>
                  <a:gd name="T95" fmla="*/ 0 h 529"/>
                  <a:gd name="T96" fmla="*/ 0 w 235"/>
                  <a:gd name="T97" fmla="*/ 0 h 529"/>
                  <a:gd name="T98" fmla="*/ 0 w 235"/>
                  <a:gd name="T99" fmla="*/ 0 h 529"/>
                  <a:gd name="T100" fmla="*/ 0 w 235"/>
                  <a:gd name="T101" fmla="*/ 0 h 529"/>
                  <a:gd name="T102" fmla="*/ 0 w 235"/>
                  <a:gd name="T103" fmla="*/ 0 h 529"/>
                  <a:gd name="T104" fmla="*/ 0 w 235"/>
                  <a:gd name="T105" fmla="*/ 0 h 529"/>
                  <a:gd name="T106" fmla="*/ 0 w 235"/>
                  <a:gd name="T107" fmla="*/ 0 h 5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5"/>
                  <a:gd name="T163" fmla="*/ 0 h 529"/>
                  <a:gd name="T164" fmla="*/ 235 w 235"/>
                  <a:gd name="T165" fmla="*/ 529 h 5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5" h="529">
                    <a:moveTo>
                      <a:pt x="0" y="402"/>
                    </a:moveTo>
                    <a:lnTo>
                      <a:pt x="6" y="431"/>
                    </a:lnTo>
                    <a:lnTo>
                      <a:pt x="15" y="433"/>
                    </a:lnTo>
                    <a:lnTo>
                      <a:pt x="13" y="455"/>
                    </a:lnTo>
                    <a:lnTo>
                      <a:pt x="19" y="462"/>
                    </a:lnTo>
                    <a:lnTo>
                      <a:pt x="10" y="498"/>
                    </a:lnTo>
                    <a:lnTo>
                      <a:pt x="15" y="509"/>
                    </a:lnTo>
                    <a:lnTo>
                      <a:pt x="13" y="529"/>
                    </a:lnTo>
                    <a:lnTo>
                      <a:pt x="33" y="518"/>
                    </a:lnTo>
                    <a:lnTo>
                      <a:pt x="61" y="456"/>
                    </a:lnTo>
                    <a:lnTo>
                      <a:pt x="61" y="450"/>
                    </a:lnTo>
                    <a:lnTo>
                      <a:pt x="78" y="405"/>
                    </a:lnTo>
                    <a:lnTo>
                      <a:pt x="85" y="384"/>
                    </a:lnTo>
                    <a:lnTo>
                      <a:pt x="82" y="370"/>
                    </a:lnTo>
                    <a:lnTo>
                      <a:pt x="103" y="354"/>
                    </a:lnTo>
                    <a:lnTo>
                      <a:pt x="101" y="341"/>
                    </a:lnTo>
                    <a:lnTo>
                      <a:pt x="111" y="319"/>
                    </a:lnTo>
                    <a:lnTo>
                      <a:pt x="123" y="287"/>
                    </a:lnTo>
                    <a:lnTo>
                      <a:pt x="129" y="258"/>
                    </a:lnTo>
                    <a:lnTo>
                      <a:pt x="156" y="241"/>
                    </a:lnTo>
                    <a:lnTo>
                      <a:pt x="152" y="216"/>
                    </a:lnTo>
                    <a:lnTo>
                      <a:pt x="162" y="204"/>
                    </a:lnTo>
                    <a:lnTo>
                      <a:pt x="156" y="182"/>
                    </a:lnTo>
                    <a:lnTo>
                      <a:pt x="173" y="165"/>
                    </a:lnTo>
                    <a:lnTo>
                      <a:pt x="167" y="157"/>
                    </a:lnTo>
                    <a:lnTo>
                      <a:pt x="182" y="147"/>
                    </a:lnTo>
                    <a:lnTo>
                      <a:pt x="193" y="113"/>
                    </a:lnTo>
                    <a:lnTo>
                      <a:pt x="209" y="88"/>
                    </a:lnTo>
                    <a:lnTo>
                      <a:pt x="218" y="62"/>
                    </a:lnTo>
                    <a:lnTo>
                      <a:pt x="209" y="51"/>
                    </a:lnTo>
                    <a:lnTo>
                      <a:pt x="212" y="36"/>
                    </a:lnTo>
                    <a:lnTo>
                      <a:pt x="221" y="30"/>
                    </a:lnTo>
                    <a:lnTo>
                      <a:pt x="235" y="27"/>
                    </a:lnTo>
                    <a:lnTo>
                      <a:pt x="229" y="2"/>
                    </a:lnTo>
                    <a:lnTo>
                      <a:pt x="222" y="13"/>
                    </a:lnTo>
                    <a:lnTo>
                      <a:pt x="216" y="0"/>
                    </a:lnTo>
                    <a:lnTo>
                      <a:pt x="193" y="20"/>
                    </a:lnTo>
                    <a:lnTo>
                      <a:pt x="178" y="40"/>
                    </a:lnTo>
                    <a:lnTo>
                      <a:pt x="179" y="58"/>
                    </a:lnTo>
                    <a:lnTo>
                      <a:pt x="180" y="69"/>
                    </a:lnTo>
                    <a:lnTo>
                      <a:pt x="165" y="79"/>
                    </a:lnTo>
                    <a:lnTo>
                      <a:pt x="165" y="94"/>
                    </a:lnTo>
                    <a:lnTo>
                      <a:pt x="156" y="126"/>
                    </a:lnTo>
                    <a:lnTo>
                      <a:pt x="141" y="145"/>
                    </a:lnTo>
                    <a:lnTo>
                      <a:pt x="134" y="170"/>
                    </a:lnTo>
                    <a:lnTo>
                      <a:pt x="116" y="200"/>
                    </a:lnTo>
                    <a:lnTo>
                      <a:pt x="104" y="220"/>
                    </a:lnTo>
                    <a:lnTo>
                      <a:pt x="84" y="225"/>
                    </a:lnTo>
                    <a:lnTo>
                      <a:pt x="65" y="252"/>
                    </a:lnTo>
                    <a:lnTo>
                      <a:pt x="51" y="283"/>
                    </a:lnTo>
                    <a:lnTo>
                      <a:pt x="38" y="309"/>
                    </a:lnTo>
                    <a:lnTo>
                      <a:pt x="33" y="323"/>
                    </a:lnTo>
                    <a:lnTo>
                      <a:pt x="16" y="361"/>
                    </a:lnTo>
                    <a:lnTo>
                      <a:pt x="0" y="402"/>
                    </a:lnTo>
                    <a:close/>
                  </a:path>
                </a:pathLst>
              </a:custGeom>
              <a:solidFill>
                <a:srgbClr val="FFFFB0"/>
              </a:solidFill>
              <a:ln w="0">
                <a:solidFill>
                  <a:schemeClr val="tx1"/>
                </a:solidFill>
                <a:round/>
                <a:headEnd/>
                <a:tailEnd/>
              </a:ln>
            </p:spPr>
            <p:txBody>
              <a:bodyPr/>
              <a:lstStyle/>
              <a:p>
                <a:endParaRPr lang="tr-TR">
                  <a:solidFill>
                    <a:srgbClr val="FFFFFF"/>
                  </a:solidFill>
                </a:endParaRPr>
              </a:p>
            </p:txBody>
          </p:sp>
          <p:sp>
            <p:nvSpPr>
              <p:cNvPr id="44506" name="Freeform 442"/>
              <p:cNvSpPr>
                <a:spLocks/>
              </p:cNvSpPr>
              <p:nvPr/>
            </p:nvSpPr>
            <p:spPr bwMode="auto">
              <a:xfrm>
                <a:off x="1718" y="3412"/>
                <a:ext cx="194" cy="348"/>
              </a:xfrm>
              <a:custGeom>
                <a:avLst/>
                <a:gdLst>
                  <a:gd name="T0" fmla="*/ 0 w 581"/>
                  <a:gd name="T1" fmla="*/ 0 h 1045"/>
                  <a:gd name="T2" fmla="*/ 0 w 581"/>
                  <a:gd name="T3" fmla="*/ 0 h 1045"/>
                  <a:gd name="T4" fmla="*/ 0 w 581"/>
                  <a:gd name="T5" fmla="*/ 0 h 1045"/>
                  <a:gd name="T6" fmla="*/ 0 w 581"/>
                  <a:gd name="T7" fmla="*/ 0 h 1045"/>
                  <a:gd name="T8" fmla="*/ 0 w 581"/>
                  <a:gd name="T9" fmla="*/ 0 h 1045"/>
                  <a:gd name="T10" fmla="*/ 0 w 581"/>
                  <a:gd name="T11" fmla="*/ 0 h 1045"/>
                  <a:gd name="T12" fmla="*/ 0 w 581"/>
                  <a:gd name="T13" fmla="*/ 0 h 1045"/>
                  <a:gd name="T14" fmla="*/ 0 w 581"/>
                  <a:gd name="T15" fmla="*/ 0 h 1045"/>
                  <a:gd name="T16" fmla="*/ 0 w 581"/>
                  <a:gd name="T17" fmla="*/ 0 h 1045"/>
                  <a:gd name="T18" fmla="*/ 0 w 581"/>
                  <a:gd name="T19" fmla="*/ 0 h 1045"/>
                  <a:gd name="T20" fmla="*/ 0 w 581"/>
                  <a:gd name="T21" fmla="*/ 0 h 1045"/>
                  <a:gd name="T22" fmla="*/ 0 w 581"/>
                  <a:gd name="T23" fmla="*/ 0 h 1045"/>
                  <a:gd name="T24" fmla="*/ 0 w 581"/>
                  <a:gd name="T25" fmla="*/ 0 h 1045"/>
                  <a:gd name="T26" fmla="*/ 0 w 581"/>
                  <a:gd name="T27" fmla="*/ 0 h 1045"/>
                  <a:gd name="T28" fmla="*/ 0 w 581"/>
                  <a:gd name="T29" fmla="*/ 0 h 1045"/>
                  <a:gd name="T30" fmla="*/ 0 w 581"/>
                  <a:gd name="T31" fmla="*/ 0 h 1045"/>
                  <a:gd name="T32" fmla="*/ 0 w 581"/>
                  <a:gd name="T33" fmla="*/ 0 h 1045"/>
                  <a:gd name="T34" fmla="*/ 0 w 581"/>
                  <a:gd name="T35" fmla="*/ 0 h 1045"/>
                  <a:gd name="T36" fmla="*/ 0 w 581"/>
                  <a:gd name="T37" fmla="*/ 0 h 1045"/>
                  <a:gd name="T38" fmla="*/ 0 w 581"/>
                  <a:gd name="T39" fmla="*/ 0 h 1045"/>
                  <a:gd name="T40" fmla="*/ 0 w 581"/>
                  <a:gd name="T41" fmla="*/ 0 h 1045"/>
                  <a:gd name="T42" fmla="*/ 0 w 581"/>
                  <a:gd name="T43" fmla="*/ 0 h 1045"/>
                  <a:gd name="T44" fmla="*/ 0 w 581"/>
                  <a:gd name="T45" fmla="*/ 0 h 1045"/>
                  <a:gd name="T46" fmla="*/ 0 w 581"/>
                  <a:gd name="T47" fmla="*/ 0 h 1045"/>
                  <a:gd name="T48" fmla="*/ 0 w 581"/>
                  <a:gd name="T49" fmla="*/ 0 h 1045"/>
                  <a:gd name="T50" fmla="*/ 0 w 581"/>
                  <a:gd name="T51" fmla="*/ 0 h 1045"/>
                  <a:gd name="T52" fmla="*/ 0 w 581"/>
                  <a:gd name="T53" fmla="*/ 0 h 1045"/>
                  <a:gd name="T54" fmla="*/ 0 w 581"/>
                  <a:gd name="T55" fmla="*/ 0 h 1045"/>
                  <a:gd name="T56" fmla="*/ 0 w 581"/>
                  <a:gd name="T57" fmla="*/ 0 h 1045"/>
                  <a:gd name="T58" fmla="*/ 0 w 581"/>
                  <a:gd name="T59" fmla="*/ 0 h 1045"/>
                  <a:gd name="T60" fmla="*/ 0 w 581"/>
                  <a:gd name="T61" fmla="*/ 0 h 1045"/>
                  <a:gd name="T62" fmla="*/ 0 w 581"/>
                  <a:gd name="T63" fmla="*/ 0 h 1045"/>
                  <a:gd name="T64" fmla="*/ 0 w 581"/>
                  <a:gd name="T65" fmla="*/ 0 h 1045"/>
                  <a:gd name="T66" fmla="*/ 0 w 581"/>
                  <a:gd name="T67" fmla="*/ 0 h 1045"/>
                  <a:gd name="T68" fmla="*/ 0 w 581"/>
                  <a:gd name="T69" fmla="*/ 0 h 1045"/>
                  <a:gd name="T70" fmla="*/ 0 w 581"/>
                  <a:gd name="T71" fmla="*/ 0 h 1045"/>
                  <a:gd name="T72" fmla="*/ 0 w 581"/>
                  <a:gd name="T73" fmla="*/ 0 h 1045"/>
                  <a:gd name="T74" fmla="*/ 0 w 581"/>
                  <a:gd name="T75" fmla="*/ 0 h 1045"/>
                  <a:gd name="T76" fmla="*/ 0 w 581"/>
                  <a:gd name="T77" fmla="*/ 0 h 1045"/>
                  <a:gd name="T78" fmla="*/ 0 w 581"/>
                  <a:gd name="T79" fmla="*/ 0 h 1045"/>
                  <a:gd name="T80" fmla="*/ 0 w 581"/>
                  <a:gd name="T81" fmla="*/ 0 h 1045"/>
                  <a:gd name="T82" fmla="*/ 0 w 581"/>
                  <a:gd name="T83" fmla="*/ 0 h 1045"/>
                  <a:gd name="T84" fmla="*/ 0 w 581"/>
                  <a:gd name="T85" fmla="*/ 0 h 1045"/>
                  <a:gd name="T86" fmla="*/ 0 w 581"/>
                  <a:gd name="T87" fmla="*/ 0 h 1045"/>
                  <a:gd name="T88" fmla="*/ 0 w 581"/>
                  <a:gd name="T89" fmla="*/ 0 h 1045"/>
                  <a:gd name="T90" fmla="*/ 0 w 581"/>
                  <a:gd name="T91" fmla="*/ 0 h 1045"/>
                  <a:gd name="T92" fmla="*/ 0 w 581"/>
                  <a:gd name="T93" fmla="*/ 0 h 1045"/>
                  <a:gd name="T94" fmla="*/ 0 w 581"/>
                  <a:gd name="T95" fmla="*/ 0 h 1045"/>
                  <a:gd name="T96" fmla="*/ 0 w 581"/>
                  <a:gd name="T97" fmla="*/ 0 h 1045"/>
                  <a:gd name="T98" fmla="*/ 0 w 581"/>
                  <a:gd name="T99" fmla="*/ 0 h 1045"/>
                  <a:gd name="T100" fmla="*/ 0 w 581"/>
                  <a:gd name="T101" fmla="*/ 0 h 1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1045"/>
                  <a:gd name="T155" fmla="*/ 581 w 581"/>
                  <a:gd name="T156" fmla="*/ 1045 h 10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1045">
                    <a:moveTo>
                      <a:pt x="459" y="831"/>
                    </a:moveTo>
                    <a:lnTo>
                      <a:pt x="473" y="806"/>
                    </a:lnTo>
                    <a:lnTo>
                      <a:pt x="476" y="794"/>
                    </a:lnTo>
                    <a:lnTo>
                      <a:pt x="485" y="776"/>
                    </a:lnTo>
                    <a:lnTo>
                      <a:pt x="482" y="758"/>
                    </a:lnTo>
                    <a:lnTo>
                      <a:pt x="486" y="750"/>
                    </a:lnTo>
                    <a:lnTo>
                      <a:pt x="496" y="747"/>
                    </a:lnTo>
                    <a:lnTo>
                      <a:pt x="513" y="745"/>
                    </a:lnTo>
                    <a:lnTo>
                      <a:pt x="524" y="731"/>
                    </a:lnTo>
                    <a:lnTo>
                      <a:pt x="532" y="729"/>
                    </a:lnTo>
                    <a:lnTo>
                      <a:pt x="544" y="731"/>
                    </a:lnTo>
                    <a:lnTo>
                      <a:pt x="557" y="729"/>
                    </a:lnTo>
                    <a:lnTo>
                      <a:pt x="564" y="693"/>
                    </a:lnTo>
                    <a:lnTo>
                      <a:pt x="571" y="684"/>
                    </a:lnTo>
                    <a:lnTo>
                      <a:pt x="571" y="665"/>
                    </a:lnTo>
                    <a:lnTo>
                      <a:pt x="581" y="650"/>
                    </a:lnTo>
                    <a:lnTo>
                      <a:pt x="575" y="640"/>
                    </a:lnTo>
                    <a:lnTo>
                      <a:pt x="558" y="648"/>
                    </a:lnTo>
                    <a:lnTo>
                      <a:pt x="549" y="658"/>
                    </a:lnTo>
                    <a:lnTo>
                      <a:pt x="541" y="659"/>
                    </a:lnTo>
                    <a:lnTo>
                      <a:pt x="537" y="663"/>
                    </a:lnTo>
                    <a:lnTo>
                      <a:pt x="529" y="665"/>
                    </a:lnTo>
                    <a:lnTo>
                      <a:pt x="524" y="654"/>
                    </a:lnTo>
                    <a:lnTo>
                      <a:pt x="518" y="638"/>
                    </a:lnTo>
                    <a:lnTo>
                      <a:pt x="516" y="630"/>
                    </a:lnTo>
                    <a:lnTo>
                      <a:pt x="513" y="623"/>
                    </a:lnTo>
                    <a:lnTo>
                      <a:pt x="508" y="619"/>
                    </a:lnTo>
                    <a:lnTo>
                      <a:pt x="500" y="598"/>
                    </a:lnTo>
                    <a:lnTo>
                      <a:pt x="495" y="590"/>
                    </a:lnTo>
                    <a:lnTo>
                      <a:pt x="483" y="573"/>
                    </a:lnTo>
                    <a:lnTo>
                      <a:pt x="480" y="558"/>
                    </a:lnTo>
                    <a:lnTo>
                      <a:pt x="464" y="548"/>
                    </a:lnTo>
                    <a:lnTo>
                      <a:pt x="473" y="536"/>
                    </a:lnTo>
                    <a:lnTo>
                      <a:pt x="473" y="526"/>
                    </a:lnTo>
                    <a:lnTo>
                      <a:pt x="464" y="529"/>
                    </a:lnTo>
                    <a:lnTo>
                      <a:pt x="470" y="509"/>
                    </a:lnTo>
                    <a:lnTo>
                      <a:pt x="472" y="494"/>
                    </a:lnTo>
                    <a:lnTo>
                      <a:pt x="479" y="480"/>
                    </a:lnTo>
                    <a:lnTo>
                      <a:pt x="483" y="470"/>
                    </a:lnTo>
                    <a:lnTo>
                      <a:pt x="486" y="458"/>
                    </a:lnTo>
                    <a:lnTo>
                      <a:pt x="479" y="454"/>
                    </a:lnTo>
                    <a:lnTo>
                      <a:pt x="480" y="415"/>
                    </a:lnTo>
                    <a:lnTo>
                      <a:pt x="496" y="404"/>
                    </a:lnTo>
                    <a:lnTo>
                      <a:pt x="502" y="397"/>
                    </a:lnTo>
                    <a:lnTo>
                      <a:pt x="505" y="395"/>
                    </a:lnTo>
                    <a:lnTo>
                      <a:pt x="512" y="388"/>
                    </a:lnTo>
                    <a:lnTo>
                      <a:pt x="519" y="376"/>
                    </a:lnTo>
                    <a:lnTo>
                      <a:pt x="532" y="373"/>
                    </a:lnTo>
                    <a:lnTo>
                      <a:pt x="538" y="363"/>
                    </a:lnTo>
                    <a:lnTo>
                      <a:pt x="542" y="355"/>
                    </a:lnTo>
                    <a:lnTo>
                      <a:pt x="551" y="347"/>
                    </a:lnTo>
                    <a:lnTo>
                      <a:pt x="552" y="330"/>
                    </a:lnTo>
                    <a:lnTo>
                      <a:pt x="555" y="323"/>
                    </a:lnTo>
                    <a:lnTo>
                      <a:pt x="560" y="313"/>
                    </a:lnTo>
                    <a:lnTo>
                      <a:pt x="573" y="295"/>
                    </a:lnTo>
                    <a:lnTo>
                      <a:pt x="577" y="284"/>
                    </a:lnTo>
                    <a:lnTo>
                      <a:pt x="574" y="266"/>
                    </a:lnTo>
                    <a:lnTo>
                      <a:pt x="570" y="252"/>
                    </a:lnTo>
                    <a:lnTo>
                      <a:pt x="561" y="244"/>
                    </a:lnTo>
                    <a:lnTo>
                      <a:pt x="548" y="240"/>
                    </a:lnTo>
                    <a:lnTo>
                      <a:pt x="531" y="247"/>
                    </a:lnTo>
                    <a:lnTo>
                      <a:pt x="521" y="243"/>
                    </a:lnTo>
                    <a:lnTo>
                      <a:pt x="518" y="236"/>
                    </a:lnTo>
                    <a:lnTo>
                      <a:pt x="522" y="219"/>
                    </a:lnTo>
                    <a:lnTo>
                      <a:pt x="516" y="211"/>
                    </a:lnTo>
                    <a:lnTo>
                      <a:pt x="502" y="208"/>
                    </a:lnTo>
                    <a:lnTo>
                      <a:pt x="496" y="202"/>
                    </a:lnTo>
                    <a:lnTo>
                      <a:pt x="492" y="195"/>
                    </a:lnTo>
                    <a:lnTo>
                      <a:pt x="490" y="186"/>
                    </a:lnTo>
                    <a:lnTo>
                      <a:pt x="490" y="177"/>
                    </a:lnTo>
                    <a:lnTo>
                      <a:pt x="492" y="166"/>
                    </a:lnTo>
                    <a:lnTo>
                      <a:pt x="477" y="144"/>
                    </a:lnTo>
                    <a:lnTo>
                      <a:pt x="470" y="134"/>
                    </a:lnTo>
                    <a:lnTo>
                      <a:pt x="464" y="120"/>
                    </a:lnTo>
                    <a:lnTo>
                      <a:pt x="472" y="107"/>
                    </a:lnTo>
                    <a:lnTo>
                      <a:pt x="470" y="95"/>
                    </a:lnTo>
                    <a:lnTo>
                      <a:pt x="474" y="91"/>
                    </a:lnTo>
                    <a:lnTo>
                      <a:pt x="473" y="83"/>
                    </a:lnTo>
                    <a:lnTo>
                      <a:pt x="460" y="77"/>
                    </a:lnTo>
                    <a:lnTo>
                      <a:pt x="450" y="73"/>
                    </a:lnTo>
                    <a:lnTo>
                      <a:pt x="446" y="70"/>
                    </a:lnTo>
                    <a:lnTo>
                      <a:pt x="444" y="57"/>
                    </a:lnTo>
                    <a:lnTo>
                      <a:pt x="434" y="55"/>
                    </a:lnTo>
                    <a:lnTo>
                      <a:pt x="430" y="54"/>
                    </a:lnTo>
                    <a:lnTo>
                      <a:pt x="424" y="41"/>
                    </a:lnTo>
                    <a:lnTo>
                      <a:pt x="417" y="34"/>
                    </a:lnTo>
                    <a:lnTo>
                      <a:pt x="410" y="30"/>
                    </a:lnTo>
                    <a:lnTo>
                      <a:pt x="408" y="23"/>
                    </a:lnTo>
                    <a:lnTo>
                      <a:pt x="404" y="18"/>
                    </a:lnTo>
                    <a:lnTo>
                      <a:pt x="402" y="0"/>
                    </a:lnTo>
                    <a:lnTo>
                      <a:pt x="386" y="7"/>
                    </a:lnTo>
                    <a:lnTo>
                      <a:pt x="379" y="16"/>
                    </a:lnTo>
                    <a:lnTo>
                      <a:pt x="366" y="23"/>
                    </a:lnTo>
                    <a:lnTo>
                      <a:pt x="361" y="15"/>
                    </a:lnTo>
                    <a:lnTo>
                      <a:pt x="348" y="19"/>
                    </a:lnTo>
                    <a:lnTo>
                      <a:pt x="343" y="34"/>
                    </a:lnTo>
                    <a:lnTo>
                      <a:pt x="332" y="41"/>
                    </a:lnTo>
                    <a:lnTo>
                      <a:pt x="323" y="57"/>
                    </a:lnTo>
                    <a:lnTo>
                      <a:pt x="319" y="59"/>
                    </a:lnTo>
                    <a:lnTo>
                      <a:pt x="310" y="63"/>
                    </a:lnTo>
                    <a:lnTo>
                      <a:pt x="301" y="83"/>
                    </a:lnTo>
                    <a:lnTo>
                      <a:pt x="304" y="95"/>
                    </a:lnTo>
                    <a:lnTo>
                      <a:pt x="307" y="104"/>
                    </a:lnTo>
                    <a:lnTo>
                      <a:pt x="320" y="119"/>
                    </a:lnTo>
                    <a:lnTo>
                      <a:pt x="323" y="126"/>
                    </a:lnTo>
                    <a:lnTo>
                      <a:pt x="323" y="133"/>
                    </a:lnTo>
                    <a:lnTo>
                      <a:pt x="301" y="152"/>
                    </a:lnTo>
                    <a:lnTo>
                      <a:pt x="304" y="161"/>
                    </a:lnTo>
                    <a:lnTo>
                      <a:pt x="306" y="165"/>
                    </a:lnTo>
                    <a:lnTo>
                      <a:pt x="307" y="175"/>
                    </a:lnTo>
                    <a:lnTo>
                      <a:pt x="301" y="184"/>
                    </a:lnTo>
                    <a:lnTo>
                      <a:pt x="299" y="198"/>
                    </a:lnTo>
                    <a:lnTo>
                      <a:pt x="296" y="212"/>
                    </a:lnTo>
                    <a:lnTo>
                      <a:pt x="288" y="222"/>
                    </a:lnTo>
                    <a:lnTo>
                      <a:pt x="275" y="227"/>
                    </a:lnTo>
                    <a:lnTo>
                      <a:pt x="270" y="237"/>
                    </a:lnTo>
                    <a:lnTo>
                      <a:pt x="271" y="247"/>
                    </a:lnTo>
                    <a:lnTo>
                      <a:pt x="264" y="254"/>
                    </a:lnTo>
                    <a:lnTo>
                      <a:pt x="252" y="258"/>
                    </a:lnTo>
                    <a:lnTo>
                      <a:pt x="244" y="261"/>
                    </a:lnTo>
                    <a:lnTo>
                      <a:pt x="241" y="268"/>
                    </a:lnTo>
                    <a:lnTo>
                      <a:pt x="234" y="276"/>
                    </a:lnTo>
                    <a:lnTo>
                      <a:pt x="228" y="280"/>
                    </a:lnTo>
                    <a:lnTo>
                      <a:pt x="216" y="294"/>
                    </a:lnTo>
                    <a:lnTo>
                      <a:pt x="205" y="304"/>
                    </a:lnTo>
                    <a:lnTo>
                      <a:pt x="196" y="304"/>
                    </a:lnTo>
                    <a:lnTo>
                      <a:pt x="190" y="325"/>
                    </a:lnTo>
                    <a:lnTo>
                      <a:pt x="185" y="332"/>
                    </a:lnTo>
                    <a:lnTo>
                      <a:pt x="183" y="337"/>
                    </a:lnTo>
                    <a:lnTo>
                      <a:pt x="203" y="350"/>
                    </a:lnTo>
                    <a:lnTo>
                      <a:pt x="205" y="361"/>
                    </a:lnTo>
                    <a:lnTo>
                      <a:pt x="222" y="375"/>
                    </a:lnTo>
                    <a:lnTo>
                      <a:pt x="215" y="390"/>
                    </a:lnTo>
                    <a:lnTo>
                      <a:pt x="212" y="383"/>
                    </a:lnTo>
                    <a:lnTo>
                      <a:pt x="208" y="380"/>
                    </a:lnTo>
                    <a:lnTo>
                      <a:pt x="196" y="386"/>
                    </a:lnTo>
                    <a:lnTo>
                      <a:pt x="192" y="375"/>
                    </a:lnTo>
                    <a:lnTo>
                      <a:pt x="187" y="369"/>
                    </a:lnTo>
                    <a:lnTo>
                      <a:pt x="179" y="358"/>
                    </a:lnTo>
                    <a:lnTo>
                      <a:pt x="172" y="359"/>
                    </a:lnTo>
                    <a:lnTo>
                      <a:pt x="163" y="368"/>
                    </a:lnTo>
                    <a:lnTo>
                      <a:pt x="154" y="366"/>
                    </a:lnTo>
                    <a:lnTo>
                      <a:pt x="144" y="379"/>
                    </a:lnTo>
                    <a:lnTo>
                      <a:pt x="138" y="384"/>
                    </a:lnTo>
                    <a:lnTo>
                      <a:pt x="128" y="391"/>
                    </a:lnTo>
                    <a:lnTo>
                      <a:pt x="117" y="390"/>
                    </a:lnTo>
                    <a:lnTo>
                      <a:pt x="107" y="390"/>
                    </a:lnTo>
                    <a:lnTo>
                      <a:pt x="101" y="394"/>
                    </a:lnTo>
                    <a:lnTo>
                      <a:pt x="92" y="405"/>
                    </a:lnTo>
                    <a:lnTo>
                      <a:pt x="110" y="406"/>
                    </a:lnTo>
                    <a:lnTo>
                      <a:pt x="105" y="418"/>
                    </a:lnTo>
                    <a:lnTo>
                      <a:pt x="97" y="440"/>
                    </a:lnTo>
                    <a:lnTo>
                      <a:pt x="86" y="450"/>
                    </a:lnTo>
                    <a:lnTo>
                      <a:pt x="75" y="461"/>
                    </a:lnTo>
                    <a:lnTo>
                      <a:pt x="69" y="469"/>
                    </a:lnTo>
                    <a:lnTo>
                      <a:pt x="69" y="479"/>
                    </a:lnTo>
                    <a:lnTo>
                      <a:pt x="73" y="488"/>
                    </a:lnTo>
                    <a:lnTo>
                      <a:pt x="84" y="495"/>
                    </a:lnTo>
                    <a:lnTo>
                      <a:pt x="86" y="498"/>
                    </a:lnTo>
                    <a:lnTo>
                      <a:pt x="53" y="515"/>
                    </a:lnTo>
                    <a:lnTo>
                      <a:pt x="50" y="518"/>
                    </a:lnTo>
                    <a:lnTo>
                      <a:pt x="55" y="529"/>
                    </a:lnTo>
                    <a:lnTo>
                      <a:pt x="56" y="538"/>
                    </a:lnTo>
                    <a:lnTo>
                      <a:pt x="61" y="545"/>
                    </a:lnTo>
                    <a:lnTo>
                      <a:pt x="78" y="559"/>
                    </a:lnTo>
                    <a:lnTo>
                      <a:pt x="63" y="558"/>
                    </a:lnTo>
                    <a:lnTo>
                      <a:pt x="53" y="552"/>
                    </a:lnTo>
                    <a:lnTo>
                      <a:pt x="46" y="548"/>
                    </a:lnTo>
                    <a:lnTo>
                      <a:pt x="33" y="545"/>
                    </a:lnTo>
                    <a:lnTo>
                      <a:pt x="23" y="544"/>
                    </a:lnTo>
                    <a:lnTo>
                      <a:pt x="16" y="538"/>
                    </a:lnTo>
                    <a:lnTo>
                      <a:pt x="10" y="533"/>
                    </a:lnTo>
                    <a:lnTo>
                      <a:pt x="6" y="526"/>
                    </a:lnTo>
                    <a:lnTo>
                      <a:pt x="0" y="525"/>
                    </a:lnTo>
                    <a:lnTo>
                      <a:pt x="0" y="530"/>
                    </a:lnTo>
                    <a:lnTo>
                      <a:pt x="7" y="540"/>
                    </a:lnTo>
                    <a:lnTo>
                      <a:pt x="14" y="545"/>
                    </a:lnTo>
                    <a:lnTo>
                      <a:pt x="24" y="554"/>
                    </a:lnTo>
                    <a:lnTo>
                      <a:pt x="29" y="563"/>
                    </a:lnTo>
                    <a:lnTo>
                      <a:pt x="36" y="584"/>
                    </a:lnTo>
                    <a:lnTo>
                      <a:pt x="42" y="602"/>
                    </a:lnTo>
                    <a:lnTo>
                      <a:pt x="42" y="613"/>
                    </a:lnTo>
                    <a:lnTo>
                      <a:pt x="36" y="659"/>
                    </a:lnTo>
                    <a:lnTo>
                      <a:pt x="32" y="681"/>
                    </a:lnTo>
                    <a:lnTo>
                      <a:pt x="27" y="693"/>
                    </a:lnTo>
                    <a:lnTo>
                      <a:pt x="20" y="716"/>
                    </a:lnTo>
                    <a:lnTo>
                      <a:pt x="14" y="737"/>
                    </a:lnTo>
                    <a:lnTo>
                      <a:pt x="9" y="750"/>
                    </a:lnTo>
                    <a:lnTo>
                      <a:pt x="4" y="754"/>
                    </a:lnTo>
                    <a:lnTo>
                      <a:pt x="1" y="761"/>
                    </a:lnTo>
                    <a:lnTo>
                      <a:pt x="1" y="770"/>
                    </a:lnTo>
                    <a:lnTo>
                      <a:pt x="4" y="766"/>
                    </a:lnTo>
                    <a:lnTo>
                      <a:pt x="10" y="772"/>
                    </a:lnTo>
                    <a:lnTo>
                      <a:pt x="17" y="772"/>
                    </a:lnTo>
                    <a:lnTo>
                      <a:pt x="22" y="773"/>
                    </a:lnTo>
                    <a:lnTo>
                      <a:pt x="30" y="795"/>
                    </a:lnTo>
                    <a:lnTo>
                      <a:pt x="33" y="808"/>
                    </a:lnTo>
                    <a:lnTo>
                      <a:pt x="30" y="815"/>
                    </a:lnTo>
                    <a:lnTo>
                      <a:pt x="33" y="822"/>
                    </a:lnTo>
                    <a:lnTo>
                      <a:pt x="35" y="829"/>
                    </a:lnTo>
                    <a:lnTo>
                      <a:pt x="30" y="840"/>
                    </a:lnTo>
                    <a:lnTo>
                      <a:pt x="30" y="852"/>
                    </a:lnTo>
                    <a:lnTo>
                      <a:pt x="29" y="865"/>
                    </a:lnTo>
                    <a:lnTo>
                      <a:pt x="37" y="877"/>
                    </a:lnTo>
                    <a:lnTo>
                      <a:pt x="33" y="884"/>
                    </a:lnTo>
                    <a:lnTo>
                      <a:pt x="32" y="900"/>
                    </a:lnTo>
                    <a:lnTo>
                      <a:pt x="26" y="927"/>
                    </a:lnTo>
                    <a:lnTo>
                      <a:pt x="27" y="936"/>
                    </a:lnTo>
                    <a:lnTo>
                      <a:pt x="30" y="945"/>
                    </a:lnTo>
                    <a:lnTo>
                      <a:pt x="35" y="958"/>
                    </a:lnTo>
                    <a:lnTo>
                      <a:pt x="32" y="973"/>
                    </a:lnTo>
                    <a:lnTo>
                      <a:pt x="29" y="994"/>
                    </a:lnTo>
                    <a:lnTo>
                      <a:pt x="37" y="997"/>
                    </a:lnTo>
                    <a:lnTo>
                      <a:pt x="45" y="1005"/>
                    </a:lnTo>
                    <a:lnTo>
                      <a:pt x="48" y="1015"/>
                    </a:lnTo>
                    <a:lnTo>
                      <a:pt x="69" y="1016"/>
                    </a:lnTo>
                    <a:lnTo>
                      <a:pt x="72" y="1022"/>
                    </a:lnTo>
                    <a:lnTo>
                      <a:pt x="82" y="1015"/>
                    </a:lnTo>
                    <a:lnTo>
                      <a:pt x="91" y="1012"/>
                    </a:lnTo>
                    <a:lnTo>
                      <a:pt x="95" y="1013"/>
                    </a:lnTo>
                    <a:lnTo>
                      <a:pt x="107" y="1024"/>
                    </a:lnTo>
                    <a:lnTo>
                      <a:pt x="117" y="1020"/>
                    </a:lnTo>
                    <a:lnTo>
                      <a:pt x="125" y="1026"/>
                    </a:lnTo>
                    <a:lnTo>
                      <a:pt x="133" y="1023"/>
                    </a:lnTo>
                    <a:lnTo>
                      <a:pt x="137" y="1018"/>
                    </a:lnTo>
                    <a:lnTo>
                      <a:pt x="141" y="1009"/>
                    </a:lnTo>
                    <a:lnTo>
                      <a:pt x="150" y="1005"/>
                    </a:lnTo>
                    <a:lnTo>
                      <a:pt x="156" y="1005"/>
                    </a:lnTo>
                    <a:lnTo>
                      <a:pt x="164" y="1011"/>
                    </a:lnTo>
                    <a:lnTo>
                      <a:pt x="170" y="1005"/>
                    </a:lnTo>
                    <a:lnTo>
                      <a:pt x="180" y="1004"/>
                    </a:lnTo>
                    <a:lnTo>
                      <a:pt x="183" y="1018"/>
                    </a:lnTo>
                    <a:lnTo>
                      <a:pt x="182" y="1023"/>
                    </a:lnTo>
                    <a:lnTo>
                      <a:pt x="187" y="1023"/>
                    </a:lnTo>
                    <a:lnTo>
                      <a:pt x="193" y="1026"/>
                    </a:lnTo>
                    <a:lnTo>
                      <a:pt x="200" y="1037"/>
                    </a:lnTo>
                    <a:lnTo>
                      <a:pt x="216" y="1045"/>
                    </a:lnTo>
                    <a:lnTo>
                      <a:pt x="235" y="1043"/>
                    </a:lnTo>
                    <a:lnTo>
                      <a:pt x="251" y="1041"/>
                    </a:lnTo>
                    <a:lnTo>
                      <a:pt x="265" y="1027"/>
                    </a:lnTo>
                    <a:lnTo>
                      <a:pt x="265" y="1018"/>
                    </a:lnTo>
                    <a:lnTo>
                      <a:pt x="268" y="1011"/>
                    </a:lnTo>
                    <a:lnTo>
                      <a:pt x="293" y="1002"/>
                    </a:lnTo>
                    <a:lnTo>
                      <a:pt x="303" y="991"/>
                    </a:lnTo>
                    <a:lnTo>
                      <a:pt x="335" y="969"/>
                    </a:lnTo>
                    <a:lnTo>
                      <a:pt x="345" y="962"/>
                    </a:lnTo>
                    <a:lnTo>
                      <a:pt x="353" y="959"/>
                    </a:lnTo>
                    <a:lnTo>
                      <a:pt x="365" y="959"/>
                    </a:lnTo>
                    <a:lnTo>
                      <a:pt x="374" y="962"/>
                    </a:lnTo>
                    <a:lnTo>
                      <a:pt x="381" y="954"/>
                    </a:lnTo>
                    <a:lnTo>
                      <a:pt x="394" y="952"/>
                    </a:lnTo>
                    <a:lnTo>
                      <a:pt x="408" y="948"/>
                    </a:lnTo>
                    <a:lnTo>
                      <a:pt x="408" y="937"/>
                    </a:lnTo>
                    <a:lnTo>
                      <a:pt x="414" y="931"/>
                    </a:lnTo>
                    <a:lnTo>
                      <a:pt x="417" y="915"/>
                    </a:lnTo>
                    <a:lnTo>
                      <a:pt x="430" y="890"/>
                    </a:lnTo>
                    <a:lnTo>
                      <a:pt x="428" y="877"/>
                    </a:lnTo>
                    <a:lnTo>
                      <a:pt x="436" y="852"/>
                    </a:lnTo>
                    <a:lnTo>
                      <a:pt x="459" y="831"/>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07" name="Freeform 443"/>
              <p:cNvSpPr>
                <a:spLocks/>
              </p:cNvSpPr>
              <p:nvPr/>
            </p:nvSpPr>
            <p:spPr bwMode="auto">
              <a:xfrm>
                <a:off x="1662" y="3387"/>
                <a:ext cx="164" cy="211"/>
              </a:xfrm>
              <a:custGeom>
                <a:avLst/>
                <a:gdLst>
                  <a:gd name="T0" fmla="*/ 0 w 493"/>
                  <a:gd name="T1" fmla="*/ 0 h 633"/>
                  <a:gd name="T2" fmla="*/ 0 w 493"/>
                  <a:gd name="T3" fmla="*/ 0 h 633"/>
                  <a:gd name="T4" fmla="*/ 0 w 493"/>
                  <a:gd name="T5" fmla="*/ 0 h 633"/>
                  <a:gd name="T6" fmla="*/ 0 w 493"/>
                  <a:gd name="T7" fmla="*/ 0 h 633"/>
                  <a:gd name="T8" fmla="*/ 0 w 493"/>
                  <a:gd name="T9" fmla="*/ 0 h 633"/>
                  <a:gd name="T10" fmla="*/ 0 w 493"/>
                  <a:gd name="T11" fmla="*/ 0 h 633"/>
                  <a:gd name="T12" fmla="*/ 0 w 493"/>
                  <a:gd name="T13" fmla="*/ 0 h 633"/>
                  <a:gd name="T14" fmla="*/ 0 w 493"/>
                  <a:gd name="T15" fmla="*/ 0 h 633"/>
                  <a:gd name="T16" fmla="*/ 0 w 493"/>
                  <a:gd name="T17" fmla="*/ 0 h 633"/>
                  <a:gd name="T18" fmla="*/ 0 w 493"/>
                  <a:gd name="T19" fmla="*/ 0 h 633"/>
                  <a:gd name="T20" fmla="*/ 0 w 493"/>
                  <a:gd name="T21" fmla="*/ 0 h 633"/>
                  <a:gd name="T22" fmla="*/ 0 w 493"/>
                  <a:gd name="T23" fmla="*/ 0 h 633"/>
                  <a:gd name="T24" fmla="*/ 0 w 493"/>
                  <a:gd name="T25" fmla="*/ 0 h 633"/>
                  <a:gd name="T26" fmla="*/ 0 w 493"/>
                  <a:gd name="T27" fmla="*/ 0 h 633"/>
                  <a:gd name="T28" fmla="*/ 0 w 493"/>
                  <a:gd name="T29" fmla="*/ 0 h 633"/>
                  <a:gd name="T30" fmla="*/ 0 w 493"/>
                  <a:gd name="T31" fmla="*/ 0 h 633"/>
                  <a:gd name="T32" fmla="*/ 0 w 493"/>
                  <a:gd name="T33" fmla="*/ 0 h 633"/>
                  <a:gd name="T34" fmla="*/ 0 w 493"/>
                  <a:gd name="T35" fmla="*/ 0 h 633"/>
                  <a:gd name="T36" fmla="*/ 0 w 493"/>
                  <a:gd name="T37" fmla="*/ 0 h 633"/>
                  <a:gd name="T38" fmla="*/ 0 w 493"/>
                  <a:gd name="T39" fmla="*/ 0 h 633"/>
                  <a:gd name="T40" fmla="*/ 0 w 493"/>
                  <a:gd name="T41" fmla="*/ 0 h 633"/>
                  <a:gd name="T42" fmla="*/ 0 w 493"/>
                  <a:gd name="T43" fmla="*/ 0 h 633"/>
                  <a:gd name="T44" fmla="*/ 0 w 493"/>
                  <a:gd name="T45" fmla="*/ 0 h 633"/>
                  <a:gd name="T46" fmla="*/ 0 w 493"/>
                  <a:gd name="T47" fmla="*/ 0 h 633"/>
                  <a:gd name="T48" fmla="*/ 0 w 493"/>
                  <a:gd name="T49" fmla="*/ 0 h 633"/>
                  <a:gd name="T50" fmla="*/ 0 w 493"/>
                  <a:gd name="T51" fmla="*/ 0 h 633"/>
                  <a:gd name="T52" fmla="*/ 0 w 493"/>
                  <a:gd name="T53" fmla="*/ 0 h 633"/>
                  <a:gd name="T54" fmla="*/ 0 w 493"/>
                  <a:gd name="T55" fmla="*/ 0 h 633"/>
                  <a:gd name="T56" fmla="*/ 0 w 493"/>
                  <a:gd name="T57" fmla="*/ 0 h 633"/>
                  <a:gd name="T58" fmla="*/ 0 w 493"/>
                  <a:gd name="T59" fmla="*/ 0 h 633"/>
                  <a:gd name="T60" fmla="*/ 0 w 493"/>
                  <a:gd name="T61" fmla="*/ 0 h 633"/>
                  <a:gd name="T62" fmla="*/ 0 w 493"/>
                  <a:gd name="T63" fmla="*/ 0 h 633"/>
                  <a:gd name="T64" fmla="*/ 0 w 493"/>
                  <a:gd name="T65" fmla="*/ 0 h 633"/>
                  <a:gd name="T66" fmla="*/ 0 w 493"/>
                  <a:gd name="T67" fmla="*/ 0 h 633"/>
                  <a:gd name="T68" fmla="*/ 0 w 493"/>
                  <a:gd name="T69" fmla="*/ 0 h 633"/>
                  <a:gd name="T70" fmla="*/ 0 w 493"/>
                  <a:gd name="T71" fmla="*/ 0 h 633"/>
                  <a:gd name="T72" fmla="*/ 0 w 493"/>
                  <a:gd name="T73" fmla="*/ 0 h 633"/>
                  <a:gd name="T74" fmla="*/ 0 w 493"/>
                  <a:gd name="T75" fmla="*/ 0 h 633"/>
                  <a:gd name="T76" fmla="*/ 0 w 493"/>
                  <a:gd name="T77" fmla="*/ 0 h 633"/>
                  <a:gd name="T78" fmla="*/ 0 w 493"/>
                  <a:gd name="T79" fmla="*/ 0 h 633"/>
                  <a:gd name="T80" fmla="*/ 0 w 493"/>
                  <a:gd name="T81" fmla="*/ 0 h 633"/>
                  <a:gd name="T82" fmla="*/ 0 w 493"/>
                  <a:gd name="T83" fmla="*/ 0 h 633"/>
                  <a:gd name="T84" fmla="*/ 0 w 493"/>
                  <a:gd name="T85" fmla="*/ 0 h 633"/>
                  <a:gd name="T86" fmla="*/ 0 w 493"/>
                  <a:gd name="T87" fmla="*/ 0 h 633"/>
                  <a:gd name="T88" fmla="*/ 0 w 493"/>
                  <a:gd name="T89" fmla="*/ 0 h 633"/>
                  <a:gd name="T90" fmla="*/ 0 w 493"/>
                  <a:gd name="T91" fmla="*/ 0 h 633"/>
                  <a:gd name="T92" fmla="*/ 0 w 493"/>
                  <a:gd name="T93" fmla="*/ 0 h 633"/>
                  <a:gd name="T94" fmla="*/ 0 w 493"/>
                  <a:gd name="T95" fmla="*/ 0 h 633"/>
                  <a:gd name="T96" fmla="*/ 0 w 493"/>
                  <a:gd name="T97" fmla="*/ 0 h 633"/>
                  <a:gd name="T98" fmla="*/ 0 w 493"/>
                  <a:gd name="T99" fmla="*/ 0 h 633"/>
                  <a:gd name="T100" fmla="*/ 0 w 493"/>
                  <a:gd name="T101" fmla="*/ 0 h 633"/>
                  <a:gd name="T102" fmla="*/ 0 w 493"/>
                  <a:gd name="T103" fmla="*/ 0 h 633"/>
                  <a:gd name="T104" fmla="*/ 0 w 493"/>
                  <a:gd name="T105" fmla="*/ 0 h 633"/>
                  <a:gd name="T106" fmla="*/ 0 w 493"/>
                  <a:gd name="T107" fmla="*/ 0 h 633"/>
                  <a:gd name="T108" fmla="*/ 0 w 493"/>
                  <a:gd name="T109" fmla="*/ 0 h 633"/>
                  <a:gd name="T110" fmla="*/ 0 w 493"/>
                  <a:gd name="T111" fmla="*/ 0 h 633"/>
                  <a:gd name="T112" fmla="*/ 0 w 493"/>
                  <a:gd name="T113" fmla="*/ 0 h 6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3"/>
                  <a:gd name="T172" fmla="*/ 0 h 633"/>
                  <a:gd name="T173" fmla="*/ 493 w 493"/>
                  <a:gd name="T174" fmla="*/ 633 h 6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3" h="633">
                    <a:moveTo>
                      <a:pt x="80" y="244"/>
                    </a:moveTo>
                    <a:lnTo>
                      <a:pt x="80" y="252"/>
                    </a:lnTo>
                    <a:lnTo>
                      <a:pt x="82" y="262"/>
                    </a:lnTo>
                    <a:lnTo>
                      <a:pt x="85" y="270"/>
                    </a:lnTo>
                    <a:lnTo>
                      <a:pt x="92" y="269"/>
                    </a:lnTo>
                    <a:lnTo>
                      <a:pt x="101" y="255"/>
                    </a:lnTo>
                    <a:lnTo>
                      <a:pt x="99" y="250"/>
                    </a:lnTo>
                    <a:lnTo>
                      <a:pt x="112" y="244"/>
                    </a:lnTo>
                    <a:lnTo>
                      <a:pt x="119" y="229"/>
                    </a:lnTo>
                    <a:lnTo>
                      <a:pt x="134" y="234"/>
                    </a:lnTo>
                    <a:lnTo>
                      <a:pt x="144" y="236"/>
                    </a:lnTo>
                    <a:lnTo>
                      <a:pt x="143" y="233"/>
                    </a:lnTo>
                    <a:lnTo>
                      <a:pt x="140" y="218"/>
                    </a:lnTo>
                    <a:lnTo>
                      <a:pt x="147" y="198"/>
                    </a:lnTo>
                    <a:lnTo>
                      <a:pt x="154" y="194"/>
                    </a:lnTo>
                    <a:lnTo>
                      <a:pt x="161" y="180"/>
                    </a:lnTo>
                    <a:lnTo>
                      <a:pt x="166" y="173"/>
                    </a:lnTo>
                    <a:lnTo>
                      <a:pt x="176" y="159"/>
                    </a:lnTo>
                    <a:lnTo>
                      <a:pt x="184" y="155"/>
                    </a:lnTo>
                    <a:lnTo>
                      <a:pt x="203" y="154"/>
                    </a:lnTo>
                    <a:lnTo>
                      <a:pt x="213" y="161"/>
                    </a:lnTo>
                    <a:lnTo>
                      <a:pt x="219" y="159"/>
                    </a:lnTo>
                    <a:lnTo>
                      <a:pt x="223" y="151"/>
                    </a:lnTo>
                    <a:lnTo>
                      <a:pt x="215" y="144"/>
                    </a:lnTo>
                    <a:lnTo>
                      <a:pt x="216" y="136"/>
                    </a:lnTo>
                    <a:lnTo>
                      <a:pt x="225" y="130"/>
                    </a:lnTo>
                    <a:lnTo>
                      <a:pt x="232" y="125"/>
                    </a:lnTo>
                    <a:lnTo>
                      <a:pt x="229" y="115"/>
                    </a:lnTo>
                    <a:lnTo>
                      <a:pt x="225" y="83"/>
                    </a:lnTo>
                    <a:lnTo>
                      <a:pt x="229" y="79"/>
                    </a:lnTo>
                    <a:lnTo>
                      <a:pt x="239" y="76"/>
                    </a:lnTo>
                    <a:lnTo>
                      <a:pt x="248" y="70"/>
                    </a:lnTo>
                    <a:lnTo>
                      <a:pt x="241" y="57"/>
                    </a:lnTo>
                    <a:lnTo>
                      <a:pt x="241" y="30"/>
                    </a:lnTo>
                    <a:lnTo>
                      <a:pt x="243" y="23"/>
                    </a:lnTo>
                    <a:lnTo>
                      <a:pt x="248" y="22"/>
                    </a:lnTo>
                    <a:lnTo>
                      <a:pt x="258" y="20"/>
                    </a:lnTo>
                    <a:lnTo>
                      <a:pt x="274" y="19"/>
                    </a:lnTo>
                    <a:lnTo>
                      <a:pt x="281" y="12"/>
                    </a:lnTo>
                    <a:lnTo>
                      <a:pt x="290" y="0"/>
                    </a:lnTo>
                    <a:lnTo>
                      <a:pt x="298" y="4"/>
                    </a:lnTo>
                    <a:lnTo>
                      <a:pt x="300" y="20"/>
                    </a:lnTo>
                    <a:lnTo>
                      <a:pt x="298" y="43"/>
                    </a:lnTo>
                    <a:lnTo>
                      <a:pt x="307" y="41"/>
                    </a:lnTo>
                    <a:lnTo>
                      <a:pt x="329" y="23"/>
                    </a:lnTo>
                    <a:lnTo>
                      <a:pt x="339" y="16"/>
                    </a:lnTo>
                    <a:lnTo>
                      <a:pt x="350" y="11"/>
                    </a:lnTo>
                    <a:lnTo>
                      <a:pt x="349" y="22"/>
                    </a:lnTo>
                    <a:lnTo>
                      <a:pt x="353" y="27"/>
                    </a:lnTo>
                    <a:lnTo>
                      <a:pt x="360" y="23"/>
                    </a:lnTo>
                    <a:lnTo>
                      <a:pt x="363" y="36"/>
                    </a:lnTo>
                    <a:lnTo>
                      <a:pt x="360" y="41"/>
                    </a:lnTo>
                    <a:lnTo>
                      <a:pt x="363" y="65"/>
                    </a:lnTo>
                    <a:lnTo>
                      <a:pt x="359" y="79"/>
                    </a:lnTo>
                    <a:lnTo>
                      <a:pt x="388" y="97"/>
                    </a:lnTo>
                    <a:lnTo>
                      <a:pt x="398" y="100"/>
                    </a:lnTo>
                    <a:lnTo>
                      <a:pt x="406" y="95"/>
                    </a:lnTo>
                    <a:lnTo>
                      <a:pt x="411" y="88"/>
                    </a:lnTo>
                    <a:lnTo>
                      <a:pt x="408" y="77"/>
                    </a:lnTo>
                    <a:lnTo>
                      <a:pt x="418" y="61"/>
                    </a:lnTo>
                    <a:lnTo>
                      <a:pt x="411" y="47"/>
                    </a:lnTo>
                    <a:lnTo>
                      <a:pt x="421" y="43"/>
                    </a:lnTo>
                    <a:lnTo>
                      <a:pt x="428" y="47"/>
                    </a:lnTo>
                    <a:lnTo>
                      <a:pt x="437" y="45"/>
                    </a:lnTo>
                    <a:lnTo>
                      <a:pt x="441" y="54"/>
                    </a:lnTo>
                    <a:lnTo>
                      <a:pt x="447" y="75"/>
                    </a:lnTo>
                    <a:lnTo>
                      <a:pt x="454" y="70"/>
                    </a:lnTo>
                    <a:lnTo>
                      <a:pt x="473" y="86"/>
                    </a:lnTo>
                    <a:lnTo>
                      <a:pt x="486" y="115"/>
                    </a:lnTo>
                    <a:lnTo>
                      <a:pt x="480" y="126"/>
                    </a:lnTo>
                    <a:lnTo>
                      <a:pt x="480" y="138"/>
                    </a:lnTo>
                    <a:lnTo>
                      <a:pt x="471" y="158"/>
                    </a:lnTo>
                    <a:lnTo>
                      <a:pt x="474" y="170"/>
                    </a:lnTo>
                    <a:lnTo>
                      <a:pt x="477" y="179"/>
                    </a:lnTo>
                    <a:lnTo>
                      <a:pt x="490" y="194"/>
                    </a:lnTo>
                    <a:lnTo>
                      <a:pt x="493" y="201"/>
                    </a:lnTo>
                    <a:lnTo>
                      <a:pt x="493" y="208"/>
                    </a:lnTo>
                    <a:lnTo>
                      <a:pt x="471" y="227"/>
                    </a:lnTo>
                    <a:lnTo>
                      <a:pt x="474" y="236"/>
                    </a:lnTo>
                    <a:lnTo>
                      <a:pt x="476" y="240"/>
                    </a:lnTo>
                    <a:lnTo>
                      <a:pt x="477" y="250"/>
                    </a:lnTo>
                    <a:lnTo>
                      <a:pt x="471" y="259"/>
                    </a:lnTo>
                    <a:lnTo>
                      <a:pt x="469" y="273"/>
                    </a:lnTo>
                    <a:lnTo>
                      <a:pt x="466" y="287"/>
                    </a:lnTo>
                    <a:lnTo>
                      <a:pt x="458" y="297"/>
                    </a:lnTo>
                    <a:lnTo>
                      <a:pt x="445" y="302"/>
                    </a:lnTo>
                    <a:lnTo>
                      <a:pt x="440" y="312"/>
                    </a:lnTo>
                    <a:lnTo>
                      <a:pt x="441" y="322"/>
                    </a:lnTo>
                    <a:lnTo>
                      <a:pt x="434" y="329"/>
                    </a:lnTo>
                    <a:lnTo>
                      <a:pt x="422" y="333"/>
                    </a:lnTo>
                    <a:lnTo>
                      <a:pt x="414" y="336"/>
                    </a:lnTo>
                    <a:lnTo>
                      <a:pt x="411" y="343"/>
                    </a:lnTo>
                    <a:lnTo>
                      <a:pt x="404" y="351"/>
                    </a:lnTo>
                    <a:lnTo>
                      <a:pt x="398" y="355"/>
                    </a:lnTo>
                    <a:lnTo>
                      <a:pt x="386" y="369"/>
                    </a:lnTo>
                    <a:lnTo>
                      <a:pt x="375" y="379"/>
                    </a:lnTo>
                    <a:lnTo>
                      <a:pt x="366" y="379"/>
                    </a:lnTo>
                    <a:lnTo>
                      <a:pt x="360" y="400"/>
                    </a:lnTo>
                    <a:lnTo>
                      <a:pt x="355" y="407"/>
                    </a:lnTo>
                    <a:lnTo>
                      <a:pt x="353" y="412"/>
                    </a:lnTo>
                    <a:lnTo>
                      <a:pt x="373" y="425"/>
                    </a:lnTo>
                    <a:lnTo>
                      <a:pt x="375" y="436"/>
                    </a:lnTo>
                    <a:lnTo>
                      <a:pt x="392" y="450"/>
                    </a:lnTo>
                    <a:lnTo>
                      <a:pt x="385" y="465"/>
                    </a:lnTo>
                    <a:lnTo>
                      <a:pt x="382" y="458"/>
                    </a:lnTo>
                    <a:lnTo>
                      <a:pt x="378" y="455"/>
                    </a:lnTo>
                    <a:lnTo>
                      <a:pt x="366" y="461"/>
                    </a:lnTo>
                    <a:lnTo>
                      <a:pt x="362" y="450"/>
                    </a:lnTo>
                    <a:lnTo>
                      <a:pt x="357" y="444"/>
                    </a:lnTo>
                    <a:lnTo>
                      <a:pt x="349" y="433"/>
                    </a:lnTo>
                    <a:lnTo>
                      <a:pt x="342" y="434"/>
                    </a:lnTo>
                    <a:lnTo>
                      <a:pt x="333" y="443"/>
                    </a:lnTo>
                    <a:lnTo>
                      <a:pt x="324" y="441"/>
                    </a:lnTo>
                    <a:lnTo>
                      <a:pt x="314" y="454"/>
                    </a:lnTo>
                    <a:lnTo>
                      <a:pt x="308" y="459"/>
                    </a:lnTo>
                    <a:lnTo>
                      <a:pt x="298" y="466"/>
                    </a:lnTo>
                    <a:lnTo>
                      <a:pt x="287" y="465"/>
                    </a:lnTo>
                    <a:lnTo>
                      <a:pt x="277" y="465"/>
                    </a:lnTo>
                    <a:lnTo>
                      <a:pt x="271" y="469"/>
                    </a:lnTo>
                    <a:lnTo>
                      <a:pt x="262" y="480"/>
                    </a:lnTo>
                    <a:lnTo>
                      <a:pt x="280" y="481"/>
                    </a:lnTo>
                    <a:lnTo>
                      <a:pt x="275" y="493"/>
                    </a:lnTo>
                    <a:lnTo>
                      <a:pt x="267" y="515"/>
                    </a:lnTo>
                    <a:lnTo>
                      <a:pt x="256" y="525"/>
                    </a:lnTo>
                    <a:lnTo>
                      <a:pt x="245" y="536"/>
                    </a:lnTo>
                    <a:lnTo>
                      <a:pt x="239" y="544"/>
                    </a:lnTo>
                    <a:lnTo>
                      <a:pt x="239" y="554"/>
                    </a:lnTo>
                    <a:lnTo>
                      <a:pt x="243" y="563"/>
                    </a:lnTo>
                    <a:lnTo>
                      <a:pt x="254" y="570"/>
                    </a:lnTo>
                    <a:lnTo>
                      <a:pt x="256" y="573"/>
                    </a:lnTo>
                    <a:lnTo>
                      <a:pt x="223" y="590"/>
                    </a:lnTo>
                    <a:lnTo>
                      <a:pt x="218" y="587"/>
                    </a:lnTo>
                    <a:lnTo>
                      <a:pt x="216" y="570"/>
                    </a:lnTo>
                    <a:lnTo>
                      <a:pt x="212" y="581"/>
                    </a:lnTo>
                    <a:lnTo>
                      <a:pt x="206" y="584"/>
                    </a:lnTo>
                    <a:lnTo>
                      <a:pt x="212" y="591"/>
                    </a:lnTo>
                    <a:lnTo>
                      <a:pt x="212" y="605"/>
                    </a:lnTo>
                    <a:lnTo>
                      <a:pt x="207" y="609"/>
                    </a:lnTo>
                    <a:lnTo>
                      <a:pt x="199" y="608"/>
                    </a:lnTo>
                    <a:lnTo>
                      <a:pt x="190" y="600"/>
                    </a:lnTo>
                    <a:lnTo>
                      <a:pt x="181" y="591"/>
                    </a:lnTo>
                    <a:lnTo>
                      <a:pt x="173" y="588"/>
                    </a:lnTo>
                    <a:lnTo>
                      <a:pt x="167" y="591"/>
                    </a:lnTo>
                    <a:lnTo>
                      <a:pt x="163" y="598"/>
                    </a:lnTo>
                    <a:lnTo>
                      <a:pt x="163" y="602"/>
                    </a:lnTo>
                    <a:lnTo>
                      <a:pt x="154" y="606"/>
                    </a:lnTo>
                    <a:lnTo>
                      <a:pt x="128" y="623"/>
                    </a:lnTo>
                    <a:lnTo>
                      <a:pt x="119" y="626"/>
                    </a:lnTo>
                    <a:lnTo>
                      <a:pt x="102" y="626"/>
                    </a:lnTo>
                    <a:lnTo>
                      <a:pt x="91" y="625"/>
                    </a:lnTo>
                    <a:lnTo>
                      <a:pt x="85" y="633"/>
                    </a:lnTo>
                    <a:lnTo>
                      <a:pt x="76" y="631"/>
                    </a:lnTo>
                    <a:lnTo>
                      <a:pt x="82" y="615"/>
                    </a:lnTo>
                    <a:lnTo>
                      <a:pt x="88" y="602"/>
                    </a:lnTo>
                    <a:lnTo>
                      <a:pt x="89" y="586"/>
                    </a:lnTo>
                    <a:lnTo>
                      <a:pt x="88" y="573"/>
                    </a:lnTo>
                    <a:lnTo>
                      <a:pt x="82" y="552"/>
                    </a:lnTo>
                    <a:lnTo>
                      <a:pt x="76" y="536"/>
                    </a:lnTo>
                    <a:lnTo>
                      <a:pt x="69" y="526"/>
                    </a:lnTo>
                    <a:lnTo>
                      <a:pt x="62" y="516"/>
                    </a:lnTo>
                    <a:lnTo>
                      <a:pt x="82" y="515"/>
                    </a:lnTo>
                    <a:lnTo>
                      <a:pt x="91" y="515"/>
                    </a:lnTo>
                    <a:lnTo>
                      <a:pt x="102" y="512"/>
                    </a:lnTo>
                    <a:lnTo>
                      <a:pt x="104" y="522"/>
                    </a:lnTo>
                    <a:lnTo>
                      <a:pt x="109" y="526"/>
                    </a:lnTo>
                    <a:lnTo>
                      <a:pt x="117" y="523"/>
                    </a:lnTo>
                    <a:lnTo>
                      <a:pt x="119" y="520"/>
                    </a:lnTo>
                    <a:lnTo>
                      <a:pt x="128" y="516"/>
                    </a:lnTo>
                    <a:lnTo>
                      <a:pt x="138" y="520"/>
                    </a:lnTo>
                    <a:lnTo>
                      <a:pt x="143" y="509"/>
                    </a:lnTo>
                    <a:lnTo>
                      <a:pt x="128" y="508"/>
                    </a:lnTo>
                    <a:lnTo>
                      <a:pt x="130" y="500"/>
                    </a:lnTo>
                    <a:lnTo>
                      <a:pt x="137" y="493"/>
                    </a:lnTo>
                    <a:lnTo>
                      <a:pt x="138" y="484"/>
                    </a:lnTo>
                    <a:lnTo>
                      <a:pt x="143" y="480"/>
                    </a:lnTo>
                    <a:lnTo>
                      <a:pt x="154" y="477"/>
                    </a:lnTo>
                    <a:lnTo>
                      <a:pt x="158" y="473"/>
                    </a:lnTo>
                    <a:lnTo>
                      <a:pt x="161" y="469"/>
                    </a:lnTo>
                    <a:lnTo>
                      <a:pt x="158" y="458"/>
                    </a:lnTo>
                    <a:lnTo>
                      <a:pt x="150" y="447"/>
                    </a:lnTo>
                    <a:lnTo>
                      <a:pt x="148" y="444"/>
                    </a:lnTo>
                    <a:lnTo>
                      <a:pt x="143" y="437"/>
                    </a:lnTo>
                    <a:lnTo>
                      <a:pt x="144" y="426"/>
                    </a:lnTo>
                    <a:lnTo>
                      <a:pt x="141" y="419"/>
                    </a:lnTo>
                    <a:lnTo>
                      <a:pt x="141" y="397"/>
                    </a:lnTo>
                    <a:lnTo>
                      <a:pt x="134" y="409"/>
                    </a:lnTo>
                    <a:lnTo>
                      <a:pt x="128" y="425"/>
                    </a:lnTo>
                    <a:lnTo>
                      <a:pt x="118" y="437"/>
                    </a:lnTo>
                    <a:lnTo>
                      <a:pt x="115" y="450"/>
                    </a:lnTo>
                    <a:lnTo>
                      <a:pt x="117" y="473"/>
                    </a:lnTo>
                    <a:lnTo>
                      <a:pt x="111" y="497"/>
                    </a:lnTo>
                    <a:lnTo>
                      <a:pt x="106" y="502"/>
                    </a:lnTo>
                    <a:lnTo>
                      <a:pt x="101" y="505"/>
                    </a:lnTo>
                    <a:lnTo>
                      <a:pt x="91" y="506"/>
                    </a:lnTo>
                    <a:lnTo>
                      <a:pt x="76" y="506"/>
                    </a:lnTo>
                    <a:lnTo>
                      <a:pt x="63" y="504"/>
                    </a:lnTo>
                    <a:lnTo>
                      <a:pt x="55" y="502"/>
                    </a:lnTo>
                    <a:lnTo>
                      <a:pt x="47" y="509"/>
                    </a:lnTo>
                    <a:lnTo>
                      <a:pt x="39" y="505"/>
                    </a:lnTo>
                    <a:lnTo>
                      <a:pt x="29" y="498"/>
                    </a:lnTo>
                    <a:lnTo>
                      <a:pt x="23" y="500"/>
                    </a:lnTo>
                    <a:lnTo>
                      <a:pt x="21" y="506"/>
                    </a:lnTo>
                    <a:lnTo>
                      <a:pt x="17" y="505"/>
                    </a:lnTo>
                    <a:lnTo>
                      <a:pt x="8" y="501"/>
                    </a:lnTo>
                    <a:lnTo>
                      <a:pt x="5" y="497"/>
                    </a:lnTo>
                    <a:lnTo>
                      <a:pt x="3" y="488"/>
                    </a:lnTo>
                    <a:lnTo>
                      <a:pt x="4" y="476"/>
                    </a:lnTo>
                    <a:lnTo>
                      <a:pt x="0" y="469"/>
                    </a:lnTo>
                    <a:lnTo>
                      <a:pt x="0" y="458"/>
                    </a:lnTo>
                    <a:lnTo>
                      <a:pt x="3" y="447"/>
                    </a:lnTo>
                    <a:lnTo>
                      <a:pt x="7" y="427"/>
                    </a:lnTo>
                    <a:lnTo>
                      <a:pt x="14" y="411"/>
                    </a:lnTo>
                    <a:lnTo>
                      <a:pt x="16" y="405"/>
                    </a:lnTo>
                    <a:lnTo>
                      <a:pt x="21" y="390"/>
                    </a:lnTo>
                    <a:lnTo>
                      <a:pt x="18" y="379"/>
                    </a:lnTo>
                    <a:lnTo>
                      <a:pt x="18" y="366"/>
                    </a:lnTo>
                    <a:lnTo>
                      <a:pt x="21" y="350"/>
                    </a:lnTo>
                    <a:lnTo>
                      <a:pt x="20" y="332"/>
                    </a:lnTo>
                    <a:lnTo>
                      <a:pt x="26" y="318"/>
                    </a:lnTo>
                    <a:lnTo>
                      <a:pt x="29" y="307"/>
                    </a:lnTo>
                    <a:lnTo>
                      <a:pt x="33" y="300"/>
                    </a:lnTo>
                    <a:lnTo>
                      <a:pt x="36" y="287"/>
                    </a:lnTo>
                    <a:lnTo>
                      <a:pt x="37" y="268"/>
                    </a:lnTo>
                    <a:lnTo>
                      <a:pt x="40" y="254"/>
                    </a:lnTo>
                    <a:lnTo>
                      <a:pt x="40" y="233"/>
                    </a:lnTo>
                    <a:lnTo>
                      <a:pt x="52" y="232"/>
                    </a:lnTo>
                    <a:lnTo>
                      <a:pt x="60" y="223"/>
                    </a:lnTo>
                    <a:lnTo>
                      <a:pt x="66" y="225"/>
                    </a:lnTo>
                    <a:lnTo>
                      <a:pt x="73" y="230"/>
                    </a:lnTo>
                    <a:lnTo>
                      <a:pt x="80" y="244"/>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508" name="Freeform 444"/>
              <p:cNvSpPr>
                <a:spLocks/>
              </p:cNvSpPr>
              <p:nvPr/>
            </p:nvSpPr>
            <p:spPr bwMode="auto">
              <a:xfrm>
                <a:off x="1669" y="3206"/>
                <a:ext cx="257" cy="271"/>
              </a:xfrm>
              <a:custGeom>
                <a:avLst/>
                <a:gdLst>
                  <a:gd name="T0" fmla="*/ 0 w 773"/>
                  <a:gd name="T1" fmla="*/ 0 h 812"/>
                  <a:gd name="T2" fmla="*/ 0 w 773"/>
                  <a:gd name="T3" fmla="*/ 0 h 812"/>
                  <a:gd name="T4" fmla="*/ 0 w 773"/>
                  <a:gd name="T5" fmla="*/ 0 h 812"/>
                  <a:gd name="T6" fmla="*/ 0 w 773"/>
                  <a:gd name="T7" fmla="*/ 0 h 812"/>
                  <a:gd name="T8" fmla="*/ 0 w 773"/>
                  <a:gd name="T9" fmla="*/ 0 h 812"/>
                  <a:gd name="T10" fmla="*/ 0 w 773"/>
                  <a:gd name="T11" fmla="*/ 0 h 812"/>
                  <a:gd name="T12" fmla="*/ 0 w 773"/>
                  <a:gd name="T13" fmla="*/ 0 h 812"/>
                  <a:gd name="T14" fmla="*/ 0 w 773"/>
                  <a:gd name="T15" fmla="*/ 0 h 812"/>
                  <a:gd name="T16" fmla="*/ 0 w 773"/>
                  <a:gd name="T17" fmla="*/ 0 h 812"/>
                  <a:gd name="T18" fmla="*/ 0 w 773"/>
                  <a:gd name="T19" fmla="*/ 0 h 812"/>
                  <a:gd name="T20" fmla="*/ 0 w 773"/>
                  <a:gd name="T21" fmla="*/ 0 h 812"/>
                  <a:gd name="T22" fmla="*/ 0 w 773"/>
                  <a:gd name="T23" fmla="*/ 0 h 812"/>
                  <a:gd name="T24" fmla="*/ 0 w 773"/>
                  <a:gd name="T25" fmla="*/ 0 h 812"/>
                  <a:gd name="T26" fmla="*/ 0 w 773"/>
                  <a:gd name="T27" fmla="*/ 0 h 812"/>
                  <a:gd name="T28" fmla="*/ 0 w 773"/>
                  <a:gd name="T29" fmla="*/ 0 h 812"/>
                  <a:gd name="T30" fmla="*/ 0 w 773"/>
                  <a:gd name="T31" fmla="*/ 0 h 812"/>
                  <a:gd name="T32" fmla="*/ 0 w 773"/>
                  <a:gd name="T33" fmla="*/ 0 h 812"/>
                  <a:gd name="T34" fmla="*/ 0 w 773"/>
                  <a:gd name="T35" fmla="*/ 0 h 812"/>
                  <a:gd name="T36" fmla="*/ 0 w 773"/>
                  <a:gd name="T37" fmla="*/ 0 h 812"/>
                  <a:gd name="T38" fmla="*/ 0 w 773"/>
                  <a:gd name="T39" fmla="*/ 0 h 812"/>
                  <a:gd name="T40" fmla="*/ 0 w 773"/>
                  <a:gd name="T41" fmla="*/ 0 h 812"/>
                  <a:gd name="T42" fmla="*/ 0 w 773"/>
                  <a:gd name="T43" fmla="*/ 0 h 812"/>
                  <a:gd name="T44" fmla="*/ 0 w 773"/>
                  <a:gd name="T45" fmla="*/ 0 h 812"/>
                  <a:gd name="T46" fmla="*/ 0 w 773"/>
                  <a:gd name="T47" fmla="*/ 0 h 812"/>
                  <a:gd name="T48" fmla="*/ 0 w 773"/>
                  <a:gd name="T49" fmla="*/ 0 h 812"/>
                  <a:gd name="T50" fmla="*/ 0 w 773"/>
                  <a:gd name="T51" fmla="*/ 0 h 812"/>
                  <a:gd name="T52" fmla="*/ 0 w 773"/>
                  <a:gd name="T53" fmla="*/ 0 h 812"/>
                  <a:gd name="T54" fmla="*/ 0 w 773"/>
                  <a:gd name="T55" fmla="*/ 0 h 812"/>
                  <a:gd name="T56" fmla="*/ 0 w 773"/>
                  <a:gd name="T57" fmla="*/ 0 h 812"/>
                  <a:gd name="T58" fmla="*/ 0 w 773"/>
                  <a:gd name="T59" fmla="*/ 0 h 812"/>
                  <a:gd name="T60" fmla="*/ 0 w 773"/>
                  <a:gd name="T61" fmla="*/ 0 h 812"/>
                  <a:gd name="T62" fmla="*/ 0 w 773"/>
                  <a:gd name="T63" fmla="*/ 0 h 812"/>
                  <a:gd name="T64" fmla="*/ 0 w 773"/>
                  <a:gd name="T65" fmla="*/ 0 h 812"/>
                  <a:gd name="T66" fmla="*/ 0 w 773"/>
                  <a:gd name="T67" fmla="*/ 0 h 812"/>
                  <a:gd name="T68" fmla="*/ 0 w 773"/>
                  <a:gd name="T69" fmla="*/ 0 h 812"/>
                  <a:gd name="T70" fmla="*/ 0 w 773"/>
                  <a:gd name="T71" fmla="*/ 0 h 812"/>
                  <a:gd name="T72" fmla="*/ 0 w 773"/>
                  <a:gd name="T73" fmla="*/ 0 h 812"/>
                  <a:gd name="T74" fmla="*/ 0 w 773"/>
                  <a:gd name="T75" fmla="*/ 0 h 812"/>
                  <a:gd name="T76" fmla="*/ 0 w 773"/>
                  <a:gd name="T77" fmla="*/ 0 h 812"/>
                  <a:gd name="T78" fmla="*/ 0 w 773"/>
                  <a:gd name="T79" fmla="*/ 0 h 812"/>
                  <a:gd name="T80" fmla="*/ 0 w 773"/>
                  <a:gd name="T81" fmla="*/ 0 h 812"/>
                  <a:gd name="T82" fmla="*/ 0 w 773"/>
                  <a:gd name="T83" fmla="*/ 0 h 812"/>
                  <a:gd name="T84" fmla="*/ 0 w 773"/>
                  <a:gd name="T85" fmla="*/ 0 h 812"/>
                  <a:gd name="T86" fmla="*/ 0 w 773"/>
                  <a:gd name="T87" fmla="*/ 0 h 812"/>
                  <a:gd name="T88" fmla="*/ 0 w 773"/>
                  <a:gd name="T89" fmla="*/ 0 h 812"/>
                  <a:gd name="T90" fmla="*/ 0 w 773"/>
                  <a:gd name="T91" fmla="*/ 0 h 812"/>
                  <a:gd name="T92" fmla="*/ 0 w 773"/>
                  <a:gd name="T93" fmla="*/ 0 h 812"/>
                  <a:gd name="T94" fmla="*/ 0 w 773"/>
                  <a:gd name="T95" fmla="*/ 0 h 812"/>
                  <a:gd name="T96" fmla="*/ 0 w 773"/>
                  <a:gd name="T97" fmla="*/ 0 h 812"/>
                  <a:gd name="T98" fmla="*/ 0 w 773"/>
                  <a:gd name="T99" fmla="*/ 0 h 812"/>
                  <a:gd name="T100" fmla="*/ 0 w 773"/>
                  <a:gd name="T101" fmla="*/ 0 h 812"/>
                  <a:gd name="T102" fmla="*/ 0 w 773"/>
                  <a:gd name="T103" fmla="*/ 0 h 812"/>
                  <a:gd name="T104" fmla="*/ 0 w 773"/>
                  <a:gd name="T105" fmla="*/ 0 h 812"/>
                  <a:gd name="T106" fmla="*/ 0 w 773"/>
                  <a:gd name="T107" fmla="*/ 0 h 812"/>
                  <a:gd name="T108" fmla="*/ 0 w 773"/>
                  <a:gd name="T109" fmla="*/ 0 h 812"/>
                  <a:gd name="T110" fmla="*/ 0 w 773"/>
                  <a:gd name="T111" fmla="*/ 0 h 812"/>
                  <a:gd name="T112" fmla="*/ 0 w 773"/>
                  <a:gd name="T113" fmla="*/ 0 h 812"/>
                  <a:gd name="T114" fmla="*/ 0 w 773"/>
                  <a:gd name="T115" fmla="*/ 0 h 812"/>
                  <a:gd name="T116" fmla="*/ 0 w 773"/>
                  <a:gd name="T117" fmla="*/ 0 h 812"/>
                  <a:gd name="T118" fmla="*/ 0 w 773"/>
                  <a:gd name="T119" fmla="*/ 0 h 812"/>
                  <a:gd name="T120" fmla="*/ 0 w 773"/>
                  <a:gd name="T121" fmla="*/ 0 h 812"/>
                  <a:gd name="T122" fmla="*/ 0 w 773"/>
                  <a:gd name="T123" fmla="*/ 0 h 812"/>
                  <a:gd name="T124" fmla="*/ 0 w 773"/>
                  <a:gd name="T125" fmla="*/ 0 h 8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3"/>
                  <a:gd name="T190" fmla="*/ 0 h 812"/>
                  <a:gd name="T191" fmla="*/ 773 w 773"/>
                  <a:gd name="T192" fmla="*/ 812 h 8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3" h="812">
                    <a:moveTo>
                      <a:pt x="59" y="786"/>
                    </a:moveTo>
                    <a:lnTo>
                      <a:pt x="59" y="794"/>
                    </a:lnTo>
                    <a:lnTo>
                      <a:pt x="61" y="804"/>
                    </a:lnTo>
                    <a:lnTo>
                      <a:pt x="64" y="812"/>
                    </a:lnTo>
                    <a:lnTo>
                      <a:pt x="71" y="811"/>
                    </a:lnTo>
                    <a:lnTo>
                      <a:pt x="80" y="797"/>
                    </a:lnTo>
                    <a:lnTo>
                      <a:pt x="78" y="792"/>
                    </a:lnTo>
                    <a:lnTo>
                      <a:pt x="91" y="786"/>
                    </a:lnTo>
                    <a:lnTo>
                      <a:pt x="98" y="771"/>
                    </a:lnTo>
                    <a:lnTo>
                      <a:pt x="113" y="776"/>
                    </a:lnTo>
                    <a:lnTo>
                      <a:pt x="123" y="778"/>
                    </a:lnTo>
                    <a:lnTo>
                      <a:pt x="122" y="775"/>
                    </a:lnTo>
                    <a:lnTo>
                      <a:pt x="119" y="760"/>
                    </a:lnTo>
                    <a:lnTo>
                      <a:pt x="126" y="740"/>
                    </a:lnTo>
                    <a:lnTo>
                      <a:pt x="133" y="736"/>
                    </a:lnTo>
                    <a:lnTo>
                      <a:pt x="140" y="722"/>
                    </a:lnTo>
                    <a:lnTo>
                      <a:pt x="145" y="715"/>
                    </a:lnTo>
                    <a:lnTo>
                      <a:pt x="155" y="701"/>
                    </a:lnTo>
                    <a:lnTo>
                      <a:pt x="163" y="697"/>
                    </a:lnTo>
                    <a:lnTo>
                      <a:pt x="182" y="696"/>
                    </a:lnTo>
                    <a:lnTo>
                      <a:pt x="192" y="703"/>
                    </a:lnTo>
                    <a:lnTo>
                      <a:pt x="198" y="701"/>
                    </a:lnTo>
                    <a:lnTo>
                      <a:pt x="202" y="693"/>
                    </a:lnTo>
                    <a:lnTo>
                      <a:pt x="194" y="686"/>
                    </a:lnTo>
                    <a:lnTo>
                      <a:pt x="195" y="678"/>
                    </a:lnTo>
                    <a:lnTo>
                      <a:pt x="204" y="672"/>
                    </a:lnTo>
                    <a:lnTo>
                      <a:pt x="211" y="667"/>
                    </a:lnTo>
                    <a:lnTo>
                      <a:pt x="208" y="657"/>
                    </a:lnTo>
                    <a:lnTo>
                      <a:pt x="204" y="625"/>
                    </a:lnTo>
                    <a:lnTo>
                      <a:pt x="208" y="621"/>
                    </a:lnTo>
                    <a:lnTo>
                      <a:pt x="218" y="618"/>
                    </a:lnTo>
                    <a:lnTo>
                      <a:pt x="227" y="612"/>
                    </a:lnTo>
                    <a:lnTo>
                      <a:pt x="220" y="599"/>
                    </a:lnTo>
                    <a:lnTo>
                      <a:pt x="220" y="572"/>
                    </a:lnTo>
                    <a:lnTo>
                      <a:pt x="222" y="565"/>
                    </a:lnTo>
                    <a:lnTo>
                      <a:pt x="227" y="564"/>
                    </a:lnTo>
                    <a:lnTo>
                      <a:pt x="237" y="562"/>
                    </a:lnTo>
                    <a:lnTo>
                      <a:pt x="253" y="561"/>
                    </a:lnTo>
                    <a:lnTo>
                      <a:pt x="260" y="554"/>
                    </a:lnTo>
                    <a:lnTo>
                      <a:pt x="269" y="542"/>
                    </a:lnTo>
                    <a:lnTo>
                      <a:pt x="277" y="546"/>
                    </a:lnTo>
                    <a:lnTo>
                      <a:pt x="279" y="562"/>
                    </a:lnTo>
                    <a:lnTo>
                      <a:pt x="277" y="585"/>
                    </a:lnTo>
                    <a:lnTo>
                      <a:pt x="286" y="583"/>
                    </a:lnTo>
                    <a:lnTo>
                      <a:pt x="308" y="565"/>
                    </a:lnTo>
                    <a:lnTo>
                      <a:pt x="318" y="558"/>
                    </a:lnTo>
                    <a:lnTo>
                      <a:pt x="329" y="553"/>
                    </a:lnTo>
                    <a:lnTo>
                      <a:pt x="328" y="564"/>
                    </a:lnTo>
                    <a:lnTo>
                      <a:pt x="332" y="569"/>
                    </a:lnTo>
                    <a:lnTo>
                      <a:pt x="339" y="565"/>
                    </a:lnTo>
                    <a:lnTo>
                      <a:pt x="342" y="578"/>
                    </a:lnTo>
                    <a:lnTo>
                      <a:pt x="339" y="583"/>
                    </a:lnTo>
                    <a:lnTo>
                      <a:pt x="342" y="607"/>
                    </a:lnTo>
                    <a:lnTo>
                      <a:pt x="338" y="621"/>
                    </a:lnTo>
                    <a:lnTo>
                      <a:pt x="367" y="639"/>
                    </a:lnTo>
                    <a:lnTo>
                      <a:pt x="377" y="642"/>
                    </a:lnTo>
                    <a:lnTo>
                      <a:pt x="385" y="637"/>
                    </a:lnTo>
                    <a:lnTo>
                      <a:pt x="390" y="630"/>
                    </a:lnTo>
                    <a:lnTo>
                      <a:pt x="387" y="619"/>
                    </a:lnTo>
                    <a:lnTo>
                      <a:pt x="397" y="603"/>
                    </a:lnTo>
                    <a:lnTo>
                      <a:pt x="390" y="589"/>
                    </a:lnTo>
                    <a:lnTo>
                      <a:pt x="400" y="585"/>
                    </a:lnTo>
                    <a:lnTo>
                      <a:pt x="407" y="589"/>
                    </a:lnTo>
                    <a:lnTo>
                      <a:pt x="416" y="587"/>
                    </a:lnTo>
                    <a:lnTo>
                      <a:pt x="420" y="596"/>
                    </a:lnTo>
                    <a:lnTo>
                      <a:pt x="426" y="617"/>
                    </a:lnTo>
                    <a:lnTo>
                      <a:pt x="433" y="612"/>
                    </a:lnTo>
                    <a:lnTo>
                      <a:pt x="452" y="628"/>
                    </a:lnTo>
                    <a:lnTo>
                      <a:pt x="465" y="657"/>
                    </a:lnTo>
                    <a:lnTo>
                      <a:pt x="459" y="668"/>
                    </a:lnTo>
                    <a:lnTo>
                      <a:pt x="459" y="680"/>
                    </a:lnTo>
                    <a:lnTo>
                      <a:pt x="468" y="676"/>
                    </a:lnTo>
                    <a:lnTo>
                      <a:pt x="472" y="674"/>
                    </a:lnTo>
                    <a:lnTo>
                      <a:pt x="481" y="658"/>
                    </a:lnTo>
                    <a:lnTo>
                      <a:pt x="492" y="651"/>
                    </a:lnTo>
                    <a:lnTo>
                      <a:pt x="497" y="636"/>
                    </a:lnTo>
                    <a:lnTo>
                      <a:pt x="510" y="632"/>
                    </a:lnTo>
                    <a:lnTo>
                      <a:pt x="515" y="640"/>
                    </a:lnTo>
                    <a:lnTo>
                      <a:pt x="528" y="633"/>
                    </a:lnTo>
                    <a:lnTo>
                      <a:pt x="535" y="624"/>
                    </a:lnTo>
                    <a:lnTo>
                      <a:pt x="551" y="617"/>
                    </a:lnTo>
                    <a:lnTo>
                      <a:pt x="557" y="614"/>
                    </a:lnTo>
                    <a:lnTo>
                      <a:pt x="573" y="617"/>
                    </a:lnTo>
                    <a:lnTo>
                      <a:pt x="583" y="622"/>
                    </a:lnTo>
                    <a:lnTo>
                      <a:pt x="598" y="622"/>
                    </a:lnTo>
                    <a:lnTo>
                      <a:pt x="611" y="625"/>
                    </a:lnTo>
                    <a:lnTo>
                      <a:pt x="623" y="619"/>
                    </a:lnTo>
                    <a:lnTo>
                      <a:pt x="636" y="615"/>
                    </a:lnTo>
                    <a:lnTo>
                      <a:pt x="649" y="617"/>
                    </a:lnTo>
                    <a:lnTo>
                      <a:pt x="668" y="619"/>
                    </a:lnTo>
                    <a:lnTo>
                      <a:pt x="681" y="617"/>
                    </a:lnTo>
                    <a:lnTo>
                      <a:pt x="693" y="618"/>
                    </a:lnTo>
                    <a:lnTo>
                      <a:pt x="703" y="615"/>
                    </a:lnTo>
                    <a:lnTo>
                      <a:pt x="711" y="611"/>
                    </a:lnTo>
                    <a:lnTo>
                      <a:pt x="714" y="603"/>
                    </a:lnTo>
                    <a:lnTo>
                      <a:pt x="720" y="592"/>
                    </a:lnTo>
                    <a:lnTo>
                      <a:pt x="719" y="578"/>
                    </a:lnTo>
                    <a:lnTo>
                      <a:pt x="723" y="567"/>
                    </a:lnTo>
                    <a:lnTo>
                      <a:pt x="719" y="551"/>
                    </a:lnTo>
                    <a:lnTo>
                      <a:pt x="733" y="543"/>
                    </a:lnTo>
                    <a:lnTo>
                      <a:pt x="737" y="532"/>
                    </a:lnTo>
                    <a:lnTo>
                      <a:pt x="746" y="522"/>
                    </a:lnTo>
                    <a:lnTo>
                      <a:pt x="746" y="512"/>
                    </a:lnTo>
                    <a:lnTo>
                      <a:pt x="745" y="494"/>
                    </a:lnTo>
                    <a:lnTo>
                      <a:pt x="749" y="480"/>
                    </a:lnTo>
                    <a:lnTo>
                      <a:pt x="756" y="471"/>
                    </a:lnTo>
                    <a:lnTo>
                      <a:pt x="758" y="458"/>
                    </a:lnTo>
                    <a:lnTo>
                      <a:pt x="749" y="443"/>
                    </a:lnTo>
                    <a:lnTo>
                      <a:pt x="740" y="433"/>
                    </a:lnTo>
                    <a:lnTo>
                      <a:pt x="735" y="419"/>
                    </a:lnTo>
                    <a:lnTo>
                      <a:pt x="724" y="414"/>
                    </a:lnTo>
                    <a:lnTo>
                      <a:pt x="711" y="412"/>
                    </a:lnTo>
                    <a:lnTo>
                      <a:pt x="711" y="396"/>
                    </a:lnTo>
                    <a:lnTo>
                      <a:pt x="709" y="383"/>
                    </a:lnTo>
                    <a:lnTo>
                      <a:pt x="700" y="374"/>
                    </a:lnTo>
                    <a:lnTo>
                      <a:pt x="707" y="367"/>
                    </a:lnTo>
                    <a:lnTo>
                      <a:pt x="710" y="350"/>
                    </a:lnTo>
                    <a:lnTo>
                      <a:pt x="720" y="350"/>
                    </a:lnTo>
                    <a:lnTo>
                      <a:pt x="727" y="340"/>
                    </a:lnTo>
                    <a:lnTo>
                      <a:pt x="733" y="337"/>
                    </a:lnTo>
                    <a:lnTo>
                      <a:pt x="740" y="343"/>
                    </a:lnTo>
                    <a:lnTo>
                      <a:pt x="750" y="339"/>
                    </a:lnTo>
                    <a:lnTo>
                      <a:pt x="753" y="318"/>
                    </a:lnTo>
                    <a:lnTo>
                      <a:pt x="773" y="296"/>
                    </a:lnTo>
                    <a:lnTo>
                      <a:pt x="773" y="282"/>
                    </a:lnTo>
                    <a:lnTo>
                      <a:pt x="763" y="268"/>
                    </a:lnTo>
                    <a:lnTo>
                      <a:pt x="759" y="251"/>
                    </a:lnTo>
                    <a:lnTo>
                      <a:pt x="758" y="239"/>
                    </a:lnTo>
                    <a:lnTo>
                      <a:pt x="771" y="219"/>
                    </a:lnTo>
                    <a:lnTo>
                      <a:pt x="762" y="200"/>
                    </a:lnTo>
                    <a:lnTo>
                      <a:pt x="761" y="187"/>
                    </a:lnTo>
                    <a:lnTo>
                      <a:pt x="768" y="162"/>
                    </a:lnTo>
                    <a:lnTo>
                      <a:pt x="769" y="146"/>
                    </a:lnTo>
                    <a:lnTo>
                      <a:pt x="763" y="126"/>
                    </a:lnTo>
                    <a:lnTo>
                      <a:pt x="763" y="111"/>
                    </a:lnTo>
                    <a:lnTo>
                      <a:pt x="768" y="87"/>
                    </a:lnTo>
                    <a:lnTo>
                      <a:pt x="765" y="69"/>
                    </a:lnTo>
                    <a:lnTo>
                      <a:pt x="756" y="58"/>
                    </a:lnTo>
                    <a:lnTo>
                      <a:pt x="753" y="42"/>
                    </a:lnTo>
                    <a:lnTo>
                      <a:pt x="745" y="29"/>
                    </a:lnTo>
                    <a:lnTo>
                      <a:pt x="730" y="0"/>
                    </a:lnTo>
                    <a:lnTo>
                      <a:pt x="719" y="3"/>
                    </a:lnTo>
                    <a:lnTo>
                      <a:pt x="711" y="7"/>
                    </a:lnTo>
                    <a:lnTo>
                      <a:pt x="711" y="11"/>
                    </a:lnTo>
                    <a:lnTo>
                      <a:pt x="710" y="18"/>
                    </a:lnTo>
                    <a:lnTo>
                      <a:pt x="709" y="24"/>
                    </a:lnTo>
                    <a:lnTo>
                      <a:pt x="707" y="26"/>
                    </a:lnTo>
                    <a:lnTo>
                      <a:pt x="704" y="29"/>
                    </a:lnTo>
                    <a:lnTo>
                      <a:pt x="698" y="31"/>
                    </a:lnTo>
                    <a:lnTo>
                      <a:pt x="673" y="35"/>
                    </a:lnTo>
                    <a:lnTo>
                      <a:pt x="665" y="39"/>
                    </a:lnTo>
                    <a:lnTo>
                      <a:pt x="660" y="44"/>
                    </a:lnTo>
                    <a:lnTo>
                      <a:pt x="655" y="47"/>
                    </a:lnTo>
                    <a:lnTo>
                      <a:pt x="649" y="49"/>
                    </a:lnTo>
                    <a:lnTo>
                      <a:pt x="647" y="43"/>
                    </a:lnTo>
                    <a:lnTo>
                      <a:pt x="647" y="40"/>
                    </a:lnTo>
                    <a:lnTo>
                      <a:pt x="648" y="36"/>
                    </a:lnTo>
                    <a:lnTo>
                      <a:pt x="648" y="31"/>
                    </a:lnTo>
                    <a:lnTo>
                      <a:pt x="648" y="25"/>
                    </a:lnTo>
                    <a:lnTo>
                      <a:pt x="647" y="18"/>
                    </a:lnTo>
                    <a:lnTo>
                      <a:pt x="642" y="12"/>
                    </a:lnTo>
                    <a:lnTo>
                      <a:pt x="635" y="10"/>
                    </a:lnTo>
                    <a:lnTo>
                      <a:pt x="631" y="8"/>
                    </a:lnTo>
                    <a:lnTo>
                      <a:pt x="629" y="8"/>
                    </a:lnTo>
                    <a:lnTo>
                      <a:pt x="625" y="10"/>
                    </a:lnTo>
                    <a:lnTo>
                      <a:pt x="621" y="10"/>
                    </a:lnTo>
                    <a:lnTo>
                      <a:pt x="609" y="11"/>
                    </a:lnTo>
                    <a:lnTo>
                      <a:pt x="599" y="14"/>
                    </a:lnTo>
                    <a:lnTo>
                      <a:pt x="600" y="40"/>
                    </a:lnTo>
                    <a:lnTo>
                      <a:pt x="599" y="47"/>
                    </a:lnTo>
                    <a:lnTo>
                      <a:pt x="595" y="49"/>
                    </a:lnTo>
                    <a:lnTo>
                      <a:pt x="590" y="50"/>
                    </a:lnTo>
                    <a:lnTo>
                      <a:pt x="589" y="50"/>
                    </a:lnTo>
                    <a:lnTo>
                      <a:pt x="585" y="47"/>
                    </a:lnTo>
                    <a:lnTo>
                      <a:pt x="580" y="47"/>
                    </a:lnTo>
                    <a:lnTo>
                      <a:pt x="574" y="47"/>
                    </a:lnTo>
                    <a:lnTo>
                      <a:pt x="572" y="49"/>
                    </a:lnTo>
                    <a:lnTo>
                      <a:pt x="572" y="57"/>
                    </a:lnTo>
                    <a:lnTo>
                      <a:pt x="573" y="61"/>
                    </a:lnTo>
                    <a:lnTo>
                      <a:pt x="577" y="67"/>
                    </a:lnTo>
                    <a:lnTo>
                      <a:pt x="579" y="69"/>
                    </a:lnTo>
                    <a:lnTo>
                      <a:pt x="579" y="74"/>
                    </a:lnTo>
                    <a:lnTo>
                      <a:pt x="576" y="78"/>
                    </a:lnTo>
                    <a:lnTo>
                      <a:pt x="574" y="79"/>
                    </a:lnTo>
                    <a:lnTo>
                      <a:pt x="567" y="87"/>
                    </a:lnTo>
                    <a:lnTo>
                      <a:pt x="564" y="86"/>
                    </a:lnTo>
                    <a:lnTo>
                      <a:pt x="561" y="86"/>
                    </a:lnTo>
                    <a:lnTo>
                      <a:pt x="557" y="83"/>
                    </a:lnTo>
                    <a:lnTo>
                      <a:pt x="554" y="81"/>
                    </a:lnTo>
                    <a:lnTo>
                      <a:pt x="551" y="78"/>
                    </a:lnTo>
                    <a:lnTo>
                      <a:pt x="547" y="75"/>
                    </a:lnTo>
                    <a:lnTo>
                      <a:pt x="543" y="74"/>
                    </a:lnTo>
                    <a:lnTo>
                      <a:pt x="541" y="74"/>
                    </a:lnTo>
                    <a:lnTo>
                      <a:pt x="535" y="74"/>
                    </a:lnTo>
                    <a:lnTo>
                      <a:pt x="533" y="76"/>
                    </a:lnTo>
                    <a:lnTo>
                      <a:pt x="525" y="85"/>
                    </a:lnTo>
                    <a:lnTo>
                      <a:pt x="520" y="76"/>
                    </a:lnTo>
                    <a:lnTo>
                      <a:pt x="517" y="74"/>
                    </a:lnTo>
                    <a:lnTo>
                      <a:pt x="508" y="72"/>
                    </a:lnTo>
                    <a:lnTo>
                      <a:pt x="501" y="71"/>
                    </a:lnTo>
                    <a:lnTo>
                      <a:pt x="498" y="67"/>
                    </a:lnTo>
                    <a:lnTo>
                      <a:pt x="492" y="62"/>
                    </a:lnTo>
                    <a:lnTo>
                      <a:pt x="491" y="57"/>
                    </a:lnTo>
                    <a:lnTo>
                      <a:pt x="488" y="44"/>
                    </a:lnTo>
                    <a:lnTo>
                      <a:pt x="486" y="40"/>
                    </a:lnTo>
                    <a:lnTo>
                      <a:pt x="475" y="26"/>
                    </a:lnTo>
                    <a:lnTo>
                      <a:pt x="466" y="25"/>
                    </a:lnTo>
                    <a:lnTo>
                      <a:pt x="460" y="25"/>
                    </a:lnTo>
                    <a:lnTo>
                      <a:pt x="456" y="22"/>
                    </a:lnTo>
                    <a:lnTo>
                      <a:pt x="450" y="18"/>
                    </a:lnTo>
                    <a:lnTo>
                      <a:pt x="439" y="8"/>
                    </a:lnTo>
                    <a:lnTo>
                      <a:pt x="432" y="4"/>
                    </a:lnTo>
                    <a:lnTo>
                      <a:pt x="426" y="4"/>
                    </a:lnTo>
                    <a:lnTo>
                      <a:pt x="423" y="7"/>
                    </a:lnTo>
                    <a:lnTo>
                      <a:pt x="416" y="12"/>
                    </a:lnTo>
                    <a:lnTo>
                      <a:pt x="411" y="17"/>
                    </a:lnTo>
                    <a:lnTo>
                      <a:pt x="404" y="19"/>
                    </a:lnTo>
                    <a:lnTo>
                      <a:pt x="400" y="19"/>
                    </a:lnTo>
                    <a:lnTo>
                      <a:pt x="398" y="19"/>
                    </a:lnTo>
                    <a:lnTo>
                      <a:pt x="396" y="18"/>
                    </a:lnTo>
                    <a:lnTo>
                      <a:pt x="394" y="15"/>
                    </a:lnTo>
                    <a:lnTo>
                      <a:pt x="381" y="11"/>
                    </a:lnTo>
                    <a:lnTo>
                      <a:pt x="378" y="14"/>
                    </a:lnTo>
                    <a:lnTo>
                      <a:pt x="371" y="21"/>
                    </a:lnTo>
                    <a:lnTo>
                      <a:pt x="367" y="24"/>
                    </a:lnTo>
                    <a:lnTo>
                      <a:pt x="367" y="28"/>
                    </a:lnTo>
                    <a:lnTo>
                      <a:pt x="368" y="46"/>
                    </a:lnTo>
                    <a:lnTo>
                      <a:pt x="368" y="49"/>
                    </a:lnTo>
                    <a:lnTo>
                      <a:pt x="371" y="53"/>
                    </a:lnTo>
                    <a:lnTo>
                      <a:pt x="375" y="61"/>
                    </a:lnTo>
                    <a:lnTo>
                      <a:pt x="371" y="71"/>
                    </a:lnTo>
                    <a:lnTo>
                      <a:pt x="361" y="68"/>
                    </a:lnTo>
                    <a:lnTo>
                      <a:pt x="351" y="74"/>
                    </a:lnTo>
                    <a:lnTo>
                      <a:pt x="347" y="74"/>
                    </a:lnTo>
                    <a:lnTo>
                      <a:pt x="342" y="71"/>
                    </a:lnTo>
                    <a:lnTo>
                      <a:pt x="338" y="69"/>
                    </a:lnTo>
                    <a:lnTo>
                      <a:pt x="335" y="69"/>
                    </a:lnTo>
                    <a:lnTo>
                      <a:pt x="332" y="72"/>
                    </a:lnTo>
                    <a:lnTo>
                      <a:pt x="331" y="76"/>
                    </a:lnTo>
                    <a:lnTo>
                      <a:pt x="334" y="83"/>
                    </a:lnTo>
                    <a:lnTo>
                      <a:pt x="334" y="89"/>
                    </a:lnTo>
                    <a:lnTo>
                      <a:pt x="332" y="96"/>
                    </a:lnTo>
                    <a:lnTo>
                      <a:pt x="329" y="100"/>
                    </a:lnTo>
                    <a:lnTo>
                      <a:pt x="323" y="108"/>
                    </a:lnTo>
                    <a:lnTo>
                      <a:pt x="308" y="107"/>
                    </a:lnTo>
                    <a:lnTo>
                      <a:pt x="296" y="101"/>
                    </a:lnTo>
                    <a:lnTo>
                      <a:pt x="286" y="104"/>
                    </a:lnTo>
                    <a:lnTo>
                      <a:pt x="276" y="110"/>
                    </a:lnTo>
                    <a:lnTo>
                      <a:pt x="266" y="107"/>
                    </a:lnTo>
                    <a:lnTo>
                      <a:pt x="256" y="115"/>
                    </a:lnTo>
                    <a:lnTo>
                      <a:pt x="247" y="106"/>
                    </a:lnTo>
                    <a:lnTo>
                      <a:pt x="243" y="65"/>
                    </a:lnTo>
                    <a:lnTo>
                      <a:pt x="244" y="64"/>
                    </a:lnTo>
                    <a:lnTo>
                      <a:pt x="248" y="61"/>
                    </a:lnTo>
                    <a:lnTo>
                      <a:pt x="250" y="58"/>
                    </a:lnTo>
                    <a:lnTo>
                      <a:pt x="246" y="56"/>
                    </a:lnTo>
                    <a:lnTo>
                      <a:pt x="243" y="56"/>
                    </a:lnTo>
                    <a:lnTo>
                      <a:pt x="237" y="54"/>
                    </a:lnTo>
                    <a:lnTo>
                      <a:pt x="234" y="53"/>
                    </a:lnTo>
                    <a:lnTo>
                      <a:pt x="230" y="43"/>
                    </a:lnTo>
                    <a:lnTo>
                      <a:pt x="217" y="18"/>
                    </a:lnTo>
                    <a:lnTo>
                      <a:pt x="211" y="62"/>
                    </a:lnTo>
                    <a:lnTo>
                      <a:pt x="211" y="71"/>
                    </a:lnTo>
                    <a:lnTo>
                      <a:pt x="210" y="76"/>
                    </a:lnTo>
                    <a:lnTo>
                      <a:pt x="210" y="86"/>
                    </a:lnTo>
                    <a:lnTo>
                      <a:pt x="207" y="122"/>
                    </a:lnTo>
                    <a:lnTo>
                      <a:pt x="204" y="142"/>
                    </a:lnTo>
                    <a:lnTo>
                      <a:pt x="199" y="157"/>
                    </a:lnTo>
                    <a:lnTo>
                      <a:pt x="195" y="171"/>
                    </a:lnTo>
                    <a:lnTo>
                      <a:pt x="184" y="233"/>
                    </a:lnTo>
                    <a:lnTo>
                      <a:pt x="179" y="240"/>
                    </a:lnTo>
                    <a:lnTo>
                      <a:pt x="173" y="278"/>
                    </a:lnTo>
                    <a:lnTo>
                      <a:pt x="171" y="290"/>
                    </a:lnTo>
                    <a:lnTo>
                      <a:pt x="162" y="322"/>
                    </a:lnTo>
                    <a:lnTo>
                      <a:pt x="152" y="364"/>
                    </a:lnTo>
                    <a:lnTo>
                      <a:pt x="145" y="368"/>
                    </a:lnTo>
                    <a:lnTo>
                      <a:pt x="147" y="374"/>
                    </a:lnTo>
                    <a:lnTo>
                      <a:pt x="163" y="392"/>
                    </a:lnTo>
                    <a:lnTo>
                      <a:pt x="178" y="396"/>
                    </a:lnTo>
                    <a:lnTo>
                      <a:pt x="186" y="403"/>
                    </a:lnTo>
                    <a:lnTo>
                      <a:pt x="179" y="403"/>
                    </a:lnTo>
                    <a:lnTo>
                      <a:pt x="173" y="404"/>
                    </a:lnTo>
                    <a:lnTo>
                      <a:pt x="163" y="397"/>
                    </a:lnTo>
                    <a:lnTo>
                      <a:pt x="163" y="414"/>
                    </a:lnTo>
                    <a:lnTo>
                      <a:pt x="153" y="449"/>
                    </a:lnTo>
                    <a:lnTo>
                      <a:pt x="152" y="454"/>
                    </a:lnTo>
                    <a:lnTo>
                      <a:pt x="136" y="493"/>
                    </a:lnTo>
                    <a:lnTo>
                      <a:pt x="114" y="544"/>
                    </a:lnTo>
                    <a:lnTo>
                      <a:pt x="104" y="580"/>
                    </a:lnTo>
                    <a:lnTo>
                      <a:pt x="103" y="589"/>
                    </a:lnTo>
                    <a:lnTo>
                      <a:pt x="97" y="619"/>
                    </a:lnTo>
                    <a:lnTo>
                      <a:pt x="91" y="637"/>
                    </a:lnTo>
                    <a:lnTo>
                      <a:pt x="94" y="643"/>
                    </a:lnTo>
                    <a:lnTo>
                      <a:pt x="78" y="672"/>
                    </a:lnTo>
                    <a:lnTo>
                      <a:pt x="72" y="672"/>
                    </a:lnTo>
                    <a:lnTo>
                      <a:pt x="67" y="685"/>
                    </a:lnTo>
                    <a:lnTo>
                      <a:pt x="58" y="694"/>
                    </a:lnTo>
                    <a:lnTo>
                      <a:pt x="54" y="707"/>
                    </a:lnTo>
                    <a:lnTo>
                      <a:pt x="51" y="715"/>
                    </a:lnTo>
                    <a:lnTo>
                      <a:pt x="58" y="726"/>
                    </a:lnTo>
                    <a:lnTo>
                      <a:pt x="48" y="721"/>
                    </a:lnTo>
                    <a:lnTo>
                      <a:pt x="35" y="735"/>
                    </a:lnTo>
                    <a:lnTo>
                      <a:pt x="26" y="743"/>
                    </a:lnTo>
                    <a:lnTo>
                      <a:pt x="21" y="736"/>
                    </a:lnTo>
                    <a:lnTo>
                      <a:pt x="18" y="739"/>
                    </a:lnTo>
                    <a:lnTo>
                      <a:pt x="18" y="747"/>
                    </a:lnTo>
                    <a:lnTo>
                      <a:pt x="9" y="740"/>
                    </a:lnTo>
                    <a:lnTo>
                      <a:pt x="0" y="747"/>
                    </a:lnTo>
                    <a:lnTo>
                      <a:pt x="6" y="754"/>
                    </a:lnTo>
                    <a:lnTo>
                      <a:pt x="12" y="753"/>
                    </a:lnTo>
                    <a:lnTo>
                      <a:pt x="13" y="757"/>
                    </a:lnTo>
                    <a:lnTo>
                      <a:pt x="15" y="767"/>
                    </a:lnTo>
                    <a:lnTo>
                      <a:pt x="19" y="775"/>
                    </a:lnTo>
                    <a:lnTo>
                      <a:pt x="31" y="774"/>
                    </a:lnTo>
                    <a:lnTo>
                      <a:pt x="39" y="765"/>
                    </a:lnTo>
                    <a:lnTo>
                      <a:pt x="45" y="767"/>
                    </a:lnTo>
                    <a:lnTo>
                      <a:pt x="52" y="772"/>
                    </a:lnTo>
                    <a:lnTo>
                      <a:pt x="59" y="78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09" name="Freeform 445"/>
              <p:cNvSpPr>
                <a:spLocks/>
              </p:cNvSpPr>
              <p:nvPr/>
            </p:nvSpPr>
            <p:spPr bwMode="auto">
              <a:xfrm>
                <a:off x="1852" y="3285"/>
                <a:ext cx="289" cy="379"/>
              </a:xfrm>
              <a:custGeom>
                <a:avLst/>
                <a:gdLst>
                  <a:gd name="T0" fmla="*/ 0 w 866"/>
                  <a:gd name="T1" fmla="*/ 0 h 1137"/>
                  <a:gd name="T2" fmla="*/ 0 w 866"/>
                  <a:gd name="T3" fmla="*/ 0 h 1137"/>
                  <a:gd name="T4" fmla="*/ 0 w 866"/>
                  <a:gd name="T5" fmla="*/ 0 h 1137"/>
                  <a:gd name="T6" fmla="*/ 0 w 866"/>
                  <a:gd name="T7" fmla="*/ 0 h 1137"/>
                  <a:gd name="T8" fmla="*/ 0 w 866"/>
                  <a:gd name="T9" fmla="*/ 0 h 1137"/>
                  <a:gd name="T10" fmla="*/ 0 w 866"/>
                  <a:gd name="T11" fmla="*/ 0 h 1137"/>
                  <a:gd name="T12" fmla="*/ 0 w 866"/>
                  <a:gd name="T13" fmla="*/ 0 h 1137"/>
                  <a:gd name="T14" fmla="*/ 0 w 866"/>
                  <a:gd name="T15" fmla="*/ 0 h 1137"/>
                  <a:gd name="T16" fmla="*/ 0 w 866"/>
                  <a:gd name="T17" fmla="*/ 0 h 1137"/>
                  <a:gd name="T18" fmla="*/ 0 w 866"/>
                  <a:gd name="T19" fmla="*/ 0 h 1137"/>
                  <a:gd name="T20" fmla="*/ 0 w 866"/>
                  <a:gd name="T21" fmla="*/ 0 h 1137"/>
                  <a:gd name="T22" fmla="*/ 0 w 866"/>
                  <a:gd name="T23" fmla="*/ 0 h 1137"/>
                  <a:gd name="T24" fmla="*/ 0 w 866"/>
                  <a:gd name="T25" fmla="*/ 0 h 1137"/>
                  <a:gd name="T26" fmla="*/ 0 w 866"/>
                  <a:gd name="T27" fmla="*/ 0 h 1137"/>
                  <a:gd name="T28" fmla="*/ 0 w 866"/>
                  <a:gd name="T29" fmla="*/ 0 h 1137"/>
                  <a:gd name="T30" fmla="*/ 0 w 866"/>
                  <a:gd name="T31" fmla="*/ 0 h 1137"/>
                  <a:gd name="T32" fmla="*/ 0 w 866"/>
                  <a:gd name="T33" fmla="*/ 0 h 1137"/>
                  <a:gd name="T34" fmla="*/ 0 w 866"/>
                  <a:gd name="T35" fmla="*/ 0 h 1137"/>
                  <a:gd name="T36" fmla="*/ 0 w 866"/>
                  <a:gd name="T37" fmla="*/ 0 h 1137"/>
                  <a:gd name="T38" fmla="*/ 0 w 866"/>
                  <a:gd name="T39" fmla="*/ 0 h 1137"/>
                  <a:gd name="T40" fmla="*/ 0 w 866"/>
                  <a:gd name="T41" fmla="*/ 0 h 1137"/>
                  <a:gd name="T42" fmla="*/ 0 w 866"/>
                  <a:gd name="T43" fmla="*/ 0 h 1137"/>
                  <a:gd name="T44" fmla="*/ 0 w 866"/>
                  <a:gd name="T45" fmla="*/ 0 h 1137"/>
                  <a:gd name="T46" fmla="*/ 0 w 866"/>
                  <a:gd name="T47" fmla="*/ 0 h 1137"/>
                  <a:gd name="T48" fmla="*/ 0 w 866"/>
                  <a:gd name="T49" fmla="*/ 0 h 1137"/>
                  <a:gd name="T50" fmla="*/ 0 w 866"/>
                  <a:gd name="T51" fmla="*/ 0 h 1137"/>
                  <a:gd name="T52" fmla="*/ 0 w 866"/>
                  <a:gd name="T53" fmla="*/ 0 h 1137"/>
                  <a:gd name="T54" fmla="*/ 0 w 866"/>
                  <a:gd name="T55" fmla="*/ 0 h 1137"/>
                  <a:gd name="T56" fmla="*/ 0 w 866"/>
                  <a:gd name="T57" fmla="*/ 0 h 1137"/>
                  <a:gd name="T58" fmla="*/ 0 w 866"/>
                  <a:gd name="T59" fmla="*/ 0 h 1137"/>
                  <a:gd name="T60" fmla="*/ 0 w 866"/>
                  <a:gd name="T61" fmla="*/ 0 h 1137"/>
                  <a:gd name="T62" fmla="*/ 0 w 866"/>
                  <a:gd name="T63" fmla="*/ 0 h 1137"/>
                  <a:gd name="T64" fmla="*/ 0 w 866"/>
                  <a:gd name="T65" fmla="*/ 0 h 1137"/>
                  <a:gd name="T66" fmla="*/ 0 w 866"/>
                  <a:gd name="T67" fmla="*/ 0 h 1137"/>
                  <a:gd name="T68" fmla="*/ 0 w 866"/>
                  <a:gd name="T69" fmla="*/ 0 h 1137"/>
                  <a:gd name="T70" fmla="*/ 0 w 866"/>
                  <a:gd name="T71" fmla="*/ 0 h 1137"/>
                  <a:gd name="T72" fmla="*/ 0 w 866"/>
                  <a:gd name="T73" fmla="*/ 0 h 1137"/>
                  <a:gd name="T74" fmla="*/ 0 w 866"/>
                  <a:gd name="T75" fmla="*/ 0 h 1137"/>
                  <a:gd name="T76" fmla="*/ 0 w 866"/>
                  <a:gd name="T77" fmla="*/ 0 h 1137"/>
                  <a:gd name="T78" fmla="*/ 0 w 866"/>
                  <a:gd name="T79" fmla="*/ 0 h 1137"/>
                  <a:gd name="T80" fmla="*/ 0 w 866"/>
                  <a:gd name="T81" fmla="*/ 0 h 1137"/>
                  <a:gd name="T82" fmla="*/ 0 w 866"/>
                  <a:gd name="T83" fmla="*/ 0 h 1137"/>
                  <a:gd name="T84" fmla="*/ 0 w 866"/>
                  <a:gd name="T85" fmla="*/ 0 h 1137"/>
                  <a:gd name="T86" fmla="*/ 0 w 866"/>
                  <a:gd name="T87" fmla="*/ 0 h 1137"/>
                  <a:gd name="T88" fmla="*/ 0 w 866"/>
                  <a:gd name="T89" fmla="*/ 0 h 1137"/>
                  <a:gd name="T90" fmla="*/ 0 w 866"/>
                  <a:gd name="T91" fmla="*/ 0 h 1137"/>
                  <a:gd name="T92" fmla="*/ 0 w 866"/>
                  <a:gd name="T93" fmla="*/ 0 h 1137"/>
                  <a:gd name="T94" fmla="*/ 0 w 866"/>
                  <a:gd name="T95" fmla="*/ 0 h 1137"/>
                  <a:gd name="T96" fmla="*/ 0 w 866"/>
                  <a:gd name="T97" fmla="*/ 0 h 1137"/>
                  <a:gd name="T98" fmla="*/ 0 w 866"/>
                  <a:gd name="T99" fmla="*/ 0 h 1137"/>
                  <a:gd name="T100" fmla="*/ 0 w 866"/>
                  <a:gd name="T101" fmla="*/ 0 h 1137"/>
                  <a:gd name="T102" fmla="*/ 0 w 866"/>
                  <a:gd name="T103" fmla="*/ 0 h 1137"/>
                  <a:gd name="T104" fmla="*/ 0 w 866"/>
                  <a:gd name="T105" fmla="*/ 0 h 1137"/>
                  <a:gd name="T106" fmla="*/ 0 w 866"/>
                  <a:gd name="T107" fmla="*/ 0 h 11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6"/>
                  <a:gd name="T163" fmla="*/ 0 h 1137"/>
                  <a:gd name="T164" fmla="*/ 866 w 866"/>
                  <a:gd name="T165" fmla="*/ 1137 h 11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6" h="1137">
                    <a:moveTo>
                      <a:pt x="90" y="547"/>
                    </a:moveTo>
                    <a:lnTo>
                      <a:pt x="68" y="515"/>
                    </a:lnTo>
                    <a:lnTo>
                      <a:pt x="71" y="464"/>
                    </a:lnTo>
                    <a:lnTo>
                      <a:pt x="44" y="451"/>
                    </a:lnTo>
                    <a:lnTo>
                      <a:pt x="42" y="438"/>
                    </a:lnTo>
                    <a:lnTo>
                      <a:pt x="28" y="435"/>
                    </a:lnTo>
                    <a:lnTo>
                      <a:pt x="22" y="422"/>
                    </a:lnTo>
                    <a:lnTo>
                      <a:pt x="8" y="411"/>
                    </a:lnTo>
                    <a:lnTo>
                      <a:pt x="0" y="381"/>
                    </a:lnTo>
                    <a:lnTo>
                      <a:pt x="6" y="378"/>
                    </a:lnTo>
                    <a:lnTo>
                      <a:pt x="22" y="381"/>
                    </a:lnTo>
                    <a:lnTo>
                      <a:pt x="32" y="386"/>
                    </a:lnTo>
                    <a:lnTo>
                      <a:pt x="60" y="389"/>
                    </a:lnTo>
                    <a:lnTo>
                      <a:pt x="72" y="383"/>
                    </a:lnTo>
                    <a:lnTo>
                      <a:pt x="85" y="379"/>
                    </a:lnTo>
                    <a:lnTo>
                      <a:pt x="117" y="383"/>
                    </a:lnTo>
                    <a:lnTo>
                      <a:pt x="130" y="381"/>
                    </a:lnTo>
                    <a:lnTo>
                      <a:pt x="142" y="382"/>
                    </a:lnTo>
                    <a:lnTo>
                      <a:pt x="160" y="375"/>
                    </a:lnTo>
                    <a:lnTo>
                      <a:pt x="169" y="356"/>
                    </a:lnTo>
                    <a:lnTo>
                      <a:pt x="168" y="342"/>
                    </a:lnTo>
                    <a:lnTo>
                      <a:pt x="172" y="331"/>
                    </a:lnTo>
                    <a:lnTo>
                      <a:pt x="168" y="315"/>
                    </a:lnTo>
                    <a:lnTo>
                      <a:pt x="182" y="307"/>
                    </a:lnTo>
                    <a:lnTo>
                      <a:pt x="186" y="296"/>
                    </a:lnTo>
                    <a:lnTo>
                      <a:pt x="195" y="286"/>
                    </a:lnTo>
                    <a:lnTo>
                      <a:pt x="194" y="258"/>
                    </a:lnTo>
                    <a:lnTo>
                      <a:pt x="198" y="244"/>
                    </a:lnTo>
                    <a:lnTo>
                      <a:pt x="205" y="235"/>
                    </a:lnTo>
                    <a:lnTo>
                      <a:pt x="207" y="222"/>
                    </a:lnTo>
                    <a:lnTo>
                      <a:pt x="198" y="207"/>
                    </a:lnTo>
                    <a:lnTo>
                      <a:pt x="189" y="197"/>
                    </a:lnTo>
                    <a:lnTo>
                      <a:pt x="184" y="183"/>
                    </a:lnTo>
                    <a:lnTo>
                      <a:pt x="173" y="178"/>
                    </a:lnTo>
                    <a:lnTo>
                      <a:pt x="160" y="176"/>
                    </a:lnTo>
                    <a:lnTo>
                      <a:pt x="158" y="147"/>
                    </a:lnTo>
                    <a:lnTo>
                      <a:pt x="149" y="138"/>
                    </a:lnTo>
                    <a:lnTo>
                      <a:pt x="156" y="131"/>
                    </a:lnTo>
                    <a:lnTo>
                      <a:pt x="159" y="114"/>
                    </a:lnTo>
                    <a:lnTo>
                      <a:pt x="169" y="114"/>
                    </a:lnTo>
                    <a:lnTo>
                      <a:pt x="176" y="104"/>
                    </a:lnTo>
                    <a:lnTo>
                      <a:pt x="182" y="101"/>
                    </a:lnTo>
                    <a:lnTo>
                      <a:pt x="189" y="107"/>
                    </a:lnTo>
                    <a:lnTo>
                      <a:pt x="199" y="103"/>
                    </a:lnTo>
                    <a:lnTo>
                      <a:pt x="215" y="110"/>
                    </a:lnTo>
                    <a:lnTo>
                      <a:pt x="231" y="108"/>
                    </a:lnTo>
                    <a:lnTo>
                      <a:pt x="243" y="101"/>
                    </a:lnTo>
                    <a:lnTo>
                      <a:pt x="254" y="110"/>
                    </a:lnTo>
                    <a:lnTo>
                      <a:pt x="270" y="99"/>
                    </a:lnTo>
                    <a:lnTo>
                      <a:pt x="280" y="100"/>
                    </a:lnTo>
                    <a:lnTo>
                      <a:pt x="290" y="95"/>
                    </a:lnTo>
                    <a:lnTo>
                      <a:pt x="295" y="86"/>
                    </a:lnTo>
                    <a:lnTo>
                      <a:pt x="295" y="74"/>
                    </a:lnTo>
                    <a:lnTo>
                      <a:pt x="299" y="64"/>
                    </a:lnTo>
                    <a:lnTo>
                      <a:pt x="321" y="50"/>
                    </a:lnTo>
                    <a:lnTo>
                      <a:pt x="331" y="49"/>
                    </a:lnTo>
                    <a:lnTo>
                      <a:pt x="339" y="38"/>
                    </a:lnTo>
                    <a:lnTo>
                      <a:pt x="347" y="39"/>
                    </a:lnTo>
                    <a:lnTo>
                      <a:pt x="352" y="35"/>
                    </a:lnTo>
                    <a:lnTo>
                      <a:pt x="355" y="25"/>
                    </a:lnTo>
                    <a:lnTo>
                      <a:pt x="361" y="18"/>
                    </a:lnTo>
                    <a:lnTo>
                      <a:pt x="374" y="15"/>
                    </a:lnTo>
                    <a:lnTo>
                      <a:pt x="400" y="0"/>
                    </a:lnTo>
                    <a:lnTo>
                      <a:pt x="420" y="18"/>
                    </a:lnTo>
                    <a:lnTo>
                      <a:pt x="423" y="26"/>
                    </a:lnTo>
                    <a:lnTo>
                      <a:pt x="445" y="31"/>
                    </a:lnTo>
                    <a:lnTo>
                      <a:pt x="445" y="49"/>
                    </a:lnTo>
                    <a:lnTo>
                      <a:pt x="439" y="60"/>
                    </a:lnTo>
                    <a:lnTo>
                      <a:pt x="460" y="65"/>
                    </a:lnTo>
                    <a:lnTo>
                      <a:pt x="462" y="75"/>
                    </a:lnTo>
                    <a:lnTo>
                      <a:pt x="466" y="82"/>
                    </a:lnTo>
                    <a:lnTo>
                      <a:pt x="491" y="89"/>
                    </a:lnTo>
                    <a:lnTo>
                      <a:pt x="499" y="72"/>
                    </a:lnTo>
                    <a:lnTo>
                      <a:pt x="511" y="64"/>
                    </a:lnTo>
                    <a:lnTo>
                      <a:pt x="527" y="64"/>
                    </a:lnTo>
                    <a:lnTo>
                      <a:pt x="531" y="75"/>
                    </a:lnTo>
                    <a:lnTo>
                      <a:pt x="527" y="85"/>
                    </a:lnTo>
                    <a:lnTo>
                      <a:pt x="535" y="89"/>
                    </a:lnTo>
                    <a:lnTo>
                      <a:pt x="550" y="83"/>
                    </a:lnTo>
                    <a:lnTo>
                      <a:pt x="566" y="93"/>
                    </a:lnTo>
                    <a:lnTo>
                      <a:pt x="570" y="106"/>
                    </a:lnTo>
                    <a:lnTo>
                      <a:pt x="580" y="122"/>
                    </a:lnTo>
                    <a:lnTo>
                      <a:pt x="589" y="121"/>
                    </a:lnTo>
                    <a:lnTo>
                      <a:pt x="600" y="129"/>
                    </a:lnTo>
                    <a:lnTo>
                      <a:pt x="612" y="131"/>
                    </a:lnTo>
                    <a:lnTo>
                      <a:pt x="628" y="118"/>
                    </a:lnTo>
                    <a:lnTo>
                      <a:pt x="635" y="107"/>
                    </a:lnTo>
                    <a:lnTo>
                      <a:pt x="648" y="106"/>
                    </a:lnTo>
                    <a:lnTo>
                      <a:pt x="661" y="100"/>
                    </a:lnTo>
                    <a:lnTo>
                      <a:pt x="658" y="111"/>
                    </a:lnTo>
                    <a:lnTo>
                      <a:pt x="654" y="121"/>
                    </a:lnTo>
                    <a:lnTo>
                      <a:pt x="654" y="142"/>
                    </a:lnTo>
                    <a:lnTo>
                      <a:pt x="657" y="154"/>
                    </a:lnTo>
                    <a:lnTo>
                      <a:pt x="664" y="165"/>
                    </a:lnTo>
                    <a:lnTo>
                      <a:pt x="654" y="169"/>
                    </a:lnTo>
                    <a:lnTo>
                      <a:pt x="655" y="178"/>
                    </a:lnTo>
                    <a:lnTo>
                      <a:pt x="651" y="192"/>
                    </a:lnTo>
                    <a:lnTo>
                      <a:pt x="655" y="199"/>
                    </a:lnTo>
                    <a:lnTo>
                      <a:pt x="655" y="214"/>
                    </a:lnTo>
                    <a:lnTo>
                      <a:pt x="644" y="274"/>
                    </a:lnTo>
                    <a:lnTo>
                      <a:pt x="670" y="267"/>
                    </a:lnTo>
                    <a:lnTo>
                      <a:pt x="674" y="285"/>
                    </a:lnTo>
                    <a:lnTo>
                      <a:pt x="668" y="292"/>
                    </a:lnTo>
                    <a:lnTo>
                      <a:pt x="668" y="325"/>
                    </a:lnTo>
                    <a:lnTo>
                      <a:pt x="686" y="329"/>
                    </a:lnTo>
                    <a:lnTo>
                      <a:pt x="691" y="319"/>
                    </a:lnTo>
                    <a:lnTo>
                      <a:pt x="700" y="310"/>
                    </a:lnTo>
                    <a:lnTo>
                      <a:pt x="711" y="310"/>
                    </a:lnTo>
                    <a:lnTo>
                      <a:pt x="713" y="324"/>
                    </a:lnTo>
                    <a:lnTo>
                      <a:pt x="710" y="329"/>
                    </a:lnTo>
                    <a:lnTo>
                      <a:pt x="722" y="343"/>
                    </a:lnTo>
                    <a:lnTo>
                      <a:pt x="716" y="353"/>
                    </a:lnTo>
                    <a:lnTo>
                      <a:pt x="717" y="367"/>
                    </a:lnTo>
                    <a:lnTo>
                      <a:pt x="707" y="390"/>
                    </a:lnTo>
                    <a:lnTo>
                      <a:pt x="697" y="396"/>
                    </a:lnTo>
                    <a:lnTo>
                      <a:pt x="736" y="446"/>
                    </a:lnTo>
                    <a:lnTo>
                      <a:pt x="748" y="446"/>
                    </a:lnTo>
                    <a:lnTo>
                      <a:pt x="773" y="489"/>
                    </a:lnTo>
                    <a:lnTo>
                      <a:pt x="792" y="489"/>
                    </a:lnTo>
                    <a:lnTo>
                      <a:pt x="804" y="499"/>
                    </a:lnTo>
                    <a:lnTo>
                      <a:pt x="818" y="493"/>
                    </a:lnTo>
                    <a:lnTo>
                      <a:pt x="834" y="479"/>
                    </a:lnTo>
                    <a:lnTo>
                      <a:pt x="844" y="468"/>
                    </a:lnTo>
                    <a:lnTo>
                      <a:pt x="854" y="461"/>
                    </a:lnTo>
                    <a:lnTo>
                      <a:pt x="864" y="461"/>
                    </a:lnTo>
                    <a:lnTo>
                      <a:pt x="859" y="471"/>
                    </a:lnTo>
                    <a:lnTo>
                      <a:pt x="860" y="479"/>
                    </a:lnTo>
                    <a:lnTo>
                      <a:pt x="847" y="506"/>
                    </a:lnTo>
                    <a:lnTo>
                      <a:pt x="849" y="518"/>
                    </a:lnTo>
                    <a:lnTo>
                      <a:pt x="834" y="522"/>
                    </a:lnTo>
                    <a:lnTo>
                      <a:pt x="840" y="549"/>
                    </a:lnTo>
                    <a:lnTo>
                      <a:pt x="847" y="557"/>
                    </a:lnTo>
                    <a:lnTo>
                      <a:pt x="849" y="569"/>
                    </a:lnTo>
                    <a:lnTo>
                      <a:pt x="863" y="581"/>
                    </a:lnTo>
                    <a:lnTo>
                      <a:pt x="866" y="592"/>
                    </a:lnTo>
                    <a:lnTo>
                      <a:pt x="840" y="578"/>
                    </a:lnTo>
                    <a:lnTo>
                      <a:pt x="827" y="581"/>
                    </a:lnTo>
                    <a:lnTo>
                      <a:pt x="818" y="576"/>
                    </a:lnTo>
                    <a:lnTo>
                      <a:pt x="811" y="592"/>
                    </a:lnTo>
                    <a:lnTo>
                      <a:pt x="805" y="596"/>
                    </a:lnTo>
                    <a:lnTo>
                      <a:pt x="804" y="631"/>
                    </a:lnTo>
                    <a:lnTo>
                      <a:pt x="812" y="635"/>
                    </a:lnTo>
                    <a:lnTo>
                      <a:pt x="808" y="649"/>
                    </a:lnTo>
                    <a:lnTo>
                      <a:pt x="801" y="651"/>
                    </a:lnTo>
                    <a:lnTo>
                      <a:pt x="794" y="650"/>
                    </a:lnTo>
                    <a:lnTo>
                      <a:pt x="782" y="642"/>
                    </a:lnTo>
                    <a:lnTo>
                      <a:pt x="773" y="642"/>
                    </a:lnTo>
                    <a:lnTo>
                      <a:pt x="785" y="683"/>
                    </a:lnTo>
                    <a:lnTo>
                      <a:pt x="804" y="688"/>
                    </a:lnTo>
                    <a:lnTo>
                      <a:pt x="811" y="693"/>
                    </a:lnTo>
                    <a:lnTo>
                      <a:pt x="804" y="718"/>
                    </a:lnTo>
                    <a:lnTo>
                      <a:pt x="788" y="717"/>
                    </a:lnTo>
                    <a:lnTo>
                      <a:pt x="781" y="731"/>
                    </a:lnTo>
                    <a:lnTo>
                      <a:pt x="773" y="765"/>
                    </a:lnTo>
                    <a:lnTo>
                      <a:pt x="765" y="783"/>
                    </a:lnTo>
                    <a:lnTo>
                      <a:pt x="753" y="785"/>
                    </a:lnTo>
                    <a:lnTo>
                      <a:pt x="742" y="792"/>
                    </a:lnTo>
                    <a:lnTo>
                      <a:pt x="732" y="796"/>
                    </a:lnTo>
                    <a:lnTo>
                      <a:pt x="710" y="794"/>
                    </a:lnTo>
                    <a:lnTo>
                      <a:pt x="711" y="801"/>
                    </a:lnTo>
                    <a:lnTo>
                      <a:pt x="709" y="815"/>
                    </a:lnTo>
                    <a:lnTo>
                      <a:pt x="697" y="821"/>
                    </a:lnTo>
                    <a:lnTo>
                      <a:pt x="674" y="843"/>
                    </a:lnTo>
                    <a:lnTo>
                      <a:pt x="671" y="854"/>
                    </a:lnTo>
                    <a:lnTo>
                      <a:pt x="655" y="850"/>
                    </a:lnTo>
                    <a:lnTo>
                      <a:pt x="651" y="861"/>
                    </a:lnTo>
                    <a:lnTo>
                      <a:pt x="651" y="871"/>
                    </a:lnTo>
                    <a:lnTo>
                      <a:pt x="641" y="871"/>
                    </a:lnTo>
                    <a:lnTo>
                      <a:pt x="642" y="879"/>
                    </a:lnTo>
                    <a:lnTo>
                      <a:pt x="621" y="896"/>
                    </a:lnTo>
                    <a:lnTo>
                      <a:pt x="618" y="907"/>
                    </a:lnTo>
                    <a:lnTo>
                      <a:pt x="598" y="915"/>
                    </a:lnTo>
                    <a:lnTo>
                      <a:pt x="590" y="937"/>
                    </a:lnTo>
                    <a:lnTo>
                      <a:pt x="596" y="946"/>
                    </a:lnTo>
                    <a:lnTo>
                      <a:pt x="593" y="964"/>
                    </a:lnTo>
                    <a:lnTo>
                      <a:pt x="605" y="996"/>
                    </a:lnTo>
                    <a:lnTo>
                      <a:pt x="605" y="1012"/>
                    </a:lnTo>
                    <a:lnTo>
                      <a:pt x="599" y="1025"/>
                    </a:lnTo>
                    <a:lnTo>
                      <a:pt x="602" y="1036"/>
                    </a:lnTo>
                    <a:lnTo>
                      <a:pt x="587" y="1053"/>
                    </a:lnTo>
                    <a:lnTo>
                      <a:pt x="574" y="1051"/>
                    </a:lnTo>
                    <a:lnTo>
                      <a:pt x="569" y="1057"/>
                    </a:lnTo>
                    <a:lnTo>
                      <a:pt x="559" y="1071"/>
                    </a:lnTo>
                    <a:lnTo>
                      <a:pt x="553" y="1075"/>
                    </a:lnTo>
                    <a:lnTo>
                      <a:pt x="546" y="1074"/>
                    </a:lnTo>
                    <a:lnTo>
                      <a:pt x="540" y="1053"/>
                    </a:lnTo>
                    <a:lnTo>
                      <a:pt x="550" y="1051"/>
                    </a:lnTo>
                    <a:lnTo>
                      <a:pt x="556" y="1046"/>
                    </a:lnTo>
                    <a:lnTo>
                      <a:pt x="550" y="1040"/>
                    </a:lnTo>
                    <a:lnTo>
                      <a:pt x="559" y="1039"/>
                    </a:lnTo>
                    <a:lnTo>
                      <a:pt x="556" y="1032"/>
                    </a:lnTo>
                    <a:lnTo>
                      <a:pt x="546" y="1028"/>
                    </a:lnTo>
                    <a:lnTo>
                      <a:pt x="537" y="1033"/>
                    </a:lnTo>
                    <a:lnTo>
                      <a:pt x="501" y="1042"/>
                    </a:lnTo>
                    <a:lnTo>
                      <a:pt x="502" y="1054"/>
                    </a:lnTo>
                    <a:lnTo>
                      <a:pt x="492" y="1057"/>
                    </a:lnTo>
                    <a:lnTo>
                      <a:pt x="486" y="1069"/>
                    </a:lnTo>
                    <a:lnTo>
                      <a:pt x="492" y="1085"/>
                    </a:lnTo>
                    <a:lnTo>
                      <a:pt x="485" y="1093"/>
                    </a:lnTo>
                    <a:lnTo>
                      <a:pt x="479" y="1112"/>
                    </a:lnTo>
                    <a:lnTo>
                      <a:pt x="468" y="1112"/>
                    </a:lnTo>
                    <a:lnTo>
                      <a:pt x="459" y="1115"/>
                    </a:lnTo>
                    <a:lnTo>
                      <a:pt x="449" y="1115"/>
                    </a:lnTo>
                    <a:lnTo>
                      <a:pt x="427" y="1122"/>
                    </a:lnTo>
                    <a:lnTo>
                      <a:pt x="413" y="1137"/>
                    </a:lnTo>
                    <a:lnTo>
                      <a:pt x="407" y="1131"/>
                    </a:lnTo>
                    <a:lnTo>
                      <a:pt x="398" y="1133"/>
                    </a:lnTo>
                    <a:lnTo>
                      <a:pt x="394" y="1126"/>
                    </a:lnTo>
                    <a:lnTo>
                      <a:pt x="381" y="1124"/>
                    </a:lnTo>
                    <a:lnTo>
                      <a:pt x="365" y="1108"/>
                    </a:lnTo>
                    <a:lnTo>
                      <a:pt x="358" y="1092"/>
                    </a:lnTo>
                    <a:lnTo>
                      <a:pt x="339" y="1085"/>
                    </a:lnTo>
                    <a:lnTo>
                      <a:pt x="325" y="1099"/>
                    </a:lnTo>
                    <a:lnTo>
                      <a:pt x="326" y="1108"/>
                    </a:lnTo>
                    <a:lnTo>
                      <a:pt x="322" y="1110"/>
                    </a:lnTo>
                    <a:lnTo>
                      <a:pt x="321" y="1107"/>
                    </a:lnTo>
                    <a:lnTo>
                      <a:pt x="299" y="1101"/>
                    </a:lnTo>
                    <a:lnTo>
                      <a:pt x="295" y="1104"/>
                    </a:lnTo>
                    <a:lnTo>
                      <a:pt x="289" y="1103"/>
                    </a:lnTo>
                    <a:lnTo>
                      <a:pt x="289" y="1086"/>
                    </a:lnTo>
                    <a:lnTo>
                      <a:pt x="276" y="1072"/>
                    </a:lnTo>
                    <a:lnTo>
                      <a:pt x="256" y="1069"/>
                    </a:lnTo>
                    <a:lnTo>
                      <a:pt x="235" y="1074"/>
                    </a:lnTo>
                    <a:lnTo>
                      <a:pt x="228" y="1067"/>
                    </a:lnTo>
                    <a:lnTo>
                      <a:pt x="220" y="1068"/>
                    </a:lnTo>
                    <a:lnTo>
                      <a:pt x="215" y="1065"/>
                    </a:lnTo>
                    <a:lnTo>
                      <a:pt x="222" y="1040"/>
                    </a:lnTo>
                    <a:lnTo>
                      <a:pt x="204" y="1040"/>
                    </a:lnTo>
                    <a:lnTo>
                      <a:pt x="189" y="1032"/>
                    </a:lnTo>
                    <a:lnTo>
                      <a:pt x="179" y="1031"/>
                    </a:lnTo>
                    <a:lnTo>
                      <a:pt x="173" y="1021"/>
                    </a:lnTo>
                    <a:lnTo>
                      <a:pt x="156" y="1029"/>
                    </a:lnTo>
                    <a:lnTo>
                      <a:pt x="147" y="1039"/>
                    </a:lnTo>
                    <a:lnTo>
                      <a:pt x="139" y="1040"/>
                    </a:lnTo>
                    <a:lnTo>
                      <a:pt x="135" y="1044"/>
                    </a:lnTo>
                    <a:lnTo>
                      <a:pt x="127" y="1046"/>
                    </a:lnTo>
                    <a:lnTo>
                      <a:pt x="116" y="1019"/>
                    </a:lnTo>
                    <a:lnTo>
                      <a:pt x="114" y="1011"/>
                    </a:lnTo>
                    <a:lnTo>
                      <a:pt x="106" y="1000"/>
                    </a:lnTo>
                    <a:lnTo>
                      <a:pt x="98" y="979"/>
                    </a:lnTo>
                    <a:lnTo>
                      <a:pt x="81" y="954"/>
                    </a:lnTo>
                    <a:lnTo>
                      <a:pt x="78" y="939"/>
                    </a:lnTo>
                    <a:lnTo>
                      <a:pt x="62" y="929"/>
                    </a:lnTo>
                    <a:lnTo>
                      <a:pt x="71" y="917"/>
                    </a:lnTo>
                    <a:lnTo>
                      <a:pt x="71" y="907"/>
                    </a:lnTo>
                    <a:lnTo>
                      <a:pt x="62" y="910"/>
                    </a:lnTo>
                    <a:lnTo>
                      <a:pt x="68" y="890"/>
                    </a:lnTo>
                    <a:lnTo>
                      <a:pt x="70" y="875"/>
                    </a:lnTo>
                    <a:lnTo>
                      <a:pt x="81" y="851"/>
                    </a:lnTo>
                    <a:lnTo>
                      <a:pt x="84" y="839"/>
                    </a:lnTo>
                    <a:lnTo>
                      <a:pt x="77" y="835"/>
                    </a:lnTo>
                    <a:lnTo>
                      <a:pt x="78" y="796"/>
                    </a:lnTo>
                    <a:lnTo>
                      <a:pt x="110" y="769"/>
                    </a:lnTo>
                    <a:lnTo>
                      <a:pt x="117" y="757"/>
                    </a:lnTo>
                    <a:lnTo>
                      <a:pt x="130" y="754"/>
                    </a:lnTo>
                    <a:lnTo>
                      <a:pt x="140" y="736"/>
                    </a:lnTo>
                    <a:lnTo>
                      <a:pt x="149" y="728"/>
                    </a:lnTo>
                    <a:lnTo>
                      <a:pt x="150" y="711"/>
                    </a:lnTo>
                    <a:lnTo>
                      <a:pt x="171" y="676"/>
                    </a:lnTo>
                    <a:lnTo>
                      <a:pt x="175" y="665"/>
                    </a:lnTo>
                    <a:lnTo>
                      <a:pt x="168" y="633"/>
                    </a:lnTo>
                    <a:lnTo>
                      <a:pt x="159" y="625"/>
                    </a:lnTo>
                    <a:lnTo>
                      <a:pt x="146" y="621"/>
                    </a:lnTo>
                    <a:lnTo>
                      <a:pt x="129" y="628"/>
                    </a:lnTo>
                    <a:lnTo>
                      <a:pt x="119" y="624"/>
                    </a:lnTo>
                    <a:lnTo>
                      <a:pt x="120" y="600"/>
                    </a:lnTo>
                    <a:lnTo>
                      <a:pt x="114" y="592"/>
                    </a:lnTo>
                    <a:lnTo>
                      <a:pt x="100" y="589"/>
                    </a:lnTo>
                    <a:lnTo>
                      <a:pt x="94" y="583"/>
                    </a:lnTo>
                    <a:lnTo>
                      <a:pt x="90" y="547"/>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10" name="Freeform 446"/>
              <p:cNvSpPr>
                <a:spLocks/>
              </p:cNvSpPr>
              <p:nvPr/>
            </p:nvSpPr>
            <p:spPr bwMode="auto">
              <a:xfrm>
                <a:off x="2067" y="3162"/>
                <a:ext cx="440" cy="493"/>
              </a:xfrm>
              <a:custGeom>
                <a:avLst/>
                <a:gdLst>
                  <a:gd name="T0" fmla="*/ 0 w 1321"/>
                  <a:gd name="T1" fmla="*/ 0 h 1478"/>
                  <a:gd name="T2" fmla="*/ 0 w 1321"/>
                  <a:gd name="T3" fmla="*/ 0 h 1478"/>
                  <a:gd name="T4" fmla="*/ 0 w 1321"/>
                  <a:gd name="T5" fmla="*/ 0 h 1478"/>
                  <a:gd name="T6" fmla="*/ 0 w 1321"/>
                  <a:gd name="T7" fmla="*/ 0 h 1478"/>
                  <a:gd name="T8" fmla="*/ 0 w 1321"/>
                  <a:gd name="T9" fmla="*/ 0 h 1478"/>
                  <a:gd name="T10" fmla="*/ 0 w 1321"/>
                  <a:gd name="T11" fmla="*/ 0 h 1478"/>
                  <a:gd name="T12" fmla="*/ 0 w 1321"/>
                  <a:gd name="T13" fmla="*/ 0 h 1478"/>
                  <a:gd name="T14" fmla="*/ 0 w 1321"/>
                  <a:gd name="T15" fmla="*/ 0 h 1478"/>
                  <a:gd name="T16" fmla="*/ 0 w 1321"/>
                  <a:gd name="T17" fmla="*/ 0 h 1478"/>
                  <a:gd name="T18" fmla="*/ 0 w 1321"/>
                  <a:gd name="T19" fmla="*/ 0 h 1478"/>
                  <a:gd name="T20" fmla="*/ 0 w 1321"/>
                  <a:gd name="T21" fmla="*/ 0 h 1478"/>
                  <a:gd name="T22" fmla="*/ 0 w 1321"/>
                  <a:gd name="T23" fmla="*/ 0 h 1478"/>
                  <a:gd name="T24" fmla="*/ 0 w 1321"/>
                  <a:gd name="T25" fmla="*/ 0 h 1478"/>
                  <a:gd name="T26" fmla="*/ 0 w 1321"/>
                  <a:gd name="T27" fmla="*/ 0 h 1478"/>
                  <a:gd name="T28" fmla="*/ 0 w 1321"/>
                  <a:gd name="T29" fmla="*/ 0 h 1478"/>
                  <a:gd name="T30" fmla="*/ 0 w 1321"/>
                  <a:gd name="T31" fmla="*/ 0 h 1478"/>
                  <a:gd name="T32" fmla="*/ 0 w 1321"/>
                  <a:gd name="T33" fmla="*/ 0 h 1478"/>
                  <a:gd name="T34" fmla="*/ 0 w 1321"/>
                  <a:gd name="T35" fmla="*/ 0 h 1478"/>
                  <a:gd name="T36" fmla="*/ 0 w 1321"/>
                  <a:gd name="T37" fmla="*/ 0 h 1478"/>
                  <a:gd name="T38" fmla="*/ 0 w 1321"/>
                  <a:gd name="T39" fmla="*/ 0 h 1478"/>
                  <a:gd name="T40" fmla="*/ 0 w 1321"/>
                  <a:gd name="T41" fmla="*/ 0 h 1478"/>
                  <a:gd name="T42" fmla="*/ 0 w 1321"/>
                  <a:gd name="T43" fmla="*/ 0 h 1478"/>
                  <a:gd name="T44" fmla="*/ 0 w 1321"/>
                  <a:gd name="T45" fmla="*/ 0 h 1478"/>
                  <a:gd name="T46" fmla="*/ 0 w 1321"/>
                  <a:gd name="T47" fmla="*/ 0 h 1478"/>
                  <a:gd name="T48" fmla="*/ 0 w 1321"/>
                  <a:gd name="T49" fmla="*/ 0 h 1478"/>
                  <a:gd name="T50" fmla="*/ 0 w 1321"/>
                  <a:gd name="T51" fmla="*/ 0 h 1478"/>
                  <a:gd name="T52" fmla="*/ 0 w 1321"/>
                  <a:gd name="T53" fmla="*/ 0 h 1478"/>
                  <a:gd name="T54" fmla="*/ 0 w 1321"/>
                  <a:gd name="T55" fmla="*/ 0 h 1478"/>
                  <a:gd name="T56" fmla="*/ 0 w 1321"/>
                  <a:gd name="T57" fmla="*/ 0 h 1478"/>
                  <a:gd name="T58" fmla="*/ 0 w 1321"/>
                  <a:gd name="T59" fmla="*/ 0 h 1478"/>
                  <a:gd name="T60" fmla="*/ 0 w 1321"/>
                  <a:gd name="T61" fmla="*/ 0 h 1478"/>
                  <a:gd name="T62" fmla="*/ 0 w 1321"/>
                  <a:gd name="T63" fmla="*/ 0 h 1478"/>
                  <a:gd name="T64" fmla="*/ 0 w 1321"/>
                  <a:gd name="T65" fmla="*/ 0 h 1478"/>
                  <a:gd name="T66" fmla="*/ 0 w 1321"/>
                  <a:gd name="T67" fmla="*/ 0 h 1478"/>
                  <a:gd name="T68" fmla="*/ 0 w 1321"/>
                  <a:gd name="T69" fmla="*/ 0 h 1478"/>
                  <a:gd name="T70" fmla="*/ 0 w 1321"/>
                  <a:gd name="T71" fmla="*/ 0 h 1478"/>
                  <a:gd name="T72" fmla="*/ 0 w 1321"/>
                  <a:gd name="T73" fmla="*/ 0 h 1478"/>
                  <a:gd name="T74" fmla="*/ 0 w 1321"/>
                  <a:gd name="T75" fmla="*/ 0 h 1478"/>
                  <a:gd name="T76" fmla="*/ 0 w 1321"/>
                  <a:gd name="T77" fmla="*/ 0 h 1478"/>
                  <a:gd name="T78" fmla="*/ 0 w 1321"/>
                  <a:gd name="T79" fmla="*/ 0 h 1478"/>
                  <a:gd name="T80" fmla="*/ 0 w 1321"/>
                  <a:gd name="T81" fmla="*/ 0 h 1478"/>
                  <a:gd name="T82" fmla="*/ 0 w 1321"/>
                  <a:gd name="T83" fmla="*/ 0 h 1478"/>
                  <a:gd name="T84" fmla="*/ 0 w 1321"/>
                  <a:gd name="T85" fmla="*/ 0 h 1478"/>
                  <a:gd name="T86" fmla="*/ 0 w 1321"/>
                  <a:gd name="T87" fmla="*/ 0 h 1478"/>
                  <a:gd name="T88" fmla="*/ 0 w 1321"/>
                  <a:gd name="T89" fmla="*/ 0 h 1478"/>
                  <a:gd name="T90" fmla="*/ 0 w 1321"/>
                  <a:gd name="T91" fmla="*/ 0 h 1478"/>
                  <a:gd name="T92" fmla="*/ 0 w 1321"/>
                  <a:gd name="T93" fmla="*/ 0 h 1478"/>
                  <a:gd name="T94" fmla="*/ 0 w 1321"/>
                  <a:gd name="T95" fmla="*/ 0 h 1478"/>
                  <a:gd name="T96" fmla="*/ 0 w 1321"/>
                  <a:gd name="T97" fmla="*/ 0 h 1478"/>
                  <a:gd name="T98" fmla="*/ 0 w 1321"/>
                  <a:gd name="T99" fmla="*/ 0 h 1478"/>
                  <a:gd name="T100" fmla="*/ 0 w 1321"/>
                  <a:gd name="T101" fmla="*/ 0 h 1478"/>
                  <a:gd name="T102" fmla="*/ 0 w 1321"/>
                  <a:gd name="T103" fmla="*/ 0 h 1478"/>
                  <a:gd name="T104" fmla="*/ 0 w 1321"/>
                  <a:gd name="T105" fmla="*/ 0 h 1478"/>
                  <a:gd name="T106" fmla="*/ 0 w 1321"/>
                  <a:gd name="T107" fmla="*/ 0 h 1478"/>
                  <a:gd name="T108" fmla="*/ 0 w 1321"/>
                  <a:gd name="T109" fmla="*/ 0 h 1478"/>
                  <a:gd name="T110" fmla="*/ 0 w 1321"/>
                  <a:gd name="T111" fmla="*/ 0 h 1478"/>
                  <a:gd name="T112" fmla="*/ 0 w 1321"/>
                  <a:gd name="T113" fmla="*/ 0 h 1478"/>
                  <a:gd name="T114" fmla="*/ 0 w 1321"/>
                  <a:gd name="T115" fmla="*/ 0 h 1478"/>
                  <a:gd name="T116" fmla="*/ 0 w 1321"/>
                  <a:gd name="T117" fmla="*/ 0 h 1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21"/>
                  <a:gd name="T178" fmla="*/ 0 h 1478"/>
                  <a:gd name="T179" fmla="*/ 1321 w 1321"/>
                  <a:gd name="T180" fmla="*/ 1478 h 14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21" h="1478">
                    <a:moveTo>
                      <a:pt x="776" y="1249"/>
                    </a:moveTo>
                    <a:lnTo>
                      <a:pt x="767" y="1260"/>
                    </a:lnTo>
                    <a:lnTo>
                      <a:pt x="747" y="1274"/>
                    </a:lnTo>
                    <a:lnTo>
                      <a:pt x="740" y="1283"/>
                    </a:lnTo>
                    <a:lnTo>
                      <a:pt x="731" y="1276"/>
                    </a:lnTo>
                    <a:lnTo>
                      <a:pt x="719" y="1275"/>
                    </a:lnTo>
                    <a:lnTo>
                      <a:pt x="715" y="1283"/>
                    </a:lnTo>
                    <a:lnTo>
                      <a:pt x="711" y="1283"/>
                    </a:lnTo>
                    <a:lnTo>
                      <a:pt x="711" y="1297"/>
                    </a:lnTo>
                    <a:lnTo>
                      <a:pt x="704" y="1303"/>
                    </a:lnTo>
                    <a:lnTo>
                      <a:pt x="689" y="1272"/>
                    </a:lnTo>
                    <a:lnTo>
                      <a:pt x="666" y="1287"/>
                    </a:lnTo>
                    <a:lnTo>
                      <a:pt x="627" y="1279"/>
                    </a:lnTo>
                    <a:lnTo>
                      <a:pt x="620" y="1271"/>
                    </a:lnTo>
                    <a:lnTo>
                      <a:pt x="605" y="1269"/>
                    </a:lnTo>
                    <a:lnTo>
                      <a:pt x="598" y="1272"/>
                    </a:lnTo>
                    <a:lnTo>
                      <a:pt x="594" y="1289"/>
                    </a:lnTo>
                    <a:lnTo>
                      <a:pt x="577" y="1304"/>
                    </a:lnTo>
                    <a:lnTo>
                      <a:pt x="569" y="1305"/>
                    </a:lnTo>
                    <a:lnTo>
                      <a:pt x="561" y="1303"/>
                    </a:lnTo>
                    <a:lnTo>
                      <a:pt x="561" y="1308"/>
                    </a:lnTo>
                    <a:lnTo>
                      <a:pt x="551" y="1307"/>
                    </a:lnTo>
                    <a:lnTo>
                      <a:pt x="549" y="1285"/>
                    </a:lnTo>
                    <a:lnTo>
                      <a:pt x="535" y="1285"/>
                    </a:lnTo>
                    <a:lnTo>
                      <a:pt x="533" y="1301"/>
                    </a:lnTo>
                    <a:lnTo>
                      <a:pt x="528" y="1308"/>
                    </a:lnTo>
                    <a:lnTo>
                      <a:pt x="492" y="1294"/>
                    </a:lnTo>
                    <a:lnTo>
                      <a:pt x="489" y="1299"/>
                    </a:lnTo>
                    <a:lnTo>
                      <a:pt x="477" y="1292"/>
                    </a:lnTo>
                    <a:lnTo>
                      <a:pt x="464" y="1296"/>
                    </a:lnTo>
                    <a:lnTo>
                      <a:pt x="464" y="1305"/>
                    </a:lnTo>
                    <a:lnTo>
                      <a:pt x="458" y="1314"/>
                    </a:lnTo>
                    <a:lnTo>
                      <a:pt x="431" y="1319"/>
                    </a:lnTo>
                    <a:lnTo>
                      <a:pt x="362" y="1310"/>
                    </a:lnTo>
                    <a:lnTo>
                      <a:pt x="346" y="1303"/>
                    </a:lnTo>
                    <a:lnTo>
                      <a:pt x="331" y="1304"/>
                    </a:lnTo>
                    <a:lnTo>
                      <a:pt x="330" y="1311"/>
                    </a:lnTo>
                    <a:lnTo>
                      <a:pt x="331" y="1326"/>
                    </a:lnTo>
                    <a:lnTo>
                      <a:pt x="323" y="1324"/>
                    </a:lnTo>
                    <a:lnTo>
                      <a:pt x="313" y="1314"/>
                    </a:lnTo>
                    <a:lnTo>
                      <a:pt x="292" y="1308"/>
                    </a:lnTo>
                    <a:lnTo>
                      <a:pt x="290" y="1301"/>
                    </a:lnTo>
                    <a:lnTo>
                      <a:pt x="278" y="1300"/>
                    </a:lnTo>
                    <a:lnTo>
                      <a:pt x="264" y="1274"/>
                    </a:lnTo>
                    <a:lnTo>
                      <a:pt x="255" y="1269"/>
                    </a:lnTo>
                    <a:lnTo>
                      <a:pt x="254" y="1264"/>
                    </a:lnTo>
                    <a:lnTo>
                      <a:pt x="241" y="1258"/>
                    </a:lnTo>
                    <a:lnTo>
                      <a:pt x="233" y="1260"/>
                    </a:lnTo>
                    <a:lnTo>
                      <a:pt x="229" y="1247"/>
                    </a:lnTo>
                    <a:lnTo>
                      <a:pt x="216" y="1236"/>
                    </a:lnTo>
                    <a:lnTo>
                      <a:pt x="206" y="1235"/>
                    </a:lnTo>
                    <a:lnTo>
                      <a:pt x="205" y="1225"/>
                    </a:lnTo>
                    <a:lnTo>
                      <a:pt x="170" y="1212"/>
                    </a:lnTo>
                    <a:lnTo>
                      <a:pt x="158" y="1200"/>
                    </a:lnTo>
                    <a:lnTo>
                      <a:pt x="157" y="1175"/>
                    </a:lnTo>
                    <a:lnTo>
                      <a:pt x="144" y="1174"/>
                    </a:lnTo>
                    <a:lnTo>
                      <a:pt x="137" y="1176"/>
                    </a:lnTo>
                    <a:lnTo>
                      <a:pt x="119" y="1172"/>
                    </a:lnTo>
                    <a:lnTo>
                      <a:pt x="118" y="1164"/>
                    </a:lnTo>
                    <a:lnTo>
                      <a:pt x="109" y="1153"/>
                    </a:lnTo>
                    <a:lnTo>
                      <a:pt x="121" y="1151"/>
                    </a:lnTo>
                    <a:lnTo>
                      <a:pt x="129" y="1133"/>
                    </a:lnTo>
                    <a:lnTo>
                      <a:pt x="137" y="1099"/>
                    </a:lnTo>
                    <a:lnTo>
                      <a:pt x="144" y="1085"/>
                    </a:lnTo>
                    <a:lnTo>
                      <a:pt x="160" y="1086"/>
                    </a:lnTo>
                    <a:lnTo>
                      <a:pt x="167" y="1061"/>
                    </a:lnTo>
                    <a:lnTo>
                      <a:pt x="160" y="1056"/>
                    </a:lnTo>
                    <a:lnTo>
                      <a:pt x="141" y="1051"/>
                    </a:lnTo>
                    <a:lnTo>
                      <a:pt x="129" y="1010"/>
                    </a:lnTo>
                    <a:lnTo>
                      <a:pt x="138" y="1010"/>
                    </a:lnTo>
                    <a:lnTo>
                      <a:pt x="150" y="1018"/>
                    </a:lnTo>
                    <a:lnTo>
                      <a:pt x="157" y="1019"/>
                    </a:lnTo>
                    <a:lnTo>
                      <a:pt x="164" y="1017"/>
                    </a:lnTo>
                    <a:lnTo>
                      <a:pt x="168" y="1003"/>
                    </a:lnTo>
                    <a:lnTo>
                      <a:pt x="160" y="999"/>
                    </a:lnTo>
                    <a:lnTo>
                      <a:pt x="161" y="964"/>
                    </a:lnTo>
                    <a:lnTo>
                      <a:pt x="167" y="960"/>
                    </a:lnTo>
                    <a:lnTo>
                      <a:pt x="174" y="944"/>
                    </a:lnTo>
                    <a:lnTo>
                      <a:pt x="183" y="949"/>
                    </a:lnTo>
                    <a:lnTo>
                      <a:pt x="196" y="946"/>
                    </a:lnTo>
                    <a:lnTo>
                      <a:pt x="222" y="960"/>
                    </a:lnTo>
                    <a:lnTo>
                      <a:pt x="219" y="949"/>
                    </a:lnTo>
                    <a:lnTo>
                      <a:pt x="205" y="937"/>
                    </a:lnTo>
                    <a:lnTo>
                      <a:pt x="203" y="925"/>
                    </a:lnTo>
                    <a:lnTo>
                      <a:pt x="196" y="917"/>
                    </a:lnTo>
                    <a:lnTo>
                      <a:pt x="190" y="890"/>
                    </a:lnTo>
                    <a:lnTo>
                      <a:pt x="205" y="886"/>
                    </a:lnTo>
                    <a:lnTo>
                      <a:pt x="203" y="874"/>
                    </a:lnTo>
                    <a:lnTo>
                      <a:pt x="216" y="847"/>
                    </a:lnTo>
                    <a:lnTo>
                      <a:pt x="215" y="839"/>
                    </a:lnTo>
                    <a:lnTo>
                      <a:pt x="220" y="829"/>
                    </a:lnTo>
                    <a:lnTo>
                      <a:pt x="210" y="829"/>
                    </a:lnTo>
                    <a:lnTo>
                      <a:pt x="200" y="836"/>
                    </a:lnTo>
                    <a:lnTo>
                      <a:pt x="190" y="847"/>
                    </a:lnTo>
                    <a:lnTo>
                      <a:pt x="174" y="861"/>
                    </a:lnTo>
                    <a:lnTo>
                      <a:pt x="160" y="867"/>
                    </a:lnTo>
                    <a:lnTo>
                      <a:pt x="148" y="857"/>
                    </a:lnTo>
                    <a:lnTo>
                      <a:pt x="129" y="857"/>
                    </a:lnTo>
                    <a:lnTo>
                      <a:pt x="104" y="814"/>
                    </a:lnTo>
                    <a:lnTo>
                      <a:pt x="92" y="814"/>
                    </a:lnTo>
                    <a:lnTo>
                      <a:pt x="53" y="764"/>
                    </a:lnTo>
                    <a:lnTo>
                      <a:pt x="63" y="758"/>
                    </a:lnTo>
                    <a:lnTo>
                      <a:pt x="73" y="735"/>
                    </a:lnTo>
                    <a:lnTo>
                      <a:pt x="72" y="721"/>
                    </a:lnTo>
                    <a:lnTo>
                      <a:pt x="78" y="711"/>
                    </a:lnTo>
                    <a:lnTo>
                      <a:pt x="66" y="697"/>
                    </a:lnTo>
                    <a:lnTo>
                      <a:pt x="69" y="692"/>
                    </a:lnTo>
                    <a:lnTo>
                      <a:pt x="67" y="678"/>
                    </a:lnTo>
                    <a:lnTo>
                      <a:pt x="56" y="678"/>
                    </a:lnTo>
                    <a:lnTo>
                      <a:pt x="47" y="687"/>
                    </a:lnTo>
                    <a:lnTo>
                      <a:pt x="42" y="697"/>
                    </a:lnTo>
                    <a:lnTo>
                      <a:pt x="24" y="693"/>
                    </a:lnTo>
                    <a:lnTo>
                      <a:pt x="24" y="660"/>
                    </a:lnTo>
                    <a:lnTo>
                      <a:pt x="30" y="653"/>
                    </a:lnTo>
                    <a:lnTo>
                      <a:pt x="26" y="635"/>
                    </a:lnTo>
                    <a:lnTo>
                      <a:pt x="0" y="642"/>
                    </a:lnTo>
                    <a:lnTo>
                      <a:pt x="11" y="582"/>
                    </a:lnTo>
                    <a:lnTo>
                      <a:pt x="11" y="567"/>
                    </a:lnTo>
                    <a:lnTo>
                      <a:pt x="7" y="560"/>
                    </a:lnTo>
                    <a:lnTo>
                      <a:pt x="11" y="546"/>
                    </a:lnTo>
                    <a:lnTo>
                      <a:pt x="10" y="537"/>
                    </a:lnTo>
                    <a:lnTo>
                      <a:pt x="20" y="533"/>
                    </a:lnTo>
                    <a:lnTo>
                      <a:pt x="27" y="537"/>
                    </a:lnTo>
                    <a:lnTo>
                      <a:pt x="44" y="535"/>
                    </a:lnTo>
                    <a:lnTo>
                      <a:pt x="63" y="544"/>
                    </a:lnTo>
                    <a:lnTo>
                      <a:pt x="75" y="542"/>
                    </a:lnTo>
                    <a:lnTo>
                      <a:pt x="93" y="525"/>
                    </a:lnTo>
                    <a:lnTo>
                      <a:pt x="102" y="515"/>
                    </a:lnTo>
                    <a:lnTo>
                      <a:pt x="112" y="515"/>
                    </a:lnTo>
                    <a:lnTo>
                      <a:pt x="115" y="531"/>
                    </a:lnTo>
                    <a:lnTo>
                      <a:pt x="125" y="535"/>
                    </a:lnTo>
                    <a:lnTo>
                      <a:pt x="131" y="526"/>
                    </a:lnTo>
                    <a:lnTo>
                      <a:pt x="142" y="525"/>
                    </a:lnTo>
                    <a:lnTo>
                      <a:pt x="145" y="517"/>
                    </a:lnTo>
                    <a:lnTo>
                      <a:pt x="142" y="510"/>
                    </a:lnTo>
                    <a:lnTo>
                      <a:pt x="157" y="501"/>
                    </a:lnTo>
                    <a:lnTo>
                      <a:pt x="164" y="493"/>
                    </a:lnTo>
                    <a:lnTo>
                      <a:pt x="171" y="490"/>
                    </a:lnTo>
                    <a:lnTo>
                      <a:pt x="176" y="478"/>
                    </a:lnTo>
                    <a:lnTo>
                      <a:pt x="174" y="469"/>
                    </a:lnTo>
                    <a:lnTo>
                      <a:pt x="176" y="461"/>
                    </a:lnTo>
                    <a:lnTo>
                      <a:pt x="187" y="469"/>
                    </a:lnTo>
                    <a:lnTo>
                      <a:pt x="196" y="463"/>
                    </a:lnTo>
                    <a:lnTo>
                      <a:pt x="209" y="461"/>
                    </a:lnTo>
                    <a:lnTo>
                      <a:pt x="210" y="490"/>
                    </a:lnTo>
                    <a:lnTo>
                      <a:pt x="223" y="497"/>
                    </a:lnTo>
                    <a:lnTo>
                      <a:pt x="233" y="496"/>
                    </a:lnTo>
                    <a:lnTo>
                      <a:pt x="243" y="489"/>
                    </a:lnTo>
                    <a:lnTo>
                      <a:pt x="251" y="496"/>
                    </a:lnTo>
                    <a:lnTo>
                      <a:pt x="262" y="494"/>
                    </a:lnTo>
                    <a:lnTo>
                      <a:pt x="267" y="485"/>
                    </a:lnTo>
                    <a:lnTo>
                      <a:pt x="285" y="479"/>
                    </a:lnTo>
                    <a:lnTo>
                      <a:pt x="287" y="468"/>
                    </a:lnTo>
                    <a:lnTo>
                      <a:pt x="297" y="457"/>
                    </a:lnTo>
                    <a:lnTo>
                      <a:pt x="300" y="443"/>
                    </a:lnTo>
                    <a:lnTo>
                      <a:pt x="305" y="439"/>
                    </a:lnTo>
                    <a:lnTo>
                      <a:pt x="310" y="446"/>
                    </a:lnTo>
                    <a:lnTo>
                      <a:pt x="308" y="460"/>
                    </a:lnTo>
                    <a:lnTo>
                      <a:pt x="311" y="474"/>
                    </a:lnTo>
                    <a:lnTo>
                      <a:pt x="317" y="483"/>
                    </a:lnTo>
                    <a:lnTo>
                      <a:pt x="323" y="479"/>
                    </a:lnTo>
                    <a:lnTo>
                      <a:pt x="324" y="490"/>
                    </a:lnTo>
                    <a:lnTo>
                      <a:pt x="333" y="482"/>
                    </a:lnTo>
                    <a:lnTo>
                      <a:pt x="339" y="469"/>
                    </a:lnTo>
                    <a:lnTo>
                      <a:pt x="344" y="464"/>
                    </a:lnTo>
                    <a:lnTo>
                      <a:pt x="353" y="463"/>
                    </a:lnTo>
                    <a:lnTo>
                      <a:pt x="356" y="450"/>
                    </a:lnTo>
                    <a:lnTo>
                      <a:pt x="365" y="463"/>
                    </a:lnTo>
                    <a:lnTo>
                      <a:pt x="372" y="465"/>
                    </a:lnTo>
                    <a:lnTo>
                      <a:pt x="370" y="471"/>
                    </a:lnTo>
                    <a:lnTo>
                      <a:pt x="385" y="475"/>
                    </a:lnTo>
                    <a:lnTo>
                      <a:pt x="391" y="467"/>
                    </a:lnTo>
                    <a:lnTo>
                      <a:pt x="406" y="472"/>
                    </a:lnTo>
                    <a:lnTo>
                      <a:pt x="409" y="482"/>
                    </a:lnTo>
                    <a:lnTo>
                      <a:pt x="415" y="488"/>
                    </a:lnTo>
                    <a:lnTo>
                      <a:pt x="437" y="497"/>
                    </a:lnTo>
                    <a:lnTo>
                      <a:pt x="454" y="500"/>
                    </a:lnTo>
                    <a:lnTo>
                      <a:pt x="461" y="511"/>
                    </a:lnTo>
                    <a:lnTo>
                      <a:pt x="479" y="511"/>
                    </a:lnTo>
                    <a:lnTo>
                      <a:pt x="483" y="522"/>
                    </a:lnTo>
                    <a:lnTo>
                      <a:pt x="490" y="526"/>
                    </a:lnTo>
                    <a:lnTo>
                      <a:pt x="494" y="521"/>
                    </a:lnTo>
                    <a:lnTo>
                      <a:pt x="505" y="525"/>
                    </a:lnTo>
                    <a:lnTo>
                      <a:pt x="512" y="522"/>
                    </a:lnTo>
                    <a:lnTo>
                      <a:pt x="523" y="529"/>
                    </a:lnTo>
                    <a:lnTo>
                      <a:pt x="529" y="536"/>
                    </a:lnTo>
                    <a:lnTo>
                      <a:pt x="532" y="546"/>
                    </a:lnTo>
                    <a:lnTo>
                      <a:pt x="525" y="549"/>
                    </a:lnTo>
                    <a:lnTo>
                      <a:pt x="525" y="564"/>
                    </a:lnTo>
                    <a:lnTo>
                      <a:pt x="500" y="581"/>
                    </a:lnTo>
                    <a:lnTo>
                      <a:pt x="496" y="589"/>
                    </a:lnTo>
                    <a:lnTo>
                      <a:pt x="476" y="608"/>
                    </a:lnTo>
                    <a:lnTo>
                      <a:pt x="470" y="608"/>
                    </a:lnTo>
                    <a:lnTo>
                      <a:pt x="457" y="615"/>
                    </a:lnTo>
                    <a:lnTo>
                      <a:pt x="454" y="631"/>
                    </a:lnTo>
                    <a:lnTo>
                      <a:pt x="470" y="633"/>
                    </a:lnTo>
                    <a:lnTo>
                      <a:pt x="476" y="625"/>
                    </a:lnTo>
                    <a:lnTo>
                      <a:pt x="473" y="622"/>
                    </a:lnTo>
                    <a:lnTo>
                      <a:pt x="499" y="604"/>
                    </a:lnTo>
                    <a:lnTo>
                      <a:pt x="506" y="610"/>
                    </a:lnTo>
                    <a:lnTo>
                      <a:pt x="515" y="600"/>
                    </a:lnTo>
                    <a:lnTo>
                      <a:pt x="523" y="600"/>
                    </a:lnTo>
                    <a:lnTo>
                      <a:pt x="522" y="586"/>
                    </a:lnTo>
                    <a:lnTo>
                      <a:pt x="536" y="582"/>
                    </a:lnTo>
                    <a:lnTo>
                      <a:pt x="556" y="567"/>
                    </a:lnTo>
                    <a:lnTo>
                      <a:pt x="574" y="564"/>
                    </a:lnTo>
                    <a:lnTo>
                      <a:pt x="577" y="569"/>
                    </a:lnTo>
                    <a:lnTo>
                      <a:pt x="585" y="567"/>
                    </a:lnTo>
                    <a:lnTo>
                      <a:pt x="590" y="571"/>
                    </a:lnTo>
                    <a:lnTo>
                      <a:pt x="597" y="565"/>
                    </a:lnTo>
                    <a:lnTo>
                      <a:pt x="594" y="554"/>
                    </a:lnTo>
                    <a:lnTo>
                      <a:pt x="600" y="546"/>
                    </a:lnTo>
                    <a:lnTo>
                      <a:pt x="613" y="549"/>
                    </a:lnTo>
                    <a:lnTo>
                      <a:pt x="620" y="564"/>
                    </a:lnTo>
                    <a:lnTo>
                      <a:pt x="639" y="561"/>
                    </a:lnTo>
                    <a:lnTo>
                      <a:pt x="662" y="550"/>
                    </a:lnTo>
                    <a:lnTo>
                      <a:pt x="672" y="556"/>
                    </a:lnTo>
                    <a:lnTo>
                      <a:pt x="679" y="554"/>
                    </a:lnTo>
                    <a:lnTo>
                      <a:pt x="686" y="549"/>
                    </a:lnTo>
                    <a:lnTo>
                      <a:pt x="696" y="539"/>
                    </a:lnTo>
                    <a:lnTo>
                      <a:pt x="682" y="519"/>
                    </a:lnTo>
                    <a:lnTo>
                      <a:pt x="683" y="513"/>
                    </a:lnTo>
                    <a:lnTo>
                      <a:pt x="691" y="513"/>
                    </a:lnTo>
                    <a:lnTo>
                      <a:pt x="685" y="496"/>
                    </a:lnTo>
                    <a:lnTo>
                      <a:pt x="686" y="482"/>
                    </a:lnTo>
                    <a:lnTo>
                      <a:pt x="681" y="461"/>
                    </a:lnTo>
                    <a:lnTo>
                      <a:pt x="672" y="461"/>
                    </a:lnTo>
                    <a:lnTo>
                      <a:pt x="662" y="476"/>
                    </a:lnTo>
                    <a:lnTo>
                      <a:pt x="652" y="471"/>
                    </a:lnTo>
                    <a:lnTo>
                      <a:pt x="665" y="438"/>
                    </a:lnTo>
                    <a:lnTo>
                      <a:pt x="666" y="421"/>
                    </a:lnTo>
                    <a:lnTo>
                      <a:pt x="670" y="417"/>
                    </a:lnTo>
                    <a:lnTo>
                      <a:pt x="670" y="407"/>
                    </a:lnTo>
                    <a:lnTo>
                      <a:pt x="665" y="390"/>
                    </a:lnTo>
                    <a:lnTo>
                      <a:pt x="652" y="388"/>
                    </a:lnTo>
                    <a:lnTo>
                      <a:pt x="652" y="357"/>
                    </a:lnTo>
                    <a:lnTo>
                      <a:pt x="642" y="351"/>
                    </a:lnTo>
                    <a:lnTo>
                      <a:pt x="630" y="351"/>
                    </a:lnTo>
                    <a:lnTo>
                      <a:pt x="616" y="349"/>
                    </a:lnTo>
                    <a:lnTo>
                      <a:pt x="623" y="339"/>
                    </a:lnTo>
                    <a:lnTo>
                      <a:pt x="623" y="329"/>
                    </a:lnTo>
                    <a:lnTo>
                      <a:pt x="610" y="318"/>
                    </a:lnTo>
                    <a:lnTo>
                      <a:pt x="607" y="301"/>
                    </a:lnTo>
                    <a:lnTo>
                      <a:pt x="601" y="299"/>
                    </a:lnTo>
                    <a:lnTo>
                      <a:pt x="598" y="285"/>
                    </a:lnTo>
                    <a:lnTo>
                      <a:pt x="591" y="278"/>
                    </a:lnTo>
                    <a:lnTo>
                      <a:pt x="588" y="285"/>
                    </a:lnTo>
                    <a:lnTo>
                      <a:pt x="571" y="275"/>
                    </a:lnTo>
                    <a:lnTo>
                      <a:pt x="572" y="264"/>
                    </a:lnTo>
                    <a:lnTo>
                      <a:pt x="580" y="263"/>
                    </a:lnTo>
                    <a:lnTo>
                      <a:pt x="580" y="251"/>
                    </a:lnTo>
                    <a:lnTo>
                      <a:pt x="572" y="236"/>
                    </a:lnTo>
                    <a:lnTo>
                      <a:pt x="561" y="229"/>
                    </a:lnTo>
                    <a:lnTo>
                      <a:pt x="568" y="215"/>
                    </a:lnTo>
                    <a:lnTo>
                      <a:pt x="571" y="200"/>
                    </a:lnTo>
                    <a:lnTo>
                      <a:pt x="577" y="193"/>
                    </a:lnTo>
                    <a:lnTo>
                      <a:pt x="574" y="182"/>
                    </a:lnTo>
                    <a:lnTo>
                      <a:pt x="585" y="144"/>
                    </a:lnTo>
                    <a:lnTo>
                      <a:pt x="593" y="138"/>
                    </a:lnTo>
                    <a:lnTo>
                      <a:pt x="578" y="118"/>
                    </a:lnTo>
                    <a:lnTo>
                      <a:pt x="581" y="104"/>
                    </a:lnTo>
                    <a:lnTo>
                      <a:pt x="562" y="96"/>
                    </a:lnTo>
                    <a:lnTo>
                      <a:pt x="558" y="82"/>
                    </a:lnTo>
                    <a:lnTo>
                      <a:pt x="549" y="75"/>
                    </a:lnTo>
                    <a:lnTo>
                      <a:pt x="546" y="64"/>
                    </a:lnTo>
                    <a:lnTo>
                      <a:pt x="556" y="63"/>
                    </a:lnTo>
                    <a:lnTo>
                      <a:pt x="567" y="56"/>
                    </a:lnTo>
                    <a:lnTo>
                      <a:pt x="574" y="43"/>
                    </a:lnTo>
                    <a:lnTo>
                      <a:pt x="585" y="43"/>
                    </a:lnTo>
                    <a:lnTo>
                      <a:pt x="587" y="22"/>
                    </a:lnTo>
                    <a:lnTo>
                      <a:pt x="604" y="24"/>
                    </a:lnTo>
                    <a:lnTo>
                      <a:pt x="620" y="19"/>
                    </a:lnTo>
                    <a:lnTo>
                      <a:pt x="640" y="6"/>
                    </a:lnTo>
                    <a:lnTo>
                      <a:pt x="663" y="15"/>
                    </a:lnTo>
                    <a:lnTo>
                      <a:pt x="689" y="21"/>
                    </a:lnTo>
                    <a:lnTo>
                      <a:pt x="719" y="11"/>
                    </a:lnTo>
                    <a:lnTo>
                      <a:pt x="731" y="0"/>
                    </a:lnTo>
                    <a:lnTo>
                      <a:pt x="744" y="0"/>
                    </a:lnTo>
                    <a:lnTo>
                      <a:pt x="747" y="25"/>
                    </a:lnTo>
                    <a:lnTo>
                      <a:pt x="766" y="31"/>
                    </a:lnTo>
                    <a:lnTo>
                      <a:pt x="773" y="22"/>
                    </a:lnTo>
                    <a:lnTo>
                      <a:pt x="790" y="22"/>
                    </a:lnTo>
                    <a:lnTo>
                      <a:pt x="789" y="29"/>
                    </a:lnTo>
                    <a:lnTo>
                      <a:pt x="802" y="36"/>
                    </a:lnTo>
                    <a:lnTo>
                      <a:pt x="815" y="36"/>
                    </a:lnTo>
                    <a:lnTo>
                      <a:pt x="815" y="46"/>
                    </a:lnTo>
                    <a:lnTo>
                      <a:pt x="828" y="44"/>
                    </a:lnTo>
                    <a:lnTo>
                      <a:pt x="828" y="53"/>
                    </a:lnTo>
                    <a:lnTo>
                      <a:pt x="818" y="61"/>
                    </a:lnTo>
                    <a:lnTo>
                      <a:pt x="831" y="63"/>
                    </a:lnTo>
                    <a:lnTo>
                      <a:pt x="825" y="74"/>
                    </a:lnTo>
                    <a:lnTo>
                      <a:pt x="831" y="81"/>
                    </a:lnTo>
                    <a:lnTo>
                      <a:pt x="842" y="74"/>
                    </a:lnTo>
                    <a:lnTo>
                      <a:pt x="856" y="85"/>
                    </a:lnTo>
                    <a:lnTo>
                      <a:pt x="864" y="103"/>
                    </a:lnTo>
                    <a:lnTo>
                      <a:pt x="872" y="113"/>
                    </a:lnTo>
                    <a:lnTo>
                      <a:pt x="885" y="114"/>
                    </a:lnTo>
                    <a:lnTo>
                      <a:pt x="891" y="108"/>
                    </a:lnTo>
                    <a:lnTo>
                      <a:pt x="917" y="114"/>
                    </a:lnTo>
                    <a:lnTo>
                      <a:pt x="930" y="99"/>
                    </a:lnTo>
                    <a:lnTo>
                      <a:pt x="946" y="104"/>
                    </a:lnTo>
                    <a:lnTo>
                      <a:pt x="960" y="90"/>
                    </a:lnTo>
                    <a:lnTo>
                      <a:pt x="978" y="110"/>
                    </a:lnTo>
                    <a:lnTo>
                      <a:pt x="985" y="107"/>
                    </a:lnTo>
                    <a:lnTo>
                      <a:pt x="981" y="99"/>
                    </a:lnTo>
                    <a:lnTo>
                      <a:pt x="979" y="89"/>
                    </a:lnTo>
                    <a:lnTo>
                      <a:pt x="985" y="82"/>
                    </a:lnTo>
                    <a:lnTo>
                      <a:pt x="982" y="74"/>
                    </a:lnTo>
                    <a:lnTo>
                      <a:pt x="1002" y="69"/>
                    </a:lnTo>
                    <a:lnTo>
                      <a:pt x="1011" y="63"/>
                    </a:lnTo>
                    <a:lnTo>
                      <a:pt x="1018" y="78"/>
                    </a:lnTo>
                    <a:lnTo>
                      <a:pt x="1032" y="79"/>
                    </a:lnTo>
                    <a:lnTo>
                      <a:pt x="1040" y="92"/>
                    </a:lnTo>
                    <a:lnTo>
                      <a:pt x="1054" y="99"/>
                    </a:lnTo>
                    <a:lnTo>
                      <a:pt x="1070" y="115"/>
                    </a:lnTo>
                    <a:lnTo>
                      <a:pt x="1076" y="129"/>
                    </a:lnTo>
                    <a:lnTo>
                      <a:pt x="1113" y="168"/>
                    </a:lnTo>
                    <a:lnTo>
                      <a:pt x="1116" y="176"/>
                    </a:lnTo>
                    <a:lnTo>
                      <a:pt x="1110" y="190"/>
                    </a:lnTo>
                    <a:lnTo>
                      <a:pt x="1120" y="214"/>
                    </a:lnTo>
                    <a:lnTo>
                      <a:pt x="1131" y="217"/>
                    </a:lnTo>
                    <a:lnTo>
                      <a:pt x="1136" y="225"/>
                    </a:lnTo>
                    <a:lnTo>
                      <a:pt x="1136" y="242"/>
                    </a:lnTo>
                    <a:lnTo>
                      <a:pt x="1131" y="256"/>
                    </a:lnTo>
                    <a:lnTo>
                      <a:pt x="1132" y="265"/>
                    </a:lnTo>
                    <a:lnTo>
                      <a:pt x="1136" y="279"/>
                    </a:lnTo>
                    <a:lnTo>
                      <a:pt x="1136" y="292"/>
                    </a:lnTo>
                    <a:lnTo>
                      <a:pt x="1131" y="304"/>
                    </a:lnTo>
                    <a:lnTo>
                      <a:pt x="1129" y="311"/>
                    </a:lnTo>
                    <a:lnTo>
                      <a:pt x="1133" y="322"/>
                    </a:lnTo>
                    <a:lnTo>
                      <a:pt x="1119" y="336"/>
                    </a:lnTo>
                    <a:lnTo>
                      <a:pt x="1097" y="328"/>
                    </a:lnTo>
                    <a:lnTo>
                      <a:pt x="1093" y="332"/>
                    </a:lnTo>
                    <a:lnTo>
                      <a:pt x="1090" y="347"/>
                    </a:lnTo>
                    <a:lnTo>
                      <a:pt x="1093" y="369"/>
                    </a:lnTo>
                    <a:lnTo>
                      <a:pt x="1083" y="379"/>
                    </a:lnTo>
                    <a:lnTo>
                      <a:pt x="1074" y="382"/>
                    </a:lnTo>
                    <a:lnTo>
                      <a:pt x="1070" y="397"/>
                    </a:lnTo>
                    <a:lnTo>
                      <a:pt x="1058" y="406"/>
                    </a:lnTo>
                    <a:lnTo>
                      <a:pt x="1061" y="411"/>
                    </a:lnTo>
                    <a:lnTo>
                      <a:pt x="1073" y="415"/>
                    </a:lnTo>
                    <a:lnTo>
                      <a:pt x="1077" y="432"/>
                    </a:lnTo>
                    <a:lnTo>
                      <a:pt x="1087" y="438"/>
                    </a:lnTo>
                    <a:lnTo>
                      <a:pt x="1090" y="444"/>
                    </a:lnTo>
                    <a:lnTo>
                      <a:pt x="1083" y="450"/>
                    </a:lnTo>
                    <a:lnTo>
                      <a:pt x="1081" y="460"/>
                    </a:lnTo>
                    <a:lnTo>
                      <a:pt x="1102" y="460"/>
                    </a:lnTo>
                    <a:lnTo>
                      <a:pt x="1112" y="474"/>
                    </a:lnTo>
                    <a:lnTo>
                      <a:pt x="1125" y="485"/>
                    </a:lnTo>
                    <a:lnTo>
                      <a:pt x="1133" y="497"/>
                    </a:lnTo>
                    <a:lnTo>
                      <a:pt x="1141" y="500"/>
                    </a:lnTo>
                    <a:lnTo>
                      <a:pt x="1148" y="497"/>
                    </a:lnTo>
                    <a:lnTo>
                      <a:pt x="1158" y="504"/>
                    </a:lnTo>
                    <a:lnTo>
                      <a:pt x="1167" y="501"/>
                    </a:lnTo>
                    <a:lnTo>
                      <a:pt x="1169" y="508"/>
                    </a:lnTo>
                    <a:lnTo>
                      <a:pt x="1165" y="519"/>
                    </a:lnTo>
                    <a:lnTo>
                      <a:pt x="1161" y="525"/>
                    </a:lnTo>
                    <a:lnTo>
                      <a:pt x="1168" y="536"/>
                    </a:lnTo>
                    <a:lnTo>
                      <a:pt x="1178" y="539"/>
                    </a:lnTo>
                    <a:lnTo>
                      <a:pt x="1175" y="550"/>
                    </a:lnTo>
                    <a:lnTo>
                      <a:pt x="1182" y="567"/>
                    </a:lnTo>
                    <a:lnTo>
                      <a:pt x="1182" y="572"/>
                    </a:lnTo>
                    <a:lnTo>
                      <a:pt x="1187" y="582"/>
                    </a:lnTo>
                    <a:lnTo>
                      <a:pt x="1204" y="582"/>
                    </a:lnTo>
                    <a:lnTo>
                      <a:pt x="1219" y="587"/>
                    </a:lnTo>
                    <a:lnTo>
                      <a:pt x="1230" y="583"/>
                    </a:lnTo>
                    <a:lnTo>
                      <a:pt x="1244" y="582"/>
                    </a:lnTo>
                    <a:lnTo>
                      <a:pt x="1253" y="597"/>
                    </a:lnTo>
                    <a:lnTo>
                      <a:pt x="1236" y="611"/>
                    </a:lnTo>
                    <a:lnTo>
                      <a:pt x="1236" y="649"/>
                    </a:lnTo>
                    <a:lnTo>
                      <a:pt x="1229" y="679"/>
                    </a:lnTo>
                    <a:lnTo>
                      <a:pt x="1217" y="700"/>
                    </a:lnTo>
                    <a:lnTo>
                      <a:pt x="1217" y="722"/>
                    </a:lnTo>
                    <a:lnTo>
                      <a:pt x="1211" y="735"/>
                    </a:lnTo>
                    <a:lnTo>
                      <a:pt x="1200" y="733"/>
                    </a:lnTo>
                    <a:lnTo>
                      <a:pt x="1187" y="726"/>
                    </a:lnTo>
                    <a:lnTo>
                      <a:pt x="1175" y="737"/>
                    </a:lnTo>
                    <a:lnTo>
                      <a:pt x="1164" y="767"/>
                    </a:lnTo>
                    <a:lnTo>
                      <a:pt x="1149" y="774"/>
                    </a:lnTo>
                    <a:lnTo>
                      <a:pt x="1144" y="792"/>
                    </a:lnTo>
                    <a:lnTo>
                      <a:pt x="1149" y="794"/>
                    </a:lnTo>
                    <a:lnTo>
                      <a:pt x="1145" y="836"/>
                    </a:lnTo>
                    <a:lnTo>
                      <a:pt x="1151" y="844"/>
                    </a:lnTo>
                    <a:lnTo>
                      <a:pt x="1158" y="849"/>
                    </a:lnTo>
                    <a:lnTo>
                      <a:pt x="1157" y="857"/>
                    </a:lnTo>
                    <a:lnTo>
                      <a:pt x="1164" y="858"/>
                    </a:lnTo>
                    <a:lnTo>
                      <a:pt x="1167" y="869"/>
                    </a:lnTo>
                    <a:lnTo>
                      <a:pt x="1171" y="867"/>
                    </a:lnTo>
                    <a:lnTo>
                      <a:pt x="1178" y="867"/>
                    </a:lnTo>
                    <a:lnTo>
                      <a:pt x="1181" y="872"/>
                    </a:lnTo>
                    <a:lnTo>
                      <a:pt x="1191" y="882"/>
                    </a:lnTo>
                    <a:lnTo>
                      <a:pt x="1203" y="882"/>
                    </a:lnTo>
                    <a:lnTo>
                      <a:pt x="1208" y="887"/>
                    </a:lnTo>
                    <a:lnTo>
                      <a:pt x="1229" y="890"/>
                    </a:lnTo>
                    <a:lnTo>
                      <a:pt x="1234" y="890"/>
                    </a:lnTo>
                    <a:lnTo>
                      <a:pt x="1250" y="897"/>
                    </a:lnTo>
                    <a:lnTo>
                      <a:pt x="1246" y="939"/>
                    </a:lnTo>
                    <a:lnTo>
                      <a:pt x="1242" y="944"/>
                    </a:lnTo>
                    <a:lnTo>
                      <a:pt x="1237" y="961"/>
                    </a:lnTo>
                    <a:lnTo>
                      <a:pt x="1229" y="971"/>
                    </a:lnTo>
                    <a:lnTo>
                      <a:pt x="1220" y="1019"/>
                    </a:lnTo>
                    <a:lnTo>
                      <a:pt x="1232" y="1031"/>
                    </a:lnTo>
                    <a:lnTo>
                      <a:pt x="1252" y="1068"/>
                    </a:lnTo>
                    <a:lnTo>
                      <a:pt x="1266" y="1071"/>
                    </a:lnTo>
                    <a:lnTo>
                      <a:pt x="1276" y="1068"/>
                    </a:lnTo>
                    <a:lnTo>
                      <a:pt x="1288" y="1068"/>
                    </a:lnTo>
                    <a:lnTo>
                      <a:pt x="1298" y="1062"/>
                    </a:lnTo>
                    <a:lnTo>
                      <a:pt x="1307" y="1065"/>
                    </a:lnTo>
                    <a:lnTo>
                      <a:pt x="1311" y="1081"/>
                    </a:lnTo>
                    <a:lnTo>
                      <a:pt x="1319" y="1085"/>
                    </a:lnTo>
                    <a:lnTo>
                      <a:pt x="1318" y="1139"/>
                    </a:lnTo>
                    <a:lnTo>
                      <a:pt x="1308" y="1144"/>
                    </a:lnTo>
                    <a:lnTo>
                      <a:pt x="1321" y="1179"/>
                    </a:lnTo>
                    <a:lnTo>
                      <a:pt x="1312" y="1190"/>
                    </a:lnTo>
                    <a:lnTo>
                      <a:pt x="1304" y="1194"/>
                    </a:lnTo>
                    <a:lnTo>
                      <a:pt x="1295" y="1193"/>
                    </a:lnTo>
                    <a:lnTo>
                      <a:pt x="1289" y="1196"/>
                    </a:lnTo>
                    <a:lnTo>
                      <a:pt x="1262" y="1169"/>
                    </a:lnTo>
                    <a:lnTo>
                      <a:pt x="1262" y="1158"/>
                    </a:lnTo>
                    <a:lnTo>
                      <a:pt x="1243" y="1150"/>
                    </a:lnTo>
                    <a:lnTo>
                      <a:pt x="1226" y="1158"/>
                    </a:lnTo>
                    <a:lnTo>
                      <a:pt x="1213" y="1167"/>
                    </a:lnTo>
                    <a:lnTo>
                      <a:pt x="1197" y="1186"/>
                    </a:lnTo>
                    <a:lnTo>
                      <a:pt x="1190" y="1174"/>
                    </a:lnTo>
                    <a:lnTo>
                      <a:pt x="1181" y="1176"/>
                    </a:lnTo>
                    <a:lnTo>
                      <a:pt x="1165" y="1199"/>
                    </a:lnTo>
                    <a:lnTo>
                      <a:pt x="1167" y="1207"/>
                    </a:lnTo>
                    <a:lnTo>
                      <a:pt x="1164" y="1229"/>
                    </a:lnTo>
                    <a:lnTo>
                      <a:pt x="1154" y="1237"/>
                    </a:lnTo>
                    <a:lnTo>
                      <a:pt x="1151" y="1247"/>
                    </a:lnTo>
                    <a:lnTo>
                      <a:pt x="1157" y="1305"/>
                    </a:lnTo>
                    <a:lnTo>
                      <a:pt x="1155" y="1322"/>
                    </a:lnTo>
                    <a:lnTo>
                      <a:pt x="1142" y="1330"/>
                    </a:lnTo>
                    <a:lnTo>
                      <a:pt x="1132" y="1343"/>
                    </a:lnTo>
                    <a:lnTo>
                      <a:pt x="1123" y="1349"/>
                    </a:lnTo>
                    <a:lnTo>
                      <a:pt x="1103" y="1351"/>
                    </a:lnTo>
                    <a:lnTo>
                      <a:pt x="1093" y="1339"/>
                    </a:lnTo>
                    <a:lnTo>
                      <a:pt x="1096" y="1332"/>
                    </a:lnTo>
                    <a:lnTo>
                      <a:pt x="1090" y="1324"/>
                    </a:lnTo>
                    <a:lnTo>
                      <a:pt x="1084" y="1326"/>
                    </a:lnTo>
                    <a:lnTo>
                      <a:pt x="1076" y="1322"/>
                    </a:lnTo>
                    <a:lnTo>
                      <a:pt x="1069" y="1324"/>
                    </a:lnTo>
                    <a:lnTo>
                      <a:pt x="1063" y="1333"/>
                    </a:lnTo>
                    <a:lnTo>
                      <a:pt x="1058" y="1332"/>
                    </a:lnTo>
                    <a:lnTo>
                      <a:pt x="1056" y="1339"/>
                    </a:lnTo>
                    <a:lnTo>
                      <a:pt x="1048" y="1339"/>
                    </a:lnTo>
                    <a:lnTo>
                      <a:pt x="1041" y="1350"/>
                    </a:lnTo>
                    <a:lnTo>
                      <a:pt x="1009" y="1361"/>
                    </a:lnTo>
                    <a:lnTo>
                      <a:pt x="991" y="1351"/>
                    </a:lnTo>
                    <a:lnTo>
                      <a:pt x="982" y="1357"/>
                    </a:lnTo>
                    <a:lnTo>
                      <a:pt x="970" y="1378"/>
                    </a:lnTo>
                    <a:lnTo>
                      <a:pt x="956" y="1383"/>
                    </a:lnTo>
                    <a:lnTo>
                      <a:pt x="939" y="1397"/>
                    </a:lnTo>
                    <a:lnTo>
                      <a:pt x="936" y="1412"/>
                    </a:lnTo>
                    <a:lnTo>
                      <a:pt x="929" y="1419"/>
                    </a:lnTo>
                    <a:lnTo>
                      <a:pt x="926" y="1435"/>
                    </a:lnTo>
                    <a:lnTo>
                      <a:pt x="906" y="1457"/>
                    </a:lnTo>
                    <a:lnTo>
                      <a:pt x="901" y="1476"/>
                    </a:lnTo>
                    <a:lnTo>
                      <a:pt x="894" y="1478"/>
                    </a:lnTo>
                    <a:lnTo>
                      <a:pt x="875" y="1469"/>
                    </a:lnTo>
                    <a:lnTo>
                      <a:pt x="842" y="1451"/>
                    </a:lnTo>
                    <a:lnTo>
                      <a:pt x="872" y="1401"/>
                    </a:lnTo>
                    <a:lnTo>
                      <a:pt x="869" y="1393"/>
                    </a:lnTo>
                    <a:lnTo>
                      <a:pt x="874" y="1361"/>
                    </a:lnTo>
                    <a:lnTo>
                      <a:pt x="859" y="1353"/>
                    </a:lnTo>
                    <a:lnTo>
                      <a:pt x="864" y="1336"/>
                    </a:lnTo>
                    <a:lnTo>
                      <a:pt x="859" y="1322"/>
                    </a:lnTo>
                    <a:lnTo>
                      <a:pt x="859" y="1311"/>
                    </a:lnTo>
                    <a:lnTo>
                      <a:pt x="846" y="1307"/>
                    </a:lnTo>
                    <a:lnTo>
                      <a:pt x="839" y="1307"/>
                    </a:lnTo>
                    <a:lnTo>
                      <a:pt x="832" y="1299"/>
                    </a:lnTo>
                    <a:lnTo>
                      <a:pt x="836" y="1283"/>
                    </a:lnTo>
                    <a:lnTo>
                      <a:pt x="832" y="1272"/>
                    </a:lnTo>
                    <a:lnTo>
                      <a:pt x="835" y="1265"/>
                    </a:lnTo>
                    <a:lnTo>
                      <a:pt x="822" y="1257"/>
                    </a:lnTo>
                    <a:lnTo>
                      <a:pt x="802" y="1267"/>
                    </a:lnTo>
                    <a:lnTo>
                      <a:pt x="790" y="1261"/>
                    </a:lnTo>
                    <a:lnTo>
                      <a:pt x="776" y="1249"/>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11" name="Freeform 447"/>
              <p:cNvSpPr>
                <a:spLocks/>
              </p:cNvSpPr>
              <p:nvPr/>
            </p:nvSpPr>
            <p:spPr bwMode="auto">
              <a:xfrm>
                <a:off x="2448" y="3241"/>
                <a:ext cx="200" cy="442"/>
              </a:xfrm>
              <a:custGeom>
                <a:avLst/>
                <a:gdLst>
                  <a:gd name="T0" fmla="*/ 0 w 600"/>
                  <a:gd name="T1" fmla="*/ 0 h 1324"/>
                  <a:gd name="T2" fmla="*/ 0 w 600"/>
                  <a:gd name="T3" fmla="*/ 0 h 1324"/>
                  <a:gd name="T4" fmla="*/ 0 w 600"/>
                  <a:gd name="T5" fmla="*/ 0 h 1324"/>
                  <a:gd name="T6" fmla="*/ 0 w 600"/>
                  <a:gd name="T7" fmla="*/ 0 h 1324"/>
                  <a:gd name="T8" fmla="*/ 0 w 600"/>
                  <a:gd name="T9" fmla="*/ 0 h 1324"/>
                  <a:gd name="T10" fmla="*/ 0 w 600"/>
                  <a:gd name="T11" fmla="*/ 0 h 1324"/>
                  <a:gd name="T12" fmla="*/ 0 w 600"/>
                  <a:gd name="T13" fmla="*/ 0 h 1324"/>
                  <a:gd name="T14" fmla="*/ 0 w 600"/>
                  <a:gd name="T15" fmla="*/ 0 h 1324"/>
                  <a:gd name="T16" fmla="*/ 0 w 600"/>
                  <a:gd name="T17" fmla="*/ 0 h 1324"/>
                  <a:gd name="T18" fmla="*/ 0 w 600"/>
                  <a:gd name="T19" fmla="*/ 0 h 1324"/>
                  <a:gd name="T20" fmla="*/ 0 w 600"/>
                  <a:gd name="T21" fmla="*/ 0 h 1324"/>
                  <a:gd name="T22" fmla="*/ 0 w 600"/>
                  <a:gd name="T23" fmla="*/ 0 h 1324"/>
                  <a:gd name="T24" fmla="*/ 0 w 600"/>
                  <a:gd name="T25" fmla="*/ 0 h 1324"/>
                  <a:gd name="T26" fmla="*/ 0 w 600"/>
                  <a:gd name="T27" fmla="*/ 0 h 1324"/>
                  <a:gd name="T28" fmla="*/ 0 w 600"/>
                  <a:gd name="T29" fmla="*/ 0 h 1324"/>
                  <a:gd name="T30" fmla="*/ 0 w 600"/>
                  <a:gd name="T31" fmla="*/ 0 h 1324"/>
                  <a:gd name="T32" fmla="*/ 0 w 600"/>
                  <a:gd name="T33" fmla="*/ 0 h 1324"/>
                  <a:gd name="T34" fmla="*/ 0 w 600"/>
                  <a:gd name="T35" fmla="*/ 0 h 1324"/>
                  <a:gd name="T36" fmla="*/ 0 w 600"/>
                  <a:gd name="T37" fmla="*/ 0 h 1324"/>
                  <a:gd name="T38" fmla="*/ 0 w 600"/>
                  <a:gd name="T39" fmla="*/ 0 h 1324"/>
                  <a:gd name="T40" fmla="*/ 0 w 600"/>
                  <a:gd name="T41" fmla="*/ 0 h 1324"/>
                  <a:gd name="T42" fmla="*/ 0 w 600"/>
                  <a:gd name="T43" fmla="*/ 0 h 1324"/>
                  <a:gd name="T44" fmla="*/ 0 w 600"/>
                  <a:gd name="T45" fmla="*/ 0 h 1324"/>
                  <a:gd name="T46" fmla="*/ 0 w 600"/>
                  <a:gd name="T47" fmla="*/ 0 h 1324"/>
                  <a:gd name="T48" fmla="*/ 0 w 600"/>
                  <a:gd name="T49" fmla="*/ 0 h 1324"/>
                  <a:gd name="T50" fmla="*/ 0 w 600"/>
                  <a:gd name="T51" fmla="*/ 0 h 1324"/>
                  <a:gd name="T52" fmla="*/ 0 w 600"/>
                  <a:gd name="T53" fmla="*/ 0 h 1324"/>
                  <a:gd name="T54" fmla="*/ 0 w 600"/>
                  <a:gd name="T55" fmla="*/ 0 h 1324"/>
                  <a:gd name="T56" fmla="*/ 0 w 600"/>
                  <a:gd name="T57" fmla="*/ 0 h 1324"/>
                  <a:gd name="T58" fmla="*/ 0 w 600"/>
                  <a:gd name="T59" fmla="*/ 0 h 1324"/>
                  <a:gd name="T60" fmla="*/ 0 w 600"/>
                  <a:gd name="T61" fmla="*/ 0 h 1324"/>
                  <a:gd name="T62" fmla="*/ 0 w 600"/>
                  <a:gd name="T63" fmla="*/ 0 h 1324"/>
                  <a:gd name="T64" fmla="*/ 0 w 600"/>
                  <a:gd name="T65" fmla="*/ 0 h 1324"/>
                  <a:gd name="T66" fmla="*/ 0 w 600"/>
                  <a:gd name="T67" fmla="*/ 0 h 1324"/>
                  <a:gd name="T68" fmla="*/ 0 w 600"/>
                  <a:gd name="T69" fmla="*/ 0 h 1324"/>
                  <a:gd name="T70" fmla="*/ 0 w 600"/>
                  <a:gd name="T71" fmla="*/ 0 h 1324"/>
                  <a:gd name="T72" fmla="*/ 0 w 600"/>
                  <a:gd name="T73" fmla="*/ 0 h 1324"/>
                  <a:gd name="T74" fmla="*/ 0 w 600"/>
                  <a:gd name="T75" fmla="*/ 0 h 1324"/>
                  <a:gd name="T76" fmla="*/ 0 w 600"/>
                  <a:gd name="T77" fmla="*/ 0 h 1324"/>
                  <a:gd name="T78" fmla="*/ 0 w 600"/>
                  <a:gd name="T79" fmla="*/ 0 h 1324"/>
                  <a:gd name="T80" fmla="*/ 0 w 600"/>
                  <a:gd name="T81" fmla="*/ 0 h 1324"/>
                  <a:gd name="T82" fmla="*/ 0 w 600"/>
                  <a:gd name="T83" fmla="*/ 0 h 1324"/>
                  <a:gd name="T84" fmla="*/ 0 w 600"/>
                  <a:gd name="T85" fmla="*/ 0 h 1324"/>
                  <a:gd name="T86" fmla="*/ 0 w 600"/>
                  <a:gd name="T87" fmla="*/ 0 h 1324"/>
                  <a:gd name="T88" fmla="*/ 0 w 600"/>
                  <a:gd name="T89" fmla="*/ 0 h 1324"/>
                  <a:gd name="T90" fmla="*/ 0 w 600"/>
                  <a:gd name="T91" fmla="*/ 0 h 1324"/>
                  <a:gd name="T92" fmla="*/ 0 w 600"/>
                  <a:gd name="T93" fmla="*/ 0 h 1324"/>
                  <a:gd name="T94" fmla="*/ 0 w 600"/>
                  <a:gd name="T95" fmla="*/ 0 h 1324"/>
                  <a:gd name="T96" fmla="*/ 0 w 600"/>
                  <a:gd name="T97" fmla="*/ 0 h 1324"/>
                  <a:gd name="T98" fmla="*/ 0 w 600"/>
                  <a:gd name="T99" fmla="*/ 0 h 1324"/>
                  <a:gd name="T100" fmla="*/ 0 w 600"/>
                  <a:gd name="T101" fmla="*/ 0 h 1324"/>
                  <a:gd name="T102" fmla="*/ 0 w 600"/>
                  <a:gd name="T103" fmla="*/ 0 h 1324"/>
                  <a:gd name="T104" fmla="*/ 0 w 600"/>
                  <a:gd name="T105" fmla="*/ 0 h 1324"/>
                  <a:gd name="T106" fmla="*/ 0 w 600"/>
                  <a:gd name="T107" fmla="*/ 0 h 1324"/>
                  <a:gd name="T108" fmla="*/ 0 w 600"/>
                  <a:gd name="T109" fmla="*/ 0 h 1324"/>
                  <a:gd name="T110" fmla="*/ 0 w 600"/>
                  <a:gd name="T111" fmla="*/ 0 h 1324"/>
                  <a:gd name="T112" fmla="*/ 0 w 600"/>
                  <a:gd name="T113" fmla="*/ 0 h 1324"/>
                  <a:gd name="T114" fmla="*/ 0 w 600"/>
                  <a:gd name="T115" fmla="*/ 0 h 1324"/>
                  <a:gd name="T116" fmla="*/ 0 w 600"/>
                  <a:gd name="T117" fmla="*/ 0 h 13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0"/>
                  <a:gd name="T178" fmla="*/ 0 h 1324"/>
                  <a:gd name="T179" fmla="*/ 600 w 600"/>
                  <a:gd name="T180" fmla="*/ 1324 h 13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0" h="1324">
                    <a:moveTo>
                      <a:pt x="174" y="901"/>
                    </a:moveTo>
                    <a:lnTo>
                      <a:pt x="175" y="847"/>
                    </a:lnTo>
                    <a:lnTo>
                      <a:pt x="167" y="843"/>
                    </a:lnTo>
                    <a:lnTo>
                      <a:pt x="163" y="827"/>
                    </a:lnTo>
                    <a:lnTo>
                      <a:pt x="154" y="824"/>
                    </a:lnTo>
                    <a:lnTo>
                      <a:pt x="144" y="830"/>
                    </a:lnTo>
                    <a:lnTo>
                      <a:pt x="132" y="830"/>
                    </a:lnTo>
                    <a:lnTo>
                      <a:pt x="122" y="833"/>
                    </a:lnTo>
                    <a:lnTo>
                      <a:pt x="108" y="830"/>
                    </a:lnTo>
                    <a:lnTo>
                      <a:pt x="88" y="793"/>
                    </a:lnTo>
                    <a:lnTo>
                      <a:pt x="76" y="781"/>
                    </a:lnTo>
                    <a:lnTo>
                      <a:pt x="85" y="733"/>
                    </a:lnTo>
                    <a:lnTo>
                      <a:pt x="93" y="723"/>
                    </a:lnTo>
                    <a:lnTo>
                      <a:pt x="98" y="706"/>
                    </a:lnTo>
                    <a:lnTo>
                      <a:pt x="102" y="701"/>
                    </a:lnTo>
                    <a:lnTo>
                      <a:pt x="106" y="659"/>
                    </a:lnTo>
                    <a:lnTo>
                      <a:pt x="90" y="652"/>
                    </a:lnTo>
                    <a:lnTo>
                      <a:pt x="85" y="652"/>
                    </a:lnTo>
                    <a:lnTo>
                      <a:pt x="64" y="649"/>
                    </a:lnTo>
                    <a:lnTo>
                      <a:pt x="59" y="644"/>
                    </a:lnTo>
                    <a:lnTo>
                      <a:pt x="47" y="644"/>
                    </a:lnTo>
                    <a:lnTo>
                      <a:pt x="37" y="634"/>
                    </a:lnTo>
                    <a:lnTo>
                      <a:pt x="34" y="629"/>
                    </a:lnTo>
                    <a:lnTo>
                      <a:pt x="27" y="629"/>
                    </a:lnTo>
                    <a:lnTo>
                      <a:pt x="23" y="631"/>
                    </a:lnTo>
                    <a:lnTo>
                      <a:pt x="20" y="620"/>
                    </a:lnTo>
                    <a:lnTo>
                      <a:pt x="13" y="619"/>
                    </a:lnTo>
                    <a:lnTo>
                      <a:pt x="14" y="611"/>
                    </a:lnTo>
                    <a:lnTo>
                      <a:pt x="7" y="606"/>
                    </a:lnTo>
                    <a:lnTo>
                      <a:pt x="1" y="598"/>
                    </a:lnTo>
                    <a:lnTo>
                      <a:pt x="5" y="556"/>
                    </a:lnTo>
                    <a:lnTo>
                      <a:pt x="0" y="554"/>
                    </a:lnTo>
                    <a:lnTo>
                      <a:pt x="5" y="536"/>
                    </a:lnTo>
                    <a:lnTo>
                      <a:pt x="20" y="529"/>
                    </a:lnTo>
                    <a:lnTo>
                      <a:pt x="31" y="499"/>
                    </a:lnTo>
                    <a:lnTo>
                      <a:pt x="43" y="488"/>
                    </a:lnTo>
                    <a:lnTo>
                      <a:pt x="56" y="495"/>
                    </a:lnTo>
                    <a:lnTo>
                      <a:pt x="67" y="497"/>
                    </a:lnTo>
                    <a:lnTo>
                      <a:pt x="73" y="484"/>
                    </a:lnTo>
                    <a:lnTo>
                      <a:pt x="73" y="462"/>
                    </a:lnTo>
                    <a:lnTo>
                      <a:pt x="85" y="441"/>
                    </a:lnTo>
                    <a:lnTo>
                      <a:pt x="92" y="411"/>
                    </a:lnTo>
                    <a:lnTo>
                      <a:pt x="92" y="373"/>
                    </a:lnTo>
                    <a:lnTo>
                      <a:pt x="109" y="359"/>
                    </a:lnTo>
                    <a:lnTo>
                      <a:pt x="115" y="365"/>
                    </a:lnTo>
                    <a:lnTo>
                      <a:pt x="132" y="355"/>
                    </a:lnTo>
                    <a:lnTo>
                      <a:pt x="141" y="358"/>
                    </a:lnTo>
                    <a:lnTo>
                      <a:pt x="155" y="355"/>
                    </a:lnTo>
                    <a:lnTo>
                      <a:pt x="167" y="365"/>
                    </a:lnTo>
                    <a:lnTo>
                      <a:pt x="175" y="366"/>
                    </a:lnTo>
                    <a:lnTo>
                      <a:pt x="180" y="379"/>
                    </a:lnTo>
                    <a:lnTo>
                      <a:pt x="177" y="390"/>
                    </a:lnTo>
                    <a:lnTo>
                      <a:pt x="181" y="393"/>
                    </a:lnTo>
                    <a:lnTo>
                      <a:pt x="177" y="402"/>
                    </a:lnTo>
                    <a:lnTo>
                      <a:pt x="181" y="412"/>
                    </a:lnTo>
                    <a:lnTo>
                      <a:pt x="191" y="416"/>
                    </a:lnTo>
                    <a:lnTo>
                      <a:pt x="209" y="399"/>
                    </a:lnTo>
                    <a:lnTo>
                      <a:pt x="199" y="384"/>
                    </a:lnTo>
                    <a:lnTo>
                      <a:pt x="199" y="361"/>
                    </a:lnTo>
                    <a:lnTo>
                      <a:pt x="203" y="354"/>
                    </a:lnTo>
                    <a:lnTo>
                      <a:pt x="213" y="349"/>
                    </a:lnTo>
                    <a:lnTo>
                      <a:pt x="219" y="343"/>
                    </a:lnTo>
                    <a:lnTo>
                      <a:pt x="222" y="329"/>
                    </a:lnTo>
                    <a:lnTo>
                      <a:pt x="239" y="331"/>
                    </a:lnTo>
                    <a:lnTo>
                      <a:pt x="253" y="318"/>
                    </a:lnTo>
                    <a:lnTo>
                      <a:pt x="265" y="311"/>
                    </a:lnTo>
                    <a:lnTo>
                      <a:pt x="262" y="298"/>
                    </a:lnTo>
                    <a:lnTo>
                      <a:pt x="268" y="290"/>
                    </a:lnTo>
                    <a:lnTo>
                      <a:pt x="278" y="281"/>
                    </a:lnTo>
                    <a:lnTo>
                      <a:pt x="281" y="256"/>
                    </a:lnTo>
                    <a:lnTo>
                      <a:pt x="285" y="237"/>
                    </a:lnTo>
                    <a:lnTo>
                      <a:pt x="297" y="245"/>
                    </a:lnTo>
                    <a:lnTo>
                      <a:pt x="324" y="237"/>
                    </a:lnTo>
                    <a:lnTo>
                      <a:pt x="331" y="229"/>
                    </a:lnTo>
                    <a:lnTo>
                      <a:pt x="328" y="220"/>
                    </a:lnTo>
                    <a:lnTo>
                      <a:pt x="330" y="213"/>
                    </a:lnTo>
                    <a:lnTo>
                      <a:pt x="340" y="211"/>
                    </a:lnTo>
                    <a:lnTo>
                      <a:pt x="350" y="188"/>
                    </a:lnTo>
                    <a:lnTo>
                      <a:pt x="359" y="187"/>
                    </a:lnTo>
                    <a:lnTo>
                      <a:pt x="363" y="179"/>
                    </a:lnTo>
                    <a:lnTo>
                      <a:pt x="346" y="151"/>
                    </a:lnTo>
                    <a:lnTo>
                      <a:pt x="353" y="141"/>
                    </a:lnTo>
                    <a:lnTo>
                      <a:pt x="362" y="137"/>
                    </a:lnTo>
                    <a:lnTo>
                      <a:pt x="363" y="125"/>
                    </a:lnTo>
                    <a:lnTo>
                      <a:pt x="357" y="118"/>
                    </a:lnTo>
                    <a:lnTo>
                      <a:pt x="360" y="108"/>
                    </a:lnTo>
                    <a:lnTo>
                      <a:pt x="359" y="75"/>
                    </a:lnTo>
                    <a:lnTo>
                      <a:pt x="353" y="73"/>
                    </a:lnTo>
                    <a:lnTo>
                      <a:pt x="346" y="77"/>
                    </a:lnTo>
                    <a:lnTo>
                      <a:pt x="337" y="72"/>
                    </a:lnTo>
                    <a:lnTo>
                      <a:pt x="341" y="63"/>
                    </a:lnTo>
                    <a:lnTo>
                      <a:pt x="336" y="51"/>
                    </a:lnTo>
                    <a:lnTo>
                      <a:pt x="346" y="45"/>
                    </a:lnTo>
                    <a:lnTo>
                      <a:pt x="353" y="52"/>
                    </a:lnTo>
                    <a:lnTo>
                      <a:pt x="364" y="43"/>
                    </a:lnTo>
                    <a:lnTo>
                      <a:pt x="375" y="41"/>
                    </a:lnTo>
                    <a:lnTo>
                      <a:pt x="375" y="27"/>
                    </a:lnTo>
                    <a:lnTo>
                      <a:pt x="385" y="0"/>
                    </a:lnTo>
                    <a:lnTo>
                      <a:pt x="398" y="0"/>
                    </a:lnTo>
                    <a:lnTo>
                      <a:pt x="411" y="16"/>
                    </a:lnTo>
                    <a:lnTo>
                      <a:pt x="421" y="22"/>
                    </a:lnTo>
                    <a:lnTo>
                      <a:pt x="432" y="25"/>
                    </a:lnTo>
                    <a:lnTo>
                      <a:pt x="438" y="22"/>
                    </a:lnTo>
                    <a:lnTo>
                      <a:pt x="445" y="23"/>
                    </a:lnTo>
                    <a:lnTo>
                      <a:pt x="452" y="30"/>
                    </a:lnTo>
                    <a:lnTo>
                      <a:pt x="454" y="41"/>
                    </a:lnTo>
                    <a:lnTo>
                      <a:pt x="474" y="23"/>
                    </a:lnTo>
                    <a:lnTo>
                      <a:pt x="486" y="26"/>
                    </a:lnTo>
                    <a:lnTo>
                      <a:pt x="496" y="22"/>
                    </a:lnTo>
                    <a:lnTo>
                      <a:pt x="503" y="26"/>
                    </a:lnTo>
                    <a:lnTo>
                      <a:pt x="512" y="23"/>
                    </a:lnTo>
                    <a:lnTo>
                      <a:pt x="517" y="36"/>
                    </a:lnTo>
                    <a:lnTo>
                      <a:pt x="525" y="37"/>
                    </a:lnTo>
                    <a:lnTo>
                      <a:pt x="532" y="45"/>
                    </a:lnTo>
                    <a:lnTo>
                      <a:pt x="526" y="55"/>
                    </a:lnTo>
                    <a:lnTo>
                      <a:pt x="530" y="73"/>
                    </a:lnTo>
                    <a:lnTo>
                      <a:pt x="548" y="80"/>
                    </a:lnTo>
                    <a:lnTo>
                      <a:pt x="556" y="80"/>
                    </a:lnTo>
                    <a:lnTo>
                      <a:pt x="568" y="83"/>
                    </a:lnTo>
                    <a:lnTo>
                      <a:pt x="574" y="93"/>
                    </a:lnTo>
                    <a:lnTo>
                      <a:pt x="576" y="106"/>
                    </a:lnTo>
                    <a:lnTo>
                      <a:pt x="600" y="116"/>
                    </a:lnTo>
                    <a:lnTo>
                      <a:pt x="594" y="131"/>
                    </a:lnTo>
                    <a:lnTo>
                      <a:pt x="585" y="140"/>
                    </a:lnTo>
                    <a:lnTo>
                      <a:pt x="569" y="177"/>
                    </a:lnTo>
                    <a:lnTo>
                      <a:pt x="571" y="186"/>
                    </a:lnTo>
                    <a:lnTo>
                      <a:pt x="562" y="193"/>
                    </a:lnTo>
                    <a:lnTo>
                      <a:pt x="543" y="225"/>
                    </a:lnTo>
                    <a:lnTo>
                      <a:pt x="530" y="240"/>
                    </a:lnTo>
                    <a:lnTo>
                      <a:pt x="529" y="251"/>
                    </a:lnTo>
                    <a:lnTo>
                      <a:pt x="504" y="269"/>
                    </a:lnTo>
                    <a:lnTo>
                      <a:pt x="494" y="295"/>
                    </a:lnTo>
                    <a:lnTo>
                      <a:pt x="493" y="309"/>
                    </a:lnTo>
                    <a:lnTo>
                      <a:pt x="483" y="322"/>
                    </a:lnTo>
                    <a:lnTo>
                      <a:pt x="467" y="331"/>
                    </a:lnTo>
                    <a:lnTo>
                      <a:pt x="457" y="343"/>
                    </a:lnTo>
                    <a:lnTo>
                      <a:pt x="451" y="365"/>
                    </a:lnTo>
                    <a:lnTo>
                      <a:pt x="447" y="373"/>
                    </a:lnTo>
                    <a:lnTo>
                      <a:pt x="447" y="381"/>
                    </a:lnTo>
                    <a:lnTo>
                      <a:pt x="426" y="412"/>
                    </a:lnTo>
                    <a:lnTo>
                      <a:pt x="421" y="415"/>
                    </a:lnTo>
                    <a:lnTo>
                      <a:pt x="399" y="454"/>
                    </a:lnTo>
                    <a:lnTo>
                      <a:pt x="393" y="473"/>
                    </a:lnTo>
                    <a:lnTo>
                      <a:pt x="383" y="499"/>
                    </a:lnTo>
                    <a:lnTo>
                      <a:pt x="385" y="505"/>
                    </a:lnTo>
                    <a:lnTo>
                      <a:pt x="370" y="522"/>
                    </a:lnTo>
                    <a:lnTo>
                      <a:pt x="363" y="551"/>
                    </a:lnTo>
                    <a:lnTo>
                      <a:pt x="357" y="556"/>
                    </a:lnTo>
                    <a:lnTo>
                      <a:pt x="349" y="579"/>
                    </a:lnTo>
                    <a:lnTo>
                      <a:pt x="347" y="613"/>
                    </a:lnTo>
                    <a:lnTo>
                      <a:pt x="383" y="720"/>
                    </a:lnTo>
                    <a:lnTo>
                      <a:pt x="376" y="724"/>
                    </a:lnTo>
                    <a:lnTo>
                      <a:pt x="390" y="779"/>
                    </a:lnTo>
                    <a:lnTo>
                      <a:pt x="416" y="827"/>
                    </a:lnTo>
                    <a:lnTo>
                      <a:pt x="444" y="859"/>
                    </a:lnTo>
                    <a:lnTo>
                      <a:pt x="452" y="865"/>
                    </a:lnTo>
                    <a:lnTo>
                      <a:pt x="468" y="865"/>
                    </a:lnTo>
                    <a:lnTo>
                      <a:pt x="494" y="877"/>
                    </a:lnTo>
                    <a:lnTo>
                      <a:pt x="497" y="884"/>
                    </a:lnTo>
                    <a:lnTo>
                      <a:pt x="507" y="891"/>
                    </a:lnTo>
                    <a:lnTo>
                      <a:pt x="509" y="906"/>
                    </a:lnTo>
                    <a:lnTo>
                      <a:pt x="514" y="911"/>
                    </a:lnTo>
                    <a:lnTo>
                      <a:pt x="519" y="924"/>
                    </a:lnTo>
                    <a:lnTo>
                      <a:pt x="509" y="924"/>
                    </a:lnTo>
                    <a:lnTo>
                      <a:pt x="493" y="945"/>
                    </a:lnTo>
                    <a:lnTo>
                      <a:pt x="489" y="944"/>
                    </a:lnTo>
                    <a:lnTo>
                      <a:pt x="477" y="952"/>
                    </a:lnTo>
                    <a:lnTo>
                      <a:pt x="473" y="961"/>
                    </a:lnTo>
                    <a:lnTo>
                      <a:pt x="477" y="967"/>
                    </a:lnTo>
                    <a:lnTo>
                      <a:pt x="473" y="972"/>
                    </a:lnTo>
                    <a:lnTo>
                      <a:pt x="464" y="966"/>
                    </a:lnTo>
                    <a:lnTo>
                      <a:pt x="458" y="972"/>
                    </a:lnTo>
                    <a:lnTo>
                      <a:pt x="454" y="970"/>
                    </a:lnTo>
                    <a:lnTo>
                      <a:pt x="447" y="974"/>
                    </a:lnTo>
                    <a:lnTo>
                      <a:pt x="432" y="991"/>
                    </a:lnTo>
                    <a:lnTo>
                      <a:pt x="437" y="999"/>
                    </a:lnTo>
                    <a:lnTo>
                      <a:pt x="426" y="1012"/>
                    </a:lnTo>
                    <a:lnTo>
                      <a:pt x="421" y="1017"/>
                    </a:lnTo>
                    <a:lnTo>
                      <a:pt x="403" y="1015"/>
                    </a:lnTo>
                    <a:lnTo>
                      <a:pt x="396" y="1023"/>
                    </a:lnTo>
                    <a:lnTo>
                      <a:pt x="386" y="1024"/>
                    </a:lnTo>
                    <a:lnTo>
                      <a:pt x="376" y="1030"/>
                    </a:lnTo>
                    <a:lnTo>
                      <a:pt x="366" y="1033"/>
                    </a:lnTo>
                    <a:lnTo>
                      <a:pt x="340" y="1056"/>
                    </a:lnTo>
                    <a:lnTo>
                      <a:pt x="338" y="1063"/>
                    </a:lnTo>
                    <a:lnTo>
                      <a:pt x="331" y="1074"/>
                    </a:lnTo>
                    <a:lnTo>
                      <a:pt x="330" y="1084"/>
                    </a:lnTo>
                    <a:lnTo>
                      <a:pt x="331" y="1091"/>
                    </a:lnTo>
                    <a:lnTo>
                      <a:pt x="328" y="1097"/>
                    </a:lnTo>
                    <a:lnTo>
                      <a:pt x="323" y="1095"/>
                    </a:lnTo>
                    <a:lnTo>
                      <a:pt x="318" y="1091"/>
                    </a:lnTo>
                    <a:lnTo>
                      <a:pt x="302" y="1104"/>
                    </a:lnTo>
                    <a:lnTo>
                      <a:pt x="298" y="1113"/>
                    </a:lnTo>
                    <a:lnTo>
                      <a:pt x="295" y="1129"/>
                    </a:lnTo>
                    <a:lnTo>
                      <a:pt x="295" y="1141"/>
                    </a:lnTo>
                    <a:lnTo>
                      <a:pt x="300" y="1155"/>
                    </a:lnTo>
                    <a:lnTo>
                      <a:pt x="300" y="1163"/>
                    </a:lnTo>
                    <a:lnTo>
                      <a:pt x="294" y="1169"/>
                    </a:lnTo>
                    <a:lnTo>
                      <a:pt x="276" y="1170"/>
                    </a:lnTo>
                    <a:lnTo>
                      <a:pt x="268" y="1174"/>
                    </a:lnTo>
                    <a:lnTo>
                      <a:pt x="262" y="1184"/>
                    </a:lnTo>
                    <a:lnTo>
                      <a:pt x="259" y="1199"/>
                    </a:lnTo>
                    <a:lnTo>
                      <a:pt x="259" y="1217"/>
                    </a:lnTo>
                    <a:lnTo>
                      <a:pt x="258" y="1237"/>
                    </a:lnTo>
                    <a:lnTo>
                      <a:pt x="259" y="1244"/>
                    </a:lnTo>
                    <a:lnTo>
                      <a:pt x="259" y="1262"/>
                    </a:lnTo>
                    <a:lnTo>
                      <a:pt x="248" y="1266"/>
                    </a:lnTo>
                    <a:lnTo>
                      <a:pt x="240" y="1280"/>
                    </a:lnTo>
                    <a:lnTo>
                      <a:pt x="236" y="1292"/>
                    </a:lnTo>
                    <a:lnTo>
                      <a:pt x="230" y="1298"/>
                    </a:lnTo>
                    <a:lnTo>
                      <a:pt x="226" y="1324"/>
                    </a:lnTo>
                    <a:lnTo>
                      <a:pt x="217" y="1320"/>
                    </a:lnTo>
                    <a:lnTo>
                      <a:pt x="200" y="1306"/>
                    </a:lnTo>
                    <a:lnTo>
                      <a:pt x="178" y="1279"/>
                    </a:lnTo>
                    <a:lnTo>
                      <a:pt x="157" y="1234"/>
                    </a:lnTo>
                    <a:lnTo>
                      <a:pt x="150" y="1231"/>
                    </a:lnTo>
                    <a:lnTo>
                      <a:pt x="144" y="1204"/>
                    </a:lnTo>
                    <a:lnTo>
                      <a:pt x="144" y="1188"/>
                    </a:lnTo>
                    <a:lnTo>
                      <a:pt x="157" y="1167"/>
                    </a:lnTo>
                    <a:lnTo>
                      <a:pt x="164" y="1129"/>
                    </a:lnTo>
                    <a:lnTo>
                      <a:pt x="160" y="1111"/>
                    </a:lnTo>
                    <a:lnTo>
                      <a:pt x="137" y="1097"/>
                    </a:lnTo>
                    <a:lnTo>
                      <a:pt x="126" y="1095"/>
                    </a:lnTo>
                    <a:lnTo>
                      <a:pt x="126" y="1072"/>
                    </a:lnTo>
                    <a:lnTo>
                      <a:pt x="131" y="1059"/>
                    </a:lnTo>
                    <a:lnTo>
                      <a:pt x="128" y="1054"/>
                    </a:lnTo>
                    <a:lnTo>
                      <a:pt x="148" y="1029"/>
                    </a:lnTo>
                    <a:lnTo>
                      <a:pt x="145" y="1013"/>
                    </a:lnTo>
                    <a:lnTo>
                      <a:pt x="154" y="990"/>
                    </a:lnTo>
                    <a:lnTo>
                      <a:pt x="145" y="958"/>
                    </a:lnTo>
                    <a:lnTo>
                      <a:pt x="151" y="955"/>
                    </a:lnTo>
                    <a:lnTo>
                      <a:pt x="160" y="956"/>
                    </a:lnTo>
                    <a:lnTo>
                      <a:pt x="168" y="952"/>
                    </a:lnTo>
                    <a:lnTo>
                      <a:pt x="177" y="941"/>
                    </a:lnTo>
                    <a:lnTo>
                      <a:pt x="164" y="906"/>
                    </a:lnTo>
                    <a:lnTo>
                      <a:pt x="174" y="901"/>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512" name="Freeform 448"/>
              <p:cNvSpPr>
                <a:spLocks/>
              </p:cNvSpPr>
              <p:nvPr/>
            </p:nvSpPr>
            <p:spPr bwMode="auto">
              <a:xfrm>
                <a:off x="2715" y="3491"/>
                <a:ext cx="39" cy="43"/>
              </a:xfrm>
              <a:custGeom>
                <a:avLst/>
                <a:gdLst>
                  <a:gd name="T0" fmla="*/ 0 w 118"/>
                  <a:gd name="T1" fmla="*/ 0 h 128"/>
                  <a:gd name="T2" fmla="*/ 0 w 118"/>
                  <a:gd name="T3" fmla="*/ 0 h 128"/>
                  <a:gd name="T4" fmla="*/ 0 w 118"/>
                  <a:gd name="T5" fmla="*/ 0 h 128"/>
                  <a:gd name="T6" fmla="*/ 0 w 118"/>
                  <a:gd name="T7" fmla="*/ 0 h 128"/>
                  <a:gd name="T8" fmla="*/ 0 w 118"/>
                  <a:gd name="T9" fmla="*/ 0 h 128"/>
                  <a:gd name="T10" fmla="*/ 0 w 118"/>
                  <a:gd name="T11" fmla="*/ 0 h 128"/>
                  <a:gd name="T12" fmla="*/ 0 w 118"/>
                  <a:gd name="T13" fmla="*/ 0 h 128"/>
                  <a:gd name="T14" fmla="*/ 0 w 118"/>
                  <a:gd name="T15" fmla="*/ 0 h 128"/>
                  <a:gd name="T16" fmla="*/ 0 w 118"/>
                  <a:gd name="T17" fmla="*/ 0 h 128"/>
                  <a:gd name="T18" fmla="*/ 0 w 118"/>
                  <a:gd name="T19" fmla="*/ 0 h 128"/>
                  <a:gd name="T20" fmla="*/ 0 w 118"/>
                  <a:gd name="T21" fmla="*/ 0 h 128"/>
                  <a:gd name="T22" fmla="*/ 0 w 118"/>
                  <a:gd name="T23" fmla="*/ 0 h 128"/>
                  <a:gd name="T24" fmla="*/ 0 w 118"/>
                  <a:gd name="T25" fmla="*/ 0 h 128"/>
                  <a:gd name="T26" fmla="*/ 0 w 118"/>
                  <a:gd name="T27" fmla="*/ 0 h 128"/>
                  <a:gd name="T28" fmla="*/ 0 w 118"/>
                  <a:gd name="T29" fmla="*/ 0 h 128"/>
                  <a:gd name="T30" fmla="*/ 0 w 118"/>
                  <a:gd name="T31" fmla="*/ 0 h 128"/>
                  <a:gd name="T32" fmla="*/ 0 w 118"/>
                  <a:gd name="T33" fmla="*/ 0 h 128"/>
                  <a:gd name="T34" fmla="*/ 0 w 118"/>
                  <a:gd name="T35" fmla="*/ 0 h 128"/>
                  <a:gd name="T36" fmla="*/ 0 w 118"/>
                  <a:gd name="T37" fmla="*/ 0 h 128"/>
                  <a:gd name="T38" fmla="*/ 0 w 118"/>
                  <a:gd name="T39" fmla="*/ 0 h 128"/>
                  <a:gd name="T40" fmla="*/ 0 w 118"/>
                  <a:gd name="T41" fmla="*/ 0 h 128"/>
                  <a:gd name="T42" fmla="*/ 0 w 118"/>
                  <a:gd name="T43" fmla="*/ 0 h 128"/>
                  <a:gd name="T44" fmla="*/ 0 w 118"/>
                  <a:gd name="T45" fmla="*/ 0 h 128"/>
                  <a:gd name="T46" fmla="*/ 0 w 118"/>
                  <a:gd name="T47" fmla="*/ 0 h 128"/>
                  <a:gd name="T48" fmla="*/ 0 w 118"/>
                  <a:gd name="T49" fmla="*/ 0 h 128"/>
                  <a:gd name="T50" fmla="*/ 0 w 118"/>
                  <a:gd name="T51" fmla="*/ 0 h 128"/>
                  <a:gd name="T52" fmla="*/ 0 w 118"/>
                  <a:gd name="T53" fmla="*/ 0 h 128"/>
                  <a:gd name="T54" fmla="*/ 0 w 118"/>
                  <a:gd name="T55" fmla="*/ 0 h 128"/>
                  <a:gd name="T56" fmla="*/ 0 w 118"/>
                  <a:gd name="T57" fmla="*/ 0 h 128"/>
                  <a:gd name="T58" fmla="*/ 0 w 118"/>
                  <a:gd name="T59" fmla="*/ 0 h 128"/>
                  <a:gd name="T60" fmla="*/ 0 w 118"/>
                  <a:gd name="T61" fmla="*/ 0 h 128"/>
                  <a:gd name="T62" fmla="*/ 0 w 118"/>
                  <a:gd name="T63" fmla="*/ 0 h 128"/>
                  <a:gd name="T64" fmla="*/ 0 w 118"/>
                  <a:gd name="T65" fmla="*/ 0 h 128"/>
                  <a:gd name="T66" fmla="*/ 0 w 118"/>
                  <a:gd name="T67" fmla="*/ 0 h 128"/>
                  <a:gd name="T68" fmla="*/ 0 w 118"/>
                  <a:gd name="T69" fmla="*/ 0 h 128"/>
                  <a:gd name="T70" fmla="*/ 0 w 118"/>
                  <a:gd name="T71" fmla="*/ 0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128"/>
                  <a:gd name="T110" fmla="*/ 118 w 118"/>
                  <a:gd name="T111" fmla="*/ 128 h 1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128">
                    <a:moveTo>
                      <a:pt x="0" y="98"/>
                    </a:moveTo>
                    <a:lnTo>
                      <a:pt x="7" y="80"/>
                    </a:lnTo>
                    <a:lnTo>
                      <a:pt x="0" y="70"/>
                    </a:lnTo>
                    <a:lnTo>
                      <a:pt x="6" y="62"/>
                    </a:lnTo>
                    <a:lnTo>
                      <a:pt x="27" y="62"/>
                    </a:lnTo>
                    <a:lnTo>
                      <a:pt x="22" y="53"/>
                    </a:lnTo>
                    <a:lnTo>
                      <a:pt x="22" y="37"/>
                    </a:lnTo>
                    <a:lnTo>
                      <a:pt x="42" y="17"/>
                    </a:lnTo>
                    <a:lnTo>
                      <a:pt x="46" y="23"/>
                    </a:lnTo>
                    <a:lnTo>
                      <a:pt x="55" y="12"/>
                    </a:lnTo>
                    <a:lnTo>
                      <a:pt x="61" y="13"/>
                    </a:lnTo>
                    <a:lnTo>
                      <a:pt x="81" y="2"/>
                    </a:lnTo>
                    <a:lnTo>
                      <a:pt x="84" y="6"/>
                    </a:lnTo>
                    <a:lnTo>
                      <a:pt x="87" y="0"/>
                    </a:lnTo>
                    <a:lnTo>
                      <a:pt x="97" y="0"/>
                    </a:lnTo>
                    <a:lnTo>
                      <a:pt x="100" y="10"/>
                    </a:lnTo>
                    <a:lnTo>
                      <a:pt x="107" y="6"/>
                    </a:lnTo>
                    <a:lnTo>
                      <a:pt x="117" y="14"/>
                    </a:lnTo>
                    <a:lnTo>
                      <a:pt x="110" y="20"/>
                    </a:lnTo>
                    <a:lnTo>
                      <a:pt x="110" y="28"/>
                    </a:lnTo>
                    <a:lnTo>
                      <a:pt x="118" y="35"/>
                    </a:lnTo>
                    <a:lnTo>
                      <a:pt x="117" y="42"/>
                    </a:lnTo>
                    <a:lnTo>
                      <a:pt x="111" y="44"/>
                    </a:lnTo>
                    <a:lnTo>
                      <a:pt x="107" y="56"/>
                    </a:lnTo>
                    <a:lnTo>
                      <a:pt x="95" y="60"/>
                    </a:lnTo>
                    <a:lnTo>
                      <a:pt x="72" y="92"/>
                    </a:lnTo>
                    <a:lnTo>
                      <a:pt x="66" y="89"/>
                    </a:lnTo>
                    <a:lnTo>
                      <a:pt x="56" y="103"/>
                    </a:lnTo>
                    <a:lnTo>
                      <a:pt x="55" y="128"/>
                    </a:lnTo>
                    <a:lnTo>
                      <a:pt x="48" y="127"/>
                    </a:lnTo>
                    <a:lnTo>
                      <a:pt x="43" y="114"/>
                    </a:lnTo>
                    <a:lnTo>
                      <a:pt x="36" y="109"/>
                    </a:lnTo>
                    <a:lnTo>
                      <a:pt x="16" y="106"/>
                    </a:lnTo>
                    <a:lnTo>
                      <a:pt x="10" y="113"/>
                    </a:lnTo>
                    <a:lnTo>
                      <a:pt x="3" y="106"/>
                    </a:lnTo>
                    <a:lnTo>
                      <a:pt x="0" y="98"/>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13" name="Freeform 449"/>
              <p:cNvSpPr>
                <a:spLocks/>
              </p:cNvSpPr>
              <p:nvPr/>
            </p:nvSpPr>
            <p:spPr bwMode="auto">
              <a:xfrm>
                <a:off x="2731" y="3544"/>
                <a:ext cx="19" cy="18"/>
              </a:xfrm>
              <a:custGeom>
                <a:avLst/>
                <a:gdLst>
                  <a:gd name="T0" fmla="*/ 0 w 56"/>
                  <a:gd name="T1" fmla="*/ 0 h 52"/>
                  <a:gd name="T2" fmla="*/ 0 w 56"/>
                  <a:gd name="T3" fmla="*/ 0 h 52"/>
                  <a:gd name="T4" fmla="*/ 0 w 56"/>
                  <a:gd name="T5" fmla="*/ 0 h 52"/>
                  <a:gd name="T6" fmla="*/ 0 w 56"/>
                  <a:gd name="T7" fmla="*/ 0 h 52"/>
                  <a:gd name="T8" fmla="*/ 0 w 56"/>
                  <a:gd name="T9" fmla="*/ 0 h 52"/>
                  <a:gd name="T10" fmla="*/ 0 w 56"/>
                  <a:gd name="T11" fmla="*/ 0 h 52"/>
                  <a:gd name="T12" fmla="*/ 0 w 56"/>
                  <a:gd name="T13" fmla="*/ 0 h 52"/>
                  <a:gd name="T14" fmla="*/ 0 w 56"/>
                  <a:gd name="T15" fmla="*/ 0 h 52"/>
                  <a:gd name="T16" fmla="*/ 0 w 56"/>
                  <a:gd name="T17" fmla="*/ 0 h 52"/>
                  <a:gd name="T18" fmla="*/ 0 w 56"/>
                  <a:gd name="T19" fmla="*/ 0 h 52"/>
                  <a:gd name="T20" fmla="*/ 0 w 56"/>
                  <a:gd name="T21" fmla="*/ 0 h 52"/>
                  <a:gd name="T22" fmla="*/ 0 w 56"/>
                  <a:gd name="T23" fmla="*/ 0 h 52"/>
                  <a:gd name="T24" fmla="*/ 0 w 56"/>
                  <a:gd name="T25" fmla="*/ 0 h 52"/>
                  <a:gd name="T26" fmla="*/ 0 w 56"/>
                  <a:gd name="T27" fmla="*/ 0 h 52"/>
                  <a:gd name="T28" fmla="*/ 0 w 56"/>
                  <a:gd name="T29" fmla="*/ 0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52"/>
                  <a:gd name="T47" fmla="*/ 56 w 56"/>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52">
                    <a:moveTo>
                      <a:pt x="0" y="14"/>
                    </a:moveTo>
                    <a:lnTo>
                      <a:pt x="2" y="52"/>
                    </a:lnTo>
                    <a:lnTo>
                      <a:pt x="12" y="40"/>
                    </a:lnTo>
                    <a:lnTo>
                      <a:pt x="22" y="32"/>
                    </a:lnTo>
                    <a:lnTo>
                      <a:pt x="42" y="46"/>
                    </a:lnTo>
                    <a:lnTo>
                      <a:pt x="56" y="45"/>
                    </a:lnTo>
                    <a:lnTo>
                      <a:pt x="56" y="31"/>
                    </a:lnTo>
                    <a:lnTo>
                      <a:pt x="46" y="35"/>
                    </a:lnTo>
                    <a:lnTo>
                      <a:pt x="30" y="24"/>
                    </a:lnTo>
                    <a:lnTo>
                      <a:pt x="29" y="15"/>
                    </a:lnTo>
                    <a:lnTo>
                      <a:pt x="20" y="10"/>
                    </a:lnTo>
                    <a:lnTo>
                      <a:pt x="16" y="0"/>
                    </a:lnTo>
                    <a:lnTo>
                      <a:pt x="13" y="14"/>
                    </a:lnTo>
                    <a:lnTo>
                      <a:pt x="6" y="10"/>
                    </a:lnTo>
                    <a:lnTo>
                      <a:pt x="0" y="1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14" name="Freeform 450"/>
              <p:cNvSpPr>
                <a:spLocks/>
              </p:cNvSpPr>
              <p:nvPr/>
            </p:nvSpPr>
            <p:spPr bwMode="auto">
              <a:xfrm>
                <a:off x="2826" y="3364"/>
                <a:ext cx="110" cy="105"/>
              </a:xfrm>
              <a:custGeom>
                <a:avLst/>
                <a:gdLst>
                  <a:gd name="T0" fmla="*/ 0 w 331"/>
                  <a:gd name="T1" fmla="*/ 0 h 314"/>
                  <a:gd name="T2" fmla="*/ 0 w 331"/>
                  <a:gd name="T3" fmla="*/ 0 h 314"/>
                  <a:gd name="T4" fmla="*/ 0 w 331"/>
                  <a:gd name="T5" fmla="*/ 0 h 314"/>
                  <a:gd name="T6" fmla="*/ 0 w 331"/>
                  <a:gd name="T7" fmla="*/ 0 h 314"/>
                  <a:gd name="T8" fmla="*/ 0 w 331"/>
                  <a:gd name="T9" fmla="*/ 0 h 314"/>
                  <a:gd name="T10" fmla="*/ 0 w 331"/>
                  <a:gd name="T11" fmla="*/ 0 h 314"/>
                  <a:gd name="T12" fmla="*/ 0 w 331"/>
                  <a:gd name="T13" fmla="*/ 0 h 314"/>
                  <a:gd name="T14" fmla="*/ 0 w 331"/>
                  <a:gd name="T15" fmla="*/ 0 h 314"/>
                  <a:gd name="T16" fmla="*/ 0 w 331"/>
                  <a:gd name="T17" fmla="*/ 0 h 314"/>
                  <a:gd name="T18" fmla="*/ 0 w 331"/>
                  <a:gd name="T19" fmla="*/ 0 h 314"/>
                  <a:gd name="T20" fmla="*/ 0 w 331"/>
                  <a:gd name="T21" fmla="*/ 0 h 314"/>
                  <a:gd name="T22" fmla="*/ 0 w 331"/>
                  <a:gd name="T23" fmla="*/ 0 h 314"/>
                  <a:gd name="T24" fmla="*/ 0 w 331"/>
                  <a:gd name="T25" fmla="*/ 0 h 314"/>
                  <a:gd name="T26" fmla="*/ 0 w 331"/>
                  <a:gd name="T27" fmla="*/ 0 h 314"/>
                  <a:gd name="T28" fmla="*/ 0 w 331"/>
                  <a:gd name="T29" fmla="*/ 0 h 314"/>
                  <a:gd name="T30" fmla="*/ 0 w 331"/>
                  <a:gd name="T31" fmla="*/ 0 h 314"/>
                  <a:gd name="T32" fmla="*/ 0 w 331"/>
                  <a:gd name="T33" fmla="*/ 0 h 314"/>
                  <a:gd name="T34" fmla="*/ 0 w 331"/>
                  <a:gd name="T35" fmla="*/ 0 h 314"/>
                  <a:gd name="T36" fmla="*/ 0 w 331"/>
                  <a:gd name="T37" fmla="*/ 0 h 314"/>
                  <a:gd name="T38" fmla="*/ 0 w 331"/>
                  <a:gd name="T39" fmla="*/ 0 h 314"/>
                  <a:gd name="T40" fmla="*/ 0 w 331"/>
                  <a:gd name="T41" fmla="*/ 0 h 314"/>
                  <a:gd name="T42" fmla="*/ 0 w 331"/>
                  <a:gd name="T43" fmla="*/ 0 h 314"/>
                  <a:gd name="T44" fmla="*/ 0 w 331"/>
                  <a:gd name="T45" fmla="*/ 0 h 314"/>
                  <a:gd name="T46" fmla="*/ 0 w 331"/>
                  <a:gd name="T47" fmla="*/ 0 h 314"/>
                  <a:gd name="T48" fmla="*/ 0 w 331"/>
                  <a:gd name="T49" fmla="*/ 0 h 314"/>
                  <a:gd name="T50" fmla="*/ 0 w 331"/>
                  <a:gd name="T51" fmla="*/ 0 h 314"/>
                  <a:gd name="T52" fmla="*/ 0 w 331"/>
                  <a:gd name="T53" fmla="*/ 0 h 314"/>
                  <a:gd name="T54" fmla="*/ 0 w 331"/>
                  <a:gd name="T55" fmla="*/ 0 h 314"/>
                  <a:gd name="T56" fmla="*/ 0 w 331"/>
                  <a:gd name="T57" fmla="*/ 0 h 314"/>
                  <a:gd name="T58" fmla="*/ 0 w 331"/>
                  <a:gd name="T59" fmla="*/ 0 h 314"/>
                  <a:gd name="T60" fmla="*/ 0 w 331"/>
                  <a:gd name="T61" fmla="*/ 0 h 314"/>
                  <a:gd name="T62" fmla="*/ 0 w 331"/>
                  <a:gd name="T63" fmla="*/ 0 h 314"/>
                  <a:gd name="T64" fmla="*/ 0 w 331"/>
                  <a:gd name="T65" fmla="*/ 0 h 314"/>
                  <a:gd name="T66" fmla="*/ 0 w 331"/>
                  <a:gd name="T67" fmla="*/ 0 h 314"/>
                  <a:gd name="T68" fmla="*/ 0 w 331"/>
                  <a:gd name="T69" fmla="*/ 0 h 314"/>
                  <a:gd name="T70" fmla="*/ 0 w 331"/>
                  <a:gd name="T71" fmla="*/ 0 h 314"/>
                  <a:gd name="T72" fmla="*/ 0 w 331"/>
                  <a:gd name="T73" fmla="*/ 0 h 314"/>
                  <a:gd name="T74" fmla="*/ 0 w 331"/>
                  <a:gd name="T75" fmla="*/ 0 h 314"/>
                  <a:gd name="T76" fmla="*/ 0 w 331"/>
                  <a:gd name="T77" fmla="*/ 0 h 314"/>
                  <a:gd name="T78" fmla="*/ 0 w 331"/>
                  <a:gd name="T79" fmla="*/ 0 h 314"/>
                  <a:gd name="T80" fmla="*/ 0 w 331"/>
                  <a:gd name="T81" fmla="*/ 0 h 314"/>
                  <a:gd name="T82" fmla="*/ 0 w 331"/>
                  <a:gd name="T83" fmla="*/ 0 h 314"/>
                  <a:gd name="T84" fmla="*/ 0 w 331"/>
                  <a:gd name="T85" fmla="*/ 0 h 314"/>
                  <a:gd name="T86" fmla="*/ 0 w 331"/>
                  <a:gd name="T87" fmla="*/ 0 h 314"/>
                  <a:gd name="T88" fmla="*/ 0 w 331"/>
                  <a:gd name="T89" fmla="*/ 0 h 314"/>
                  <a:gd name="T90" fmla="*/ 0 w 331"/>
                  <a:gd name="T91" fmla="*/ 0 h 314"/>
                  <a:gd name="T92" fmla="*/ 0 w 331"/>
                  <a:gd name="T93" fmla="*/ 0 h 314"/>
                  <a:gd name="T94" fmla="*/ 0 w 331"/>
                  <a:gd name="T95" fmla="*/ 0 h 314"/>
                  <a:gd name="T96" fmla="*/ 0 w 331"/>
                  <a:gd name="T97" fmla="*/ 0 h 314"/>
                  <a:gd name="T98" fmla="*/ 0 w 331"/>
                  <a:gd name="T99" fmla="*/ 0 h 314"/>
                  <a:gd name="T100" fmla="*/ 0 w 331"/>
                  <a:gd name="T101" fmla="*/ 0 h 314"/>
                  <a:gd name="T102" fmla="*/ 0 w 331"/>
                  <a:gd name="T103" fmla="*/ 0 h 314"/>
                  <a:gd name="T104" fmla="*/ 0 w 331"/>
                  <a:gd name="T105" fmla="*/ 0 h 314"/>
                  <a:gd name="T106" fmla="*/ 0 w 331"/>
                  <a:gd name="T107" fmla="*/ 0 h 314"/>
                  <a:gd name="T108" fmla="*/ 0 w 331"/>
                  <a:gd name="T109" fmla="*/ 0 h 314"/>
                  <a:gd name="T110" fmla="*/ 0 w 331"/>
                  <a:gd name="T111" fmla="*/ 0 h 314"/>
                  <a:gd name="T112" fmla="*/ 0 w 331"/>
                  <a:gd name="T113" fmla="*/ 0 h 314"/>
                  <a:gd name="T114" fmla="*/ 0 w 331"/>
                  <a:gd name="T115" fmla="*/ 0 h 314"/>
                  <a:gd name="T116" fmla="*/ 0 w 331"/>
                  <a:gd name="T117" fmla="*/ 0 h 314"/>
                  <a:gd name="T118" fmla="*/ 0 w 331"/>
                  <a:gd name="T119" fmla="*/ 0 h 314"/>
                  <a:gd name="T120" fmla="*/ 0 w 331"/>
                  <a:gd name="T121" fmla="*/ 0 h 3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1"/>
                  <a:gd name="T184" fmla="*/ 0 h 314"/>
                  <a:gd name="T185" fmla="*/ 331 w 331"/>
                  <a:gd name="T186" fmla="*/ 314 h 3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1" h="314">
                    <a:moveTo>
                      <a:pt x="0" y="164"/>
                    </a:moveTo>
                    <a:lnTo>
                      <a:pt x="19" y="153"/>
                    </a:lnTo>
                    <a:lnTo>
                      <a:pt x="54" y="112"/>
                    </a:lnTo>
                    <a:lnTo>
                      <a:pt x="74" y="107"/>
                    </a:lnTo>
                    <a:lnTo>
                      <a:pt x="130" y="44"/>
                    </a:lnTo>
                    <a:lnTo>
                      <a:pt x="152" y="40"/>
                    </a:lnTo>
                    <a:lnTo>
                      <a:pt x="176" y="17"/>
                    </a:lnTo>
                    <a:lnTo>
                      <a:pt x="186" y="21"/>
                    </a:lnTo>
                    <a:lnTo>
                      <a:pt x="205" y="10"/>
                    </a:lnTo>
                    <a:lnTo>
                      <a:pt x="211" y="15"/>
                    </a:lnTo>
                    <a:lnTo>
                      <a:pt x="224" y="8"/>
                    </a:lnTo>
                    <a:lnTo>
                      <a:pt x="225" y="11"/>
                    </a:lnTo>
                    <a:lnTo>
                      <a:pt x="241" y="3"/>
                    </a:lnTo>
                    <a:lnTo>
                      <a:pt x="256" y="0"/>
                    </a:lnTo>
                    <a:lnTo>
                      <a:pt x="253" y="10"/>
                    </a:lnTo>
                    <a:lnTo>
                      <a:pt x="220" y="28"/>
                    </a:lnTo>
                    <a:lnTo>
                      <a:pt x="222" y="42"/>
                    </a:lnTo>
                    <a:lnTo>
                      <a:pt x="250" y="32"/>
                    </a:lnTo>
                    <a:lnTo>
                      <a:pt x="253" y="44"/>
                    </a:lnTo>
                    <a:lnTo>
                      <a:pt x="244" y="54"/>
                    </a:lnTo>
                    <a:lnTo>
                      <a:pt x="231" y="57"/>
                    </a:lnTo>
                    <a:lnTo>
                      <a:pt x="228" y="65"/>
                    </a:lnTo>
                    <a:lnTo>
                      <a:pt x="238" y="85"/>
                    </a:lnTo>
                    <a:lnTo>
                      <a:pt x="269" y="103"/>
                    </a:lnTo>
                    <a:lnTo>
                      <a:pt x="287" y="90"/>
                    </a:lnTo>
                    <a:lnTo>
                      <a:pt x="295" y="78"/>
                    </a:lnTo>
                    <a:lnTo>
                      <a:pt x="329" y="97"/>
                    </a:lnTo>
                    <a:lnTo>
                      <a:pt x="331" y="135"/>
                    </a:lnTo>
                    <a:lnTo>
                      <a:pt x="315" y="146"/>
                    </a:lnTo>
                    <a:lnTo>
                      <a:pt x="309" y="162"/>
                    </a:lnTo>
                    <a:lnTo>
                      <a:pt x="313" y="171"/>
                    </a:lnTo>
                    <a:lnTo>
                      <a:pt x="306" y="175"/>
                    </a:lnTo>
                    <a:lnTo>
                      <a:pt x="289" y="192"/>
                    </a:lnTo>
                    <a:lnTo>
                      <a:pt x="277" y="221"/>
                    </a:lnTo>
                    <a:lnTo>
                      <a:pt x="276" y="249"/>
                    </a:lnTo>
                    <a:lnTo>
                      <a:pt x="245" y="283"/>
                    </a:lnTo>
                    <a:lnTo>
                      <a:pt x="238" y="282"/>
                    </a:lnTo>
                    <a:lnTo>
                      <a:pt x="225" y="293"/>
                    </a:lnTo>
                    <a:lnTo>
                      <a:pt x="211" y="314"/>
                    </a:lnTo>
                    <a:lnTo>
                      <a:pt x="196" y="290"/>
                    </a:lnTo>
                    <a:lnTo>
                      <a:pt x="188" y="287"/>
                    </a:lnTo>
                    <a:lnTo>
                      <a:pt x="191" y="279"/>
                    </a:lnTo>
                    <a:lnTo>
                      <a:pt x="179" y="269"/>
                    </a:lnTo>
                    <a:lnTo>
                      <a:pt x="157" y="267"/>
                    </a:lnTo>
                    <a:lnTo>
                      <a:pt x="139" y="271"/>
                    </a:lnTo>
                    <a:lnTo>
                      <a:pt x="119" y="253"/>
                    </a:lnTo>
                    <a:lnTo>
                      <a:pt x="113" y="215"/>
                    </a:lnTo>
                    <a:lnTo>
                      <a:pt x="121" y="203"/>
                    </a:lnTo>
                    <a:lnTo>
                      <a:pt x="114" y="192"/>
                    </a:lnTo>
                    <a:lnTo>
                      <a:pt x="95" y="179"/>
                    </a:lnTo>
                    <a:lnTo>
                      <a:pt x="78" y="179"/>
                    </a:lnTo>
                    <a:lnTo>
                      <a:pt x="59" y="199"/>
                    </a:lnTo>
                    <a:lnTo>
                      <a:pt x="54" y="225"/>
                    </a:lnTo>
                    <a:lnTo>
                      <a:pt x="41" y="219"/>
                    </a:lnTo>
                    <a:lnTo>
                      <a:pt x="38" y="199"/>
                    </a:lnTo>
                    <a:lnTo>
                      <a:pt x="31" y="193"/>
                    </a:lnTo>
                    <a:lnTo>
                      <a:pt x="16" y="197"/>
                    </a:lnTo>
                    <a:lnTo>
                      <a:pt x="7" y="193"/>
                    </a:lnTo>
                    <a:lnTo>
                      <a:pt x="10" y="185"/>
                    </a:lnTo>
                    <a:lnTo>
                      <a:pt x="3" y="176"/>
                    </a:lnTo>
                    <a:lnTo>
                      <a:pt x="0" y="16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15" name="Freeform 451"/>
              <p:cNvSpPr>
                <a:spLocks/>
              </p:cNvSpPr>
              <p:nvPr/>
            </p:nvSpPr>
            <p:spPr bwMode="auto">
              <a:xfrm>
                <a:off x="2969" y="3346"/>
                <a:ext cx="52" cy="41"/>
              </a:xfrm>
              <a:custGeom>
                <a:avLst/>
                <a:gdLst>
                  <a:gd name="T0" fmla="*/ 0 w 154"/>
                  <a:gd name="T1" fmla="*/ 0 h 123"/>
                  <a:gd name="T2" fmla="*/ 0 w 154"/>
                  <a:gd name="T3" fmla="*/ 0 h 123"/>
                  <a:gd name="T4" fmla="*/ 0 w 154"/>
                  <a:gd name="T5" fmla="*/ 0 h 123"/>
                  <a:gd name="T6" fmla="*/ 0 w 154"/>
                  <a:gd name="T7" fmla="*/ 0 h 123"/>
                  <a:gd name="T8" fmla="*/ 0 w 154"/>
                  <a:gd name="T9" fmla="*/ 0 h 123"/>
                  <a:gd name="T10" fmla="*/ 0 w 154"/>
                  <a:gd name="T11" fmla="*/ 0 h 123"/>
                  <a:gd name="T12" fmla="*/ 0 w 154"/>
                  <a:gd name="T13" fmla="*/ 0 h 123"/>
                  <a:gd name="T14" fmla="*/ 0 w 154"/>
                  <a:gd name="T15" fmla="*/ 0 h 123"/>
                  <a:gd name="T16" fmla="*/ 0 w 154"/>
                  <a:gd name="T17" fmla="*/ 0 h 123"/>
                  <a:gd name="T18" fmla="*/ 0 w 154"/>
                  <a:gd name="T19" fmla="*/ 0 h 123"/>
                  <a:gd name="T20" fmla="*/ 0 w 154"/>
                  <a:gd name="T21" fmla="*/ 0 h 123"/>
                  <a:gd name="T22" fmla="*/ 0 w 154"/>
                  <a:gd name="T23" fmla="*/ 0 h 123"/>
                  <a:gd name="T24" fmla="*/ 0 w 154"/>
                  <a:gd name="T25" fmla="*/ 0 h 123"/>
                  <a:gd name="T26" fmla="*/ 0 w 154"/>
                  <a:gd name="T27" fmla="*/ 0 h 123"/>
                  <a:gd name="T28" fmla="*/ 0 w 154"/>
                  <a:gd name="T29" fmla="*/ 0 h 123"/>
                  <a:gd name="T30" fmla="*/ 0 w 154"/>
                  <a:gd name="T31" fmla="*/ 0 h 123"/>
                  <a:gd name="T32" fmla="*/ 0 w 154"/>
                  <a:gd name="T33" fmla="*/ 0 h 123"/>
                  <a:gd name="T34" fmla="*/ 0 w 154"/>
                  <a:gd name="T35" fmla="*/ 0 h 123"/>
                  <a:gd name="T36" fmla="*/ 0 w 154"/>
                  <a:gd name="T37" fmla="*/ 0 h 123"/>
                  <a:gd name="T38" fmla="*/ 0 w 154"/>
                  <a:gd name="T39" fmla="*/ 0 h 123"/>
                  <a:gd name="T40" fmla="*/ 0 w 154"/>
                  <a:gd name="T41" fmla="*/ 0 h 123"/>
                  <a:gd name="T42" fmla="*/ 0 w 154"/>
                  <a:gd name="T43" fmla="*/ 0 h 123"/>
                  <a:gd name="T44" fmla="*/ 0 w 154"/>
                  <a:gd name="T45" fmla="*/ 0 h 123"/>
                  <a:gd name="T46" fmla="*/ 0 w 154"/>
                  <a:gd name="T47" fmla="*/ 0 h 123"/>
                  <a:gd name="T48" fmla="*/ 0 w 154"/>
                  <a:gd name="T49" fmla="*/ 0 h 123"/>
                  <a:gd name="T50" fmla="*/ 0 w 154"/>
                  <a:gd name="T51" fmla="*/ 0 h 123"/>
                  <a:gd name="T52" fmla="*/ 0 w 154"/>
                  <a:gd name="T53" fmla="*/ 0 h 123"/>
                  <a:gd name="T54" fmla="*/ 0 w 154"/>
                  <a:gd name="T55" fmla="*/ 0 h 123"/>
                  <a:gd name="T56" fmla="*/ 0 w 154"/>
                  <a:gd name="T57" fmla="*/ 0 h 123"/>
                  <a:gd name="T58" fmla="*/ 0 w 154"/>
                  <a:gd name="T59" fmla="*/ 0 h 123"/>
                  <a:gd name="T60" fmla="*/ 0 w 154"/>
                  <a:gd name="T61" fmla="*/ 0 h 123"/>
                  <a:gd name="T62" fmla="*/ 0 w 154"/>
                  <a:gd name="T63" fmla="*/ 0 h 123"/>
                  <a:gd name="T64" fmla="*/ 0 w 154"/>
                  <a:gd name="T65" fmla="*/ 0 h 123"/>
                  <a:gd name="T66" fmla="*/ 0 w 154"/>
                  <a:gd name="T67" fmla="*/ 0 h 123"/>
                  <a:gd name="T68" fmla="*/ 0 w 154"/>
                  <a:gd name="T69" fmla="*/ 0 h 123"/>
                  <a:gd name="T70" fmla="*/ 0 w 154"/>
                  <a:gd name="T71" fmla="*/ 0 h 123"/>
                  <a:gd name="T72" fmla="*/ 0 w 154"/>
                  <a:gd name="T73" fmla="*/ 0 h 123"/>
                  <a:gd name="T74" fmla="*/ 0 w 154"/>
                  <a:gd name="T75" fmla="*/ 0 h 123"/>
                  <a:gd name="T76" fmla="*/ 0 w 154"/>
                  <a:gd name="T77" fmla="*/ 0 h 123"/>
                  <a:gd name="T78" fmla="*/ 0 w 154"/>
                  <a:gd name="T79" fmla="*/ 0 h 123"/>
                  <a:gd name="T80" fmla="*/ 0 w 154"/>
                  <a:gd name="T81" fmla="*/ 0 h 123"/>
                  <a:gd name="T82" fmla="*/ 0 w 154"/>
                  <a:gd name="T83" fmla="*/ 0 h 123"/>
                  <a:gd name="T84" fmla="*/ 0 w 154"/>
                  <a:gd name="T85" fmla="*/ 0 h 123"/>
                  <a:gd name="T86" fmla="*/ 0 w 154"/>
                  <a:gd name="T87" fmla="*/ 0 h 123"/>
                  <a:gd name="T88" fmla="*/ 0 w 154"/>
                  <a:gd name="T89" fmla="*/ 0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3"/>
                  <a:gd name="T137" fmla="*/ 154 w 154"/>
                  <a:gd name="T138" fmla="*/ 123 h 1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3">
                    <a:moveTo>
                      <a:pt x="0" y="36"/>
                    </a:moveTo>
                    <a:lnTo>
                      <a:pt x="7" y="16"/>
                    </a:lnTo>
                    <a:lnTo>
                      <a:pt x="33" y="13"/>
                    </a:lnTo>
                    <a:lnTo>
                      <a:pt x="39" y="14"/>
                    </a:lnTo>
                    <a:lnTo>
                      <a:pt x="42" y="10"/>
                    </a:lnTo>
                    <a:lnTo>
                      <a:pt x="55" y="14"/>
                    </a:lnTo>
                    <a:lnTo>
                      <a:pt x="69" y="9"/>
                    </a:lnTo>
                    <a:lnTo>
                      <a:pt x="77" y="13"/>
                    </a:lnTo>
                    <a:lnTo>
                      <a:pt x="85" y="7"/>
                    </a:lnTo>
                    <a:lnTo>
                      <a:pt x="85" y="0"/>
                    </a:lnTo>
                    <a:lnTo>
                      <a:pt x="91" y="0"/>
                    </a:lnTo>
                    <a:lnTo>
                      <a:pt x="90" y="14"/>
                    </a:lnTo>
                    <a:lnTo>
                      <a:pt x="94" y="16"/>
                    </a:lnTo>
                    <a:lnTo>
                      <a:pt x="98" y="14"/>
                    </a:lnTo>
                    <a:lnTo>
                      <a:pt x="95" y="24"/>
                    </a:lnTo>
                    <a:lnTo>
                      <a:pt x="104" y="23"/>
                    </a:lnTo>
                    <a:lnTo>
                      <a:pt x="103" y="16"/>
                    </a:lnTo>
                    <a:lnTo>
                      <a:pt x="110" y="13"/>
                    </a:lnTo>
                    <a:lnTo>
                      <a:pt x="108" y="21"/>
                    </a:lnTo>
                    <a:lnTo>
                      <a:pt x="115" y="28"/>
                    </a:lnTo>
                    <a:lnTo>
                      <a:pt x="117" y="23"/>
                    </a:lnTo>
                    <a:lnTo>
                      <a:pt x="120" y="30"/>
                    </a:lnTo>
                    <a:lnTo>
                      <a:pt x="118" y="36"/>
                    </a:lnTo>
                    <a:lnTo>
                      <a:pt x="127" y="38"/>
                    </a:lnTo>
                    <a:lnTo>
                      <a:pt x="133" y="36"/>
                    </a:lnTo>
                    <a:lnTo>
                      <a:pt x="137" y="39"/>
                    </a:lnTo>
                    <a:lnTo>
                      <a:pt x="134" y="52"/>
                    </a:lnTo>
                    <a:lnTo>
                      <a:pt x="141" y="60"/>
                    </a:lnTo>
                    <a:lnTo>
                      <a:pt x="144" y="77"/>
                    </a:lnTo>
                    <a:lnTo>
                      <a:pt x="154" y="91"/>
                    </a:lnTo>
                    <a:lnTo>
                      <a:pt x="150" y="100"/>
                    </a:lnTo>
                    <a:lnTo>
                      <a:pt x="150" y="114"/>
                    </a:lnTo>
                    <a:lnTo>
                      <a:pt x="140" y="123"/>
                    </a:lnTo>
                    <a:lnTo>
                      <a:pt x="128" y="120"/>
                    </a:lnTo>
                    <a:lnTo>
                      <a:pt x="113" y="110"/>
                    </a:lnTo>
                    <a:lnTo>
                      <a:pt x="107" y="103"/>
                    </a:lnTo>
                    <a:lnTo>
                      <a:pt x="62" y="70"/>
                    </a:lnTo>
                    <a:lnTo>
                      <a:pt x="55" y="70"/>
                    </a:lnTo>
                    <a:lnTo>
                      <a:pt x="36" y="64"/>
                    </a:lnTo>
                    <a:lnTo>
                      <a:pt x="28" y="73"/>
                    </a:lnTo>
                    <a:lnTo>
                      <a:pt x="20" y="68"/>
                    </a:lnTo>
                    <a:lnTo>
                      <a:pt x="17" y="71"/>
                    </a:lnTo>
                    <a:lnTo>
                      <a:pt x="4" y="71"/>
                    </a:lnTo>
                    <a:lnTo>
                      <a:pt x="7" y="48"/>
                    </a:lnTo>
                    <a:lnTo>
                      <a:pt x="0" y="3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16" name="Freeform 452"/>
              <p:cNvSpPr>
                <a:spLocks/>
              </p:cNvSpPr>
              <p:nvPr/>
            </p:nvSpPr>
            <p:spPr bwMode="auto">
              <a:xfrm>
                <a:off x="3395" y="3168"/>
                <a:ext cx="169" cy="356"/>
              </a:xfrm>
              <a:custGeom>
                <a:avLst/>
                <a:gdLst>
                  <a:gd name="T0" fmla="*/ 0 w 506"/>
                  <a:gd name="T1" fmla="*/ 0 h 1068"/>
                  <a:gd name="T2" fmla="*/ 0 w 506"/>
                  <a:gd name="T3" fmla="*/ 0 h 1068"/>
                  <a:gd name="T4" fmla="*/ 0 w 506"/>
                  <a:gd name="T5" fmla="*/ 0 h 1068"/>
                  <a:gd name="T6" fmla="*/ 0 w 506"/>
                  <a:gd name="T7" fmla="*/ 0 h 1068"/>
                  <a:gd name="T8" fmla="*/ 0 w 506"/>
                  <a:gd name="T9" fmla="*/ 0 h 1068"/>
                  <a:gd name="T10" fmla="*/ 0 w 506"/>
                  <a:gd name="T11" fmla="*/ 0 h 1068"/>
                  <a:gd name="T12" fmla="*/ 0 w 506"/>
                  <a:gd name="T13" fmla="*/ 0 h 1068"/>
                  <a:gd name="T14" fmla="*/ 0 w 506"/>
                  <a:gd name="T15" fmla="*/ 0 h 1068"/>
                  <a:gd name="T16" fmla="*/ 0 w 506"/>
                  <a:gd name="T17" fmla="*/ 0 h 1068"/>
                  <a:gd name="T18" fmla="*/ 0 w 506"/>
                  <a:gd name="T19" fmla="*/ 0 h 1068"/>
                  <a:gd name="T20" fmla="*/ 0 w 506"/>
                  <a:gd name="T21" fmla="*/ 0 h 1068"/>
                  <a:gd name="T22" fmla="*/ 0 w 506"/>
                  <a:gd name="T23" fmla="*/ 0 h 1068"/>
                  <a:gd name="T24" fmla="*/ 0 w 506"/>
                  <a:gd name="T25" fmla="*/ 0 h 1068"/>
                  <a:gd name="T26" fmla="*/ 0 w 506"/>
                  <a:gd name="T27" fmla="*/ 0 h 1068"/>
                  <a:gd name="T28" fmla="*/ 0 w 506"/>
                  <a:gd name="T29" fmla="*/ 0 h 1068"/>
                  <a:gd name="T30" fmla="*/ 0 w 506"/>
                  <a:gd name="T31" fmla="*/ 0 h 1068"/>
                  <a:gd name="T32" fmla="*/ 0 w 506"/>
                  <a:gd name="T33" fmla="*/ 0 h 1068"/>
                  <a:gd name="T34" fmla="*/ 0 w 506"/>
                  <a:gd name="T35" fmla="*/ 0 h 1068"/>
                  <a:gd name="T36" fmla="*/ 0 w 506"/>
                  <a:gd name="T37" fmla="*/ 0 h 1068"/>
                  <a:gd name="T38" fmla="*/ 0 w 506"/>
                  <a:gd name="T39" fmla="*/ 0 h 1068"/>
                  <a:gd name="T40" fmla="*/ 0 w 506"/>
                  <a:gd name="T41" fmla="*/ 0 h 1068"/>
                  <a:gd name="T42" fmla="*/ 0 w 506"/>
                  <a:gd name="T43" fmla="*/ 0 h 1068"/>
                  <a:gd name="T44" fmla="*/ 0 w 506"/>
                  <a:gd name="T45" fmla="*/ 0 h 1068"/>
                  <a:gd name="T46" fmla="*/ 0 w 506"/>
                  <a:gd name="T47" fmla="*/ 0 h 1068"/>
                  <a:gd name="T48" fmla="*/ 0 w 506"/>
                  <a:gd name="T49" fmla="*/ 0 h 1068"/>
                  <a:gd name="T50" fmla="*/ 0 w 506"/>
                  <a:gd name="T51" fmla="*/ 0 h 1068"/>
                  <a:gd name="T52" fmla="*/ 0 w 506"/>
                  <a:gd name="T53" fmla="*/ 0 h 1068"/>
                  <a:gd name="T54" fmla="*/ 0 w 506"/>
                  <a:gd name="T55" fmla="*/ 0 h 1068"/>
                  <a:gd name="T56" fmla="*/ 0 w 506"/>
                  <a:gd name="T57" fmla="*/ 0 h 1068"/>
                  <a:gd name="T58" fmla="*/ 0 w 506"/>
                  <a:gd name="T59" fmla="*/ 0 h 1068"/>
                  <a:gd name="T60" fmla="*/ 0 w 506"/>
                  <a:gd name="T61" fmla="*/ 0 h 1068"/>
                  <a:gd name="T62" fmla="*/ 0 w 506"/>
                  <a:gd name="T63" fmla="*/ 0 h 1068"/>
                  <a:gd name="T64" fmla="*/ 0 w 506"/>
                  <a:gd name="T65" fmla="*/ 0 h 1068"/>
                  <a:gd name="T66" fmla="*/ 0 w 506"/>
                  <a:gd name="T67" fmla="*/ 0 h 1068"/>
                  <a:gd name="T68" fmla="*/ 0 w 506"/>
                  <a:gd name="T69" fmla="*/ 0 h 1068"/>
                  <a:gd name="T70" fmla="*/ 0 w 506"/>
                  <a:gd name="T71" fmla="*/ 0 h 1068"/>
                  <a:gd name="T72" fmla="*/ 0 w 506"/>
                  <a:gd name="T73" fmla="*/ 0 h 1068"/>
                  <a:gd name="T74" fmla="*/ 0 w 506"/>
                  <a:gd name="T75" fmla="*/ 0 h 1068"/>
                  <a:gd name="T76" fmla="*/ 0 w 506"/>
                  <a:gd name="T77" fmla="*/ 0 h 1068"/>
                  <a:gd name="T78" fmla="*/ 0 w 506"/>
                  <a:gd name="T79" fmla="*/ 0 h 1068"/>
                  <a:gd name="T80" fmla="*/ 0 w 506"/>
                  <a:gd name="T81" fmla="*/ 0 h 1068"/>
                  <a:gd name="T82" fmla="*/ 0 w 506"/>
                  <a:gd name="T83" fmla="*/ 0 h 1068"/>
                  <a:gd name="T84" fmla="*/ 0 w 506"/>
                  <a:gd name="T85" fmla="*/ 0 h 1068"/>
                  <a:gd name="T86" fmla="*/ 0 w 506"/>
                  <a:gd name="T87" fmla="*/ 0 h 1068"/>
                  <a:gd name="T88" fmla="*/ 0 w 506"/>
                  <a:gd name="T89" fmla="*/ 0 h 1068"/>
                  <a:gd name="T90" fmla="*/ 0 w 506"/>
                  <a:gd name="T91" fmla="*/ 0 h 1068"/>
                  <a:gd name="T92" fmla="*/ 0 w 506"/>
                  <a:gd name="T93" fmla="*/ 0 h 1068"/>
                  <a:gd name="T94" fmla="*/ 0 w 506"/>
                  <a:gd name="T95" fmla="*/ 0 h 1068"/>
                  <a:gd name="T96" fmla="*/ 0 w 506"/>
                  <a:gd name="T97" fmla="*/ 0 h 1068"/>
                  <a:gd name="T98" fmla="*/ 0 w 506"/>
                  <a:gd name="T99" fmla="*/ 0 h 1068"/>
                  <a:gd name="T100" fmla="*/ 0 w 506"/>
                  <a:gd name="T101" fmla="*/ 0 h 1068"/>
                  <a:gd name="T102" fmla="*/ 0 w 506"/>
                  <a:gd name="T103" fmla="*/ 0 h 1068"/>
                  <a:gd name="T104" fmla="*/ 0 w 506"/>
                  <a:gd name="T105" fmla="*/ 0 h 1068"/>
                  <a:gd name="T106" fmla="*/ 0 w 506"/>
                  <a:gd name="T107" fmla="*/ 0 h 1068"/>
                  <a:gd name="T108" fmla="*/ 0 w 506"/>
                  <a:gd name="T109" fmla="*/ 0 h 1068"/>
                  <a:gd name="T110" fmla="*/ 0 w 506"/>
                  <a:gd name="T111" fmla="*/ 0 h 1068"/>
                  <a:gd name="T112" fmla="*/ 0 w 506"/>
                  <a:gd name="T113" fmla="*/ 0 h 1068"/>
                  <a:gd name="T114" fmla="*/ 0 w 506"/>
                  <a:gd name="T115" fmla="*/ 0 h 10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06"/>
                  <a:gd name="T175" fmla="*/ 0 h 1068"/>
                  <a:gd name="T176" fmla="*/ 506 w 506"/>
                  <a:gd name="T177" fmla="*/ 1068 h 10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06" h="1068">
                    <a:moveTo>
                      <a:pt x="73" y="367"/>
                    </a:moveTo>
                    <a:lnTo>
                      <a:pt x="73" y="386"/>
                    </a:lnTo>
                    <a:lnTo>
                      <a:pt x="72" y="401"/>
                    </a:lnTo>
                    <a:lnTo>
                      <a:pt x="80" y="415"/>
                    </a:lnTo>
                    <a:lnTo>
                      <a:pt x="89" y="420"/>
                    </a:lnTo>
                    <a:lnTo>
                      <a:pt x="98" y="429"/>
                    </a:lnTo>
                    <a:lnTo>
                      <a:pt x="92" y="488"/>
                    </a:lnTo>
                    <a:lnTo>
                      <a:pt x="95" y="499"/>
                    </a:lnTo>
                    <a:lnTo>
                      <a:pt x="98" y="521"/>
                    </a:lnTo>
                    <a:lnTo>
                      <a:pt x="80" y="533"/>
                    </a:lnTo>
                    <a:lnTo>
                      <a:pt x="69" y="536"/>
                    </a:lnTo>
                    <a:lnTo>
                      <a:pt x="69" y="543"/>
                    </a:lnTo>
                    <a:lnTo>
                      <a:pt x="76" y="547"/>
                    </a:lnTo>
                    <a:lnTo>
                      <a:pt x="72" y="563"/>
                    </a:lnTo>
                    <a:lnTo>
                      <a:pt x="75" y="576"/>
                    </a:lnTo>
                    <a:lnTo>
                      <a:pt x="73" y="593"/>
                    </a:lnTo>
                    <a:lnTo>
                      <a:pt x="83" y="606"/>
                    </a:lnTo>
                    <a:lnTo>
                      <a:pt x="86" y="621"/>
                    </a:lnTo>
                    <a:lnTo>
                      <a:pt x="95" y="621"/>
                    </a:lnTo>
                    <a:lnTo>
                      <a:pt x="101" y="603"/>
                    </a:lnTo>
                    <a:lnTo>
                      <a:pt x="108" y="601"/>
                    </a:lnTo>
                    <a:lnTo>
                      <a:pt x="122" y="621"/>
                    </a:lnTo>
                    <a:lnTo>
                      <a:pt x="121" y="636"/>
                    </a:lnTo>
                    <a:lnTo>
                      <a:pt x="115" y="657"/>
                    </a:lnTo>
                    <a:lnTo>
                      <a:pt x="119" y="681"/>
                    </a:lnTo>
                    <a:lnTo>
                      <a:pt x="145" y="699"/>
                    </a:lnTo>
                    <a:lnTo>
                      <a:pt x="116" y="700"/>
                    </a:lnTo>
                    <a:lnTo>
                      <a:pt x="102" y="671"/>
                    </a:lnTo>
                    <a:lnTo>
                      <a:pt x="96" y="667"/>
                    </a:lnTo>
                    <a:lnTo>
                      <a:pt x="92" y="674"/>
                    </a:lnTo>
                    <a:lnTo>
                      <a:pt x="95" y="689"/>
                    </a:lnTo>
                    <a:lnTo>
                      <a:pt x="91" y="700"/>
                    </a:lnTo>
                    <a:lnTo>
                      <a:pt x="93" y="763"/>
                    </a:lnTo>
                    <a:lnTo>
                      <a:pt x="79" y="796"/>
                    </a:lnTo>
                    <a:lnTo>
                      <a:pt x="73" y="922"/>
                    </a:lnTo>
                    <a:lnTo>
                      <a:pt x="88" y="938"/>
                    </a:lnTo>
                    <a:lnTo>
                      <a:pt x="91" y="951"/>
                    </a:lnTo>
                    <a:lnTo>
                      <a:pt x="99" y="957"/>
                    </a:lnTo>
                    <a:lnTo>
                      <a:pt x="106" y="969"/>
                    </a:lnTo>
                    <a:lnTo>
                      <a:pt x="115" y="976"/>
                    </a:lnTo>
                    <a:lnTo>
                      <a:pt x="118" y="989"/>
                    </a:lnTo>
                    <a:lnTo>
                      <a:pt x="125" y="990"/>
                    </a:lnTo>
                    <a:lnTo>
                      <a:pt x="132" y="1025"/>
                    </a:lnTo>
                    <a:lnTo>
                      <a:pt x="140" y="1031"/>
                    </a:lnTo>
                    <a:lnTo>
                      <a:pt x="147" y="1067"/>
                    </a:lnTo>
                    <a:lnTo>
                      <a:pt x="153" y="1068"/>
                    </a:lnTo>
                    <a:lnTo>
                      <a:pt x="158" y="1056"/>
                    </a:lnTo>
                    <a:lnTo>
                      <a:pt x="176" y="1043"/>
                    </a:lnTo>
                    <a:lnTo>
                      <a:pt x="183" y="1043"/>
                    </a:lnTo>
                    <a:lnTo>
                      <a:pt x="194" y="1060"/>
                    </a:lnTo>
                    <a:lnTo>
                      <a:pt x="215" y="1060"/>
                    </a:lnTo>
                    <a:lnTo>
                      <a:pt x="233" y="1049"/>
                    </a:lnTo>
                    <a:lnTo>
                      <a:pt x="248" y="1033"/>
                    </a:lnTo>
                    <a:lnTo>
                      <a:pt x="256" y="1019"/>
                    </a:lnTo>
                    <a:lnTo>
                      <a:pt x="266" y="1014"/>
                    </a:lnTo>
                    <a:lnTo>
                      <a:pt x="271" y="983"/>
                    </a:lnTo>
                    <a:lnTo>
                      <a:pt x="264" y="956"/>
                    </a:lnTo>
                    <a:lnTo>
                      <a:pt x="272" y="929"/>
                    </a:lnTo>
                    <a:lnTo>
                      <a:pt x="281" y="921"/>
                    </a:lnTo>
                    <a:lnTo>
                      <a:pt x="295" y="915"/>
                    </a:lnTo>
                    <a:lnTo>
                      <a:pt x="308" y="928"/>
                    </a:lnTo>
                    <a:lnTo>
                      <a:pt x="313" y="914"/>
                    </a:lnTo>
                    <a:lnTo>
                      <a:pt x="320" y="910"/>
                    </a:lnTo>
                    <a:lnTo>
                      <a:pt x="349" y="913"/>
                    </a:lnTo>
                    <a:lnTo>
                      <a:pt x="366" y="936"/>
                    </a:lnTo>
                    <a:lnTo>
                      <a:pt x="385" y="953"/>
                    </a:lnTo>
                    <a:lnTo>
                      <a:pt x="395" y="954"/>
                    </a:lnTo>
                    <a:lnTo>
                      <a:pt x="409" y="951"/>
                    </a:lnTo>
                    <a:lnTo>
                      <a:pt x="415" y="957"/>
                    </a:lnTo>
                    <a:lnTo>
                      <a:pt x="429" y="938"/>
                    </a:lnTo>
                    <a:lnTo>
                      <a:pt x="431" y="899"/>
                    </a:lnTo>
                    <a:lnTo>
                      <a:pt x="445" y="878"/>
                    </a:lnTo>
                    <a:lnTo>
                      <a:pt x="450" y="782"/>
                    </a:lnTo>
                    <a:lnTo>
                      <a:pt x="455" y="761"/>
                    </a:lnTo>
                    <a:lnTo>
                      <a:pt x="453" y="736"/>
                    </a:lnTo>
                    <a:lnTo>
                      <a:pt x="454" y="714"/>
                    </a:lnTo>
                    <a:lnTo>
                      <a:pt x="460" y="686"/>
                    </a:lnTo>
                    <a:lnTo>
                      <a:pt x="460" y="665"/>
                    </a:lnTo>
                    <a:lnTo>
                      <a:pt x="464" y="649"/>
                    </a:lnTo>
                    <a:lnTo>
                      <a:pt x="466" y="604"/>
                    </a:lnTo>
                    <a:lnTo>
                      <a:pt x="471" y="592"/>
                    </a:lnTo>
                    <a:lnTo>
                      <a:pt x="467" y="576"/>
                    </a:lnTo>
                    <a:lnTo>
                      <a:pt x="467" y="561"/>
                    </a:lnTo>
                    <a:lnTo>
                      <a:pt x="473" y="528"/>
                    </a:lnTo>
                    <a:lnTo>
                      <a:pt x="468" y="517"/>
                    </a:lnTo>
                    <a:lnTo>
                      <a:pt x="455" y="501"/>
                    </a:lnTo>
                    <a:lnTo>
                      <a:pt x="450" y="481"/>
                    </a:lnTo>
                    <a:lnTo>
                      <a:pt x="447" y="454"/>
                    </a:lnTo>
                    <a:lnTo>
                      <a:pt x="453" y="428"/>
                    </a:lnTo>
                    <a:lnTo>
                      <a:pt x="461" y="408"/>
                    </a:lnTo>
                    <a:lnTo>
                      <a:pt x="473" y="395"/>
                    </a:lnTo>
                    <a:lnTo>
                      <a:pt x="487" y="382"/>
                    </a:lnTo>
                    <a:lnTo>
                      <a:pt x="490" y="368"/>
                    </a:lnTo>
                    <a:lnTo>
                      <a:pt x="506" y="343"/>
                    </a:lnTo>
                    <a:lnTo>
                      <a:pt x="503" y="331"/>
                    </a:lnTo>
                    <a:lnTo>
                      <a:pt x="494" y="307"/>
                    </a:lnTo>
                    <a:lnTo>
                      <a:pt x="486" y="296"/>
                    </a:lnTo>
                    <a:lnTo>
                      <a:pt x="481" y="258"/>
                    </a:lnTo>
                    <a:lnTo>
                      <a:pt x="474" y="243"/>
                    </a:lnTo>
                    <a:lnTo>
                      <a:pt x="471" y="221"/>
                    </a:lnTo>
                    <a:lnTo>
                      <a:pt x="467" y="210"/>
                    </a:lnTo>
                    <a:lnTo>
                      <a:pt x="467" y="199"/>
                    </a:lnTo>
                    <a:lnTo>
                      <a:pt x="477" y="195"/>
                    </a:lnTo>
                    <a:lnTo>
                      <a:pt x="476" y="186"/>
                    </a:lnTo>
                    <a:lnTo>
                      <a:pt x="461" y="181"/>
                    </a:lnTo>
                    <a:lnTo>
                      <a:pt x="457" y="172"/>
                    </a:lnTo>
                    <a:lnTo>
                      <a:pt x="444" y="161"/>
                    </a:lnTo>
                    <a:lnTo>
                      <a:pt x="442" y="153"/>
                    </a:lnTo>
                    <a:lnTo>
                      <a:pt x="437" y="147"/>
                    </a:lnTo>
                    <a:lnTo>
                      <a:pt x="424" y="150"/>
                    </a:lnTo>
                    <a:lnTo>
                      <a:pt x="418" y="145"/>
                    </a:lnTo>
                    <a:lnTo>
                      <a:pt x="425" y="139"/>
                    </a:lnTo>
                    <a:lnTo>
                      <a:pt x="438" y="133"/>
                    </a:lnTo>
                    <a:lnTo>
                      <a:pt x="441" y="121"/>
                    </a:lnTo>
                    <a:lnTo>
                      <a:pt x="447" y="111"/>
                    </a:lnTo>
                    <a:lnTo>
                      <a:pt x="440" y="106"/>
                    </a:lnTo>
                    <a:lnTo>
                      <a:pt x="429" y="106"/>
                    </a:lnTo>
                    <a:lnTo>
                      <a:pt x="422" y="101"/>
                    </a:lnTo>
                    <a:lnTo>
                      <a:pt x="414" y="103"/>
                    </a:lnTo>
                    <a:lnTo>
                      <a:pt x="417" y="81"/>
                    </a:lnTo>
                    <a:lnTo>
                      <a:pt x="427" y="72"/>
                    </a:lnTo>
                    <a:lnTo>
                      <a:pt x="415" y="49"/>
                    </a:lnTo>
                    <a:lnTo>
                      <a:pt x="406" y="43"/>
                    </a:lnTo>
                    <a:lnTo>
                      <a:pt x="398" y="56"/>
                    </a:lnTo>
                    <a:lnTo>
                      <a:pt x="392" y="51"/>
                    </a:lnTo>
                    <a:lnTo>
                      <a:pt x="383" y="39"/>
                    </a:lnTo>
                    <a:lnTo>
                      <a:pt x="382" y="29"/>
                    </a:lnTo>
                    <a:lnTo>
                      <a:pt x="373" y="26"/>
                    </a:lnTo>
                    <a:lnTo>
                      <a:pt x="365" y="20"/>
                    </a:lnTo>
                    <a:lnTo>
                      <a:pt x="353" y="21"/>
                    </a:lnTo>
                    <a:lnTo>
                      <a:pt x="349" y="15"/>
                    </a:lnTo>
                    <a:lnTo>
                      <a:pt x="340" y="14"/>
                    </a:lnTo>
                    <a:lnTo>
                      <a:pt x="336" y="3"/>
                    </a:lnTo>
                    <a:lnTo>
                      <a:pt x="327" y="0"/>
                    </a:lnTo>
                    <a:lnTo>
                      <a:pt x="305" y="4"/>
                    </a:lnTo>
                    <a:lnTo>
                      <a:pt x="308" y="14"/>
                    </a:lnTo>
                    <a:lnTo>
                      <a:pt x="305" y="39"/>
                    </a:lnTo>
                    <a:lnTo>
                      <a:pt x="303" y="46"/>
                    </a:lnTo>
                    <a:lnTo>
                      <a:pt x="271" y="56"/>
                    </a:lnTo>
                    <a:lnTo>
                      <a:pt x="261" y="61"/>
                    </a:lnTo>
                    <a:lnTo>
                      <a:pt x="233" y="96"/>
                    </a:lnTo>
                    <a:lnTo>
                      <a:pt x="220" y="103"/>
                    </a:lnTo>
                    <a:lnTo>
                      <a:pt x="197" y="139"/>
                    </a:lnTo>
                    <a:lnTo>
                      <a:pt x="191" y="145"/>
                    </a:lnTo>
                    <a:lnTo>
                      <a:pt x="170" y="149"/>
                    </a:lnTo>
                    <a:lnTo>
                      <a:pt x="163" y="157"/>
                    </a:lnTo>
                    <a:lnTo>
                      <a:pt x="154" y="161"/>
                    </a:lnTo>
                    <a:lnTo>
                      <a:pt x="135" y="181"/>
                    </a:lnTo>
                    <a:lnTo>
                      <a:pt x="121" y="189"/>
                    </a:lnTo>
                    <a:lnTo>
                      <a:pt x="93" y="190"/>
                    </a:lnTo>
                    <a:lnTo>
                      <a:pt x="52" y="179"/>
                    </a:lnTo>
                    <a:lnTo>
                      <a:pt x="30" y="147"/>
                    </a:lnTo>
                    <a:lnTo>
                      <a:pt x="28" y="133"/>
                    </a:lnTo>
                    <a:lnTo>
                      <a:pt x="20" y="125"/>
                    </a:lnTo>
                    <a:lnTo>
                      <a:pt x="13" y="124"/>
                    </a:lnTo>
                    <a:lnTo>
                      <a:pt x="11" y="138"/>
                    </a:lnTo>
                    <a:lnTo>
                      <a:pt x="21" y="156"/>
                    </a:lnTo>
                    <a:lnTo>
                      <a:pt x="13" y="181"/>
                    </a:lnTo>
                    <a:lnTo>
                      <a:pt x="4" y="196"/>
                    </a:lnTo>
                    <a:lnTo>
                      <a:pt x="5" y="206"/>
                    </a:lnTo>
                    <a:lnTo>
                      <a:pt x="0" y="233"/>
                    </a:lnTo>
                    <a:lnTo>
                      <a:pt x="5" y="243"/>
                    </a:lnTo>
                    <a:lnTo>
                      <a:pt x="16" y="247"/>
                    </a:lnTo>
                    <a:lnTo>
                      <a:pt x="13" y="260"/>
                    </a:lnTo>
                    <a:lnTo>
                      <a:pt x="3" y="275"/>
                    </a:lnTo>
                    <a:lnTo>
                      <a:pt x="3" y="306"/>
                    </a:lnTo>
                    <a:lnTo>
                      <a:pt x="18" y="290"/>
                    </a:lnTo>
                    <a:lnTo>
                      <a:pt x="17" y="303"/>
                    </a:lnTo>
                    <a:lnTo>
                      <a:pt x="23" y="308"/>
                    </a:lnTo>
                    <a:lnTo>
                      <a:pt x="37" y="300"/>
                    </a:lnTo>
                    <a:lnTo>
                      <a:pt x="47" y="300"/>
                    </a:lnTo>
                    <a:lnTo>
                      <a:pt x="53" y="310"/>
                    </a:lnTo>
                    <a:lnTo>
                      <a:pt x="53" y="329"/>
                    </a:lnTo>
                    <a:lnTo>
                      <a:pt x="72" y="354"/>
                    </a:lnTo>
                    <a:lnTo>
                      <a:pt x="73" y="367"/>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17" name="Freeform 453"/>
              <p:cNvSpPr>
                <a:spLocks/>
              </p:cNvSpPr>
              <p:nvPr/>
            </p:nvSpPr>
            <p:spPr bwMode="auto">
              <a:xfrm>
                <a:off x="3417" y="3488"/>
                <a:ext cx="10" cy="23"/>
              </a:xfrm>
              <a:custGeom>
                <a:avLst/>
                <a:gdLst>
                  <a:gd name="T0" fmla="*/ 0 w 29"/>
                  <a:gd name="T1" fmla="*/ 0 h 69"/>
                  <a:gd name="T2" fmla="*/ 0 w 29"/>
                  <a:gd name="T3" fmla="*/ 0 h 69"/>
                  <a:gd name="T4" fmla="*/ 0 w 29"/>
                  <a:gd name="T5" fmla="*/ 0 h 69"/>
                  <a:gd name="T6" fmla="*/ 0 w 29"/>
                  <a:gd name="T7" fmla="*/ 0 h 69"/>
                  <a:gd name="T8" fmla="*/ 0 w 29"/>
                  <a:gd name="T9" fmla="*/ 0 h 69"/>
                  <a:gd name="T10" fmla="*/ 0 w 29"/>
                  <a:gd name="T11" fmla="*/ 0 h 69"/>
                  <a:gd name="T12" fmla="*/ 0 w 29"/>
                  <a:gd name="T13" fmla="*/ 0 h 69"/>
                  <a:gd name="T14" fmla="*/ 0 w 29"/>
                  <a:gd name="T15" fmla="*/ 0 h 69"/>
                  <a:gd name="T16" fmla="*/ 0 w 29"/>
                  <a:gd name="T17" fmla="*/ 0 h 69"/>
                  <a:gd name="T18" fmla="*/ 0 w 29"/>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9"/>
                  <a:gd name="T32" fmla="*/ 29 w 29"/>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9">
                    <a:moveTo>
                      <a:pt x="0" y="29"/>
                    </a:moveTo>
                    <a:lnTo>
                      <a:pt x="10" y="47"/>
                    </a:lnTo>
                    <a:lnTo>
                      <a:pt x="13" y="65"/>
                    </a:lnTo>
                    <a:lnTo>
                      <a:pt x="22" y="69"/>
                    </a:lnTo>
                    <a:lnTo>
                      <a:pt x="29" y="62"/>
                    </a:lnTo>
                    <a:lnTo>
                      <a:pt x="29" y="15"/>
                    </a:lnTo>
                    <a:lnTo>
                      <a:pt x="23" y="7"/>
                    </a:lnTo>
                    <a:lnTo>
                      <a:pt x="13" y="0"/>
                    </a:lnTo>
                    <a:lnTo>
                      <a:pt x="4" y="0"/>
                    </a:lnTo>
                    <a:lnTo>
                      <a:pt x="0" y="29"/>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518" name="Freeform 454"/>
              <p:cNvSpPr>
                <a:spLocks/>
              </p:cNvSpPr>
              <p:nvPr/>
            </p:nvSpPr>
            <p:spPr bwMode="auto">
              <a:xfrm>
                <a:off x="3404" y="3476"/>
                <a:ext cx="8" cy="12"/>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w 25"/>
                  <a:gd name="T15" fmla="*/ 0 h 37"/>
                  <a:gd name="T16" fmla="*/ 0 w 25"/>
                  <a:gd name="T17" fmla="*/ 0 h 37"/>
                  <a:gd name="T18" fmla="*/ 0 w 25"/>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7"/>
                  <a:gd name="T32" fmla="*/ 25 w 25"/>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7">
                    <a:moveTo>
                      <a:pt x="0" y="11"/>
                    </a:moveTo>
                    <a:lnTo>
                      <a:pt x="1" y="19"/>
                    </a:lnTo>
                    <a:lnTo>
                      <a:pt x="12" y="25"/>
                    </a:lnTo>
                    <a:lnTo>
                      <a:pt x="13" y="36"/>
                    </a:lnTo>
                    <a:lnTo>
                      <a:pt x="19" y="37"/>
                    </a:lnTo>
                    <a:lnTo>
                      <a:pt x="25" y="34"/>
                    </a:lnTo>
                    <a:lnTo>
                      <a:pt x="25" y="2"/>
                    </a:lnTo>
                    <a:lnTo>
                      <a:pt x="19" y="0"/>
                    </a:lnTo>
                    <a:lnTo>
                      <a:pt x="7" y="2"/>
                    </a:lnTo>
                    <a:lnTo>
                      <a:pt x="0" y="11"/>
                    </a:lnTo>
                    <a:close/>
                  </a:path>
                </a:pathLst>
              </a:custGeom>
              <a:solidFill>
                <a:srgbClr val="F0F000"/>
              </a:solidFill>
              <a:ln w="0">
                <a:solidFill>
                  <a:schemeClr val="tx1"/>
                </a:solidFill>
                <a:round/>
                <a:headEnd/>
                <a:tailEnd/>
              </a:ln>
            </p:spPr>
            <p:txBody>
              <a:bodyPr/>
              <a:lstStyle/>
              <a:p>
                <a:endParaRPr lang="tr-TR">
                  <a:solidFill>
                    <a:srgbClr val="FFFFFF"/>
                  </a:solidFill>
                </a:endParaRPr>
              </a:p>
            </p:txBody>
          </p:sp>
          <p:sp>
            <p:nvSpPr>
              <p:cNvPr id="44519" name="Freeform 455"/>
              <p:cNvSpPr>
                <a:spLocks/>
              </p:cNvSpPr>
              <p:nvPr/>
            </p:nvSpPr>
            <p:spPr bwMode="auto">
              <a:xfrm>
                <a:off x="3436" y="2910"/>
                <a:ext cx="103" cy="248"/>
              </a:xfrm>
              <a:custGeom>
                <a:avLst/>
                <a:gdLst>
                  <a:gd name="T0" fmla="*/ 0 w 309"/>
                  <a:gd name="T1" fmla="*/ 0 h 745"/>
                  <a:gd name="T2" fmla="*/ 0 w 309"/>
                  <a:gd name="T3" fmla="*/ 0 h 745"/>
                  <a:gd name="T4" fmla="*/ 0 w 309"/>
                  <a:gd name="T5" fmla="*/ 0 h 745"/>
                  <a:gd name="T6" fmla="*/ 0 w 309"/>
                  <a:gd name="T7" fmla="*/ 0 h 745"/>
                  <a:gd name="T8" fmla="*/ 0 w 309"/>
                  <a:gd name="T9" fmla="*/ 0 h 745"/>
                  <a:gd name="T10" fmla="*/ 0 w 309"/>
                  <a:gd name="T11" fmla="*/ 0 h 745"/>
                  <a:gd name="T12" fmla="*/ 0 w 309"/>
                  <a:gd name="T13" fmla="*/ 0 h 745"/>
                  <a:gd name="T14" fmla="*/ 0 w 309"/>
                  <a:gd name="T15" fmla="*/ 0 h 745"/>
                  <a:gd name="T16" fmla="*/ 0 w 309"/>
                  <a:gd name="T17" fmla="*/ 0 h 745"/>
                  <a:gd name="T18" fmla="*/ 0 w 309"/>
                  <a:gd name="T19" fmla="*/ 0 h 745"/>
                  <a:gd name="T20" fmla="*/ 0 w 309"/>
                  <a:gd name="T21" fmla="*/ 0 h 745"/>
                  <a:gd name="T22" fmla="*/ 0 w 309"/>
                  <a:gd name="T23" fmla="*/ 0 h 745"/>
                  <a:gd name="T24" fmla="*/ 0 w 309"/>
                  <a:gd name="T25" fmla="*/ 0 h 745"/>
                  <a:gd name="T26" fmla="*/ 0 w 309"/>
                  <a:gd name="T27" fmla="*/ 0 h 745"/>
                  <a:gd name="T28" fmla="*/ 0 w 309"/>
                  <a:gd name="T29" fmla="*/ 0 h 745"/>
                  <a:gd name="T30" fmla="*/ 0 w 309"/>
                  <a:gd name="T31" fmla="*/ 0 h 745"/>
                  <a:gd name="T32" fmla="*/ 0 w 309"/>
                  <a:gd name="T33" fmla="*/ 0 h 745"/>
                  <a:gd name="T34" fmla="*/ 0 w 309"/>
                  <a:gd name="T35" fmla="*/ 0 h 745"/>
                  <a:gd name="T36" fmla="*/ 0 w 309"/>
                  <a:gd name="T37" fmla="*/ 0 h 745"/>
                  <a:gd name="T38" fmla="*/ 0 w 309"/>
                  <a:gd name="T39" fmla="*/ 0 h 745"/>
                  <a:gd name="T40" fmla="*/ 0 w 309"/>
                  <a:gd name="T41" fmla="*/ 0 h 745"/>
                  <a:gd name="T42" fmla="*/ 0 w 309"/>
                  <a:gd name="T43" fmla="*/ 0 h 745"/>
                  <a:gd name="T44" fmla="*/ 0 w 309"/>
                  <a:gd name="T45" fmla="*/ 0 h 745"/>
                  <a:gd name="T46" fmla="*/ 0 w 309"/>
                  <a:gd name="T47" fmla="*/ 0 h 745"/>
                  <a:gd name="T48" fmla="*/ 0 w 309"/>
                  <a:gd name="T49" fmla="*/ 0 h 745"/>
                  <a:gd name="T50" fmla="*/ 0 w 309"/>
                  <a:gd name="T51" fmla="*/ 0 h 745"/>
                  <a:gd name="T52" fmla="*/ 0 w 309"/>
                  <a:gd name="T53" fmla="*/ 0 h 745"/>
                  <a:gd name="T54" fmla="*/ 0 w 309"/>
                  <a:gd name="T55" fmla="*/ 0 h 745"/>
                  <a:gd name="T56" fmla="*/ 0 w 309"/>
                  <a:gd name="T57" fmla="*/ 0 h 745"/>
                  <a:gd name="T58" fmla="*/ 0 w 309"/>
                  <a:gd name="T59" fmla="*/ 0 h 745"/>
                  <a:gd name="T60" fmla="*/ 0 w 309"/>
                  <a:gd name="T61" fmla="*/ 0 h 745"/>
                  <a:gd name="T62" fmla="*/ 0 w 309"/>
                  <a:gd name="T63" fmla="*/ 0 h 745"/>
                  <a:gd name="T64" fmla="*/ 0 w 309"/>
                  <a:gd name="T65" fmla="*/ 0 h 745"/>
                  <a:gd name="T66" fmla="*/ 0 w 309"/>
                  <a:gd name="T67" fmla="*/ 0 h 745"/>
                  <a:gd name="T68" fmla="*/ 0 w 309"/>
                  <a:gd name="T69" fmla="*/ 0 h 745"/>
                  <a:gd name="T70" fmla="*/ 0 w 309"/>
                  <a:gd name="T71" fmla="*/ 0 h 745"/>
                  <a:gd name="T72" fmla="*/ 0 w 309"/>
                  <a:gd name="T73" fmla="*/ 0 h 745"/>
                  <a:gd name="T74" fmla="*/ 0 w 309"/>
                  <a:gd name="T75" fmla="*/ 0 h 745"/>
                  <a:gd name="T76" fmla="*/ 0 w 309"/>
                  <a:gd name="T77" fmla="*/ 0 h 745"/>
                  <a:gd name="T78" fmla="*/ 0 w 309"/>
                  <a:gd name="T79" fmla="*/ 0 h 745"/>
                  <a:gd name="T80" fmla="*/ 0 w 309"/>
                  <a:gd name="T81" fmla="*/ 0 h 745"/>
                  <a:gd name="T82" fmla="*/ 0 w 309"/>
                  <a:gd name="T83" fmla="*/ 0 h 745"/>
                  <a:gd name="T84" fmla="*/ 0 w 309"/>
                  <a:gd name="T85" fmla="*/ 0 h 745"/>
                  <a:gd name="T86" fmla="*/ 0 w 309"/>
                  <a:gd name="T87" fmla="*/ 0 h 745"/>
                  <a:gd name="T88" fmla="*/ 0 w 309"/>
                  <a:gd name="T89" fmla="*/ 0 h 745"/>
                  <a:gd name="T90" fmla="*/ 0 w 309"/>
                  <a:gd name="T91" fmla="*/ 0 h 745"/>
                  <a:gd name="T92" fmla="*/ 0 w 309"/>
                  <a:gd name="T93" fmla="*/ 0 h 745"/>
                  <a:gd name="T94" fmla="*/ 0 w 309"/>
                  <a:gd name="T95" fmla="*/ 0 h 745"/>
                  <a:gd name="T96" fmla="*/ 0 w 309"/>
                  <a:gd name="T97" fmla="*/ 0 h 745"/>
                  <a:gd name="T98" fmla="*/ 0 w 309"/>
                  <a:gd name="T99" fmla="*/ 0 h 745"/>
                  <a:gd name="T100" fmla="*/ 0 w 309"/>
                  <a:gd name="T101" fmla="*/ 0 h 745"/>
                  <a:gd name="T102" fmla="*/ 0 w 309"/>
                  <a:gd name="T103" fmla="*/ 0 h 745"/>
                  <a:gd name="T104" fmla="*/ 0 w 309"/>
                  <a:gd name="T105" fmla="*/ 0 h 745"/>
                  <a:gd name="T106" fmla="*/ 0 w 309"/>
                  <a:gd name="T107" fmla="*/ 0 h 7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
                  <a:gd name="T163" fmla="*/ 0 h 745"/>
                  <a:gd name="T164" fmla="*/ 309 w 309"/>
                  <a:gd name="T165" fmla="*/ 745 h 7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 h="745">
                    <a:moveTo>
                      <a:pt x="256" y="520"/>
                    </a:moveTo>
                    <a:lnTo>
                      <a:pt x="258" y="493"/>
                    </a:lnTo>
                    <a:lnTo>
                      <a:pt x="266" y="472"/>
                    </a:lnTo>
                    <a:lnTo>
                      <a:pt x="299" y="422"/>
                    </a:lnTo>
                    <a:lnTo>
                      <a:pt x="309" y="375"/>
                    </a:lnTo>
                    <a:lnTo>
                      <a:pt x="302" y="354"/>
                    </a:lnTo>
                    <a:lnTo>
                      <a:pt x="309" y="338"/>
                    </a:lnTo>
                    <a:lnTo>
                      <a:pt x="305" y="213"/>
                    </a:lnTo>
                    <a:lnTo>
                      <a:pt x="280" y="165"/>
                    </a:lnTo>
                    <a:lnTo>
                      <a:pt x="282" y="132"/>
                    </a:lnTo>
                    <a:lnTo>
                      <a:pt x="293" y="85"/>
                    </a:lnTo>
                    <a:lnTo>
                      <a:pt x="287" y="31"/>
                    </a:lnTo>
                    <a:lnTo>
                      <a:pt x="290" y="21"/>
                    </a:lnTo>
                    <a:lnTo>
                      <a:pt x="270" y="0"/>
                    </a:lnTo>
                    <a:lnTo>
                      <a:pt x="248" y="6"/>
                    </a:lnTo>
                    <a:lnTo>
                      <a:pt x="248" y="25"/>
                    </a:lnTo>
                    <a:lnTo>
                      <a:pt x="251" y="46"/>
                    </a:lnTo>
                    <a:lnTo>
                      <a:pt x="240" y="60"/>
                    </a:lnTo>
                    <a:lnTo>
                      <a:pt x="245" y="70"/>
                    </a:lnTo>
                    <a:lnTo>
                      <a:pt x="240" y="84"/>
                    </a:lnTo>
                    <a:lnTo>
                      <a:pt x="251" y="120"/>
                    </a:lnTo>
                    <a:lnTo>
                      <a:pt x="247" y="131"/>
                    </a:lnTo>
                    <a:lnTo>
                      <a:pt x="238" y="133"/>
                    </a:lnTo>
                    <a:lnTo>
                      <a:pt x="240" y="142"/>
                    </a:lnTo>
                    <a:lnTo>
                      <a:pt x="227" y="145"/>
                    </a:lnTo>
                    <a:lnTo>
                      <a:pt x="211" y="125"/>
                    </a:lnTo>
                    <a:lnTo>
                      <a:pt x="181" y="125"/>
                    </a:lnTo>
                    <a:lnTo>
                      <a:pt x="160" y="145"/>
                    </a:lnTo>
                    <a:lnTo>
                      <a:pt x="157" y="153"/>
                    </a:lnTo>
                    <a:lnTo>
                      <a:pt x="146" y="161"/>
                    </a:lnTo>
                    <a:lnTo>
                      <a:pt x="134" y="160"/>
                    </a:lnTo>
                    <a:lnTo>
                      <a:pt x="107" y="167"/>
                    </a:lnTo>
                    <a:lnTo>
                      <a:pt x="100" y="172"/>
                    </a:lnTo>
                    <a:lnTo>
                      <a:pt x="85" y="175"/>
                    </a:lnTo>
                    <a:lnTo>
                      <a:pt x="81" y="189"/>
                    </a:lnTo>
                    <a:lnTo>
                      <a:pt x="71" y="193"/>
                    </a:lnTo>
                    <a:lnTo>
                      <a:pt x="61" y="183"/>
                    </a:lnTo>
                    <a:lnTo>
                      <a:pt x="57" y="185"/>
                    </a:lnTo>
                    <a:lnTo>
                      <a:pt x="54" y="204"/>
                    </a:lnTo>
                    <a:lnTo>
                      <a:pt x="44" y="213"/>
                    </a:lnTo>
                    <a:lnTo>
                      <a:pt x="35" y="235"/>
                    </a:lnTo>
                    <a:lnTo>
                      <a:pt x="32" y="257"/>
                    </a:lnTo>
                    <a:lnTo>
                      <a:pt x="23" y="257"/>
                    </a:lnTo>
                    <a:lnTo>
                      <a:pt x="12" y="274"/>
                    </a:lnTo>
                    <a:lnTo>
                      <a:pt x="2" y="277"/>
                    </a:lnTo>
                    <a:lnTo>
                      <a:pt x="9" y="297"/>
                    </a:lnTo>
                    <a:lnTo>
                      <a:pt x="20" y="293"/>
                    </a:lnTo>
                    <a:lnTo>
                      <a:pt x="23" y="314"/>
                    </a:lnTo>
                    <a:lnTo>
                      <a:pt x="35" y="315"/>
                    </a:lnTo>
                    <a:lnTo>
                      <a:pt x="41" y="329"/>
                    </a:lnTo>
                    <a:lnTo>
                      <a:pt x="0" y="343"/>
                    </a:lnTo>
                    <a:lnTo>
                      <a:pt x="10" y="353"/>
                    </a:lnTo>
                    <a:lnTo>
                      <a:pt x="7" y="381"/>
                    </a:lnTo>
                    <a:lnTo>
                      <a:pt x="32" y="407"/>
                    </a:lnTo>
                    <a:lnTo>
                      <a:pt x="38" y="406"/>
                    </a:lnTo>
                    <a:lnTo>
                      <a:pt x="44" y="411"/>
                    </a:lnTo>
                    <a:lnTo>
                      <a:pt x="49" y="433"/>
                    </a:lnTo>
                    <a:lnTo>
                      <a:pt x="36" y="443"/>
                    </a:lnTo>
                    <a:lnTo>
                      <a:pt x="31" y="453"/>
                    </a:lnTo>
                    <a:lnTo>
                      <a:pt x="32" y="461"/>
                    </a:lnTo>
                    <a:lnTo>
                      <a:pt x="6" y="467"/>
                    </a:lnTo>
                    <a:lnTo>
                      <a:pt x="20" y="483"/>
                    </a:lnTo>
                    <a:lnTo>
                      <a:pt x="15" y="500"/>
                    </a:lnTo>
                    <a:lnTo>
                      <a:pt x="44" y="495"/>
                    </a:lnTo>
                    <a:lnTo>
                      <a:pt x="58" y="489"/>
                    </a:lnTo>
                    <a:lnTo>
                      <a:pt x="71" y="497"/>
                    </a:lnTo>
                    <a:lnTo>
                      <a:pt x="64" y="518"/>
                    </a:lnTo>
                    <a:lnTo>
                      <a:pt x="57" y="518"/>
                    </a:lnTo>
                    <a:lnTo>
                      <a:pt x="61" y="532"/>
                    </a:lnTo>
                    <a:lnTo>
                      <a:pt x="54" y="539"/>
                    </a:lnTo>
                    <a:lnTo>
                      <a:pt x="46" y="538"/>
                    </a:lnTo>
                    <a:lnTo>
                      <a:pt x="44" y="556"/>
                    </a:lnTo>
                    <a:lnTo>
                      <a:pt x="28" y="557"/>
                    </a:lnTo>
                    <a:lnTo>
                      <a:pt x="26" y="568"/>
                    </a:lnTo>
                    <a:lnTo>
                      <a:pt x="35" y="571"/>
                    </a:lnTo>
                    <a:lnTo>
                      <a:pt x="39" y="577"/>
                    </a:lnTo>
                    <a:lnTo>
                      <a:pt x="55" y="575"/>
                    </a:lnTo>
                    <a:lnTo>
                      <a:pt x="61" y="583"/>
                    </a:lnTo>
                    <a:lnTo>
                      <a:pt x="72" y="582"/>
                    </a:lnTo>
                    <a:lnTo>
                      <a:pt x="78" y="595"/>
                    </a:lnTo>
                    <a:lnTo>
                      <a:pt x="98" y="596"/>
                    </a:lnTo>
                    <a:lnTo>
                      <a:pt x="87" y="610"/>
                    </a:lnTo>
                    <a:lnTo>
                      <a:pt x="58" y="627"/>
                    </a:lnTo>
                    <a:lnTo>
                      <a:pt x="64" y="640"/>
                    </a:lnTo>
                    <a:lnTo>
                      <a:pt x="61" y="647"/>
                    </a:lnTo>
                    <a:lnTo>
                      <a:pt x="68" y="657"/>
                    </a:lnTo>
                    <a:lnTo>
                      <a:pt x="75" y="658"/>
                    </a:lnTo>
                    <a:lnTo>
                      <a:pt x="75" y="671"/>
                    </a:lnTo>
                    <a:lnTo>
                      <a:pt x="93" y="679"/>
                    </a:lnTo>
                    <a:lnTo>
                      <a:pt x="101" y="686"/>
                    </a:lnTo>
                    <a:lnTo>
                      <a:pt x="114" y="693"/>
                    </a:lnTo>
                    <a:lnTo>
                      <a:pt x="142" y="696"/>
                    </a:lnTo>
                    <a:lnTo>
                      <a:pt x="147" y="711"/>
                    </a:lnTo>
                    <a:lnTo>
                      <a:pt x="160" y="708"/>
                    </a:lnTo>
                    <a:lnTo>
                      <a:pt x="157" y="736"/>
                    </a:lnTo>
                    <a:lnTo>
                      <a:pt x="170" y="738"/>
                    </a:lnTo>
                    <a:lnTo>
                      <a:pt x="186" y="745"/>
                    </a:lnTo>
                    <a:lnTo>
                      <a:pt x="202" y="724"/>
                    </a:lnTo>
                    <a:lnTo>
                      <a:pt x="191" y="724"/>
                    </a:lnTo>
                    <a:lnTo>
                      <a:pt x="196" y="708"/>
                    </a:lnTo>
                    <a:lnTo>
                      <a:pt x="204" y="704"/>
                    </a:lnTo>
                    <a:lnTo>
                      <a:pt x="214" y="664"/>
                    </a:lnTo>
                    <a:lnTo>
                      <a:pt x="237" y="646"/>
                    </a:lnTo>
                    <a:lnTo>
                      <a:pt x="228" y="643"/>
                    </a:lnTo>
                    <a:lnTo>
                      <a:pt x="217" y="643"/>
                    </a:lnTo>
                    <a:lnTo>
                      <a:pt x="220" y="631"/>
                    </a:lnTo>
                    <a:lnTo>
                      <a:pt x="241" y="618"/>
                    </a:lnTo>
                    <a:lnTo>
                      <a:pt x="248" y="607"/>
                    </a:lnTo>
                    <a:lnTo>
                      <a:pt x="256" y="52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20" name="Freeform 456"/>
              <p:cNvSpPr>
                <a:spLocks/>
              </p:cNvSpPr>
              <p:nvPr/>
            </p:nvSpPr>
            <p:spPr bwMode="auto">
              <a:xfrm>
                <a:off x="3591" y="2929"/>
                <a:ext cx="33" cy="21"/>
              </a:xfrm>
              <a:custGeom>
                <a:avLst/>
                <a:gdLst>
                  <a:gd name="T0" fmla="*/ 0 w 99"/>
                  <a:gd name="T1" fmla="*/ 0 h 64"/>
                  <a:gd name="T2" fmla="*/ 0 w 99"/>
                  <a:gd name="T3" fmla="*/ 0 h 64"/>
                  <a:gd name="T4" fmla="*/ 0 w 99"/>
                  <a:gd name="T5" fmla="*/ 0 h 64"/>
                  <a:gd name="T6" fmla="*/ 0 w 99"/>
                  <a:gd name="T7" fmla="*/ 0 h 64"/>
                  <a:gd name="T8" fmla="*/ 0 w 99"/>
                  <a:gd name="T9" fmla="*/ 0 h 64"/>
                  <a:gd name="T10" fmla="*/ 0 w 99"/>
                  <a:gd name="T11" fmla="*/ 0 h 64"/>
                  <a:gd name="T12" fmla="*/ 0 w 99"/>
                  <a:gd name="T13" fmla="*/ 0 h 64"/>
                  <a:gd name="T14" fmla="*/ 0 w 99"/>
                  <a:gd name="T15" fmla="*/ 0 h 64"/>
                  <a:gd name="T16" fmla="*/ 0 w 99"/>
                  <a:gd name="T17" fmla="*/ 0 h 64"/>
                  <a:gd name="T18" fmla="*/ 0 w 99"/>
                  <a:gd name="T19" fmla="*/ 0 h 64"/>
                  <a:gd name="T20" fmla="*/ 0 w 99"/>
                  <a:gd name="T21" fmla="*/ 0 h 64"/>
                  <a:gd name="T22" fmla="*/ 0 w 99"/>
                  <a:gd name="T23" fmla="*/ 0 h 64"/>
                  <a:gd name="T24" fmla="*/ 0 w 99"/>
                  <a:gd name="T25" fmla="*/ 0 h 64"/>
                  <a:gd name="T26" fmla="*/ 0 w 99"/>
                  <a:gd name="T27" fmla="*/ 0 h 64"/>
                  <a:gd name="T28" fmla="*/ 0 w 99"/>
                  <a:gd name="T29" fmla="*/ 0 h 64"/>
                  <a:gd name="T30" fmla="*/ 0 w 99"/>
                  <a:gd name="T31" fmla="*/ 0 h 64"/>
                  <a:gd name="T32" fmla="*/ 0 w 99"/>
                  <a:gd name="T33" fmla="*/ 0 h 64"/>
                  <a:gd name="T34" fmla="*/ 0 w 99"/>
                  <a:gd name="T35" fmla="*/ 0 h 64"/>
                  <a:gd name="T36" fmla="*/ 0 w 99"/>
                  <a:gd name="T37" fmla="*/ 0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64"/>
                  <a:gd name="T59" fmla="*/ 99 w 99"/>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64">
                    <a:moveTo>
                      <a:pt x="0" y="43"/>
                    </a:moveTo>
                    <a:lnTo>
                      <a:pt x="3" y="33"/>
                    </a:lnTo>
                    <a:lnTo>
                      <a:pt x="10" y="24"/>
                    </a:lnTo>
                    <a:lnTo>
                      <a:pt x="21" y="22"/>
                    </a:lnTo>
                    <a:lnTo>
                      <a:pt x="42" y="28"/>
                    </a:lnTo>
                    <a:lnTo>
                      <a:pt x="47" y="20"/>
                    </a:lnTo>
                    <a:lnTo>
                      <a:pt x="57" y="15"/>
                    </a:lnTo>
                    <a:lnTo>
                      <a:pt x="68" y="18"/>
                    </a:lnTo>
                    <a:lnTo>
                      <a:pt x="86" y="3"/>
                    </a:lnTo>
                    <a:lnTo>
                      <a:pt x="99" y="0"/>
                    </a:lnTo>
                    <a:lnTo>
                      <a:pt x="99" y="36"/>
                    </a:lnTo>
                    <a:lnTo>
                      <a:pt x="92" y="46"/>
                    </a:lnTo>
                    <a:lnTo>
                      <a:pt x="96" y="61"/>
                    </a:lnTo>
                    <a:lnTo>
                      <a:pt x="86" y="64"/>
                    </a:lnTo>
                    <a:lnTo>
                      <a:pt x="72" y="49"/>
                    </a:lnTo>
                    <a:lnTo>
                      <a:pt x="42" y="61"/>
                    </a:lnTo>
                    <a:lnTo>
                      <a:pt x="11" y="57"/>
                    </a:lnTo>
                    <a:lnTo>
                      <a:pt x="4" y="53"/>
                    </a:lnTo>
                    <a:lnTo>
                      <a:pt x="0" y="43"/>
                    </a:lnTo>
                    <a:close/>
                  </a:path>
                </a:pathLst>
              </a:custGeom>
              <a:solidFill>
                <a:srgbClr val="FF9830"/>
              </a:solidFill>
              <a:ln w="0">
                <a:solidFill>
                  <a:schemeClr val="tx1"/>
                </a:solidFill>
                <a:round/>
                <a:headEnd/>
                <a:tailEnd/>
              </a:ln>
            </p:spPr>
            <p:txBody>
              <a:bodyPr/>
              <a:lstStyle/>
              <a:p>
                <a:endParaRPr lang="tr-TR">
                  <a:solidFill>
                    <a:srgbClr val="FFFFFF"/>
                  </a:solidFill>
                </a:endParaRPr>
              </a:p>
            </p:txBody>
          </p:sp>
          <p:sp>
            <p:nvSpPr>
              <p:cNvPr id="44521" name="Freeform 457"/>
              <p:cNvSpPr>
                <a:spLocks/>
              </p:cNvSpPr>
              <p:nvPr/>
            </p:nvSpPr>
            <p:spPr bwMode="auto">
              <a:xfrm>
                <a:off x="3821" y="3613"/>
                <a:ext cx="316" cy="248"/>
              </a:xfrm>
              <a:custGeom>
                <a:avLst/>
                <a:gdLst>
                  <a:gd name="T0" fmla="*/ 0 w 948"/>
                  <a:gd name="T1" fmla="*/ 0 h 744"/>
                  <a:gd name="T2" fmla="*/ 0 w 948"/>
                  <a:gd name="T3" fmla="*/ 0 h 744"/>
                  <a:gd name="T4" fmla="*/ 0 w 948"/>
                  <a:gd name="T5" fmla="*/ 0 h 744"/>
                  <a:gd name="T6" fmla="*/ 0 w 948"/>
                  <a:gd name="T7" fmla="*/ 0 h 744"/>
                  <a:gd name="T8" fmla="*/ 0 w 948"/>
                  <a:gd name="T9" fmla="*/ 0 h 744"/>
                  <a:gd name="T10" fmla="*/ 0 w 948"/>
                  <a:gd name="T11" fmla="*/ 0 h 744"/>
                  <a:gd name="T12" fmla="*/ 0 w 948"/>
                  <a:gd name="T13" fmla="*/ 0 h 744"/>
                  <a:gd name="T14" fmla="*/ 0 w 948"/>
                  <a:gd name="T15" fmla="*/ 0 h 744"/>
                  <a:gd name="T16" fmla="*/ 0 w 948"/>
                  <a:gd name="T17" fmla="*/ 0 h 744"/>
                  <a:gd name="T18" fmla="*/ 0 w 948"/>
                  <a:gd name="T19" fmla="*/ 0 h 744"/>
                  <a:gd name="T20" fmla="*/ 0 w 948"/>
                  <a:gd name="T21" fmla="*/ 0 h 744"/>
                  <a:gd name="T22" fmla="*/ 0 w 948"/>
                  <a:gd name="T23" fmla="*/ 0 h 744"/>
                  <a:gd name="T24" fmla="*/ 0 w 948"/>
                  <a:gd name="T25" fmla="*/ 0 h 744"/>
                  <a:gd name="T26" fmla="*/ 0 w 948"/>
                  <a:gd name="T27" fmla="*/ 0 h 744"/>
                  <a:gd name="T28" fmla="*/ 0 w 948"/>
                  <a:gd name="T29" fmla="*/ 0 h 744"/>
                  <a:gd name="T30" fmla="*/ 0 w 948"/>
                  <a:gd name="T31" fmla="*/ 0 h 744"/>
                  <a:gd name="T32" fmla="*/ 0 w 948"/>
                  <a:gd name="T33" fmla="*/ 0 h 744"/>
                  <a:gd name="T34" fmla="*/ 0 w 948"/>
                  <a:gd name="T35" fmla="*/ 0 h 744"/>
                  <a:gd name="T36" fmla="*/ 0 w 948"/>
                  <a:gd name="T37" fmla="*/ 0 h 744"/>
                  <a:gd name="T38" fmla="*/ 0 w 948"/>
                  <a:gd name="T39" fmla="*/ 0 h 744"/>
                  <a:gd name="T40" fmla="*/ 0 w 948"/>
                  <a:gd name="T41" fmla="*/ 0 h 744"/>
                  <a:gd name="T42" fmla="*/ 0 w 948"/>
                  <a:gd name="T43" fmla="*/ 0 h 744"/>
                  <a:gd name="T44" fmla="*/ 0 w 948"/>
                  <a:gd name="T45" fmla="*/ 0 h 744"/>
                  <a:gd name="T46" fmla="*/ 0 w 948"/>
                  <a:gd name="T47" fmla="*/ 0 h 744"/>
                  <a:gd name="T48" fmla="*/ 0 w 948"/>
                  <a:gd name="T49" fmla="*/ 0 h 744"/>
                  <a:gd name="T50" fmla="*/ 0 w 948"/>
                  <a:gd name="T51" fmla="*/ 0 h 744"/>
                  <a:gd name="T52" fmla="*/ 0 w 948"/>
                  <a:gd name="T53" fmla="*/ 0 h 744"/>
                  <a:gd name="T54" fmla="*/ 0 w 948"/>
                  <a:gd name="T55" fmla="*/ 0 h 744"/>
                  <a:gd name="T56" fmla="*/ 0 w 948"/>
                  <a:gd name="T57" fmla="*/ 0 h 744"/>
                  <a:gd name="T58" fmla="*/ 0 w 948"/>
                  <a:gd name="T59" fmla="*/ 0 h 744"/>
                  <a:gd name="T60" fmla="*/ 0 w 948"/>
                  <a:gd name="T61" fmla="*/ 0 h 744"/>
                  <a:gd name="T62" fmla="*/ 0 w 948"/>
                  <a:gd name="T63" fmla="*/ 0 h 744"/>
                  <a:gd name="T64" fmla="*/ 0 w 948"/>
                  <a:gd name="T65" fmla="*/ 0 h 744"/>
                  <a:gd name="T66" fmla="*/ 0 w 948"/>
                  <a:gd name="T67" fmla="*/ 0 h 744"/>
                  <a:gd name="T68" fmla="*/ 0 w 948"/>
                  <a:gd name="T69" fmla="*/ 0 h 744"/>
                  <a:gd name="T70" fmla="*/ 0 w 948"/>
                  <a:gd name="T71" fmla="*/ 0 h 744"/>
                  <a:gd name="T72" fmla="*/ 0 w 948"/>
                  <a:gd name="T73" fmla="*/ 0 h 744"/>
                  <a:gd name="T74" fmla="*/ 0 w 948"/>
                  <a:gd name="T75" fmla="*/ 0 h 744"/>
                  <a:gd name="T76" fmla="*/ 0 w 948"/>
                  <a:gd name="T77" fmla="*/ 0 h 744"/>
                  <a:gd name="T78" fmla="*/ 0 w 948"/>
                  <a:gd name="T79" fmla="*/ 0 h 744"/>
                  <a:gd name="T80" fmla="*/ 0 w 948"/>
                  <a:gd name="T81" fmla="*/ 0 h 744"/>
                  <a:gd name="T82" fmla="*/ 0 w 948"/>
                  <a:gd name="T83" fmla="*/ 0 h 744"/>
                  <a:gd name="T84" fmla="*/ 0 w 948"/>
                  <a:gd name="T85" fmla="*/ 0 h 744"/>
                  <a:gd name="T86" fmla="*/ 0 w 948"/>
                  <a:gd name="T87" fmla="*/ 0 h 744"/>
                  <a:gd name="T88" fmla="*/ 0 w 948"/>
                  <a:gd name="T89" fmla="*/ 0 h 744"/>
                  <a:gd name="T90" fmla="*/ 0 w 948"/>
                  <a:gd name="T91" fmla="*/ 0 h 744"/>
                  <a:gd name="T92" fmla="*/ 0 w 948"/>
                  <a:gd name="T93" fmla="*/ 0 h 744"/>
                  <a:gd name="T94" fmla="*/ 0 w 948"/>
                  <a:gd name="T95" fmla="*/ 0 h 744"/>
                  <a:gd name="T96" fmla="*/ 0 w 948"/>
                  <a:gd name="T97" fmla="*/ 0 h 744"/>
                  <a:gd name="T98" fmla="*/ 0 w 948"/>
                  <a:gd name="T99" fmla="*/ 0 h 744"/>
                  <a:gd name="T100" fmla="*/ 0 w 948"/>
                  <a:gd name="T101" fmla="*/ 0 h 744"/>
                  <a:gd name="T102" fmla="*/ 0 w 948"/>
                  <a:gd name="T103" fmla="*/ 0 h 744"/>
                  <a:gd name="T104" fmla="*/ 0 w 948"/>
                  <a:gd name="T105" fmla="*/ 0 h 744"/>
                  <a:gd name="T106" fmla="*/ 0 w 948"/>
                  <a:gd name="T107" fmla="*/ 0 h 744"/>
                  <a:gd name="T108" fmla="*/ 0 w 948"/>
                  <a:gd name="T109" fmla="*/ 0 h 744"/>
                  <a:gd name="T110" fmla="*/ 0 w 948"/>
                  <a:gd name="T111" fmla="*/ 0 h 744"/>
                  <a:gd name="T112" fmla="*/ 0 w 948"/>
                  <a:gd name="T113" fmla="*/ 0 h 744"/>
                  <a:gd name="T114" fmla="*/ 0 w 948"/>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48"/>
                  <a:gd name="T175" fmla="*/ 0 h 744"/>
                  <a:gd name="T176" fmla="*/ 948 w 948"/>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48" h="744">
                    <a:moveTo>
                      <a:pt x="166" y="120"/>
                    </a:moveTo>
                    <a:lnTo>
                      <a:pt x="176" y="107"/>
                    </a:lnTo>
                    <a:lnTo>
                      <a:pt x="188" y="100"/>
                    </a:lnTo>
                    <a:lnTo>
                      <a:pt x="185" y="81"/>
                    </a:lnTo>
                    <a:lnTo>
                      <a:pt x="186" y="63"/>
                    </a:lnTo>
                    <a:lnTo>
                      <a:pt x="182" y="49"/>
                    </a:lnTo>
                    <a:lnTo>
                      <a:pt x="188" y="43"/>
                    </a:lnTo>
                    <a:lnTo>
                      <a:pt x="212" y="47"/>
                    </a:lnTo>
                    <a:lnTo>
                      <a:pt x="224" y="43"/>
                    </a:lnTo>
                    <a:lnTo>
                      <a:pt x="235" y="33"/>
                    </a:lnTo>
                    <a:lnTo>
                      <a:pt x="247" y="29"/>
                    </a:lnTo>
                    <a:lnTo>
                      <a:pt x="257" y="31"/>
                    </a:lnTo>
                    <a:lnTo>
                      <a:pt x="260" y="45"/>
                    </a:lnTo>
                    <a:lnTo>
                      <a:pt x="271" y="61"/>
                    </a:lnTo>
                    <a:lnTo>
                      <a:pt x="274" y="72"/>
                    </a:lnTo>
                    <a:lnTo>
                      <a:pt x="281" y="85"/>
                    </a:lnTo>
                    <a:lnTo>
                      <a:pt x="293" y="92"/>
                    </a:lnTo>
                    <a:lnTo>
                      <a:pt x="322" y="86"/>
                    </a:lnTo>
                    <a:lnTo>
                      <a:pt x="328" y="97"/>
                    </a:lnTo>
                    <a:lnTo>
                      <a:pt x="328" y="107"/>
                    </a:lnTo>
                    <a:lnTo>
                      <a:pt x="348" y="122"/>
                    </a:lnTo>
                    <a:lnTo>
                      <a:pt x="358" y="138"/>
                    </a:lnTo>
                    <a:lnTo>
                      <a:pt x="374" y="150"/>
                    </a:lnTo>
                    <a:lnTo>
                      <a:pt x="395" y="151"/>
                    </a:lnTo>
                    <a:lnTo>
                      <a:pt x="420" y="143"/>
                    </a:lnTo>
                    <a:lnTo>
                      <a:pt x="447" y="129"/>
                    </a:lnTo>
                    <a:lnTo>
                      <a:pt x="462" y="126"/>
                    </a:lnTo>
                    <a:lnTo>
                      <a:pt x="509" y="126"/>
                    </a:lnTo>
                    <a:lnTo>
                      <a:pt x="542" y="131"/>
                    </a:lnTo>
                    <a:lnTo>
                      <a:pt x="561" y="132"/>
                    </a:lnTo>
                    <a:lnTo>
                      <a:pt x="577" y="129"/>
                    </a:lnTo>
                    <a:lnTo>
                      <a:pt x="587" y="124"/>
                    </a:lnTo>
                    <a:lnTo>
                      <a:pt x="602" y="124"/>
                    </a:lnTo>
                    <a:lnTo>
                      <a:pt x="615" y="120"/>
                    </a:lnTo>
                    <a:lnTo>
                      <a:pt x="632" y="111"/>
                    </a:lnTo>
                    <a:lnTo>
                      <a:pt x="672" y="68"/>
                    </a:lnTo>
                    <a:lnTo>
                      <a:pt x="682" y="63"/>
                    </a:lnTo>
                    <a:lnTo>
                      <a:pt x="701" y="63"/>
                    </a:lnTo>
                    <a:lnTo>
                      <a:pt x="730" y="49"/>
                    </a:lnTo>
                    <a:lnTo>
                      <a:pt x="737" y="49"/>
                    </a:lnTo>
                    <a:lnTo>
                      <a:pt x="747" y="61"/>
                    </a:lnTo>
                    <a:lnTo>
                      <a:pt x="763" y="64"/>
                    </a:lnTo>
                    <a:lnTo>
                      <a:pt x="773" y="72"/>
                    </a:lnTo>
                    <a:lnTo>
                      <a:pt x="783" y="74"/>
                    </a:lnTo>
                    <a:lnTo>
                      <a:pt x="806" y="58"/>
                    </a:lnTo>
                    <a:lnTo>
                      <a:pt x="814" y="46"/>
                    </a:lnTo>
                    <a:lnTo>
                      <a:pt x="818" y="29"/>
                    </a:lnTo>
                    <a:lnTo>
                      <a:pt x="818" y="17"/>
                    </a:lnTo>
                    <a:lnTo>
                      <a:pt x="824" y="13"/>
                    </a:lnTo>
                    <a:lnTo>
                      <a:pt x="828" y="21"/>
                    </a:lnTo>
                    <a:lnTo>
                      <a:pt x="827" y="36"/>
                    </a:lnTo>
                    <a:lnTo>
                      <a:pt x="832" y="46"/>
                    </a:lnTo>
                    <a:lnTo>
                      <a:pt x="851" y="39"/>
                    </a:lnTo>
                    <a:lnTo>
                      <a:pt x="900" y="4"/>
                    </a:lnTo>
                    <a:lnTo>
                      <a:pt x="913" y="0"/>
                    </a:lnTo>
                    <a:lnTo>
                      <a:pt x="948" y="17"/>
                    </a:lnTo>
                    <a:lnTo>
                      <a:pt x="939" y="26"/>
                    </a:lnTo>
                    <a:lnTo>
                      <a:pt x="917" y="31"/>
                    </a:lnTo>
                    <a:lnTo>
                      <a:pt x="916" y="50"/>
                    </a:lnTo>
                    <a:lnTo>
                      <a:pt x="863" y="158"/>
                    </a:lnTo>
                    <a:lnTo>
                      <a:pt x="850" y="204"/>
                    </a:lnTo>
                    <a:lnTo>
                      <a:pt x="834" y="226"/>
                    </a:lnTo>
                    <a:lnTo>
                      <a:pt x="825" y="239"/>
                    </a:lnTo>
                    <a:lnTo>
                      <a:pt x="819" y="251"/>
                    </a:lnTo>
                    <a:lnTo>
                      <a:pt x="819" y="268"/>
                    </a:lnTo>
                    <a:lnTo>
                      <a:pt x="818" y="281"/>
                    </a:lnTo>
                    <a:lnTo>
                      <a:pt x="809" y="295"/>
                    </a:lnTo>
                    <a:lnTo>
                      <a:pt x="802" y="303"/>
                    </a:lnTo>
                    <a:lnTo>
                      <a:pt x="804" y="332"/>
                    </a:lnTo>
                    <a:lnTo>
                      <a:pt x="786" y="349"/>
                    </a:lnTo>
                    <a:lnTo>
                      <a:pt x="782" y="360"/>
                    </a:lnTo>
                    <a:lnTo>
                      <a:pt x="780" y="371"/>
                    </a:lnTo>
                    <a:lnTo>
                      <a:pt x="783" y="413"/>
                    </a:lnTo>
                    <a:lnTo>
                      <a:pt x="783" y="429"/>
                    </a:lnTo>
                    <a:lnTo>
                      <a:pt x="793" y="436"/>
                    </a:lnTo>
                    <a:lnTo>
                      <a:pt x="795" y="447"/>
                    </a:lnTo>
                    <a:lnTo>
                      <a:pt x="801" y="454"/>
                    </a:lnTo>
                    <a:lnTo>
                      <a:pt x="811" y="446"/>
                    </a:lnTo>
                    <a:lnTo>
                      <a:pt x="814" y="447"/>
                    </a:lnTo>
                    <a:lnTo>
                      <a:pt x="827" y="469"/>
                    </a:lnTo>
                    <a:lnTo>
                      <a:pt x="828" y="479"/>
                    </a:lnTo>
                    <a:lnTo>
                      <a:pt x="811" y="481"/>
                    </a:lnTo>
                    <a:lnTo>
                      <a:pt x="808" y="500"/>
                    </a:lnTo>
                    <a:lnTo>
                      <a:pt x="819" y="503"/>
                    </a:lnTo>
                    <a:lnTo>
                      <a:pt x="819" y="517"/>
                    </a:lnTo>
                    <a:lnTo>
                      <a:pt x="825" y="524"/>
                    </a:lnTo>
                    <a:lnTo>
                      <a:pt x="834" y="539"/>
                    </a:lnTo>
                    <a:lnTo>
                      <a:pt x="837" y="560"/>
                    </a:lnTo>
                    <a:lnTo>
                      <a:pt x="842" y="567"/>
                    </a:lnTo>
                    <a:lnTo>
                      <a:pt x="847" y="561"/>
                    </a:lnTo>
                    <a:lnTo>
                      <a:pt x="860" y="576"/>
                    </a:lnTo>
                    <a:lnTo>
                      <a:pt x="858" y="588"/>
                    </a:lnTo>
                    <a:lnTo>
                      <a:pt x="842" y="585"/>
                    </a:lnTo>
                    <a:lnTo>
                      <a:pt x="832" y="586"/>
                    </a:lnTo>
                    <a:lnTo>
                      <a:pt x="832" y="597"/>
                    </a:lnTo>
                    <a:lnTo>
                      <a:pt x="814" y="607"/>
                    </a:lnTo>
                    <a:lnTo>
                      <a:pt x="792" y="633"/>
                    </a:lnTo>
                    <a:lnTo>
                      <a:pt x="791" y="646"/>
                    </a:lnTo>
                    <a:lnTo>
                      <a:pt x="778" y="685"/>
                    </a:lnTo>
                    <a:lnTo>
                      <a:pt x="780" y="713"/>
                    </a:lnTo>
                    <a:lnTo>
                      <a:pt x="785" y="719"/>
                    </a:lnTo>
                    <a:lnTo>
                      <a:pt x="786" y="738"/>
                    </a:lnTo>
                    <a:lnTo>
                      <a:pt x="780" y="744"/>
                    </a:lnTo>
                    <a:lnTo>
                      <a:pt x="760" y="738"/>
                    </a:lnTo>
                    <a:lnTo>
                      <a:pt x="752" y="729"/>
                    </a:lnTo>
                    <a:lnTo>
                      <a:pt x="739" y="732"/>
                    </a:lnTo>
                    <a:lnTo>
                      <a:pt x="717" y="715"/>
                    </a:lnTo>
                    <a:lnTo>
                      <a:pt x="704" y="713"/>
                    </a:lnTo>
                    <a:lnTo>
                      <a:pt x="682" y="714"/>
                    </a:lnTo>
                    <a:lnTo>
                      <a:pt x="671" y="710"/>
                    </a:lnTo>
                    <a:lnTo>
                      <a:pt x="662" y="713"/>
                    </a:lnTo>
                    <a:lnTo>
                      <a:pt x="643" y="692"/>
                    </a:lnTo>
                    <a:lnTo>
                      <a:pt x="630" y="685"/>
                    </a:lnTo>
                    <a:lnTo>
                      <a:pt x="609" y="679"/>
                    </a:lnTo>
                    <a:lnTo>
                      <a:pt x="602" y="674"/>
                    </a:lnTo>
                    <a:lnTo>
                      <a:pt x="587" y="628"/>
                    </a:lnTo>
                    <a:lnTo>
                      <a:pt x="568" y="599"/>
                    </a:lnTo>
                    <a:lnTo>
                      <a:pt x="548" y="579"/>
                    </a:lnTo>
                    <a:lnTo>
                      <a:pt x="519" y="553"/>
                    </a:lnTo>
                    <a:lnTo>
                      <a:pt x="490" y="535"/>
                    </a:lnTo>
                    <a:lnTo>
                      <a:pt x="459" y="540"/>
                    </a:lnTo>
                    <a:lnTo>
                      <a:pt x="447" y="547"/>
                    </a:lnTo>
                    <a:lnTo>
                      <a:pt x="433" y="546"/>
                    </a:lnTo>
                    <a:lnTo>
                      <a:pt x="411" y="529"/>
                    </a:lnTo>
                    <a:lnTo>
                      <a:pt x="391" y="524"/>
                    </a:lnTo>
                    <a:lnTo>
                      <a:pt x="385" y="514"/>
                    </a:lnTo>
                    <a:lnTo>
                      <a:pt x="366" y="501"/>
                    </a:lnTo>
                    <a:lnTo>
                      <a:pt x="356" y="492"/>
                    </a:lnTo>
                    <a:lnTo>
                      <a:pt x="343" y="471"/>
                    </a:lnTo>
                    <a:lnTo>
                      <a:pt x="328" y="458"/>
                    </a:lnTo>
                    <a:lnTo>
                      <a:pt x="309" y="454"/>
                    </a:lnTo>
                    <a:lnTo>
                      <a:pt x="296" y="447"/>
                    </a:lnTo>
                    <a:lnTo>
                      <a:pt x="281" y="431"/>
                    </a:lnTo>
                    <a:lnTo>
                      <a:pt x="267" y="425"/>
                    </a:lnTo>
                    <a:lnTo>
                      <a:pt x="253" y="413"/>
                    </a:lnTo>
                    <a:lnTo>
                      <a:pt x="245" y="400"/>
                    </a:lnTo>
                    <a:lnTo>
                      <a:pt x="218" y="375"/>
                    </a:lnTo>
                    <a:lnTo>
                      <a:pt x="195" y="371"/>
                    </a:lnTo>
                    <a:lnTo>
                      <a:pt x="180" y="365"/>
                    </a:lnTo>
                    <a:lnTo>
                      <a:pt x="172" y="365"/>
                    </a:lnTo>
                    <a:lnTo>
                      <a:pt x="157" y="340"/>
                    </a:lnTo>
                    <a:lnTo>
                      <a:pt x="144" y="329"/>
                    </a:lnTo>
                    <a:lnTo>
                      <a:pt x="131" y="326"/>
                    </a:lnTo>
                    <a:lnTo>
                      <a:pt x="75" y="335"/>
                    </a:lnTo>
                    <a:lnTo>
                      <a:pt x="69" y="333"/>
                    </a:lnTo>
                    <a:lnTo>
                      <a:pt x="56" y="307"/>
                    </a:lnTo>
                    <a:lnTo>
                      <a:pt x="49" y="301"/>
                    </a:lnTo>
                    <a:lnTo>
                      <a:pt x="35" y="296"/>
                    </a:lnTo>
                    <a:lnTo>
                      <a:pt x="27" y="286"/>
                    </a:lnTo>
                    <a:lnTo>
                      <a:pt x="16" y="278"/>
                    </a:lnTo>
                    <a:lnTo>
                      <a:pt x="12" y="263"/>
                    </a:lnTo>
                    <a:lnTo>
                      <a:pt x="10" y="249"/>
                    </a:lnTo>
                    <a:lnTo>
                      <a:pt x="7" y="239"/>
                    </a:lnTo>
                    <a:lnTo>
                      <a:pt x="2" y="233"/>
                    </a:lnTo>
                    <a:lnTo>
                      <a:pt x="0" y="225"/>
                    </a:lnTo>
                    <a:lnTo>
                      <a:pt x="0" y="213"/>
                    </a:lnTo>
                    <a:lnTo>
                      <a:pt x="10" y="196"/>
                    </a:lnTo>
                    <a:lnTo>
                      <a:pt x="13" y="186"/>
                    </a:lnTo>
                    <a:lnTo>
                      <a:pt x="9" y="164"/>
                    </a:lnTo>
                    <a:lnTo>
                      <a:pt x="19" y="147"/>
                    </a:lnTo>
                    <a:lnTo>
                      <a:pt x="19" y="124"/>
                    </a:lnTo>
                    <a:lnTo>
                      <a:pt x="29" y="107"/>
                    </a:lnTo>
                    <a:lnTo>
                      <a:pt x="46" y="96"/>
                    </a:lnTo>
                    <a:lnTo>
                      <a:pt x="75" y="81"/>
                    </a:lnTo>
                    <a:lnTo>
                      <a:pt x="75" y="71"/>
                    </a:lnTo>
                    <a:lnTo>
                      <a:pt x="72" y="61"/>
                    </a:lnTo>
                    <a:lnTo>
                      <a:pt x="74" y="53"/>
                    </a:lnTo>
                    <a:lnTo>
                      <a:pt x="88" y="54"/>
                    </a:lnTo>
                    <a:lnTo>
                      <a:pt x="92" y="58"/>
                    </a:lnTo>
                    <a:lnTo>
                      <a:pt x="95" y="76"/>
                    </a:lnTo>
                    <a:lnTo>
                      <a:pt x="101" y="92"/>
                    </a:lnTo>
                    <a:lnTo>
                      <a:pt x="128" y="117"/>
                    </a:lnTo>
                    <a:lnTo>
                      <a:pt x="143" y="122"/>
                    </a:lnTo>
                    <a:lnTo>
                      <a:pt x="166" y="120"/>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22" name="Freeform 458"/>
              <p:cNvSpPr>
                <a:spLocks/>
              </p:cNvSpPr>
              <p:nvPr/>
            </p:nvSpPr>
            <p:spPr bwMode="auto">
              <a:xfrm>
                <a:off x="4065" y="3582"/>
                <a:ext cx="6" cy="11"/>
              </a:xfrm>
              <a:custGeom>
                <a:avLst/>
                <a:gdLst>
                  <a:gd name="T0" fmla="*/ 0 w 20"/>
                  <a:gd name="T1" fmla="*/ 0 h 33"/>
                  <a:gd name="T2" fmla="*/ 0 w 20"/>
                  <a:gd name="T3" fmla="*/ 0 h 33"/>
                  <a:gd name="T4" fmla="*/ 0 w 20"/>
                  <a:gd name="T5" fmla="*/ 0 h 33"/>
                  <a:gd name="T6" fmla="*/ 0 w 20"/>
                  <a:gd name="T7" fmla="*/ 0 h 33"/>
                  <a:gd name="T8" fmla="*/ 0 w 20"/>
                  <a:gd name="T9" fmla="*/ 0 h 33"/>
                  <a:gd name="T10" fmla="*/ 0 w 20"/>
                  <a:gd name="T11" fmla="*/ 0 h 33"/>
                  <a:gd name="T12" fmla="*/ 0 w 20"/>
                  <a:gd name="T13" fmla="*/ 0 h 33"/>
                  <a:gd name="T14" fmla="*/ 0 w 20"/>
                  <a:gd name="T15" fmla="*/ 0 h 33"/>
                  <a:gd name="T16" fmla="*/ 0 w 20"/>
                  <a:gd name="T17" fmla="*/ 0 h 33"/>
                  <a:gd name="T18" fmla="*/ 0 w 20"/>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3"/>
                  <a:gd name="T32" fmla="*/ 20 w 20"/>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3">
                    <a:moveTo>
                      <a:pt x="0" y="11"/>
                    </a:moveTo>
                    <a:lnTo>
                      <a:pt x="4" y="32"/>
                    </a:lnTo>
                    <a:lnTo>
                      <a:pt x="13" y="33"/>
                    </a:lnTo>
                    <a:lnTo>
                      <a:pt x="20" y="21"/>
                    </a:lnTo>
                    <a:lnTo>
                      <a:pt x="20" y="10"/>
                    </a:lnTo>
                    <a:lnTo>
                      <a:pt x="16" y="7"/>
                    </a:lnTo>
                    <a:lnTo>
                      <a:pt x="16" y="1"/>
                    </a:lnTo>
                    <a:lnTo>
                      <a:pt x="9" y="0"/>
                    </a:lnTo>
                    <a:lnTo>
                      <a:pt x="3" y="3"/>
                    </a:lnTo>
                    <a:lnTo>
                      <a:pt x="0" y="1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23" name="Freeform 459"/>
              <p:cNvSpPr>
                <a:spLocks/>
              </p:cNvSpPr>
              <p:nvPr/>
            </p:nvSpPr>
            <p:spPr bwMode="auto">
              <a:xfrm>
                <a:off x="3803" y="3671"/>
                <a:ext cx="9" cy="7"/>
              </a:xfrm>
              <a:custGeom>
                <a:avLst/>
                <a:gdLst>
                  <a:gd name="T0" fmla="*/ 0 w 29"/>
                  <a:gd name="T1" fmla="*/ 0 h 21"/>
                  <a:gd name="T2" fmla="*/ 0 w 29"/>
                  <a:gd name="T3" fmla="*/ 0 h 21"/>
                  <a:gd name="T4" fmla="*/ 0 w 29"/>
                  <a:gd name="T5" fmla="*/ 0 h 21"/>
                  <a:gd name="T6" fmla="*/ 0 w 29"/>
                  <a:gd name="T7" fmla="*/ 0 h 21"/>
                  <a:gd name="T8" fmla="*/ 0 w 29"/>
                  <a:gd name="T9" fmla="*/ 0 h 21"/>
                  <a:gd name="T10" fmla="*/ 0 w 29"/>
                  <a:gd name="T11" fmla="*/ 0 h 21"/>
                  <a:gd name="T12" fmla="*/ 0 w 29"/>
                  <a:gd name="T13" fmla="*/ 0 h 21"/>
                  <a:gd name="T14" fmla="*/ 0 w 29"/>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21"/>
                  <a:gd name="T26" fmla="*/ 29 w 2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21">
                    <a:moveTo>
                      <a:pt x="0" y="2"/>
                    </a:moveTo>
                    <a:lnTo>
                      <a:pt x="7" y="0"/>
                    </a:lnTo>
                    <a:lnTo>
                      <a:pt x="14" y="0"/>
                    </a:lnTo>
                    <a:lnTo>
                      <a:pt x="26" y="14"/>
                    </a:lnTo>
                    <a:lnTo>
                      <a:pt x="29" y="21"/>
                    </a:lnTo>
                    <a:lnTo>
                      <a:pt x="23" y="19"/>
                    </a:lnTo>
                    <a:lnTo>
                      <a:pt x="3" y="14"/>
                    </a:lnTo>
                    <a:lnTo>
                      <a:pt x="0" y="2"/>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24" name="Freeform 460"/>
              <p:cNvSpPr>
                <a:spLocks/>
              </p:cNvSpPr>
              <p:nvPr/>
            </p:nvSpPr>
            <p:spPr bwMode="auto">
              <a:xfrm>
                <a:off x="4092" y="3537"/>
                <a:ext cx="5" cy="6"/>
              </a:xfrm>
              <a:custGeom>
                <a:avLst/>
                <a:gdLst>
                  <a:gd name="T0" fmla="*/ 0 w 16"/>
                  <a:gd name="T1" fmla="*/ 0 h 20"/>
                  <a:gd name="T2" fmla="*/ 0 w 16"/>
                  <a:gd name="T3" fmla="*/ 0 h 20"/>
                  <a:gd name="T4" fmla="*/ 0 w 16"/>
                  <a:gd name="T5" fmla="*/ 0 h 20"/>
                  <a:gd name="T6" fmla="*/ 0 w 16"/>
                  <a:gd name="T7" fmla="*/ 0 h 20"/>
                  <a:gd name="T8" fmla="*/ 0 w 16"/>
                  <a:gd name="T9" fmla="*/ 0 h 20"/>
                  <a:gd name="T10" fmla="*/ 0 w 16"/>
                  <a:gd name="T11" fmla="*/ 0 h 20"/>
                  <a:gd name="T12" fmla="*/ 0 w 16"/>
                  <a:gd name="T13" fmla="*/ 0 h 20"/>
                  <a:gd name="T14" fmla="*/ 0 w 16"/>
                  <a:gd name="T15" fmla="*/ 0 h 20"/>
                  <a:gd name="T16" fmla="*/ 0 w 16"/>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20"/>
                  <a:gd name="T29" fmla="*/ 16 w 16"/>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20">
                    <a:moveTo>
                      <a:pt x="0" y="13"/>
                    </a:moveTo>
                    <a:lnTo>
                      <a:pt x="2" y="5"/>
                    </a:lnTo>
                    <a:lnTo>
                      <a:pt x="6" y="1"/>
                    </a:lnTo>
                    <a:lnTo>
                      <a:pt x="10" y="0"/>
                    </a:lnTo>
                    <a:lnTo>
                      <a:pt x="16" y="2"/>
                    </a:lnTo>
                    <a:lnTo>
                      <a:pt x="16" y="11"/>
                    </a:lnTo>
                    <a:lnTo>
                      <a:pt x="13" y="16"/>
                    </a:lnTo>
                    <a:lnTo>
                      <a:pt x="4" y="20"/>
                    </a:lnTo>
                    <a:lnTo>
                      <a:pt x="0" y="1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25" name="Freeform 461"/>
              <p:cNvSpPr>
                <a:spLocks/>
              </p:cNvSpPr>
              <p:nvPr/>
            </p:nvSpPr>
            <p:spPr bwMode="auto">
              <a:xfrm>
                <a:off x="4053" y="3573"/>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0" y="11"/>
                    </a:moveTo>
                    <a:lnTo>
                      <a:pt x="3" y="5"/>
                    </a:lnTo>
                    <a:lnTo>
                      <a:pt x="10" y="1"/>
                    </a:lnTo>
                    <a:lnTo>
                      <a:pt x="21" y="0"/>
                    </a:lnTo>
                    <a:lnTo>
                      <a:pt x="25" y="4"/>
                    </a:lnTo>
                    <a:lnTo>
                      <a:pt x="26" y="11"/>
                    </a:lnTo>
                    <a:lnTo>
                      <a:pt x="18" y="26"/>
                    </a:lnTo>
                    <a:lnTo>
                      <a:pt x="12" y="19"/>
                    </a:lnTo>
                    <a:lnTo>
                      <a:pt x="5" y="17"/>
                    </a:lnTo>
                    <a:lnTo>
                      <a:pt x="0" y="1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26" name="Freeform 462"/>
              <p:cNvSpPr>
                <a:spLocks/>
              </p:cNvSpPr>
              <p:nvPr/>
            </p:nvSpPr>
            <p:spPr bwMode="auto">
              <a:xfrm>
                <a:off x="3957" y="3252"/>
                <a:ext cx="12"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w 37"/>
                  <a:gd name="T19" fmla="*/ 0 h 33"/>
                  <a:gd name="T20" fmla="*/ 0 w 37"/>
                  <a:gd name="T21" fmla="*/ 0 h 33"/>
                  <a:gd name="T22" fmla="*/ 0 w 37"/>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3"/>
                  <a:gd name="T38" fmla="*/ 37 w 37"/>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3">
                    <a:moveTo>
                      <a:pt x="0" y="11"/>
                    </a:moveTo>
                    <a:lnTo>
                      <a:pt x="4" y="3"/>
                    </a:lnTo>
                    <a:lnTo>
                      <a:pt x="11" y="0"/>
                    </a:lnTo>
                    <a:lnTo>
                      <a:pt x="17" y="4"/>
                    </a:lnTo>
                    <a:lnTo>
                      <a:pt x="24" y="4"/>
                    </a:lnTo>
                    <a:lnTo>
                      <a:pt x="36" y="10"/>
                    </a:lnTo>
                    <a:lnTo>
                      <a:pt x="37" y="28"/>
                    </a:lnTo>
                    <a:lnTo>
                      <a:pt x="29" y="33"/>
                    </a:lnTo>
                    <a:lnTo>
                      <a:pt x="20" y="33"/>
                    </a:lnTo>
                    <a:lnTo>
                      <a:pt x="10" y="30"/>
                    </a:lnTo>
                    <a:lnTo>
                      <a:pt x="3" y="19"/>
                    </a:lnTo>
                    <a:lnTo>
                      <a:pt x="0" y="11"/>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27" name="Freeform 463"/>
              <p:cNvSpPr>
                <a:spLocks/>
              </p:cNvSpPr>
              <p:nvPr/>
            </p:nvSpPr>
            <p:spPr bwMode="auto">
              <a:xfrm>
                <a:off x="3993" y="3276"/>
                <a:ext cx="7" cy="6"/>
              </a:xfrm>
              <a:custGeom>
                <a:avLst/>
                <a:gdLst>
                  <a:gd name="T0" fmla="*/ 0 w 22"/>
                  <a:gd name="T1" fmla="*/ 0 h 18"/>
                  <a:gd name="T2" fmla="*/ 0 w 22"/>
                  <a:gd name="T3" fmla="*/ 0 h 18"/>
                  <a:gd name="T4" fmla="*/ 0 w 22"/>
                  <a:gd name="T5" fmla="*/ 0 h 18"/>
                  <a:gd name="T6" fmla="*/ 0 w 22"/>
                  <a:gd name="T7" fmla="*/ 0 h 18"/>
                  <a:gd name="T8" fmla="*/ 0 w 22"/>
                  <a:gd name="T9" fmla="*/ 0 h 18"/>
                  <a:gd name="T10" fmla="*/ 0 w 22"/>
                  <a:gd name="T11" fmla="*/ 0 h 18"/>
                  <a:gd name="T12" fmla="*/ 0 w 22"/>
                  <a:gd name="T13" fmla="*/ 0 h 18"/>
                  <a:gd name="T14" fmla="*/ 0 w 22"/>
                  <a:gd name="T15" fmla="*/ 0 h 18"/>
                  <a:gd name="T16" fmla="*/ 0 w 2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8"/>
                  <a:gd name="T29" fmla="*/ 22 w 2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8">
                    <a:moveTo>
                      <a:pt x="0" y="3"/>
                    </a:moveTo>
                    <a:lnTo>
                      <a:pt x="0" y="10"/>
                    </a:lnTo>
                    <a:lnTo>
                      <a:pt x="6" y="17"/>
                    </a:lnTo>
                    <a:lnTo>
                      <a:pt x="14" y="18"/>
                    </a:lnTo>
                    <a:lnTo>
                      <a:pt x="22" y="11"/>
                    </a:lnTo>
                    <a:lnTo>
                      <a:pt x="22" y="6"/>
                    </a:lnTo>
                    <a:lnTo>
                      <a:pt x="17" y="1"/>
                    </a:lnTo>
                    <a:lnTo>
                      <a:pt x="9" y="0"/>
                    </a:lnTo>
                    <a:lnTo>
                      <a:pt x="0" y="3"/>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28" name="Freeform 464"/>
              <p:cNvSpPr>
                <a:spLocks/>
              </p:cNvSpPr>
              <p:nvPr/>
            </p:nvSpPr>
            <p:spPr bwMode="auto">
              <a:xfrm>
                <a:off x="4135" y="3343"/>
                <a:ext cx="155" cy="329"/>
              </a:xfrm>
              <a:custGeom>
                <a:avLst/>
                <a:gdLst>
                  <a:gd name="T0" fmla="*/ 0 w 465"/>
                  <a:gd name="T1" fmla="*/ 0 h 986"/>
                  <a:gd name="T2" fmla="*/ 0 w 465"/>
                  <a:gd name="T3" fmla="*/ 0 h 986"/>
                  <a:gd name="T4" fmla="*/ 0 w 465"/>
                  <a:gd name="T5" fmla="*/ 0 h 986"/>
                  <a:gd name="T6" fmla="*/ 0 w 465"/>
                  <a:gd name="T7" fmla="*/ 0 h 986"/>
                  <a:gd name="T8" fmla="*/ 0 w 465"/>
                  <a:gd name="T9" fmla="*/ 0 h 986"/>
                  <a:gd name="T10" fmla="*/ 0 w 465"/>
                  <a:gd name="T11" fmla="*/ 0 h 986"/>
                  <a:gd name="T12" fmla="*/ 0 w 465"/>
                  <a:gd name="T13" fmla="*/ 0 h 986"/>
                  <a:gd name="T14" fmla="*/ 0 w 465"/>
                  <a:gd name="T15" fmla="*/ 0 h 986"/>
                  <a:gd name="T16" fmla="*/ 0 w 465"/>
                  <a:gd name="T17" fmla="*/ 0 h 986"/>
                  <a:gd name="T18" fmla="*/ 0 w 465"/>
                  <a:gd name="T19" fmla="*/ 0 h 986"/>
                  <a:gd name="T20" fmla="*/ 0 w 465"/>
                  <a:gd name="T21" fmla="*/ 0 h 986"/>
                  <a:gd name="T22" fmla="*/ 0 w 465"/>
                  <a:gd name="T23" fmla="*/ 0 h 986"/>
                  <a:gd name="T24" fmla="*/ 0 w 465"/>
                  <a:gd name="T25" fmla="*/ 0 h 986"/>
                  <a:gd name="T26" fmla="*/ 0 w 465"/>
                  <a:gd name="T27" fmla="*/ 0 h 986"/>
                  <a:gd name="T28" fmla="*/ 0 w 465"/>
                  <a:gd name="T29" fmla="*/ 0 h 986"/>
                  <a:gd name="T30" fmla="*/ 0 w 465"/>
                  <a:gd name="T31" fmla="*/ 0 h 986"/>
                  <a:gd name="T32" fmla="*/ 0 w 465"/>
                  <a:gd name="T33" fmla="*/ 0 h 986"/>
                  <a:gd name="T34" fmla="*/ 0 w 465"/>
                  <a:gd name="T35" fmla="*/ 0 h 986"/>
                  <a:gd name="T36" fmla="*/ 0 w 465"/>
                  <a:gd name="T37" fmla="*/ 0 h 986"/>
                  <a:gd name="T38" fmla="*/ 0 w 465"/>
                  <a:gd name="T39" fmla="*/ 0 h 986"/>
                  <a:gd name="T40" fmla="*/ 0 w 465"/>
                  <a:gd name="T41" fmla="*/ 0 h 986"/>
                  <a:gd name="T42" fmla="*/ 0 w 465"/>
                  <a:gd name="T43" fmla="*/ 0 h 986"/>
                  <a:gd name="T44" fmla="*/ 0 w 465"/>
                  <a:gd name="T45" fmla="*/ 0 h 986"/>
                  <a:gd name="T46" fmla="*/ 0 w 465"/>
                  <a:gd name="T47" fmla="*/ 0 h 986"/>
                  <a:gd name="T48" fmla="*/ 0 w 465"/>
                  <a:gd name="T49" fmla="*/ 0 h 986"/>
                  <a:gd name="T50" fmla="*/ 0 w 465"/>
                  <a:gd name="T51" fmla="*/ 0 h 986"/>
                  <a:gd name="T52" fmla="*/ 0 w 465"/>
                  <a:gd name="T53" fmla="*/ 0 h 986"/>
                  <a:gd name="T54" fmla="*/ 0 w 465"/>
                  <a:gd name="T55" fmla="*/ 0 h 986"/>
                  <a:gd name="T56" fmla="*/ 0 w 465"/>
                  <a:gd name="T57" fmla="*/ 0 h 986"/>
                  <a:gd name="T58" fmla="*/ 0 w 465"/>
                  <a:gd name="T59" fmla="*/ 0 h 986"/>
                  <a:gd name="T60" fmla="*/ 0 w 465"/>
                  <a:gd name="T61" fmla="*/ 0 h 986"/>
                  <a:gd name="T62" fmla="*/ 0 w 465"/>
                  <a:gd name="T63" fmla="*/ 0 h 986"/>
                  <a:gd name="T64" fmla="*/ 0 w 465"/>
                  <a:gd name="T65" fmla="*/ 0 h 986"/>
                  <a:gd name="T66" fmla="*/ 0 w 465"/>
                  <a:gd name="T67" fmla="*/ 0 h 986"/>
                  <a:gd name="T68" fmla="*/ 0 w 465"/>
                  <a:gd name="T69" fmla="*/ 0 h 986"/>
                  <a:gd name="T70" fmla="*/ 0 w 465"/>
                  <a:gd name="T71" fmla="*/ 0 h 986"/>
                  <a:gd name="T72" fmla="*/ 0 w 465"/>
                  <a:gd name="T73" fmla="*/ 0 h 986"/>
                  <a:gd name="T74" fmla="*/ 0 w 465"/>
                  <a:gd name="T75" fmla="*/ 0 h 986"/>
                  <a:gd name="T76" fmla="*/ 0 w 465"/>
                  <a:gd name="T77" fmla="*/ 0 h 986"/>
                  <a:gd name="T78" fmla="*/ 0 w 465"/>
                  <a:gd name="T79" fmla="*/ 0 h 986"/>
                  <a:gd name="T80" fmla="*/ 0 w 465"/>
                  <a:gd name="T81" fmla="*/ 0 h 986"/>
                  <a:gd name="T82" fmla="*/ 0 w 465"/>
                  <a:gd name="T83" fmla="*/ 0 h 986"/>
                  <a:gd name="T84" fmla="*/ 0 w 465"/>
                  <a:gd name="T85" fmla="*/ 0 h 986"/>
                  <a:gd name="T86" fmla="*/ 0 w 465"/>
                  <a:gd name="T87" fmla="*/ 0 h 986"/>
                  <a:gd name="T88" fmla="*/ 0 w 465"/>
                  <a:gd name="T89" fmla="*/ 0 h 986"/>
                  <a:gd name="T90" fmla="*/ 0 w 465"/>
                  <a:gd name="T91" fmla="*/ 0 h 986"/>
                  <a:gd name="T92" fmla="*/ 0 w 465"/>
                  <a:gd name="T93" fmla="*/ 0 h 986"/>
                  <a:gd name="T94" fmla="*/ 0 w 465"/>
                  <a:gd name="T95" fmla="*/ 0 h 986"/>
                  <a:gd name="T96" fmla="*/ 0 w 465"/>
                  <a:gd name="T97" fmla="*/ 0 h 986"/>
                  <a:gd name="T98" fmla="*/ 0 w 465"/>
                  <a:gd name="T99" fmla="*/ 0 h 986"/>
                  <a:gd name="T100" fmla="*/ 0 w 465"/>
                  <a:gd name="T101" fmla="*/ 0 h 986"/>
                  <a:gd name="T102" fmla="*/ 0 w 465"/>
                  <a:gd name="T103" fmla="*/ 0 h 986"/>
                  <a:gd name="T104" fmla="*/ 0 w 465"/>
                  <a:gd name="T105" fmla="*/ 0 h 986"/>
                  <a:gd name="T106" fmla="*/ 0 w 465"/>
                  <a:gd name="T107" fmla="*/ 0 h 986"/>
                  <a:gd name="T108" fmla="*/ 0 w 465"/>
                  <a:gd name="T109" fmla="*/ 0 h 986"/>
                  <a:gd name="T110" fmla="*/ 0 w 465"/>
                  <a:gd name="T111" fmla="*/ 0 h 986"/>
                  <a:gd name="T112" fmla="*/ 0 w 465"/>
                  <a:gd name="T113" fmla="*/ 0 h 986"/>
                  <a:gd name="T114" fmla="*/ 0 w 465"/>
                  <a:gd name="T115" fmla="*/ 0 h 986"/>
                  <a:gd name="T116" fmla="*/ 0 w 465"/>
                  <a:gd name="T117" fmla="*/ 0 h 986"/>
                  <a:gd name="T118" fmla="*/ 0 w 465"/>
                  <a:gd name="T119" fmla="*/ 0 h 9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5"/>
                  <a:gd name="T181" fmla="*/ 0 h 986"/>
                  <a:gd name="T182" fmla="*/ 465 w 465"/>
                  <a:gd name="T183" fmla="*/ 986 h 9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5" h="986">
                    <a:moveTo>
                      <a:pt x="411" y="281"/>
                    </a:moveTo>
                    <a:lnTo>
                      <a:pt x="442" y="312"/>
                    </a:lnTo>
                    <a:lnTo>
                      <a:pt x="452" y="317"/>
                    </a:lnTo>
                    <a:lnTo>
                      <a:pt x="442" y="332"/>
                    </a:lnTo>
                    <a:lnTo>
                      <a:pt x="432" y="452"/>
                    </a:lnTo>
                    <a:lnTo>
                      <a:pt x="441" y="460"/>
                    </a:lnTo>
                    <a:lnTo>
                      <a:pt x="445" y="480"/>
                    </a:lnTo>
                    <a:lnTo>
                      <a:pt x="458" y="478"/>
                    </a:lnTo>
                    <a:lnTo>
                      <a:pt x="465" y="484"/>
                    </a:lnTo>
                    <a:lnTo>
                      <a:pt x="455" y="495"/>
                    </a:lnTo>
                    <a:lnTo>
                      <a:pt x="431" y="532"/>
                    </a:lnTo>
                    <a:lnTo>
                      <a:pt x="428" y="545"/>
                    </a:lnTo>
                    <a:lnTo>
                      <a:pt x="421" y="543"/>
                    </a:lnTo>
                    <a:lnTo>
                      <a:pt x="414" y="534"/>
                    </a:lnTo>
                    <a:lnTo>
                      <a:pt x="402" y="534"/>
                    </a:lnTo>
                    <a:lnTo>
                      <a:pt x="392" y="530"/>
                    </a:lnTo>
                    <a:lnTo>
                      <a:pt x="362" y="531"/>
                    </a:lnTo>
                    <a:lnTo>
                      <a:pt x="327" y="557"/>
                    </a:lnTo>
                    <a:lnTo>
                      <a:pt x="307" y="567"/>
                    </a:lnTo>
                    <a:lnTo>
                      <a:pt x="294" y="582"/>
                    </a:lnTo>
                    <a:lnTo>
                      <a:pt x="287" y="600"/>
                    </a:lnTo>
                    <a:lnTo>
                      <a:pt x="269" y="624"/>
                    </a:lnTo>
                    <a:lnTo>
                      <a:pt x="269" y="639"/>
                    </a:lnTo>
                    <a:lnTo>
                      <a:pt x="279" y="682"/>
                    </a:lnTo>
                    <a:lnTo>
                      <a:pt x="279" y="691"/>
                    </a:lnTo>
                    <a:lnTo>
                      <a:pt x="282" y="702"/>
                    </a:lnTo>
                    <a:lnTo>
                      <a:pt x="284" y="735"/>
                    </a:lnTo>
                    <a:lnTo>
                      <a:pt x="284" y="753"/>
                    </a:lnTo>
                    <a:lnTo>
                      <a:pt x="262" y="785"/>
                    </a:lnTo>
                    <a:lnTo>
                      <a:pt x="249" y="798"/>
                    </a:lnTo>
                    <a:lnTo>
                      <a:pt x="217" y="807"/>
                    </a:lnTo>
                    <a:lnTo>
                      <a:pt x="204" y="816"/>
                    </a:lnTo>
                    <a:lnTo>
                      <a:pt x="178" y="859"/>
                    </a:lnTo>
                    <a:lnTo>
                      <a:pt x="168" y="868"/>
                    </a:lnTo>
                    <a:lnTo>
                      <a:pt x="161" y="886"/>
                    </a:lnTo>
                    <a:lnTo>
                      <a:pt x="163" y="903"/>
                    </a:lnTo>
                    <a:lnTo>
                      <a:pt x="155" y="924"/>
                    </a:lnTo>
                    <a:lnTo>
                      <a:pt x="135" y="968"/>
                    </a:lnTo>
                    <a:lnTo>
                      <a:pt x="129" y="980"/>
                    </a:lnTo>
                    <a:lnTo>
                      <a:pt x="99" y="986"/>
                    </a:lnTo>
                    <a:lnTo>
                      <a:pt x="47" y="985"/>
                    </a:lnTo>
                    <a:lnTo>
                      <a:pt x="33" y="977"/>
                    </a:lnTo>
                    <a:lnTo>
                      <a:pt x="15" y="963"/>
                    </a:lnTo>
                    <a:lnTo>
                      <a:pt x="7" y="952"/>
                    </a:lnTo>
                    <a:lnTo>
                      <a:pt x="4" y="938"/>
                    </a:lnTo>
                    <a:lnTo>
                      <a:pt x="2" y="927"/>
                    </a:lnTo>
                    <a:lnTo>
                      <a:pt x="7" y="911"/>
                    </a:lnTo>
                    <a:lnTo>
                      <a:pt x="1" y="889"/>
                    </a:lnTo>
                    <a:lnTo>
                      <a:pt x="4" y="878"/>
                    </a:lnTo>
                    <a:lnTo>
                      <a:pt x="0" y="856"/>
                    </a:lnTo>
                    <a:lnTo>
                      <a:pt x="2" y="848"/>
                    </a:lnTo>
                    <a:lnTo>
                      <a:pt x="11" y="845"/>
                    </a:lnTo>
                    <a:lnTo>
                      <a:pt x="20" y="846"/>
                    </a:lnTo>
                    <a:lnTo>
                      <a:pt x="33" y="843"/>
                    </a:lnTo>
                    <a:lnTo>
                      <a:pt x="51" y="823"/>
                    </a:lnTo>
                    <a:lnTo>
                      <a:pt x="59" y="807"/>
                    </a:lnTo>
                    <a:lnTo>
                      <a:pt x="69" y="774"/>
                    </a:lnTo>
                    <a:lnTo>
                      <a:pt x="88" y="736"/>
                    </a:lnTo>
                    <a:lnTo>
                      <a:pt x="85" y="718"/>
                    </a:lnTo>
                    <a:lnTo>
                      <a:pt x="83" y="703"/>
                    </a:lnTo>
                    <a:lnTo>
                      <a:pt x="57" y="671"/>
                    </a:lnTo>
                    <a:lnTo>
                      <a:pt x="66" y="649"/>
                    </a:lnTo>
                    <a:lnTo>
                      <a:pt x="73" y="643"/>
                    </a:lnTo>
                    <a:lnTo>
                      <a:pt x="90" y="643"/>
                    </a:lnTo>
                    <a:lnTo>
                      <a:pt x="99" y="636"/>
                    </a:lnTo>
                    <a:lnTo>
                      <a:pt x="106" y="627"/>
                    </a:lnTo>
                    <a:lnTo>
                      <a:pt x="115" y="623"/>
                    </a:lnTo>
                    <a:lnTo>
                      <a:pt x="152" y="624"/>
                    </a:lnTo>
                    <a:lnTo>
                      <a:pt x="163" y="610"/>
                    </a:lnTo>
                    <a:lnTo>
                      <a:pt x="170" y="591"/>
                    </a:lnTo>
                    <a:lnTo>
                      <a:pt x="176" y="543"/>
                    </a:lnTo>
                    <a:lnTo>
                      <a:pt x="167" y="523"/>
                    </a:lnTo>
                    <a:lnTo>
                      <a:pt x="154" y="514"/>
                    </a:lnTo>
                    <a:lnTo>
                      <a:pt x="138" y="491"/>
                    </a:lnTo>
                    <a:lnTo>
                      <a:pt x="135" y="477"/>
                    </a:lnTo>
                    <a:lnTo>
                      <a:pt x="128" y="457"/>
                    </a:lnTo>
                    <a:lnTo>
                      <a:pt x="115" y="345"/>
                    </a:lnTo>
                    <a:lnTo>
                      <a:pt x="98" y="282"/>
                    </a:lnTo>
                    <a:lnTo>
                      <a:pt x="70" y="242"/>
                    </a:lnTo>
                    <a:lnTo>
                      <a:pt x="54" y="177"/>
                    </a:lnTo>
                    <a:lnTo>
                      <a:pt x="56" y="153"/>
                    </a:lnTo>
                    <a:lnTo>
                      <a:pt x="44" y="120"/>
                    </a:lnTo>
                    <a:lnTo>
                      <a:pt x="43" y="105"/>
                    </a:lnTo>
                    <a:lnTo>
                      <a:pt x="30" y="80"/>
                    </a:lnTo>
                    <a:lnTo>
                      <a:pt x="41" y="66"/>
                    </a:lnTo>
                    <a:lnTo>
                      <a:pt x="56" y="38"/>
                    </a:lnTo>
                    <a:lnTo>
                      <a:pt x="70" y="35"/>
                    </a:lnTo>
                    <a:lnTo>
                      <a:pt x="99" y="52"/>
                    </a:lnTo>
                    <a:lnTo>
                      <a:pt x="118" y="57"/>
                    </a:lnTo>
                    <a:lnTo>
                      <a:pt x="119" y="78"/>
                    </a:lnTo>
                    <a:lnTo>
                      <a:pt x="131" y="81"/>
                    </a:lnTo>
                    <a:lnTo>
                      <a:pt x="187" y="77"/>
                    </a:lnTo>
                    <a:lnTo>
                      <a:pt x="193" y="85"/>
                    </a:lnTo>
                    <a:lnTo>
                      <a:pt x="200" y="88"/>
                    </a:lnTo>
                    <a:lnTo>
                      <a:pt x="204" y="84"/>
                    </a:lnTo>
                    <a:lnTo>
                      <a:pt x="203" y="68"/>
                    </a:lnTo>
                    <a:lnTo>
                      <a:pt x="212" y="56"/>
                    </a:lnTo>
                    <a:lnTo>
                      <a:pt x="210" y="27"/>
                    </a:lnTo>
                    <a:lnTo>
                      <a:pt x="223" y="14"/>
                    </a:lnTo>
                    <a:lnTo>
                      <a:pt x="239" y="0"/>
                    </a:lnTo>
                    <a:lnTo>
                      <a:pt x="249" y="0"/>
                    </a:lnTo>
                    <a:lnTo>
                      <a:pt x="298" y="7"/>
                    </a:lnTo>
                    <a:lnTo>
                      <a:pt x="292" y="28"/>
                    </a:lnTo>
                    <a:lnTo>
                      <a:pt x="291" y="42"/>
                    </a:lnTo>
                    <a:lnTo>
                      <a:pt x="295" y="55"/>
                    </a:lnTo>
                    <a:lnTo>
                      <a:pt x="295" y="68"/>
                    </a:lnTo>
                    <a:lnTo>
                      <a:pt x="287" y="81"/>
                    </a:lnTo>
                    <a:lnTo>
                      <a:pt x="282" y="93"/>
                    </a:lnTo>
                    <a:lnTo>
                      <a:pt x="269" y="109"/>
                    </a:lnTo>
                    <a:lnTo>
                      <a:pt x="255" y="132"/>
                    </a:lnTo>
                    <a:lnTo>
                      <a:pt x="256" y="166"/>
                    </a:lnTo>
                    <a:lnTo>
                      <a:pt x="262" y="175"/>
                    </a:lnTo>
                    <a:lnTo>
                      <a:pt x="261" y="188"/>
                    </a:lnTo>
                    <a:lnTo>
                      <a:pt x="269" y="205"/>
                    </a:lnTo>
                    <a:lnTo>
                      <a:pt x="285" y="214"/>
                    </a:lnTo>
                    <a:lnTo>
                      <a:pt x="302" y="218"/>
                    </a:lnTo>
                    <a:lnTo>
                      <a:pt x="328" y="221"/>
                    </a:lnTo>
                    <a:lnTo>
                      <a:pt x="356" y="242"/>
                    </a:lnTo>
                    <a:lnTo>
                      <a:pt x="369" y="256"/>
                    </a:lnTo>
                    <a:lnTo>
                      <a:pt x="411" y="281"/>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529" name="Freeform 465"/>
              <p:cNvSpPr>
                <a:spLocks/>
              </p:cNvSpPr>
              <p:nvPr/>
            </p:nvSpPr>
            <p:spPr bwMode="auto">
              <a:xfrm>
                <a:off x="3996" y="1256"/>
                <a:ext cx="53" cy="33"/>
              </a:xfrm>
              <a:custGeom>
                <a:avLst/>
                <a:gdLst>
                  <a:gd name="T0" fmla="*/ 0 w 160"/>
                  <a:gd name="T1" fmla="*/ 0 h 98"/>
                  <a:gd name="T2" fmla="*/ 0 w 160"/>
                  <a:gd name="T3" fmla="*/ 0 h 98"/>
                  <a:gd name="T4" fmla="*/ 0 w 160"/>
                  <a:gd name="T5" fmla="*/ 0 h 98"/>
                  <a:gd name="T6" fmla="*/ 0 w 160"/>
                  <a:gd name="T7" fmla="*/ 0 h 98"/>
                  <a:gd name="T8" fmla="*/ 0 w 160"/>
                  <a:gd name="T9" fmla="*/ 0 h 98"/>
                  <a:gd name="T10" fmla="*/ 0 w 160"/>
                  <a:gd name="T11" fmla="*/ 0 h 98"/>
                  <a:gd name="T12" fmla="*/ 0 w 160"/>
                  <a:gd name="T13" fmla="*/ 0 h 98"/>
                  <a:gd name="T14" fmla="*/ 0 w 160"/>
                  <a:gd name="T15" fmla="*/ 0 h 98"/>
                  <a:gd name="T16" fmla="*/ 0 w 160"/>
                  <a:gd name="T17" fmla="*/ 0 h 98"/>
                  <a:gd name="T18" fmla="*/ 0 w 160"/>
                  <a:gd name="T19" fmla="*/ 0 h 98"/>
                  <a:gd name="T20" fmla="*/ 0 w 160"/>
                  <a:gd name="T21" fmla="*/ 0 h 98"/>
                  <a:gd name="T22" fmla="*/ 0 w 160"/>
                  <a:gd name="T23" fmla="*/ 0 h 98"/>
                  <a:gd name="T24" fmla="*/ 0 w 160"/>
                  <a:gd name="T25" fmla="*/ 0 h 98"/>
                  <a:gd name="T26" fmla="*/ 0 w 160"/>
                  <a:gd name="T27" fmla="*/ 0 h 98"/>
                  <a:gd name="T28" fmla="*/ 0 w 160"/>
                  <a:gd name="T29" fmla="*/ 0 h 98"/>
                  <a:gd name="T30" fmla="*/ 0 w 160"/>
                  <a:gd name="T31" fmla="*/ 0 h 98"/>
                  <a:gd name="T32" fmla="*/ 0 w 160"/>
                  <a:gd name="T33" fmla="*/ 0 h 98"/>
                  <a:gd name="T34" fmla="*/ 0 w 160"/>
                  <a:gd name="T35" fmla="*/ 0 h 98"/>
                  <a:gd name="T36" fmla="*/ 0 w 160"/>
                  <a:gd name="T37" fmla="*/ 0 h 98"/>
                  <a:gd name="T38" fmla="*/ 0 w 160"/>
                  <a:gd name="T39" fmla="*/ 0 h 98"/>
                  <a:gd name="T40" fmla="*/ 0 w 160"/>
                  <a:gd name="T41" fmla="*/ 0 h 98"/>
                  <a:gd name="T42" fmla="*/ 0 w 160"/>
                  <a:gd name="T43" fmla="*/ 0 h 98"/>
                  <a:gd name="T44" fmla="*/ 0 w 160"/>
                  <a:gd name="T45" fmla="*/ 0 h 98"/>
                  <a:gd name="T46" fmla="*/ 0 w 160"/>
                  <a:gd name="T47" fmla="*/ 0 h 98"/>
                  <a:gd name="T48" fmla="*/ 0 w 160"/>
                  <a:gd name="T49" fmla="*/ 0 h 98"/>
                  <a:gd name="T50" fmla="*/ 0 w 160"/>
                  <a:gd name="T51" fmla="*/ 0 h 98"/>
                  <a:gd name="T52" fmla="*/ 0 w 160"/>
                  <a:gd name="T53" fmla="*/ 0 h 98"/>
                  <a:gd name="T54" fmla="*/ 0 w 160"/>
                  <a:gd name="T55" fmla="*/ 0 h 98"/>
                  <a:gd name="T56" fmla="*/ 0 w 160"/>
                  <a:gd name="T57" fmla="*/ 0 h 98"/>
                  <a:gd name="T58" fmla="*/ 0 w 160"/>
                  <a:gd name="T59" fmla="*/ 0 h 98"/>
                  <a:gd name="T60" fmla="*/ 0 w 160"/>
                  <a:gd name="T61" fmla="*/ 0 h 98"/>
                  <a:gd name="T62" fmla="*/ 0 w 160"/>
                  <a:gd name="T63" fmla="*/ 0 h 98"/>
                  <a:gd name="T64" fmla="*/ 0 w 160"/>
                  <a:gd name="T65" fmla="*/ 0 h 98"/>
                  <a:gd name="T66" fmla="*/ 0 w 160"/>
                  <a:gd name="T67" fmla="*/ 0 h 98"/>
                  <a:gd name="T68" fmla="*/ 0 w 160"/>
                  <a:gd name="T69" fmla="*/ 0 h 98"/>
                  <a:gd name="T70" fmla="*/ 0 w 160"/>
                  <a:gd name="T71" fmla="*/ 0 h 98"/>
                  <a:gd name="T72" fmla="*/ 0 w 160"/>
                  <a:gd name="T73" fmla="*/ 0 h 98"/>
                  <a:gd name="T74" fmla="*/ 0 w 160"/>
                  <a:gd name="T75" fmla="*/ 0 h 98"/>
                  <a:gd name="T76" fmla="*/ 0 w 160"/>
                  <a:gd name="T77" fmla="*/ 0 h 98"/>
                  <a:gd name="T78" fmla="*/ 0 w 160"/>
                  <a:gd name="T79" fmla="*/ 0 h 98"/>
                  <a:gd name="T80" fmla="*/ 0 w 160"/>
                  <a:gd name="T81" fmla="*/ 0 h 98"/>
                  <a:gd name="T82" fmla="*/ 0 w 160"/>
                  <a:gd name="T83" fmla="*/ 0 h 98"/>
                  <a:gd name="T84" fmla="*/ 0 w 160"/>
                  <a:gd name="T85" fmla="*/ 0 h 98"/>
                  <a:gd name="T86" fmla="*/ 0 w 160"/>
                  <a:gd name="T87" fmla="*/ 0 h 98"/>
                  <a:gd name="T88" fmla="*/ 0 w 160"/>
                  <a:gd name="T89" fmla="*/ 0 h 98"/>
                  <a:gd name="T90" fmla="*/ 0 w 160"/>
                  <a:gd name="T91" fmla="*/ 0 h 98"/>
                  <a:gd name="T92" fmla="*/ 0 w 160"/>
                  <a:gd name="T93" fmla="*/ 0 h 98"/>
                  <a:gd name="T94" fmla="*/ 0 w 160"/>
                  <a:gd name="T95" fmla="*/ 0 h 98"/>
                  <a:gd name="T96" fmla="*/ 0 w 160"/>
                  <a:gd name="T97" fmla="*/ 0 h 98"/>
                  <a:gd name="T98" fmla="*/ 0 w 160"/>
                  <a:gd name="T99" fmla="*/ 0 h 98"/>
                  <a:gd name="T100" fmla="*/ 0 w 160"/>
                  <a:gd name="T101" fmla="*/ 0 h 98"/>
                  <a:gd name="T102" fmla="*/ 0 w 160"/>
                  <a:gd name="T103" fmla="*/ 0 h 98"/>
                  <a:gd name="T104" fmla="*/ 0 w 160"/>
                  <a:gd name="T105" fmla="*/ 0 h 98"/>
                  <a:gd name="T106" fmla="*/ 0 w 160"/>
                  <a:gd name="T107" fmla="*/ 0 h 98"/>
                  <a:gd name="T108" fmla="*/ 0 w 160"/>
                  <a:gd name="T109" fmla="*/ 0 h 98"/>
                  <a:gd name="T110" fmla="*/ 0 w 160"/>
                  <a:gd name="T111" fmla="*/ 0 h 98"/>
                  <a:gd name="T112" fmla="*/ 0 w 160"/>
                  <a:gd name="T113" fmla="*/ 0 h 98"/>
                  <a:gd name="T114" fmla="*/ 0 w 160"/>
                  <a:gd name="T115" fmla="*/ 0 h 98"/>
                  <a:gd name="T116" fmla="*/ 0 w 160"/>
                  <a:gd name="T117" fmla="*/ 0 h 98"/>
                  <a:gd name="T118" fmla="*/ 0 w 160"/>
                  <a:gd name="T119" fmla="*/ 0 h 98"/>
                  <a:gd name="T120" fmla="*/ 0 w 160"/>
                  <a:gd name="T121" fmla="*/ 0 h 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0"/>
                  <a:gd name="T184" fmla="*/ 0 h 98"/>
                  <a:gd name="T185" fmla="*/ 160 w 160"/>
                  <a:gd name="T186" fmla="*/ 98 h 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0" h="98">
                    <a:moveTo>
                      <a:pt x="0" y="51"/>
                    </a:moveTo>
                    <a:lnTo>
                      <a:pt x="10" y="45"/>
                    </a:lnTo>
                    <a:lnTo>
                      <a:pt x="17" y="45"/>
                    </a:lnTo>
                    <a:lnTo>
                      <a:pt x="36" y="51"/>
                    </a:lnTo>
                    <a:lnTo>
                      <a:pt x="52" y="48"/>
                    </a:lnTo>
                    <a:lnTo>
                      <a:pt x="70" y="37"/>
                    </a:lnTo>
                    <a:lnTo>
                      <a:pt x="83" y="26"/>
                    </a:lnTo>
                    <a:lnTo>
                      <a:pt x="147" y="0"/>
                    </a:lnTo>
                    <a:lnTo>
                      <a:pt x="160" y="0"/>
                    </a:lnTo>
                    <a:lnTo>
                      <a:pt x="158" y="4"/>
                    </a:lnTo>
                    <a:lnTo>
                      <a:pt x="144" y="11"/>
                    </a:lnTo>
                    <a:lnTo>
                      <a:pt x="140" y="11"/>
                    </a:lnTo>
                    <a:lnTo>
                      <a:pt x="138" y="13"/>
                    </a:lnTo>
                    <a:lnTo>
                      <a:pt x="141" y="23"/>
                    </a:lnTo>
                    <a:lnTo>
                      <a:pt x="137" y="31"/>
                    </a:lnTo>
                    <a:lnTo>
                      <a:pt x="138" y="38"/>
                    </a:lnTo>
                    <a:lnTo>
                      <a:pt x="129" y="51"/>
                    </a:lnTo>
                    <a:lnTo>
                      <a:pt x="122" y="56"/>
                    </a:lnTo>
                    <a:lnTo>
                      <a:pt x="118" y="68"/>
                    </a:lnTo>
                    <a:lnTo>
                      <a:pt x="117" y="72"/>
                    </a:lnTo>
                    <a:lnTo>
                      <a:pt x="118" y="77"/>
                    </a:lnTo>
                    <a:lnTo>
                      <a:pt x="115" y="86"/>
                    </a:lnTo>
                    <a:lnTo>
                      <a:pt x="109" y="87"/>
                    </a:lnTo>
                    <a:lnTo>
                      <a:pt x="108" y="98"/>
                    </a:lnTo>
                    <a:lnTo>
                      <a:pt x="102" y="94"/>
                    </a:lnTo>
                    <a:lnTo>
                      <a:pt x="102" y="87"/>
                    </a:lnTo>
                    <a:lnTo>
                      <a:pt x="106" y="86"/>
                    </a:lnTo>
                    <a:lnTo>
                      <a:pt x="105" y="80"/>
                    </a:lnTo>
                    <a:lnTo>
                      <a:pt x="73" y="70"/>
                    </a:lnTo>
                    <a:lnTo>
                      <a:pt x="62" y="73"/>
                    </a:lnTo>
                    <a:lnTo>
                      <a:pt x="59" y="70"/>
                    </a:lnTo>
                    <a:lnTo>
                      <a:pt x="59" y="62"/>
                    </a:lnTo>
                    <a:lnTo>
                      <a:pt x="53" y="58"/>
                    </a:lnTo>
                    <a:lnTo>
                      <a:pt x="46" y="59"/>
                    </a:lnTo>
                    <a:lnTo>
                      <a:pt x="40" y="66"/>
                    </a:lnTo>
                    <a:lnTo>
                      <a:pt x="46" y="66"/>
                    </a:lnTo>
                    <a:lnTo>
                      <a:pt x="49" y="69"/>
                    </a:lnTo>
                    <a:lnTo>
                      <a:pt x="43" y="75"/>
                    </a:lnTo>
                    <a:lnTo>
                      <a:pt x="34" y="68"/>
                    </a:lnTo>
                    <a:lnTo>
                      <a:pt x="26" y="68"/>
                    </a:lnTo>
                    <a:lnTo>
                      <a:pt x="18" y="73"/>
                    </a:lnTo>
                    <a:lnTo>
                      <a:pt x="17" y="62"/>
                    </a:lnTo>
                    <a:lnTo>
                      <a:pt x="11" y="56"/>
                    </a:lnTo>
                    <a:lnTo>
                      <a:pt x="8" y="56"/>
                    </a:lnTo>
                    <a:lnTo>
                      <a:pt x="7" y="58"/>
                    </a:lnTo>
                    <a:lnTo>
                      <a:pt x="11" y="62"/>
                    </a:lnTo>
                    <a:lnTo>
                      <a:pt x="16" y="68"/>
                    </a:lnTo>
                    <a:lnTo>
                      <a:pt x="17" y="77"/>
                    </a:lnTo>
                    <a:lnTo>
                      <a:pt x="33" y="69"/>
                    </a:lnTo>
                    <a:lnTo>
                      <a:pt x="39" y="76"/>
                    </a:lnTo>
                    <a:lnTo>
                      <a:pt x="47" y="77"/>
                    </a:lnTo>
                    <a:lnTo>
                      <a:pt x="46" y="83"/>
                    </a:lnTo>
                    <a:lnTo>
                      <a:pt x="36" y="86"/>
                    </a:lnTo>
                    <a:lnTo>
                      <a:pt x="34" y="97"/>
                    </a:lnTo>
                    <a:lnTo>
                      <a:pt x="29" y="95"/>
                    </a:lnTo>
                    <a:lnTo>
                      <a:pt x="30" y="93"/>
                    </a:lnTo>
                    <a:lnTo>
                      <a:pt x="27" y="91"/>
                    </a:lnTo>
                    <a:lnTo>
                      <a:pt x="16" y="88"/>
                    </a:lnTo>
                    <a:lnTo>
                      <a:pt x="5" y="72"/>
                    </a:lnTo>
                    <a:lnTo>
                      <a:pt x="7" y="66"/>
                    </a:lnTo>
                    <a:lnTo>
                      <a:pt x="0" y="51"/>
                    </a:lnTo>
                    <a:close/>
                  </a:path>
                </a:pathLst>
              </a:custGeom>
              <a:solidFill>
                <a:srgbClr val="C0C0C0"/>
              </a:solidFill>
              <a:ln w="0">
                <a:solidFill>
                  <a:schemeClr val="tx1"/>
                </a:solidFill>
                <a:round/>
                <a:headEnd/>
                <a:tailEnd/>
              </a:ln>
            </p:spPr>
            <p:txBody>
              <a:bodyPr/>
              <a:lstStyle/>
              <a:p>
                <a:endParaRPr lang="tr-TR">
                  <a:solidFill>
                    <a:srgbClr val="FFFFFF"/>
                  </a:solidFill>
                </a:endParaRPr>
              </a:p>
            </p:txBody>
          </p:sp>
          <p:sp>
            <p:nvSpPr>
              <p:cNvPr id="44530" name="Freeform 466"/>
              <p:cNvSpPr>
                <a:spLocks/>
              </p:cNvSpPr>
              <p:nvPr/>
            </p:nvSpPr>
            <p:spPr bwMode="auto">
              <a:xfrm>
                <a:off x="3986" y="1134"/>
                <a:ext cx="988" cy="874"/>
              </a:xfrm>
              <a:custGeom>
                <a:avLst/>
                <a:gdLst>
                  <a:gd name="T0" fmla="*/ 0 w 2966"/>
                  <a:gd name="T1" fmla="*/ 0 h 2623"/>
                  <a:gd name="T2" fmla="*/ 0 w 2966"/>
                  <a:gd name="T3" fmla="*/ 0 h 2623"/>
                  <a:gd name="T4" fmla="*/ 0 w 2966"/>
                  <a:gd name="T5" fmla="*/ 0 h 2623"/>
                  <a:gd name="T6" fmla="*/ 0 w 2966"/>
                  <a:gd name="T7" fmla="*/ 0 h 2623"/>
                  <a:gd name="T8" fmla="*/ 0 w 2966"/>
                  <a:gd name="T9" fmla="*/ 0 h 2623"/>
                  <a:gd name="T10" fmla="*/ 0 w 2966"/>
                  <a:gd name="T11" fmla="*/ 0 h 2623"/>
                  <a:gd name="T12" fmla="*/ 0 w 2966"/>
                  <a:gd name="T13" fmla="*/ 0 h 2623"/>
                  <a:gd name="T14" fmla="*/ 0 w 2966"/>
                  <a:gd name="T15" fmla="*/ 0 h 2623"/>
                  <a:gd name="T16" fmla="*/ 0 w 2966"/>
                  <a:gd name="T17" fmla="*/ 0 h 2623"/>
                  <a:gd name="T18" fmla="*/ 0 w 2966"/>
                  <a:gd name="T19" fmla="*/ 0 h 2623"/>
                  <a:gd name="T20" fmla="*/ 0 w 2966"/>
                  <a:gd name="T21" fmla="*/ 0 h 2623"/>
                  <a:gd name="T22" fmla="*/ 0 w 2966"/>
                  <a:gd name="T23" fmla="*/ 0 h 2623"/>
                  <a:gd name="T24" fmla="*/ 0 w 2966"/>
                  <a:gd name="T25" fmla="*/ 0 h 2623"/>
                  <a:gd name="T26" fmla="*/ 0 w 2966"/>
                  <a:gd name="T27" fmla="*/ 0 h 2623"/>
                  <a:gd name="T28" fmla="*/ 0 w 2966"/>
                  <a:gd name="T29" fmla="*/ 0 h 2623"/>
                  <a:gd name="T30" fmla="*/ 0 w 2966"/>
                  <a:gd name="T31" fmla="*/ 0 h 2623"/>
                  <a:gd name="T32" fmla="*/ 0 w 2966"/>
                  <a:gd name="T33" fmla="*/ 0 h 2623"/>
                  <a:gd name="T34" fmla="*/ 0 w 2966"/>
                  <a:gd name="T35" fmla="*/ 0 h 2623"/>
                  <a:gd name="T36" fmla="*/ 0 w 2966"/>
                  <a:gd name="T37" fmla="*/ 0 h 2623"/>
                  <a:gd name="T38" fmla="*/ 0 w 2966"/>
                  <a:gd name="T39" fmla="*/ 0 h 2623"/>
                  <a:gd name="T40" fmla="*/ 0 w 2966"/>
                  <a:gd name="T41" fmla="*/ 0 h 2623"/>
                  <a:gd name="T42" fmla="*/ 0 w 2966"/>
                  <a:gd name="T43" fmla="*/ 0 h 2623"/>
                  <a:gd name="T44" fmla="*/ 0 w 2966"/>
                  <a:gd name="T45" fmla="*/ 0 h 2623"/>
                  <a:gd name="T46" fmla="*/ 0 w 2966"/>
                  <a:gd name="T47" fmla="*/ 0 h 2623"/>
                  <a:gd name="T48" fmla="*/ 0 w 2966"/>
                  <a:gd name="T49" fmla="*/ 0 h 2623"/>
                  <a:gd name="T50" fmla="*/ 0 w 2966"/>
                  <a:gd name="T51" fmla="*/ 0 h 2623"/>
                  <a:gd name="T52" fmla="*/ 0 w 2966"/>
                  <a:gd name="T53" fmla="*/ 0 h 2623"/>
                  <a:gd name="T54" fmla="*/ 0 w 2966"/>
                  <a:gd name="T55" fmla="*/ 0 h 2623"/>
                  <a:gd name="T56" fmla="*/ 0 w 2966"/>
                  <a:gd name="T57" fmla="*/ 0 h 2623"/>
                  <a:gd name="T58" fmla="*/ 0 w 2966"/>
                  <a:gd name="T59" fmla="*/ 0 h 2623"/>
                  <a:gd name="T60" fmla="*/ 0 w 2966"/>
                  <a:gd name="T61" fmla="*/ 0 h 2623"/>
                  <a:gd name="T62" fmla="*/ 0 w 2966"/>
                  <a:gd name="T63" fmla="*/ 0 h 2623"/>
                  <a:gd name="T64" fmla="*/ 0 w 2966"/>
                  <a:gd name="T65" fmla="*/ 0 h 2623"/>
                  <a:gd name="T66" fmla="*/ 0 w 2966"/>
                  <a:gd name="T67" fmla="*/ 0 h 2623"/>
                  <a:gd name="T68" fmla="*/ 0 w 2966"/>
                  <a:gd name="T69" fmla="*/ 0 h 2623"/>
                  <a:gd name="T70" fmla="*/ 0 w 2966"/>
                  <a:gd name="T71" fmla="*/ 0 h 2623"/>
                  <a:gd name="T72" fmla="*/ 0 w 2966"/>
                  <a:gd name="T73" fmla="*/ 0 h 2623"/>
                  <a:gd name="T74" fmla="*/ 0 w 2966"/>
                  <a:gd name="T75" fmla="*/ 0 h 2623"/>
                  <a:gd name="T76" fmla="*/ 0 w 2966"/>
                  <a:gd name="T77" fmla="*/ 0 h 2623"/>
                  <a:gd name="T78" fmla="*/ 0 w 2966"/>
                  <a:gd name="T79" fmla="*/ 0 h 2623"/>
                  <a:gd name="T80" fmla="*/ 0 w 2966"/>
                  <a:gd name="T81" fmla="*/ 0 h 2623"/>
                  <a:gd name="T82" fmla="*/ 0 w 2966"/>
                  <a:gd name="T83" fmla="*/ 0 h 2623"/>
                  <a:gd name="T84" fmla="*/ 0 w 2966"/>
                  <a:gd name="T85" fmla="*/ 0 h 2623"/>
                  <a:gd name="T86" fmla="*/ 0 w 2966"/>
                  <a:gd name="T87" fmla="*/ 0 h 2623"/>
                  <a:gd name="T88" fmla="*/ 0 w 2966"/>
                  <a:gd name="T89" fmla="*/ 0 h 2623"/>
                  <a:gd name="T90" fmla="*/ 0 w 2966"/>
                  <a:gd name="T91" fmla="*/ 0 h 2623"/>
                  <a:gd name="T92" fmla="*/ 0 w 2966"/>
                  <a:gd name="T93" fmla="*/ 0 h 2623"/>
                  <a:gd name="T94" fmla="*/ 0 w 2966"/>
                  <a:gd name="T95" fmla="*/ 0 h 2623"/>
                  <a:gd name="T96" fmla="*/ 0 w 2966"/>
                  <a:gd name="T97" fmla="*/ 0 h 2623"/>
                  <a:gd name="T98" fmla="*/ 0 w 2966"/>
                  <a:gd name="T99" fmla="*/ 0 h 2623"/>
                  <a:gd name="T100" fmla="*/ 0 w 2966"/>
                  <a:gd name="T101" fmla="*/ 0 h 2623"/>
                  <a:gd name="T102" fmla="*/ 0 w 2966"/>
                  <a:gd name="T103" fmla="*/ 0 h 2623"/>
                  <a:gd name="T104" fmla="*/ 0 w 2966"/>
                  <a:gd name="T105" fmla="*/ 0 h 2623"/>
                  <a:gd name="T106" fmla="*/ 0 w 2966"/>
                  <a:gd name="T107" fmla="*/ 0 h 2623"/>
                  <a:gd name="T108" fmla="*/ 0 w 2966"/>
                  <a:gd name="T109" fmla="*/ 0 h 2623"/>
                  <a:gd name="T110" fmla="*/ 0 w 2966"/>
                  <a:gd name="T111" fmla="*/ 0 h 2623"/>
                  <a:gd name="T112" fmla="*/ 0 w 2966"/>
                  <a:gd name="T113" fmla="*/ 0 h 2623"/>
                  <a:gd name="T114" fmla="*/ 0 w 2966"/>
                  <a:gd name="T115" fmla="*/ 0 h 2623"/>
                  <a:gd name="T116" fmla="*/ 0 w 2966"/>
                  <a:gd name="T117" fmla="*/ 0 h 2623"/>
                  <a:gd name="T118" fmla="*/ 0 w 2966"/>
                  <a:gd name="T119" fmla="*/ 0 h 2623"/>
                  <a:gd name="T120" fmla="*/ 0 w 2966"/>
                  <a:gd name="T121" fmla="*/ 0 h 262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66"/>
                  <a:gd name="T184" fmla="*/ 0 h 2623"/>
                  <a:gd name="T185" fmla="*/ 2966 w 2966"/>
                  <a:gd name="T186" fmla="*/ 2623 h 262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66" h="2623">
                    <a:moveTo>
                      <a:pt x="61" y="504"/>
                    </a:moveTo>
                    <a:lnTo>
                      <a:pt x="65" y="505"/>
                    </a:lnTo>
                    <a:lnTo>
                      <a:pt x="81" y="519"/>
                    </a:lnTo>
                    <a:lnTo>
                      <a:pt x="106" y="525"/>
                    </a:lnTo>
                    <a:lnTo>
                      <a:pt x="122" y="533"/>
                    </a:lnTo>
                    <a:lnTo>
                      <a:pt x="127" y="540"/>
                    </a:lnTo>
                    <a:lnTo>
                      <a:pt x="135" y="554"/>
                    </a:lnTo>
                    <a:lnTo>
                      <a:pt x="133" y="557"/>
                    </a:lnTo>
                    <a:lnTo>
                      <a:pt x="137" y="558"/>
                    </a:lnTo>
                    <a:lnTo>
                      <a:pt x="137" y="565"/>
                    </a:lnTo>
                    <a:lnTo>
                      <a:pt x="137" y="564"/>
                    </a:lnTo>
                    <a:lnTo>
                      <a:pt x="139" y="561"/>
                    </a:lnTo>
                    <a:lnTo>
                      <a:pt x="140" y="562"/>
                    </a:lnTo>
                    <a:lnTo>
                      <a:pt x="142" y="562"/>
                    </a:lnTo>
                    <a:lnTo>
                      <a:pt x="139" y="548"/>
                    </a:lnTo>
                    <a:lnTo>
                      <a:pt x="148" y="543"/>
                    </a:lnTo>
                    <a:lnTo>
                      <a:pt x="146" y="540"/>
                    </a:lnTo>
                    <a:lnTo>
                      <a:pt x="148" y="535"/>
                    </a:lnTo>
                    <a:lnTo>
                      <a:pt x="143" y="536"/>
                    </a:lnTo>
                    <a:lnTo>
                      <a:pt x="143" y="532"/>
                    </a:lnTo>
                    <a:lnTo>
                      <a:pt x="136" y="533"/>
                    </a:lnTo>
                    <a:lnTo>
                      <a:pt x="126" y="525"/>
                    </a:lnTo>
                    <a:lnTo>
                      <a:pt x="124" y="511"/>
                    </a:lnTo>
                    <a:lnTo>
                      <a:pt x="130" y="487"/>
                    </a:lnTo>
                    <a:lnTo>
                      <a:pt x="133" y="483"/>
                    </a:lnTo>
                    <a:lnTo>
                      <a:pt x="136" y="487"/>
                    </a:lnTo>
                    <a:lnTo>
                      <a:pt x="146" y="483"/>
                    </a:lnTo>
                    <a:lnTo>
                      <a:pt x="146" y="480"/>
                    </a:lnTo>
                    <a:lnTo>
                      <a:pt x="145" y="457"/>
                    </a:lnTo>
                    <a:lnTo>
                      <a:pt x="149" y="453"/>
                    </a:lnTo>
                    <a:lnTo>
                      <a:pt x="153" y="430"/>
                    </a:lnTo>
                    <a:lnTo>
                      <a:pt x="168" y="414"/>
                    </a:lnTo>
                    <a:lnTo>
                      <a:pt x="171" y="415"/>
                    </a:lnTo>
                    <a:lnTo>
                      <a:pt x="171" y="411"/>
                    </a:lnTo>
                    <a:lnTo>
                      <a:pt x="178" y="405"/>
                    </a:lnTo>
                    <a:lnTo>
                      <a:pt x="178" y="404"/>
                    </a:lnTo>
                    <a:lnTo>
                      <a:pt x="185" y="405"/>
                    </a:lnTo>
                    <a:lnTo>
                      <a:pt x="188" y="414"/>
                    </a:lnTo>
                    <a:lnTo>
                      <a:pt x="191" y="410"/>
                    </a:lnTo>
                    <a:lnTo>
                      <a:pt x="189" y="396"/>
                    </a:lnTo>
                    <a:lnTo>
                      <a:pt x="191" y="389"/>
                    </a:lnTo>
                    <a:lnTo>
                      <a:pt x="195" y="389"/>
                    </a:lnTo>
                    <a:lnTo>
                      <a:pt x="191" y="385"/>
                    </a:lnTo>
                    <a:lnTo>
                      <a:pt x="191" y="380"/>
                    </a:lnTo>
                    <a:lnTo>
                      <a:pt x="194" y="373"/>
                    </a:lnTo>
                    <a:lnTo>
                      <a:pt x="201" y="372"/>
                    </a:lnTo>
                    <a:lnTo>
                      <a:pt x="202" y="362"/>
                    </a:lnTo>
                    <a:lnTo>
                      <a:pt x="181" y="365"/>
                    </a:lnTo>
                    <a:lnTo>
                      <a:pt x="261" y="340"/>
                    </a:lnTo>
                    <a:lnTo>
                      <a:pt x="345" y="311"/>
                    </a:lnTo>
                    <a:lnTo>
                      <a:pt x="375" y="304"/>
                    </a:lnTo>
                    <a:lnTo>
                      <a:pt x="404" y="301"/>
                    </a:lnTo>
                    <a:lnTo>
                      <a:pt x="424" y="293"/>
                    </a:lnTo>
                    <a:lnTo>
                      <a:pt x="471" y="283"/>
                    </a:lnTo>
                    <a:lnTo>
                      <a:pt x="497" y="274"/>
                    </a:lnTo>
                    <a:lnTo>
                      <a:pt x="514" y="267"/>
                    </a:lnTo>
                    <a:lnTo>
                      <a:pt x="556" y="264"/>
                    </a:lnTo>
                    <a:lnTo>
                      <a:pt x="602" y="247"/>
                    </a:lnTo>
                    <a:lnTo>
                      <a:pt x="634" y="221"/>
                    </a:lnTo>
                    <a:lnTo>
                      <a:pt x="624" y="233"/>
                    </a:lnTo>
                    <a:lnTo>
                      <a:pt x="631" y="235"/>
                    </a:lnTo>
                    <a:lnTo>
                      <a:pt x="634" y="229"/>
                    </a:lnTo>
                    <a:lnTo>
                      <a:pt x="654" y="222"/>
                    </a:lnTo>
                    <a:lnTo>
                      <a:pt x="654" y="218"/>
                    </a:lnTo>
                    <a:lnTo>
                      <a:pt x="649" y="210"/>
                    </a:lnTo>
                    <a:lnTo>
                      <a:pt x="636" y="218"/>
                    </a:lnTo>
                    <a:lnTo>
                      <a:pt x="652" y="203"/>
                    </a:lnTo>
                    <a:lnTo>
                      <a:pt x="664" y="185"/>
                    </a:lnTo>
                    <a:lnTo>
                      <a:pt x="671" y="178"/>
                    </a:lnTo>
                    <a:lnTo>
                      <a:pt x="680" y="164"/>
                    </a:lnTo>
                    <a:lnTo>
                      <a:pt x="693" y="149"/>
                    </a:lnTo>
                    <a:lnTo>
                      <a:pt x="722" y="130"/>
                    </a:lnTo>
                    <a:lnTo>
                      <a:pt x="752" y="122"/>
                    </a:lnTo>
                    <a:lnTo>
                      <a:pt x="779" y="122"/>
                    </a:lnTo>
                    <a:lnTo>
                      <a:pt x="815" y="111"/>
                    </a:lnTo>
                    <a:lnTo>
                      <a:pt x="849" y="94"/>
                    </a:lnTo>
                    <a:lnTo>
                      <a:pt x="866" y="76"/>
                    </a:lnTo>
                    <a:lnTo>
                      <a:pt x="935" y="43"/>
                    </a:lnTo>
                    <a:lnTo>
                      <a:pt x="1035" y="28"/>
                    </a:lnTo>
                    <a:lnTo>
                      <a:pt x="1141" y="1"/>
                    </a:lnTo>
                    <a:lnTo>
                      <a:pt x="1241" y="0"/>
                    </a:lnTo>
                    <a:lnTo>
                      <a:pt x="1248" y="3"/>
                    </a:lnTo>
                    <a:lnTo>
                      <a:pt x="1261" y="14"/>
                    </a:lnTo>
                    <a:lnTo>
                      <a:pt x="1271" y="15"/>
                    </a:lnTo>
                    <a:lnTo>
                      <a:pt x="1333" y="49"/>
                    </a:lnTo>
                    <a:lnTo>
                      <a:pt x="1363" y="69"/>
                    </a:lnTo>
                    <a:lnTo>
                      <a:pt x="1379" y="83"/>
                    </a:lnTo>
                    <a:lnTo>
                      <a:pt x="1392" y="100"/>
                    </a:lnTo>
                    <a:lnTo>
                      <a:pt x="1392" y="104"/>
                    </a:lnTo>
                    <a:lnTo>
                      <a:pt x="1387" y="110"/>
                    </a:lnTo>
                    <a:lnTo>
                      <a:pt x="1355" y="69"/>
                    </a:lnTo>
                    <a:lnTo>
                      <a:pt x="1333" y="55"/>
                    </a:lnTo>
                    <a:lnTo>
                      <a:pt x="1277" y="28"/>
                    </a:lnTo>
                    <a:lnTo>
                      <a:pt x="1271" y="28"/>
                    </a:lnTo>
                    <a:lnTo>
                      <a:pt x="1271" y="33"/>
                    </a:lnTo>
                    <a:lnTo>
                      <a:pt x="1264" y="42"/>
                    </a:lnTo>
                    <a:lnTo>
                      <a:pt x="1267" y="49"/>
                    </a:lnTo>
                    <a:lnTo>
                      <a:pt x="1287" y="65"/>
                    </a:lnTo>
                    <a:lnTo>
                      <a:pt x="1286" y="82"/>
                    </a:lnTo>
                    <a:lnTo>
                      <a:pt x="1288" y="92"/>
                    </a:lnTo>
                    <a:lnTo>
                      <a:pt x="1296" y="92"/>
                    </a:lnTo>
                    <a:lnTo>
                      <a:pt x="1300" y="87"/>
                    </a:lnTo>
                    <a:lnTo>
                      <a:pt x="1300" y="100"/>
                    </a:lnTo>
                    <a:lnTo>
                      <a:pt x="1313" y="128"/>
                    </a:lnTo>
                    <a:lnTo>
                      <a:pt x="1312" y="133"/>
                    </a:lnTo>
                    <a:lnTo>
                      <a:pt x="1303" y="135"/>
                    </a:lnTo>
                    <a:lnTo>
                      <a:pt x="1313" y="139"/>
                    </a:lnTo>
                    <a:lnTo>
                      <a:pt x="1312" y="143"/>
                    </a:lnTo>
                    <a:lnTo>
                      <a:pt x="1316" y="160"/>
                    </a:lnTo>
                    <a:lnTo>
                      <a:pt x="1314" y="167"/>
                    </a:lnTo>
                    <a:lnTo>
                      <a:pt x="1317" y="178"/>
                    </a:lnTo>
                    <a:lnTo>
                      <a:pt x="1326" y="187"/>
                    </a:lnTo>
                    <a:lnTo>
                      <a:pt x="1339" y="193"/>
                    </a:lnTo>
                    <a:lnTo>
                      <a:pt x="1346" y="192"/>
                    </a:lnTo>
                    <a:lnTo>
                      <a:pt x="1356" y="203"/>
                    </a:lnTo>
                    <a:lnTo>
                      <a:pt x="1366" y="208"/>
                    </a:lnTo>
                    <a:lnTo>
                      <a:pt x="1376" y="208"/>
                    </a:lnTo>
                    <a:lnTo>
                      <a:pt x="1378" y="210"/>
                    </a:lnTo>
                    <a:lnTo>
                      <a:pt x="1376" y="212"/>
                    </a:lnTo>
                    <a:lnTo>
                      <a:pt x="1378" y="218"/>
                    </a:lnTo>
                    <a:lnTo>
                      <a:pt x="1384" y="215"/>
                    </a:lnTo>
                    <a:lnTo>
                      <a:pt x="1381" y="210"/>
                    </a:lnTo>
                    <a:lnTo>
                      <a:pt x="1398" y="219"/>
                    </a:lnTo>
                    <a:lnTo>
                      <a:pt x="1420" y="221"/>
                    </a:lnTo>
                    <a:lnTo>
                      <a:pt x="1425" y="217"/>
                    </a:lnTo>
                    <a:lnTo>
                      <a:pt x="1424" y="222"/>
                    </a:lnTo>
                    <a:lnTo>
                      <a:pt x="1427" y="222"/>
                    </a:lnTo>
                    <a:lnTo>
                      <a:pt x="1430" y="218"/>
                    </a:lnTo>
                    <a:lnTo>
                      <a:pt x="1447" y="222"/>
                    </a:lnTo>
                    <a:lnTo>
                      <a:pt x="1511" y="217"/>
                    </a:lnTo>
                    <a:lnTo>
                      <a:pt x="1557" y="207"/>
                    </a:lnTo>
                    <a:lnTo>
                      <a:pt x="1596" y="193"/>
                    </a:lnTo>
                    <a:lnTo>
                      <a:pt x="1606" y="187"/>
                    </a:lnTo>
                    <a:lnTo>
                      <a:pt x="1632" y="169"/>
                    </a:lnTo>
                    <a:lnTo>
                      <a:pt x="1639" y="172"/>
                    </a:lnTo>
                    <a:lnTo>
                      <a:pt x="1623" y="186"/>
                    </a:lnTo>
                    <a:lnTo>
                      <a:pt x="1617" y="186"/>
                    </a:lnTo>
                    <a:lnTo>
                      <a:pt x="1597" y="200"/>
                    </a:lnTo>
                    <a:lnTo>
                      <a:pt x="1567" y="210"/>
                    </a:lnTo>
                    <a:lnTo>
                      <a:pt x="1555" y="217"/>
                    </a:lnTo>
                    <a:lnTo>
                      <a:pt x="1525" y="219"/>
                    </a:lnTo>
                    <a:lnTo>
                      <a:pt x="1512" y="224"/>
                    </a:lnTo>
                    <a:lnTo>
                      <a:pt x="1521" y="236"/>
                    </a:lnTo>
                    <a:lnTo>
                      <a:pt x="1521" y="251"/>
                    </a:lnTo>
                    <a:lnTo>
                      <a:pt x="1529" y="249"/>
                    </a:lnTo>
                    <a:lnTo>
                      <a:pt x="1554" y="255"/>
                    </a:lnTo>
                    <a:lnTo>
                      <a:pt x="1563" y="250"/>
                    </a:lnTo>
                    <a:lnTo>
                      <a:pt x="1563" y="253"/>
                    </a:lnTo>
                    <a:lnTo>
                      <a:pt x="1551" y="275"/>
                    </a:lnTo>
                    <a:lnTo>
                      <a:pt x="1555" y="275"/>
                    </a:lnTo>
                    <a:lnTo>
                      <a:pt x="1564" y="254"/>
                    </a:lnTo>
                    <a:lnTo>
                      <a:pt x="1593" y="230"/>
                    </a:lnTo>
                    <a:lnTo>
                      <a:pt x="1610" y="222"/>
                    </a:lnTo>
                    <a:lnTo>
                      <a:pt x="1626" y="222"/>
                    </a:lnTo>
                    <a:lnTo>
                      <a:pt x="1638" y="218"/>
                    </a:lnTo>
                    <a:lnTo>
                      <a:pt x="1655" y="203"/>
                    </a:lnTo>
                    <a:lnTo>
                      <a:pt x="1658" y="194"/>
                    </a:lnTo>
                    <a:lnTo>
                      <a:pt x="1663" y="189"/>
                    </a:lnTo>
                    <a:lnTo>
                      <a:pt x="1666" y="180"/>
                    </a:lnTo>
                    <a:lnTo>
                      <a:pt x="1675" y="180"/>
                    </a:lnTo>
                    <a:lnTo>
                      <a:pt x="1739" y="187"/>
                    </a:lnTo>
                    <a:lnTo>
                      <a:pt x="1803" y="193"/>
                    </a:lnTo>
                    <a:lnTo>
                      <a:pt x="1899" y="210"/>
                    </a:lnTo>
                    <a:lnTo>
                      <a:pt x="2174" y="232"/>
                    </a:lnTo>
                    <a:lnTo>
                      <a:pt x="2499" y="219"/>
                    </a:lnTo>
                    <a:lnTo>
                      <a:pt x="2551" y="215"/>
                    </a:lnTo>
                    <a:lnTo>
                      <a:pt x="2556" y="214"/>
                    </a:lnTo>
                    <a:lnTo>
                      <a:pt x="2562" y="212"/>
                    </a:lnTo>
                    <a:lnTo>
                      <a:pt x="2571" y="204"/>
                    </a:lnTo>
                    <a:lnTo>
                      <a:pt x="2571" y="200"/>
                    </a:lnTo>
                    <a:lnTo>
                      <a:pt x="2565" y="196"/>
                    </a:lnTo>
                    <a:lnTo>
                      <a:pt x="2582" y="185"/>
                    </a:lnTo>
                    <a:lnTo>
                      <a:pt x="2591" y="187"/>
                    </a:lnTo>
                    <a:lnTo>
                      <a:pt x="2598" y="197"/>
                    </a:lnTo>
                    <a:lnTo>
                      <a:pt x="2613" y="203"/>
                    </a:lnTo>
                    <a:lnTo>
                      <a:pt x="2617" y="200"/>
                    </a:lnTo>
                    <a:lnTo>
                      <a:pt x="2624" y="203"/>
                    </a:lnTo>
                    <a:lnTo>
                      <a:pt x="2626" y="215"/>
                    </a:lnTo>
                    <a:lnTo>
                      <a:pt x="2643" y="222"/>
                    </a:lnTo>
                    <a:lnTo>
                      <a:pt x="2640" y="236"/>
                    </a:lnTo>
                    <a:lnTo>
                      <a:pt x="2654" y="243"/>
                    </a:lnTo>
                    <a:lnTo>
                      <a:pt x="2669" y="236"/>
                    </a:lnTo>
                    <a:lnTo>
                      <a:pt x="2678" y="246"/>
                    </a:lnTo>
                    <a:lnTo>
                      <a:pt x="2688" y="250"/>
                    </a:lnTo>
                    <a:lnTo>
                      <a:pt x="2696" y="262"/>
                    </a:lnTo>
                    <a:lnTo>
                      <a:pt x="2731" y="274"/>
                    </a:lnTo>
                    <a:lnTo>
                      <a:pt x="2740" y="280"/>
                    </a:lnTo>
                    <a:lnTo>
                      <a:pt x="2757" y="303"/>
                    </a:lnTo>
                    <a:lnTo>
                      <a:pt x="2770" y="308"/>
                    </a:lnTo>
                    <a:lnTo>
                      <a:pt x="2777" y="336"/>
                    </a:lnTo>
                    <a:lnTo>
                      <a:pt x="2778" y="360"/>
                    </a:lnTo>
                    <a:lnTo>
                      <a:pt x="2777" y="367"/>
                    </a:lnTo>
                    <a:lnTo>
                      <a:pt x="2771" y="372"/>
                    </a:lnTo>
                    <a:lnTo>
                      <a:pt x="2770" y="382"/>
                    </a:lnTo>
                    <a:lnTo>
                      <a:pt x="2774" y="392"/>
                    </a:lnTo>
                    <a:lnTo>
                      <a:pt x="2781" y="407"/>
                    </a:lnTo>
                    <a:lnTo>
                      <a:pt x="2784" y="429"/>
                    </a:lnTo>
                    <a:lnTo>
                      <a:pt x="2790" y="446"/>
                    </a:lnTo>
                    <a:lnTo>
                      <a:pt x="2793" y="478"/>
                    </a:lnTo>
                    <a:lnTo>
                      <a:pt x="2806" y="493"/>
                    </a:lnTo>
                    <a:lnTo>
                      <a:pt x="2804" y="533"/>
                    </a:lnTo>
                    <a:lnTo>
                      <a:pt x="2807" y="557"/>
                    </a:lnTo>
                    <a:lnTo>
                      <a:pt x="2812" y="560"/>
                    </a:lnTo>
                    <a:lnTo>
                      <a:pt x="2820" y="598"/>
                    </a:lnTo>
                    <a:lnTo>
                      <a:pt x="2829" y="614"/>
                    </a:lnTo>
                    <a:lnTo>
                      <a:pt x="2855" y="689"/>
                    </a:lnTo>
                    <a:lnTo>
                      <a:pt x="2868" y="715"/>
                    </a:lnTo>
                    <a:lnTo>
                      <a:pt x="2882" y="723"/>
                    </a:lnTo>
                    <a:lnTo>
                      <a:pt x="2881" y="733"/>
                    </a:lnTo>
                    <a:lnTo>
                      <a:pt x="2885" y="743"/>
                    </a:lnTo>
                    <a:lnTo>
                      <a:pt x="2894" y="750"/>
                    </a:lnTo>
                    <a:lnTo>
                      <a:pt x="2897" y="755"/>
                    </a:lnTo>
                    <a:lnTo>
                      <a:pt x="2897" y="764"/>
                    </a:lnTo>
                    <a:lnTo>
                      <a:pt x="2888" y="775"/>
                    </a:lnTo>
                    <a:lnTo>
                      <a:pt x="2890" y="780"/>
                    </a:lnTo>
                    <a:lnTo>
                      <a:pt x="2884" y="789"/>
                    </a:lnTo>
                    <a:lnTo>
                      <a:pt x="2888" y="798"/>
                    </a:lnTo>
                    <a:lnTo>
                      <a:pt x="2894" y="800"/>
                    </a:lnTo>
                    <a:lnTo>
                      <a:pt x="2894" y="805"/>
                    </a:lnTo>
                    <a:lnTo>
                      <a:pt x="2897" y="807"/>
                    </a:lnTo>
                    <a:lnTo>
                      <a:pt x="2903" y="818"/>
                    </a:lnTo>
                    <a:lnTo>
                      <a:pt x="2908" y="850"/>
                    </a:lnTo>
                    <a:lnTo>
                      <a:pt x="2904" y="855"/>
                    </a:lnTo>
                    <a:lnTo>
                      <a:pt x="2895" y="976"/>
                    </a:lnTo>
                    <a:lnTo>
                      <a:pt x="2786" y="1005"/>
                    </a:lnTo>
                    <a:lnTo>
                      <a:pt x="2760" y="1018"/>
                    </a:lnTo>
                    <a:lnTo>
                      <a:pt x="2745" y="1030"/>
                    </a:lnTo>
                    <a:lnTo>
                      <a:pt x="2711" y="1075"/>
                    </a:lnTo>
                    <a:lnTo>
                      <a:pt x="2698" y="1114"/>
                    </a:lnTo>
                    <a:lnTo>
                      <a:pt x="2678" y="1150"/>
                    </a:lnTo>
                    <a:lnTo>
                      <a:pt x="2682" y="1151"/>
                    </a:lnTo>
                    <a:lnTo>
                      <a:pt x="2688" y="1154"/>
                    </a:lnTo>
                    <a:lnTo>
                      <a:pt x="2686" y="1158"/>
                    </a:lnTo>
                    <a:lnTo>
                      <a:pt x="2688" y="1162"/>
                    </a:lnTo>
                    <a:lnTo>
                      <a:pt x="2685" y="1169"/>
                    </a:lnTo>
                    <a:lnTo>
                      <a:pt x="2689" y="1176"/>
                    </a:lnTo>
                    <a:lnTo>
                      <a:pt x="2718" y="1179"/>
                    </a:lnTo>
                    <a:lnTo>
                      <a:pt x="2715" y="1183"/>
                    </a:lnTo>
                    <a:lnTo>
                      <a:pt x="2728" y="1185"/>
                    </a:lnTo>
                    <a:lnTo>
                      <a:pt x="2729" y="1182"/>
                    </a:lnTo>
                    <a:lnTo>
                      <a:pt x="2731" y="1185"/>
                    </a:lnTo>
                    <a:lnTo>
                      <a:pt x="2735" y="1185"/>
                    </a:lnTo>
                    <a:lnTo>
                      <a:pt x="2737" y="1189"/>
                    </a:lnTo>
                    <a:lnTo>
                      <a:pt x="2742" y="1187"/>
                    </a:lnTo>
                    <a:lnTo>
                      <a:pt x="2745" y="1191"/>
                    </a:lnTo>
                    <a:lnTo>
                      <a:pt x="2744" y="1196"/>
                    </a:lnTo>
                    <a:lnTo>
                      <a:pt x="2750" y="1196"/>
                    </a:lnTo>
                    <a:lnTo>
                      <a:pt x="2754" y="1200"/>
                    </a:lnTo>
                    <a:lnTo>
                      <a:pt x="2760" y="1194"/>
                    </a:lnTo>
                    <a:lnTo>
                      <a:pt x="2767" y="1198"/>
                    </a:lnTo>
                    <a:lnTo>
                      <a:pt x="2770" y="1196"/>
                    </a:lnTo>
                    <a:lnTo>
                      <a:pt x="2776" y="1197"/>
                    </a:lnTo>
                    <a:lnTo>
                      <a:pt x="2770" y="1203"/>
                    </a:lnTo>
                    <a:lnTo>
                      <a:pt x="2774" y="1211"/>
                    </a:lnTo>
                    <a:lnTo>
                      <a:pt x="2777" y="1210"/>
                    </a:lnTo>
                    <a:lnTo>
                      <a:pt x="2778" y="1215"/>
                    </a:lnTo>
                    <a:lnTo>
                      <a:pt x="2786" y="1218"/>
                    </a:lnTo>
                    <a:lnTo>
                      <a:pt x="2789" y="1226"/>
                    </a:lnTo>
                    <a:lnTo>
                      <a:pt x="2790" y="1226"/>
                    </a:lnTo>
                    <a:lnTo>
                      <a:pt x="2791" y="1222"/>
                    </a:lnTo>
                    <a:lnTo>
                      <a:pt x="2803" y="1223"/>
                    </a:lnTo>
                    <a:lnTo>
                      <a:pt x="2810" y="1229"/>
                    </a:lnTo>
                    <a:lnTo>
                      <a:pt x="2807" y="1233"/>
                    </a:lnTo>
                    <a:lnTo>
                      <a:pt x="2812" y="1237"/>
                    </a:lnTo>
                    <a:lnTo>
                      <a:pt x="2819" y="1241"/>
                    </a:lnTo>
                    <a:lnTo>
                      <a:pt x="2822" y="1268"/>
                    </a:lnTo>
                    <a:lnTo>
                      <a:pt x="2830" y="1278"/>
                    </a:lnTo>
                    <a:lnTo>
                      <a:pt x="2823" y="1286"/>
                    </a:lnTo>
                    <a:lnTo>
                      <a:pt x="2825" y="1289"/>
                    </a:lnTo>
                    <a:lnTo>
                      <a:pt x="2812" y="1296"/>
                    </a:lnTo>
                    <a:lnTo>
                      <a:pt x="2817" y="1303"/>
                    </a:lnTo>
                    <a:lnTo>
                      <a:pt x="2813" y="1311"/>
                    </a:lnTo>
                    <a:lnTo>
                      <a:pt x="2807" y="1312"/>
                    </a:lnTo>
                    <a:lnTo>
                      <a:pt x="2810" y="1315"/>
                    </a:lnTo>
                    <a:lnTo>
                      <a:pt x="2809" y="1318"/>
                    </a:lnTo>
                    <a:lnTo>
                      <a:pt x="2815" y="1322"/>
                    </a:lnTo>
                    <a:lnTo>
                      <a:pt x="2812" y="1326"/>
                    </a:lnTo>
                    <a:lnTo>
                      <a:pt x="2813" y="1332"/>
                    </a:lnTo>
                    <a:lnTo>
                      <a:pt x="2806" y="1330"/>
                    </a:lnTo>
                    <a:lnTo>
                      <a:pt x="2807" y="1344"/>
                    </a:lnTo>
                    <a:lnTo>
                      <a:pt x="2804" y="1347"/>
                    </a:lnTo>
                    <a:lnTo>
                      <a:pt x="2807" y="1348"/>
                    </a:lnTo>
                    <a:lnTo>
                      <a:pt x="2804" y="1351"/>
                    </a:lnTo>
                    <a:lnTo>
                      <a:pt x="2812" y="1353"/>
                    </a:lnTo>
                    <a:lnTo>
                      <a:pt x="2816" y="1365"/>
                    </a:lnTo>
                    <a:lnTo>
                      <a:pt x="2813" y="1373"/>
                    </a:lnTo>
                    <a:lnTo>
                      <a:pt x="2802" y="1382"/>
                    </a:lnTo>
                    <a:lnTo>
                      <a:pt x="2793" y="1383"/>
                    </a:lnTo>
                    <a:lnTo>
                      <a:pt x="2784" y="1391"/>
                    </a:lnTo>
                    <a:lnTo>
                      <a:pt x="2783" y="1397"/>
                    </a:lnTo>
                    <a:lnTo>
                      <a:pt x="2786" y="1401"/>
                    </a:lnTo>
                    <a:lnTo>
                      <a:pt x="2787" y="1400"/>
                    </a:lnTo>
                    <a:lnTo>
                      <a:pt x="2790" y="1404"/>
                    </a:lnTo>
                    <a:lnTo>
                      <a:pt x="2789" y="1408"/>
                    </a:lnTo>
                    <a:lnTo>
                      <a:pt x="2791" y="1410"/>
                    </a:lnTo>
                    <a:lnTo>
                      <a:pt x="2789" y="1416"/>
                    </a:lnTo>
                    <a:lnTo>
                      <a:pt x="2791" y="1419"/>
                    </a:lnTo>
                    <a:lnTo>
                      <a:pt x="2790" y="1426"/>
                    </a:lnTo>
                    <a:lnTo>
                      <a:pt x="2786" y="1430"/>
                    </a:lnTo>
                    <a:lnTo>
                      <a:pt x="2784" y="1435"/>
                    </a:lnTo>
                    <a:lnTo>
                      <a:pt x="2789" y="1437"/>
                    </a:lnTo>
                    <a:lnTo>
                      <a:pt x="2787" y="1454"/>
                    </a:lnTo>
                    <a:lnTo>
                      <a:pt x="2797" y="1475"/>
                    </a:lnTo>
                    <a:lnTo>
                      <a:pt x="2794" y="1479"/>
                    </a:lnTo>
                    <a:lnTo>
                      <a:pt x="2794" y="1484"/>
                    </a:lnTo>
                    <a:lnTo>
                      <a:pt x="2799" y="1487"/>
                    </a:lnTo>
                    <a:lnTo>
                      <a:pt x="2803" y="1484"/>
                    </a:lnTo>
                    <a:lnTo>
                      <a:pt x="2807" y="1487"/>
                    </a:lnTo>
                    <a:lnTo>
                      <a:pt x="2810" y="1494"/>
                    </a:lnTo>
                    <a:lnTo>
                      <a:pt x="2809" y="1498"/>
                    </a:lnTo>
                    <a:lnTo>
                      <a:pt x="2812" y="1503"/>
                    </a:lnTo>
                    <a:lnTo>
                      <a:pt x="2816" y="1507"/>
                    </a:lnTo>
                    <a:lnTo>
                      <a:pt x="2822" y="1505"/>
                    </a:lnTo>
                    <a:lnTo>
                      <a:pt x="2826" y="1514"/>
                    </a:lnTo>
                    <a:lnTo>
                      <a:pt x="2819" y="1519"/>
                    </a:lnTo>
                    <a:lnTo>
                      <a:pt x="2820" y="1525"/>
                    </a:lnTo>
                    <a:lnTo>
                      <a:pt x="2828" y="1526"/>
                    </a:lnTo>
                    <a:lnTo>
                      <a:pt x="2828" y="1532"/>
                    </a:lnTo>
                    <a:lnTo>
                      <a:pt x="2833" y="1539"/>
                    </a:lnTo>
                    <a:lnTo>
                      <a:pt x="2832" y="1540"/>
                    </a:lnTo>
                    <a:lnTo>
                      <a:pt x="2835" y="1544"/>
                    </a:lnTo>
                    <a:lnTo>
                      <a:pt x="2828" y="1550"/>
                    </a:lnTo>
                    <a:lnTo>
                      <a:pt x="2829" y="1553"/>
                    </a:lnTo>
                    <a:lnTo>
                      <a:pt x="2828" y="1559"/>
                    </a:lnTo>
                    <a:lnTo>
                      <a:pt x="2823" y="1561"/>
                    </a:lnTo>
                    <a:lnTo>
                      <a:pt x="2819" y="1572"/>
                    </a:lnTo>
                    <a:lnTo>
                      <a:pt x="2820" y="1573"/>
                    </a:lnTo>
                    <a:lnTo>
                      <a:pt x="2816" y="1576"/>
                    </a:lnTo>
                    <a:lnTo>
                      <a:pt x="2815" y="1582"/>
                    </a:lnTo>
                    <a:lnTo>
                      <a:pt x="2819" y="1597"/>
                    </a:lnTo>
                    <a:lnTo>
                      <a:pt x="2823" y="1597"/>
                    </a:lnTo>
                    <a:lnTo>
                      <a:pt x="2838" y="1605"/>
                    </a:lnTo>
                    <a:lnTo>
                      <a:pt x="2841" y="1619"/>
                    </a:lnTo>
                    <a:lnTo>
                      <a:pt x="2846" y="1626"/>
                    </a:lnTo>
                    <a:lnTo>
                      <a:pt x="2845" y="1629"/>
                    </a:lnTo>
                    <a:lnTo>
                      <a:pt x="2853" y="1636"/>
                    </a:lnTo>
                    <a:lnTo>
                      <a:pt x="2868" y="1646"/>
                    </a:lnTo>
                    <a:lnTo>
                      <a:pt x="2872" y="1654"/>
                    </a:lnTo>
                    <a:lnTo>
                      <a:pt x="2881" y="1655"/>
                    </a:lnTo>
                    <a:lnTo>
                      <a:pt x="2884" y="1665"/>
                    </a:lnTo>
                    <a:lnTo>
                      <a:pt x="2878" y="1671"/>
                    </a:lnTo>
                    <a:lnTo>
                      <a:pt x="2881" y="1680"/>
                    </a:lnTo>
                    <a:lnTo>
                      <a:pt x="2887" y="1690"/>
                    </a:lnTo>
                    <a:lnTo>
                      <a:pt x="2897" y="1693"/>
                    </a:lnTo>
                    <a:lnTo>
                      <a:pt x="2897" y="1705"/>
                    </a:lnTo>
                    <a:lnTo>
                      <a:pt x="2903" y="1708"/>
                    </a:lnTo>
                    <a:lnTo>
                      <a:pt x="2900" y="1712"/>
                    </a:lnTo>
                    <a:lnTo>
                      <a:pt x="2904" y="1719"/>
                    </a:lnTo>
                    <a:lnTo>
                      <a:pt x="2898" y="1721"/>
                    </a:lnTo>
                    <a:lnTo>
                      <a:pt x="2907" y="1726"/>
                    </a:lnTo>
                    <a:lnTo>
                      <a:pt x="2911" y="1733"/>
                    </a:lnTo>
                    <a:lnTo>
                      <a:pt x="2914" y="1747"/>
                    </a:lnTo>
                    <a:lnTo>
                      <a:pt x="2939" y="1773"/>
                    </a:lnTo>
                    <a:lnTo>
                      <a:pt x="2947" y="1775"/>
                    </a:lnTo>
                    <a:lnTo>
                      <a:pt x="2957" y="1783"/>
                    </a:lnTo>
                    <a:lnTo>
                      <a:pt x="2966" y="1784"/>
                    </a:lnTo>
                    <a:lnTo>
                      <a:pt x="2965" y="1789"/>
                    </a:lnTo>
                    <a:lnTo>
                      <a:pt x="2952" y="1798"/>
                    </a:lnTo>
                    <a:lnTo>
                      <a:pt x="2934" y="1798"/>
                    </a:lnTo>
                    <a:lnTo>
                      <a:pt x="2918" y="1797"/>
                    </a:lnTo>
                    <a:lnTo>
                      <a:pt x="2910" y="1816"/>
                    </a:lnTo>
                    <a:lnTo>
                      <a:pt x="2914" y="1826"/>
                    </a:lnTo>
                    <a:lnTo>
                      <a:pt x="2924" y="1828"/>
                    </a:lnTo>
                    <a:lnTo>
                      <a:pt x="2928" y="1832"/>
                    </a:lnTo>
                    <a:lnTo>
                      <a:pt x="2927" y="1836"/>
                    </a:lnTo>
                    <a:lnTo>
                      <a:pt x="2927" y="1850"/>
                    </a:lnTo>
                    <a:lnTo>
                      <a:pt x="2940" y="1851"/>
                    </a:lnTo>
                    <a:lnTo>
                      <a:pt x="2943" y="1855"/>
                    </a:lnTo>
                    <a:lnTo>
                      <a:pt x="2937" y="1864"/>
                    </a:lnTo>
                    <a:lnTo>
                      <a:pt x="2940" y="1866"/>
                    </a:lnTo>
                    <a:lnTo>
                      <a:pt x="2949" y="1882"/>
                    </a:lnTo>
                    <a:lnTo>
                      <a:pt x="2946" y="1884"/>
                    </a:lnTo>
                    <a:lnTo>
                      <a:pt x="2947" y="1889"/>
                    </a:lnTo>
                    <a:lnTo>
                      <a:pt x="2953" y="1890"/>
                    </a:lnTo>
                    <a:lnTo>
                      <a:pt x="2941" y="1954"/>
                    </a:lnTo>
                    <a:lnTo>
                      <a:pt x="2937" y="1971"/>
                    </a:lnTo>
                    <a:lnTo>
                      <a:pt x="2920" y="1984"/>
                    </a:lnTo>
                    <a:lnTo>
                      <a:pt x="2903" y="1991"/>
                    </a:lnTo>
                    <a:lnTo>
                      <a:pt x="2868" y="1987"/>
                    </a:lnTo>
                    <a:lnTo>
                      <a:pt x="2852" y="1991"/>
                    </a:lnTo>
                    <a:lnTo>
                      <a:pt x="2833" y="2009"/>
                    </a:lnTo>
                    <a:lnTo>
                      <a:pt x="2829" y="2025"/>
                    </a:lnTo>
                    <a:lnTo>
                      <a:pt x="2810" y="2037"/>
                    </a:lnTo>
                    <a:lnTo>
                      <a:pt x="2803" y="2052"/>
                    </a:lnTo>
                    <a:lnTo>
                      <a:pt x="2760" y="2084"/>
                    </a:lnTo>
                    <a:lnTo>
                      <a:pt x="2744" y="2107"/>
                    </a:lnTo>
                    <a:lnTo>
                      <a:pt x="2712" y="2133"/>
                    </a:lnTo>
                    <a:lnTo>
                      <a:pt x="2708" y="2144"/>
                    </a:lnTo>
                    <a:lnTo>
                      <a:pt x="2693" y="2152"/>
                    </a:lnTo>
                    <a:lnTo>
                      <a:pt x="2691" y="2162"/>
                    </a:lnTo>
                    <a:lnTo>
                      <a:pt x="2678" y="2176"/>
                    </a:lnTo>
                    <a:lnTo>
                      <a:pt x="2631" y="2236"/>
                    </a:lnTo>
                    <a:lnTo>
                      <a:pt x="2617" y="2252"/>
                    </a:lnTo>
                    <a:lnTo>
                      <a:pt x="2611" y="2264"/>
                    </a:lnTo>
                    <a:lnTo>
                      <a:pt x="2601" y="2275"/>
                    </a:lnTo>
                    <a:lnTo>
                      <a:pt x="2595" y="2289"/>
                    </a:lnTo>
                    <a:lnTo>
                      <a:pt x="2585" y="2296"/>
                    </a:lnTo>
                    <a:lnTo>
                      <a:pt x="2581" y="2304"/>
                    </a:lnTo>
                    <a:lnTo>
                      <a:pt x="2568" y="2314"/>
                    </a:lnTo>
                    <a:lnTo>
                      <a:pt x="2555" y="2340"/>
                    </a:lnTo>
                    <a:lnTo>
                      <a:pt x="2530" y="2372"/>
                    </a:lnTo>
                    <a:lnTo>
                      <a:pt x="2528" y="2383"/>
                    </a:lnTo>
                    <a:lnTo>
                      <a:pt x="2528" y="2391"/>
                    </a:lnTo>
                    <a:lnTo>
                      <a:pt x="2536" y="2407"/>
                    </a:lnTo>
                    <a:lnTo>
                      <a:pt x="2536" y="2423"/>
                    </a:lnTo>
                    <a:lnTo>
                      <a:pt x="2543" y="2441"/>
                    </a:lnTo>
                    <a:lnTo>
                      <a:pt x="2569" y="2479"/>
                    </a:lnTo>
                    <a:lnTo>
                      <a:pt x="2569" y="2489"/>
                    </a:lnTo>
                    <a:lnTo>
                      <a:pt x="2564" y="2504"/>
                    </a:lnTo>
                    <a:lnTo>
                      <a:pt x="2546" y="2522"/>
                    </a:lnTo>
                    <a:lnTo>
                      <a:pt x="2548" y="2527"/>
                    </a:lnTo>
                    <a:lnTo>
                      <a:pt x="2552" y="2529"/>
                    </a:lnTo>
                    <a:lnTo>
                      <a:pt x="2542" y="2544"/>
                    </a:lnTo>
                    <a:lnTo>
                      <a:pt x="2543" y="2551"/>
                    </a:lnTo>
                    <a:lnTo>
                      <a:pt x="2551" y="2543"/>
                    </a:lnTo>
                    <a:lnTo>
                      <a:pt x="2555" y="2544"/>
                    </a:lnTo>
                    <a:lnTo>
                      <a:pt x="2551" y="2555"/>
                    </a:lnTo>
                    <a:lnTo>
                      <a:pt x="2555" y="2558"/>
                    </a:lnTo>
                    <a:lnTo>
                      <a:pt x="2565" y="2557"/>
                    </a:lnTo>
                    <a:lnTo>
                      <a:pt x="2566" y="2564"/>
                    </a:lnTo>
                    <a:lnTo>
                      <a:pt x="2577" y="2575"/>
                    </a:lnTo>
                    <a:lnTo>
                      <a:pt x="2584" y="2575"/>
                    </a:lnTo>
                    <a:lnTo>
                      <a:pt x="2585" y="2577"/>
                    </a:lnTo>
                    <a:lnTo>
                      <a:pt x="2585" y="2579"/>
                    </a:lnTo>
                    <a:lnTo>
                      <a:pt x="2595" y="2583"/>
                    </a:lnTo>
                    <a:lnTo>
                      <a:pt x="2592" y="2590"/>
                    </a:lnTo>
                    <a:lnTo>
                      <a:pt x="2588" y="2591"/>
                    </a:lnTo>
                    <a:lnTo>
                      <a:pt x="2590" y="2604"/>
                    </a:lnTo>
                    <a:lnTo>
                      <a:pt x="2588" y="2608"/>
                    </a:lnTo>
                    <a:lnTo>
                      <a:pt x="2591" y="2608"/>
                    </a:lnTo>
                    <a:lnTo>
                      <a:pt x="2591" y="2614"/>
                    </a:lnTo>
                    <a:lnTo>
                      <a:pt x="2595" y="2619"/>
                    </a:lnTo>
                    <a:lnTo>
                      <a:pt x="2592" y="2623"/>
                    </a:lnTo>
                    <a:lnTo>
                      <a:pt x="2575" y="2614"/>
                    </a:lnTo>
                    <a:lnTo>
                      <a:pt x="2559" y="2601"/>
                    </a:lnTo>
                    <a:lnTo>
                      <a:pt x="2555" y="2607"/>
                    </a:lnTo>
                    <a:lnTo>
                      <a:pt x="2540" y="2604"/>
                    </a:lnTo>
                    <a:lnTo>
                      <a:pt x="2536" y="2608"/>
                    </a:lnTo>
                    <a:lnTo>
                      <a:pt x="2525" y="2604"/>
                    </a:lnTo>
                    <a:lnTo>
                      <a:pt x="2517" y="2591"/>
                    </a:lnTo>
                    <a:lnTo>
                      <a:pt x="2504" y="2583"/>
                    </a:lnTo>
                    <a:lnTo>
                      <a:pt x="2499" y="2587"/>
                    </a:lnTo>
                    <a:lnTo>
                      <a:pt x="2453" y="2579"/>
                    </a:lnTo>
                    <a:lnTo>
                      <a:pt x="2441" y="2561"/>
                    </a:lnTo>
                    <a:lnTo>
                      <a:pt x="2399" y="2558"/>
                    </a:lnTo>
                    <a:lnTo>
                      <a:pt x="2396" y="2544"/>
                    </a:lnTo>
                    <a:lnTo>
                      <a:pt x="2343" y="2526"/>
                    </a:lnTo>
                    <a:lnTo>
                      <a:pt x="2341" y="2501"/>
                    </a:lnTo>
                    <a:lnTo>
                      <a:pt x="2318" y="2469"/>
                    </a:lnTo>
                    <a:lnTo>
                      <a:pt x="2285" y="2450"/>
                    </a:lnTo>
                    <a:lnTo>
                      <a:pt x="2268" y="2466"/>
                    </a:lnTo>
                    <a:lnTo>
                      <a:pt x="2249" y="2440"/>
                    </a:lnTo>
                    <a:lnTo>
                      <a:pt x="2232" y="2439"/>
                    </a:lnTo>
                    <a:lnTo>
                      <a:pt x="2220" y="2425"/>
                    </a:lnTo>
                    <a:lnTo>
                      <a:pt x="2165" y="2440"/>
                    </a:lnTo>
                    <a:lnTo>
                      <a:pt x="2114" y="2423"/>
                    </a:lnTo>
                    <a:lnTo>
                      <a:pt x="2098" y="2446"/>
                    </a:lnTo>
                    <a:lnTo>
                      <a:pt x="2073" y="2432"/>
                    </a:lnTo>
                    <a:lnTo>
                      <a:pt x="2050" y="2441"/>
                    </a:lnTo>
                    <a:lnTo>
                      <a:pt x="2064" y="2457"/>
                    </a:lnTo>
                    <a:lnTo>
                      <a:pt x="2033" y="2489"/>
                    </a:lnTo>
                    <a:lnTo>
                      <a:pt x="2015" y="2493"/>
                    </a:lnTo>
                    <a:lnTo>
                      <a:pt x="2005" y="2471"/>
                    </a:lnTo>
                    <a:lnTo>
                      <a:pt x="1984" y="2477"/>
                    </a:lnTo>
                    <a:lnTo>
                      <a:pt x="1952" y="2433"/>
                    </a:lnTo>
                    <a:lnTo>
                      <a:pt x="1933" y="2446"/>
                    </a:lnTo>
                    <a:lnTo>
                      <a:pt x="1923" y="2439"/>
                    </a:lnTo>
                    <a:lnTo>
                      <a:pt x="1917" y="2454"/>
                    </a:lnTo>
                    <a:lnTo>
                      <a:pt x="1867" y="2440"/>
                    </a:lnTo>
                    <a:lnTo>
                      <a:pt x="1868" y="2448"/>
                    </a:lnTo>
                    <a:lnTo>
                      <a:pt x="1834" y="2448"/>
                    </a:lnTo>
                    <a:lnTo>
                      <a:pt x="1834" y="2469"/>
                    </a:lnTo>
                    <a:lnTo>
                      <a:pt x="1803" y="2469"/>
                    </a:lnTo>
                    <a:lnTo>
                      <a:pt x="1786" y="2490"/>
                    </a:lnTo>
                    <a:lnTo>
                      <a:pt x="1763" y="2547"/>
                    </a:lnTo>
                    <a:lnTo>
                      <a:pt x="1718" y="2522"/>
                    </a:lnTo>
                    <a:lnTo>
                      <a:pt x="1692" y="2541"/>
                    </a:lnTo>
                    <a:lnTo>
                      <a:pt x="1671" y="2536"/>
                    </a:lnTo>
                    <a:lnTo>
                      <a:pt x="1687" y="2502"/>
                    </a:lnTo>
                    <a:lnTo>
                      <a:pt x="1678" y="2446"/>
                    </a:lnTo>
                    <a:lnTo>
                      <a:pt x="1656" y="2452"/>
                    </a:lnTo>
                    <a:lnTo>
                      <a:pt x="1630" y="2444"/>
                    </a:lnTo>
                    <a:lnTo>
                      <a:pt x="1633" y="2425"/>
                    </a:lnTo>
                    <a:lnTo>
                      <a:pt x="1626" y="2427"/>
                    </a:lnTo>
                    <a:lnTo>
                      <a:pt x="1599" y="2369"/>
                    </a:lnTo>
                    <a:lnTo>
                      <a:pt x="1581" y="2355"/>
                    </a:lnTo>
                    <a:lnTo>
                      <a:pt x="1555" y="2368"/>
                    </a:lnTo>
                    <a:lnTo>
                      <a:pt x="1552" y="2382"/>
                    </a:lnTo>
                    <a:lnTo>
                      <a:pt x="1522" y="2386"/>
                    </a:lnTo>
                    <a:lnTo>
                      <a:pt x="1502" y="2439"/>
                    </a:lnTo>
                    <a:lnTo>
                      <a:pt x="1440" y="2448"/>
                    </a:lnTo>
                    <a:lnTo>
                      <a:pt x="1434" y="2400"/>
                    </a:lnTo>
                    <a:lnTo>
                      <a:pt x="1398" y="2391"/>
                    </a:lnTo>
                    <a:lnTo>
                      <a:pt x="1388" y="2325"/>
                    </a:lnTo>
                    <a:lnTo>
                      <a:pt x="1340" y="2307"/>
                    </a:lnTo>
                    <a:lnTo>
                      <a:pt x="1342" y="2315"/>
                    </a:lnTo>
                    <a:lnTo>
                      <a:pt x="1317" y="2251"/>
                    </a:lnTo>
                    <a:lnTo>
                      <a:pt x="1326" y="2240"/>
                    </a:lnTo>
                    <a:lnTo>
                      <a:pt x="1316" y="2233"/>
                    </a:lnTo>
                    <a:lnTo>
                      <a:pt x="1317" y="2212"/>
                    </a:lnTo>
                    <a:lnTo>
                      <a:pt x="1231" y="2207"/>
                    </a:lnTo>
                    <a:lnTo>
                      <a:pt x="1229" y="2194"/>
                    </a:lnTo>
                    <a:lnTo>
                      <a:pt x="1212" y="2190"/>
                    </a:lnTo>
                    <a:lnTo>
                      <a:pt x="1208" y="2176"/>
                    </a:lnTo>
                    <a:lnTo>
                      <a:pt x="1195" y="2184"/>
                    </a:lnTo>
                    <a:lnTo>
                      <a:pt x="1160" y="2148"/>
                    </a:lnTo>
                    <a:lnTo>
                      <a:pt x="1150" y="2161"/>
                    </a:lnTo>
                    <a:lnTo>
                      <a:pt x="1162" y="2159"/>
                    </a:lnTo>
                    <a:lnTo>
                      <a:pt x="1162" y="2175"/>
                    </a:lnTo>
                    <a:lnTo>
                      <a:pt x="1149" y="2169"/>
                    </a:lnTo>
                    <a:lnTo>
                      <a:pt x="1107" y="2187"/>
                    </a:lnTo>
                    <a:lnTo>
                      <a:pt x="1084" y="2169"/>
                    </a:lnTo>
                    <a:lnTo>
                      <a:pt x="1069" y="2132"/>
                    </a:lnTo>
                    <a:lnTo>
                      <a:pt x="1048" y="2127"/>
                    </a:lnTo>
                    <a:lnTo>
                      <a:pt x="1027" y="2102"/>
                    </a:lnTo>
                    <a:lnTo>
                      <a:pt x="1075" y="2084"/>
                    </a:lnTo>
                    <a:lnTo>
                      <a:pt x="1068" y="2059"/>
                    </a:lnTo>
                    <a:lnTo>
                      <a:pt x="1075" y="2044"/>
                    </a:lnTo>
                    <a:lnTo>
                      <a:pt x="1055" y="2030"/>
                    </a:lnTo>
                    <a:lnTo>
                      <a:pt x="1055" y="2041"/>
                    </a:lnTo>
                    <a:lnTo>
                      <a:pt x="1030" y="2058"/>
                    </a:lnTo>
                    <a:lnTo>
                      <a:pt x="978" y="2064"/>
                    </a:lnTo>
                    <a:lnTo>
                      <a:pt x="974" y="2051"/>
                    </a:lnTo>
                    <a:lnTo>
                      <a:pt x="952" y="2057"/>
                    </a:lnTo>
                    <a:lnTo>
                      <a:pt x="955" y="2039"/>
                    </a:lnTo>
                    <a:lnTo>
                      <a:pt x="948" y="2033"/>
                    </a:lnTo>
                    <a:lnTo>
                      <a:pt x="957" y="2032"/>
                    </a:lnTo>
                    <a:lnTo>
                      <a:pt x="934" y="2032"/>
                    </a:lnTo>
                    <a:lnTo>
                      <a:pt x="911" y="2007"/>
                    </a:lnTo>
                    <a:lnTo>
                      <a:pt x="825" y="1976"/>
                    </a:lnTo>
                    <a:lnTo>
                      <a:pt x="811" y="1993"/>
                    </a:lnTo>
                    <a:lnTo>
                      <a:pt x="824" y="2004"/>
                    </a:lnTo>
                    <a:lnTo>
                      <a:pt x="831" y="2030"/>
                    </a:lnTo>
                    <a:lnTo>
                      <a:pt x="854" y="2046"/>
                    </a:lnTo>
                    <a:lnTo>
                      <a:pt x="859" y="2073"/>
                    </a:lnTo>
                    <a:lnTo>
                      <a:pt x="805" y="2083"/>
                    </a:lnTo>
                    <a:lnTo>
                      <a:pt x="766" y="2132"/>
                    </a:lnTo>
                    <a:lnTo>
                      <a:pt x="745" y="2127"/>
                    </a:lnTo>
                    <a:lnTo>
                      <a:pt x="723" y="2101"/>
                    </a:lnTo>
                    <a:lnTo>
                      <a:pt x="720" y="2075"/>
                    </a:lnTo>
                    <a:lnTo>
                      <a:pt x="684" y="2032"/>
                    </a:lnTo>
                    <a:lnTo>
                      <a:pt x="671" y="2030"/>
                    </a:lnTo>
                    <a:lnTo>
                      <a:pt x="661" y="2007"/>
                    </a:lnTo>
                    <a:lnTo>
                      <a:pt x="639" y="2011"/>
                    </a:lnTo>
                    <a:lnTo>
                      <a:pt x="616" y="1975"/>
                    </a:lnTo>
                    <a:lnTo>
                      <a:pt x="660" y="1953"/>
                    </a:lnTo>
                    <a:lnTo>
                      <a:pt x="675" y="1921"/>
                    </a:lnTo>
                    <a:lnTo>
                      <a:pt x="688" y="1919"/>
                    </a:lnTo>
                    <a:lnTo>
                      <a:pt x="660" y="1880"/>
                    </a:lnTo>
                    <a:lnTo>
                      <a:pt x="626" y="1873"/>
                    </a:lnTo>
                    <a:lnTo>
                      <a:pt x="612" y="1894"/>
                    </a:lnTo>
                    <a:lnTo>
                      <a:pt x="585" y="1879"/>
                    </a:lnTo>
                    <a:lnTo>
                      <a:pt x="573" y="1900"/>
                    </a:lnTo>
                    <a:lnTo>
                      <a:pt x="553" y="1900"/>
                    </a:lnTo>
                    <a:lnTo>
                      <a:pt x="553" y="1866"/>
                    </a:lnTo>
                    <a:lnTo>
                      <a:pt x="515" y="1873"/>
                    </a:lnTo>
                    <a:lnTo>
                      <a:pt x="502" y="1837"/>
                    </a:lnTo>
                    <a:lnTo>
                      <a:pt x="478" y="1846"/>
                    </a:lnTo>
                    <a:lnTo>
                      <a:pt x="393" y="1809"/>
                    </a:lnTo>
                    <a:lnTo>
                      <a:pt x="371" y="1825"/>
                    </a:lnTo>
                    <a:lnTo>
                      <a:pt x="365" y="1793"/>
                    </a:lnTo>
                    <a:lnTo>
                      <a:pt x="339" y="1762"/>
                    </a:lnTo>
                    <a:lnTo>
                      <a:pt x="348" y="1746"/>
                    </a:lnTo>
                    <a:lnTo>
                      <a:pt x="331" y="1726"/>
                    </a:lnTo>
                    <a:lnTo>
                      <a:pt x="312" y="1733"/>
                    </a:lnTo>
                    <a:lnTo>
                      <a:pt x="312" y="1718"/>
                    </a:lnTo>
                    <a:lnTo>
                      <a:pt x="303" y="1729"/>
                    </a:lnTo>
                    <a:lnTo>
                      <a:pt x="269" y="1712"/>
                    </a:lnTo>
                    <a:lnTo>
                      <a:pt x="253" y="1730"/>
                    </a:lnTo>
                    <a:lnTo>
                      <a:pt x="263" y="1732"/>
                    </a:lnTo>
                    <a:lnTo>
                      <a:pt x="266" y="1751"/>
                    </a:lnTo>
                    <a:lnTo>
                      <a:pt x="256" y="1759"/>
                    </a:lnTo>
                    <a:lnTo>
                      <a:pt x="261" y="1783"/>
                    </a:lnTo>
                    <a:lnTo>
                      <a:pt x="211" y="1783"/>
                    </a:lnTo>
                    <a:lnTo>
                      <a:pt x="220" y="1773"/>
                    </a:lnTo>
                    <a:lnTo>
                      <a:pt x="238" y="1737"/>
                    </a:lnTo>
                    <a:lnTo>
                      <a:pt x="240" y="1728"/>
                    </a:lnTo>
                    <a:lnTo>
                      <a:pt x="244" y="1708"/>
                    </a:lnTo>
                    <a:lnTo>
                      <a:pt x="251" y="1684"/>
                    </a:lnTo>
                    <a:lnTo>
                      <a:pt x="256" y="1668"/>
                    </a:lnTo>
                    <a:lnTo>
                      <a:pt x="257" y="1664"/>
                    </a:lnTo>
                    <a:lnTo>
                      <a:pt x="259" y="1654"/>
                    </a:lnTo>
                    <a:lnTo>
                      <a:pt x="272" y="1618"/>
                    </a:lnTo>
                    <a:lnTo>
                      <a:pt x="274" y="1603"/>
                    </a:lnTo>
                    <a:lnTo>
                      <a:pt x="272" y="1597"/>
                    </a:lnTo>
                    <a:lnTo>
                      <a:pt x="250" y="1573"/>
                    </a:lnTo>
                    <a:lnTo>
                      <a:pt x="248" y="1566"/>
                    </a:lnTo>
                    <a:lnTo>
                      <a:pt x="254" y="1562"/>
                    </a:lnTo>
                    <a:lnTo>
                      <a:pt x="253" y="1550"/>
                    </a:lnTo>
                    <a:lnTo>
                      <a:pt x="247" y="1518"/>
                    </a:lnTo>
                    <a:lnTo>
                      <a:pt x="215" y="1503"/>
                    </a:lnTo>
                    <a:lnTo>
                      <a:pt x="192" y="1487"/>
                    </a:lnTo>
                    <a:lnTo>
                      <a:pt x="182" y="1490"/>
                    </a:lnTo>
                    <a:lnTo>
                      <a:pt x="179" y="1482"/>
                    </a:lnTo>
                    <a:lnTo>
                      <a:pt x="175" y="1479"/>
                    </a:lnTo>
                    <a:lnTo>
                      <a:pt x="178" y="1464"/>
                    </a:lnTo>
                    <a:lnTo>
                      <a:pt x="189" y="1454"/>
                    </a:lnTo>
                    <a:lnTo>
                      <a:pt x="189" y="1436"/>
                    </a:lnTo>
                    <a:lnTo>
                      <a:pt x="175" y="1411"/>
                    </a:lnTo>
                    <a:lnTo>
                      <a:pt x="162" y="1397"/>
                    </a:lnTo>
                    <a:lnTo>
                      <a:pt x="153" y="1361"/>
                    </a:lnTo>
                    <a:lnTo>
                      <a:pt x="139" y="1358"/>
                    </a:lnTo>
                    <a:lnTo>
                      <a:pt x="137" y="1350"/>
                    </a:lnTo>
                    <a:lnTo>
                      <a:pt x="171" y="1311"/>
                    </a:lnTo>
                    <a:lnTo>
                      <a:pt x="178" y="1297"/>
                    </a:lnTo>
                    <a:lnTo>
                      <a:pt x="172" y="1293"/>
                    </a:lnTo>
                    <a:lnTo>
                      <a:pt x="173" y="1279"/>
                    </a:lnTo>
                    <a:lnTo>
                      <a:pt x="189" y="1255"/>
                    </a:lnTo>
                    <a:lnTo>
                      <a:pt x="188" y="1237"/>
                    </a:lnTo>
                    <a:lnTo>
                      <a:pt x="182" y="1232"/>
                    </a:lnTo>
                    <a:lnTo>
                      <a:pt x="169" y="1229"/>
                    </a:lnTo>
                    <a:lnTo>
                      <a:pt x="168" y="1221"/>
                    </a:lnTo>
                    <a:lnTo>
                      <a:pt x="173" y="1198"/>
                    </a:lnTo>
                    <a:lnTo>
                      <a:pt x="169" y="1190"/>
                    </a:lnTo>
                    <a:lnTo>
                      <a:pt x="173" y="1182"/>
                    </a:lnTo>
                    <a:lnTo>
                      <a:pt x="176" y="1176"/>
                    </a:lnTo>
                    <a:lnTo>
                      <a:pt x="172" y="1162"/>
                    </a:lnTo>
                    <a:lnTo>
                      <a:pt x="152" y="1153"/>
                    </a:lnTo>
                    <a:lnTo>
                      <a:pt x="136" y="1153"/>
                    </a:lnTo>
                    <a:lnTo>
                      <a:pt x="130" y="1146"/>
                    </a:lnTo>
                    <a:lnTo>
                      <a:pt x="133" y="1133"/>
                    </a:lnTo>
                    <a:lnTo>
                      <a:pt x="127" y="1107"/>
                    </a:lnTo>
                    <a:lnTo>
                      <a:pt x="120" y="1101"/>
                    </a:lnTo>
                    <a:lnTo>
                      <a:pt x="142" y="1057"/>
                    </a:lnTo>
                    <a:lnTo>
                      <a:pt x="152" y="1048"/>
                    </a:lnTo>
                    <a:lnTo>
                      <a:pt x="135" y="1035"/>
                    </a:lnTo>
                    <a:lnTo>
                      <a:pt x="142" y="1025"/>
                    </a:lnTo>
                    <a:lnTo>
                      <a:pt x="152" y="1018"/>
                    </a:lnTo>
                    <a:lnTo>
                      <a:pt x="139" y="1005"/>
                    </a:lnTo>
                    <a:lnTo>
                      <a:pt x="127" y="990"/>
                    </a:lnTo>
                    <a:lnTo>
                      <a:pt x="101" y="975"/>
                    </a:lnTo>
                    <a:lnTo>
                      <a:pt x="85" y="960"/>
                    </a:lnTo>
                    <a:lnTo>
                      <a:pt x="67" y="933"/>
                    </a:lnTo>
                    <a:lnTo>
                      <a:pt x="51" y="928"/>
                    </a:lnTo>
                    <a:lnTo>
                      <a:pt x="28" y="914"/>
                    </a:lnTo>
                    <a:lnTo>
                      <a:pt x="22" y="905"/>
                    </a:lnTo>
                    <a:lnTo>
                      <a:pt x="0" y="903"/>
                    </a:lnTo>
                    <a:lnTo>
                      <a:pt x="8" y="883"/>
                    </a:lnTo>
                    <a:lnTo>
                      <a:pt x="8" y="871"/>
                    </a:lnTo>
                    <a:lnTo>
                      <a:pt x="9" y="857"/>
                    </a:lnTo>
                    <a:lnTo>
                      <a:pt x="12" y="846"/>
                    </a:lnTo>
                    <a:lnTo>
                      <a:pt x="18" y="839"/>
                    </a:lnTo>
                    <a:lnTo>
                      <a:pt x="32" y="828"/>
                    </a:lnTo>
                    <a:lnTo>
                      <a:pt x="49" y="818"/>
                    </a:lnTo>
                    <a:lnTo>
                      <a:pt x="57" y="812"/>
                    </a:lnTo>
                    <a:lnTo>
                      <a:pt x="64" y="810"/>
                    </a:lnTo>
                    <a:lnTo>
                      <a:pt x="71" y="800"/>
                    </a:lnTo>
                    <a:lnTo>
                      <a:pt x="78" y="760"/>
                    </a:lnTo>
                    <a:lnTo>
                      <a:pt x="71" y="742"/>
                    </a:lnTo>
                    <a:lnTo>
                      <a:pt x="80" y="732"/>
                    </a:lnTo>
                    <a:lnTo>
                      <a:pt x="81" y="726"/>
                    </a:lnTo>
                    <a:lnTo>
                      <a:pt x="85" y="730"/>
                    </a:lnTo>
                    <a:lnTo>
                      <a:pt x="87" y="723"/>
                    </a:lnTo>
                    <a:lnTo>
                      <a:pt x="98" y="707"/>
                    </a:lnTo>
                    <a:lnTo>
                      <a:pt x="88" y="700"/>
                    </a:lnTo>
                    <a:lnTo>
                      <a:pt x="88" y="675"/>
                    </a:lnTo>
                    <a:lnTo>
                      <a:pt x="81" y="667"/>
                    </a:lnTo>
                    <a:lnTo>
                      <a:pt x="75" y="639"/>
                    </a:lnTo>
                    <a:lnTo>
                      <a:pt x="75" y="622"/>
                    </a:lnTo>
                    <a:lnTo>
                      <a:pt x="71" y="615"/>
                    </a:lnTo>
                    <a:lnTo>
                      <a:pt x="70" y="605"/>
                    </a:lnTo>
                    <a:lnTo>
                      <a:pt x="60" y="592"/>
                    </a:lnTo>
                    <a:lnTo>
                      <a:pt x="60" y="582"/>
                    </a:lnTo>
                    <a:lnTo>
                      <a:pt x="58" y="571"/>
                    </a:lnTo>
                    <a:lnTo>
                      <a:pt x="58" y="551"/>
                    </a:lnTo>
                    <a:lnTo>
                      <a:pt x="55" y="546"/>
                    </a:lnTo>
                    <a:lnTo>
                      <a:pt x="49" y="540"/>
                    </a:lnTo>
                    <a:lnTo>
                      <a:pt x="48" y="515"/>
                    </a:lnTo>
                    <a:lnTo>
                      <a:pt x="39" y="517"/>
                    </a:lnTo>
                    <a:lnTo>
                      <a:pt x="29" y="512"/>
                    </a:lnTo>
                    <a:lnTo>
                      <a:pt x="31" y="508"/>
                    </a:lnTo>
                    <a:lnTo>
                      <a:pt x="57" y="510"/>
                    </a:lnTo>
                    <a:lnTo>
                      <a:pt x="65" y="508"/>
                    </a:lnTo>
                    <a:lnTo>
                      <a:pt x="61" y="504"/>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31" name="Freeform 467"/>
              <p:cNvSpPr>
                <a:spLocks/>
              </p:cNvSpPr>
              <p:nvPr/>
            </p:nvSpPr>
            <p:spPr bwMode="auto">
              <a:xfrm>
                <a:off x="4254" y="1919"/>
                <a:ext cx="565" cy="281"/>
              </a:xfrm>
              <a:custGeom>
                <a:avLst/>
                <a:gdLst>
                  <a:gd name="T0" fmla="*/ 0 w 1695"/>
                  <a:gd name="T1" fmla="*/ 0 h 843"/>
                  <a:gd name="T2" fmla="*/ 0 w 1695"/>
                  <a:gd name="T3" fmla="*/ 0 h 843"/>
                  <a:gd name="T4" fmla="*/ 0 w 1695"/>
                  <a:gd name="T5" fmla="*/ 0 h 843"/>
                  <a:gd name="T6" fmla="*/ 0 w 1695"/>
                  <a:gd name="T7" fmla="*/ 0 h 843"/>
                  <a:gd name="T8" fmla="*/ 0 w 1695"/>
                  <a:gd name="T9" fmla="*/ 0 h 843"/>
                  <a:gd name="T10" fmla="*/ 0 w 1695"/>
                  <a:gd name="T11" fmla="*/ 0 h 843"/>
                  <a:gd name="T12" fmla="*/ 0 w 1695"/>
                  <a:gd name="T13" fmla="*/ 0 h 843"/>
                  <a:gd name="T14" fmla="*/ 0 w 1695"/>
                  <a:gd name="T15" fmla="*/ 0 h 843"/>
                  <a:gd name="T16" fmla="*/ 0 w 1695"/>
                  <a:gd name="T17" fmla="*/ 0 h 843"/>
                  <a:gd name="T18" fmla="*/ 0 w 1695"/>
                  <a:gd name="T19" fmla="*/ 0 h 843"/>
                  <a:gd name="T20" fmla="*/ 0 w 1695"/>
                  <a:gd name="T21" fmla="*/ 0 h 843"/>
                  <a:gd name="T22" fmla="*/ 0 w 1695"/>
                  <a:gd name="T23" fmla="*/ 0 h 843"/>
                  <a:gd name="T24" fmla="*/ 0 w 1695"/>
                  <a:gd name="T25" fmla="*/ 0 h 843"/>
                  <a:gd name="T26" fmla="*/ 0 w 1695"/>
                  <a:gd name="T27" fmla="*/ 0 h 843"/>
                  <a:gd name="T28" fmla="*/ 0 w 1695"/>
                  <a:gd name="T29" fmla="*/ 0 h 843"/>
                  <a:gd name="T30" fmla="*/ 0 w 1695"/>
                  <a:gd name="T31" fmla="*/ 0 h 843"/>
                  <a:gd name="T32" fmla="*/ 0 w 1695"/>
                  <a:gd name="T33" fmla="*/ 0 h 843"/>
                  <a:gd name="T34" fmla="*/ 0 w 1695"/>
                  <a:gd name="T35" fmla="*/ 0 h 843"/>
                  <a:gd name="T36" fmla="*/ 0 w 1695"/>
                  <a:gd name="T37" fmla="*/ 0 h 843"/>
                  <a:gd name="T38" fmla="*/ 0 w 1695"/>
                  <a:gd name="T39" fmla="*/ 0 h 843"/>
                  <a:gd name="T40" fmla="*/ 0 w 1695"/>
                  <a:gd name="T41" fmla="*/ 0 h 843"/>
                  <a:gd name="T42" fmla="*/ 0 w 1695"/>
                  <a:gd name="T43" fmla="*/ 0 h 843"/>
                  <a:gd name="T44" fmla="*/ 0 w 1695"/>
                  <a:gd name="T45" fmla="*/ 0 h 843"/>
                  <a:gd name="T46" fmla="*/ 0 w 1695"/>
                  <a:gd name="T47" fmla="*/ 0 h 843"/>
                  <a:gd name="T48" fmla="*/ 0 w 1695"/>
                  <a:gd name="T49" fmla="*/ 0 h 843"/>
                  <a:gd name="T50" fmla="*/ 0 w 1695"/>
                  <a:gd name="T51" fmla="*/ 0 h 843"/>
                  <a:gd name="T52" fmla="*/ 0 w 1695"/>
                  <a:gd name="T53" fmla="*/ 0 h 843"/>
                  <a:gd name="T54" fmla="*/ 0 w 1695"/>
                  <a:gd name="T55" fmla="*/ 0 h 843"/>
                  <a:gd name="T56" fmla="*/ 0 w 1695"/>
                  <a:gd name="T57" fmla="*/ 0 h 843"/>
                  <a:gd name="T58" fmla="*/ 0 w 1695"/>
                  <a:gd name="T59" fmla="*/ 0 h 843"/>
                  <a:gd name="T60" fmla="*/ 0 w 1695"/>
                  <a:gd name="T61" fmla="*/ 0 h 843"/>
                  <a:gd name="T62" fmla="*/ 0 w 1695"/>
                  <a:gd name="T63" fmla="*/ 0 h 843"/>
                  <a:gd name="T64" fmla="*/ 0 w 1695"/>
                  <a:gd name="T65" fmla="*/ 0 h 843"/>
                  <a:gd name="T66" fmla="*/ 0 w 1695"/>
                  <a:gd name="T67" fmla="*/ 0 h 843"/>
                  <a:gd name="T68" fmla="*/ 0 w 1695"/>
                  <a:gd name="T69" fmla="*/ 0 h 843"/>
                  <a:gd name="T70" fmla="*/ 0 w 1695"/>
                  <a:gd name="T71" fmla="*/ 0 h 843"/>
                  <a:gd name="T72" fmla="*/ 0 w 1695"/>
                  <a:gd name="T73" fmla="*/ 0 h 843"/>
                  <a:gd name="T74" fmla="*/ 0 w 1695"/>
                  <a:gd name="T75" fmla="*/ 0 h 843"/>
                  <a:gd name="T76" fmla="*/ 0 w 1695"/>
                  <a:gd name="T77" fmla="*/ 0 h 843"/>
                  <a:gd name="T78" fmla="*/ 0 w 1695"/>
                  <a:gd name="T79" fmla="*/ 0 h 843"/>
                  <a:gd name="T80" fmla="*/ 0 w 1695"/>
                  <a:gd name="T81" fmla="*/ 0 h 843"/>
                  <a:gd name="T82" fmla="*/ 0 w 1695"/>
                  <a:gd name="T83" fmla="*/ 0 h 843"/>
                  <a:gd name="T84" fmla="*/ 0 w 1695"/>
                  <a:gd name="T85" fmla="*/ 0 h 843"/>
                  <a:gd name="T86" fmla="*/ 0 w 1695"/>
                  <a:gd name="T87" fmla="*/ 0 h 843"/>
                  <a:gd name="T88" fmla="*/ 0 w 1695"/>
                  <a:gd name="T89" fmla="*/ 0 h 843"/>
                  <a:gd name="T90" fmla="*/ 0 w 1695"/>
                  <a:gd name="T91" fmla="*/ 0 h 843"/>
                  <a:gd name="T92" fmla="*/ 0 w 1695"/>
                  <a:gd name="T93" fmla="*/ 0 h 843"/>
                  <a:gd name="T94" fmla="*/ 0 w 1695"/>
                  <a:gd name="T95" fmla="*/ 0 h 843"/>
                  <a:gd name="T96" fmla="*/ 0 w 1695"/>
                  <a:gd name="T97" fmla="*/ 0 h 843"/>
                  <a:gd name="T98" fmla="*/ 0 w 1695"/>
                  <a:gd name="T99" fmla="*/ 0 h 843"/>
                  <a:gd name="T100" fmla="*/ 0 w 1695"/>
                  <a:gd name="T101" fmla="*/ 0 h 843"/>
                  <a:gd name="T102" fmla="*/ 0 w 1695"/>
                  <a:gd name="T103" fmla="*/ 0 h 843"/>
                  <a:gd name="T104" fmla="*/ 0 w 1695"/>
                  <a:gd name="T105" fmla="*/ 0 h 8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5"/>
                  <a:gd name="T160" fmla="*/ 0 h 843"/>
                  <a:gd name="T161" fmla="*/ 1695 w 1695"/>
                  <a:gd name="T162" fmla="*/ 843 h 8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5" h="843">
                    <a:moveTo>
                      <a:pt x="95" y="718"/>
                    </a:moveTo>
                    <a:lnTo>
                      <a:pt x="96" y="718"/>
                    </a:lnTo>
                    <a:lnTo>
                      <a:pt x="122" y="713"/>
                    </a:lnTo>
                    <a:lnTo>
                      <a:pt x="131" y="727"/>
                    </a:lnTo>
                    <a:lnTo>
                      <a:pt x="157" y="732"/>
                    </a:lnTo>
                    <a:lnTo>
                      <a:pt x="219" y="806"/>
                    </a:lnTo>
                    <a:lnTo>
                      <a:pt x="261" y="833"/>
                    </a:lnTo>
                    <a:lnTo>
                      <a:pt x="332" y="832"/>
                    </a:lnTo>
                    <a:lnTo>
                      <a:pt x="431" y="843"/>
                    </a:lnTo>
                    <a:lnTo>
                      <a:pt x="512" y="827"/>
                    </a:lnTo>
                    <a:lnTo>
                      <a:pt x="545" y="833"/>
                    </a:lnTo>
                    <a:lnTo>
                      <a:pt x="562" y="809"/>
                    </a:lnTo>
                    <a:lnTo>
                      <a:pt x="601" y="807"/>
                    </a:lnTo>
                    <a:lnTo>
                      <a:pt x="577" y="775"/>
                    </a:lnTo>
                    <a:lnTo>
                      <a:pt x="578" y="729"/>
                    </a:lnTo>
                    <a:lnTo>
                      <a:pt x="588" y="721"/>
                    </a:lnTo>
                    <a:lnTo>
                      <a:pt x="588" y="704"/>
                    </a:lnTo>
                    <a:lnTo>
                      <a:pt x="627" y="686"/>
                    </a:lnTo>
                    <a:lnTo>
                      <a:pt x="714" y="696"/>
                    </a:lnTo>
                    <a:lnTo>
                      <a:pt x="776" y="675"/>
                    </a:lnTo>
                    <a:lnTo>
                      <a:pt x="780" y="682"/>
                    </a:lnTo>
                    <a:lnTo>
                      <a:pt x="800" y="624"/>
                    </a:lnTo>
                    <a:lnTo>
                      <a:pt x="844" y="614"/>
                    </a:lnTo>
                    <a:lnTo>
                      <a:pt x="848" y="627"/>
                    </a:lnTo>
                    <a:lnTo>
                      <a:pt x="865" y="624"/>
                    </a:lnTo>
                    <a:lnTo>
                      <a:pt x="875" y="650"/>
                    </a:lnTo>
                    <a:lnTo>
                      <a:pt x="891" y="643"/>
                    </a:lnTo>
                    <a:lnTo>
                      <a:pt x="910" y="654"/>
                    </a:lnTo>
                    <a:lnTo>
                      <a:pt x="907" y="663"/>
                    </a:lnTo>
                    <a:lnTo>
                      <a:pt x="959" y="640"/>
                    </a:lnTo>
                    <a:lnTo>
                      <a:pt x="978" y="600"/>
                    </a:lnTo>
                    <a:lnTo>
                      <a:pt x="992" y="607"/>
                    </a:lnTo>
                    <a:lnTo>
                      <a:pt x="1007" y="593"/>
                    </a:lnTo>
                    <a:lnTo>
                      <a:pt x="1028" y="599"/>
                    </a:lnTo>
                    <a:lnTo>
                      <a:pt x="1082" y="479"/>
                    </a:lnTo>
                    <a:lnTo>
                      <a:pt x="1184" y="459"/>
                    </a:lnTo>
                    <a:lnTo>
                      <a:pt x="1193" y="471"/>
                    </a:lnTo>
                    <a:lnTo>
                      <a:pt x="1213" y="472"/>
                    </a:lnTo>
                    <a:lnTo>
                      <a:pt x="1222" y="486"/>
                    </a:lnTo>
                    <a:lnTo>
                      <a:pt x="1260" y="489"/>
                    </a:lnTo>
                    <a:lnTo>
                      <a:pt x="1262" y="497"/>
                    </a:lnTo>
                    <a:lnTo>
                      <a:pt x="1295" y="479"/>
                    </a:lnTo>
                    <a:lnTo>
                      <a:pt x="1323" y="485"/>
                    </a:lnTo>
                    <a:lnTo>
                      <a:pt x="1325" y="471"/>
                    </a:lnTo>
                    <a:lnTo>
                      <a:pt x="1357" y="468"/>
                    </a:lnTo>
                    <a:lnTo>
                      <a:pt x="1360" y="459"/>
                    </a:lnTo>
                    <a:lnTo>
                      <a:pt x="1393" y="490"/>
                    </a:lnTo>
                    <a:lnTo>
                      <a:pt x="1415" y="492"/>
                    </a:lnTo>
                    <a:lnTo>
                      <a:pt x="1447" y="561"/>
                    </a:lnTo>
                    <a:lnTo>
                      <a:pt x="1475" y="570"/>
                    </a:lnTo>
                    <a:lnTo>
                      <a:pt x="1484" y="556"/>
                    </a:lnTo>
                    <a:lnTo>
                      <a:pt x="1565" y="550"/>
                    </a:lnTo>
                    <a:lnTo>
                      <a:pt x="1572" y="538"/>
                    </a:lnTo>
                    <a:lnTo>
                      <a:pt x="1575" y="524"/>
                    </a:lnTo>
                    <a:lnTo>
                      <a:pt x="1572" y="520"/>
                    </a:lnTo>
                    <a:lnTo>
                      <a:pt x="1578" y="485"/>
                    </a:lnTo>
                    <a:lnTo>
                      <a:pt x="1575" y="470"/>
                    </a:lnTo>
                    <a:lnTo>
                      <a:pt x="1578" y="457"/>
                    </a:lnTo>
                    <a:lnTo>
                      <a:pt x="1595" y="439"/>
                    </a:lnTo>
                    <a:lnTo>
                      <a:pt x="1602" y="427"/>
                    </a:lnTo>
                    <a:lnTo>
                      <a:pt x="1631" y="407"/>
                    </a:lnTo>
                    <a:lnTo>
                      <a:pt x="1636" y="392"/>
                    </a:lnTo>
                    <a:lnTo>
                      <a:pt x="1634" y="385"/>
                    </a:lnTo>
                    <a:lnTo>
                      <a:pt x="1631" y="384"/>
                    </a:lnTo>
                    <a:lnTo>
                      <a:pt x="1633" y="375"/>
                    </a:lnTo>
                    <a:lnTo>
                      <a:pt x="1641" y="364"/>
                    </a:lnTo>
                    <a:lnTo>
                      <a:pt x="1640" y="343"/>
                    </a:lnTo>
                    <a:lnTo>
                      <a:pt x="1643" y="334"/>
                    </a:lnTo>
                    <a:lnTo>
                      <a:pt x="1653" y="321"/>
                    </a:lnTo>
                    <a:lnTo>
                      <a:pt x="1653" y="313"/>
                    </a:lnTo>
                    <a:lnTo>
                      <a:pt x="1657" y="309"/>
                    </a:lnTo>
                    <a:lnTo>
                      <a:pt x="1657" y="297"/>
                    </a:lnTo>
                    <a:lnTo>
                      <a:pt x="1669" y="284"/>
                    </a:lnTo>
                    <a:lnTo>
                      <a:pt x="1672" y="274"/>
                    </a:lnTo>
                    <a:lnTo>
                      <a:pt x="1674" y="271"/>
                    </a:lnTo>
                    <a:lnTo>
                      <a:pt x="1683" y="272"/>
                    </a:lnTo>
                    <a:lnTo>
                      <a:pt x="1687" y="267"/>
                    </a:lnTo>
                    <a:lnTo>
                      <a:pt x="1692" y="254"/>
                    </a:lnTo>
                    <a:lnTo>
                      <a:pt x="1692" y="236"/>
                    </a:lnTo>
                    <a:lnTo>
                      <a:pt x="1695" y="232"/>
                    </a:lnTo>
                    <a:lnTo>
                      <a:pt x="1649" y="224"/>
                    </a:lnTo>
                    <a:lnTo>
                      <a:pt x="1637" y="206"/>
                    </a:lnTo>
                    <a:lnTo>
                      <a:pt x="1595" y="203"/>
                    </a:lnTo>
                    <a:lnTo>
                      <a:pt x="1592" y="189"/>
                    </a:lnTo>
                    <a:lnTo>
                      <a:pt x="1539" y="171"/>
                    </a:lnTo>
                    <a:lnTo>
                      <a:pt x="1537" y="146"/>
                    </a:lnTo>
                    <a:lnTo>
                      <a:pt x="1514" y="114"/>
                    </a:lnTo>
                    <a:lnTo>
                      <a:pt x="1481" y="95"/>
                    </a:lnTo>
                    <a:lnTo>
                      <a:pt x="1464" y="111"/>
                    </a:lnTo>
                    <a:lnTo>
                      <a:pt x="1445" y="85"/>
                    </a:lnTo>
                    <a:lnTo>
                      <a:pt x="1428" y="84"/>
                    </a:lnTo>
                    <a:lnTo>
                      <a:pt x="1416" y="70"/>
                    </a:lnTo>
                    <a:lnTo>
                      <a:pt x="1361" y="85"/>
                    </a:lnTo>
                    <a:lnTo>
                      <a:pt x="1310" y="68"/>
                    </a:lnTo>
                    <a:lnTo>
                      <a:pt x="1294" y="91"/>
                    </a:lnTo>
                    <a:lnTo>
                      <a:pt x="1269" y="77"/>
                    </a:lnTo>
                    <a:lnTo>
                      <a:pt x="1246" y="86"/>
                    </a:lnTo>
                    <a:lnTo>
                      <a:pt x="1260" y="102"/>
                    </a:lnTo>
                    <a:lnTo>
                      <a:pt x="1229" y="134"/>
                    </a:lnTo>
                    <a:lnTo>
                      <a:pt x="1211" y="138"/>
                    </a:lnTo>
                    <a:lnTo>
                      <a:pt x="1201" y="116"/>
                    </a:lnTo>
                    <a:lnTo>
                      <a:pt x="1180" y="122"/>
                    </a:lnTo>
                    <a:lnTo>
                      <a:pt x="1148" y="78"/>
                    </a:lnTo>
                    <a:lnTo>
                      <a:pt x="1129" y="91"/>
                    </a:lnTo>
                    <a:lnTo>
                      <a:pt x="1119" y="84"/>
                    </a:lnTo>
                    <a:lnTo>
                      <a:pt x="1113" y="99"/>
                    </a:lnTo>
                    <a:lnTo>
                      <a:pt x="1063" y="85"/>
                    </a:lnTo>
                    <a:lnTo>
                      <a:pt x="1064" y="93"/>
                    </a:lnTo>
                    <a:lnTo>
                      <a:pt x="1030" y="93"/>
                    </a:lnTo>
                    <a:lnTo>
                      <a:pt x="1030" y="114"/>
                    </a:lnTo>
                    <a:lnTo>
                      <a:pt x="999" y="114"/>
                    </a:lnTo>
                    <a:lnTo>
                      <a:pt x="982" y="135"/>
                    </a:lnTo>
                    <a:lnTo>
                      <a:pt x="959" y="192"/>
                    </a:lnTo>
                    <a:lnTo>
                      <a:pt x="914" y="167"/>
                    </a:lnTo>
                    <a:lnTo>
                      <a:pt x="888" y="186"/>
                    </a:lnTo>
                    <a:lnTo>
                      <a:pt x="867" y="181"/>
                    </a:lnTo>
                    <a:lnTo>
                      <a:pt x="883" y="147"/>
                    </a:lnTo>
                    <a:lnTo>
                      <a:pt x="874" y="91"/>
                    </a:lnTo>
                    <a:lnTo>
                      <a:pt x="852" y="97"/>
                    </a:lnTo>
                    <a:lnTo>
                      <a:pt x="826" y="89"/>
                    </a:lnTo>
                    <a:lnTo>
                      <a:pt x="829" y="70"/>
                    </a:lnTo>
                    <a:lnTo>
                      <a:pt x="822" y="72"/>
                    </a:lnTo>
                    <a:lnTo>
                      <a:pt x="795" y="14"/>
                    </a:lnTo>
                    <a:lnTo>
                      <a:pt x="777" y="0"/>
                    </a:lnTo>
                    <a:lnTo>
                      <a:pt x="751" y="13"/>
                    </a:lnTo>
                    <a:lnTo>
                      <a:pt x="748" y="27"/>
                    </a:lnTo>
                    <a:lnTo>
                      <a:pt x="718" y="31"/>
                    </a:lnTo>
                    <a:lnTo>
                      <a:pt x="698" y="84"/>
                    </a:lnTo>
                    <a:lnTo>
                      <a:pt x="636" y="93"/>
                    </a:lnTo>
                    <a:lnTo>
                      <a:pt x="630" y="45"/>
                    </a:lnTo>
                    <a:lnTo>
                      <a:pt x="594" y="36"/>
                    </a:lnTo>
                    <a:lnTo>
                      <a:pt x="568" y="50"/>
                    </a:lnTo>
                    <a:lnTo>
                      <a:pt x="515" y="49"/>
                    </a:lnTo>
                    <a:lnTo>
                      <a:pt x="467" y="91"/>
                    </a:lnTo>
                    <a:lnTo>
                      <a:pt x="450" y="92"/>
                    </a:lnTo>
                    <a:lnTo>
                      <a:pt x="438" y="125"/>
                    </a:lnTo>
                    <a:lnTo>
                      <a:pt x="376" y="150"/>
                    </a:lnTo>
                    <a:lnTo>
                      <a:pt x="378" y="211"/>
                    </a:lnTo>
                    <a:lnTo>
                      <a:pt x="359" y="240"/>
                    </a:lnTo>
                    <a:lnTo>
                      <a:pt x="324" y="259"/>
                    </a:lnTo>
                    <a:lnTo>
                      <a:pt x="311" y="293"/>
                    </a:lnTo>
                    <a:lnTo>
                      <a:pt x="205" y="346"/>
                    </a:lnTo>
                    <a:lnTo>
                      <a:pt x="190" y="334"/>
                    </a:lnTo>
                    <a:lnTo>
                      <a:pt x="157" y="345"/>
                    </a:lnTo>
                    <a:lnTo>
                      <a:pt x="102" y="328"/>
                    </a:lnTo>
                    <a:lnTo>
                      <a:pt x="82" y="345"/>
                    </a:lnTo>
                    <a:lnTo>
                      <a:pt x="26" y="431"/>
                    </a:lnTo>
                    <a:lnTo>
                      <a:pt x="27" y="432"/>
                    </a:lnTo>
                    <a:lnTo>
                      <a:pt x="26" y="434"/>
                    </a:lnTo>
                    <a:lnTo>
                      <a:pt x="24" y="440"/>
                    </a:lnTo>
                    <a:lnTo>
                      <a:pt x="30" y="443"/>
                    </a:lnTo>
                    <a:lnTo>
                      <a:pt x="32" y="447"/>
                    </a:lnTo>
                    <a:lnTo>
                      <a:pt x="29" y="450"/>
                    </a:lnTo>
                    <a:lnTo>
                      <a:pt x="30" y="467"/>
                    </a:lnTo>
                    <a:lnTo>
                      <a:pt x="32" y="472"/>
                    </a:lnTo>
                    <a:lnTo>
                      <a:pt x="34" y="477"/>
                    </a:lnTo>
                    <a:lnTo>
                      <a:pt x="32" y="484"/>
                    </a:lnTo>
                    <a:lnTo>
                      <a:pt x="32" y="486"/>
                    </a:lnTo>
                    <a:lnTo>
                      <a:pt x="26" y="486"/>
                    </a:lnTo>
                    <a:lnTo>
                      <a:pt x="24" y="489"/>
                    </a:lnTo>
                    <a:lnTo>
                      <a:pt x="23" y="492"/>
                    </a:lnTo>
                    <a:lnTo>
                      <a:pt x="24" y="497"/>
                    </a:lnTo>
                    <a:lnTo>
                      <a:pt x="19" y="497"/>
                    </a:lnTo>
                    <a:lnTo>
                      <a:pt x="16" y="500"/>
                    </a:lnTo>
                    <a:lnTo>
                      <a:pt x="17" y="503"/>
                    </a:lnTo>
                    <a:lnTo>
                      <a:pt x="16" y="506"/>
                    </a:lnTo>
                    <a:lnTo>
                      <a:pt x="13" y="506"/>
                    </a:lnTo>
                    <a:lnTo>
                      <a:pt x="7" y="514"/>
                    </a:lnTo>
                    <a:lnTo>
                      <a:pt x="7" y="517"/>
                    </a:lnTo>
                    <a:lnTo>
                      <a:pt x="4" y="520"/>
                    </a:lnTo>
                    <a:lnTo>
                      <a:pt x="4" y="524"/>
                    </a:lnTo>
                    <a:lnTo>
                      <a:pt x="8" y="532"/>
                    </a:lnTo>
                    <a:lnTo>
                      <a:pt x="4" y="536"/>
                    </a:lnTo>
                    <a:lnTo>
                      <a:pt x="6" y="543"/>
                    </a:lnTo>
                    <a:lnTo>
                      <a:pt x="4" y="549"/>
                    </a:lnTo>
                    <a:lnTo>
                      <a:pt x="0" y="550"/>
                    </a:lnTo>
                    <a:lnTo>
                      <a:pt x="1" y="559"/>
                    </a:lnTo>
                    <a:lnTo>
                      <a:pt x="3" y="564"/>
                    </a:lnTo>
                    <a:lnTo>
                      <a:pt x="11" y="564"/>
                    </a:lnTo>
                    <a:lnTo>
                      <a:pt x="10" y="568"/>
                    </a:lnTo>
                    <a:lnTo>
                      <a:pt x="21" y="574"/>
                    </a:lnTo>
                    <a:lnTo>
                      <a:pt x="17" y="581"/>
                    </a:lnTo>
                    <a:lnTo>
                      <a:pt x="19" y="588"/>
                    </a:lnTo>
                    <a:lnTo>
                      <a:pt x="26" y="599"/>
                    </a:lnTo>
                    <a:lnTo>
                      <a:pt x="32" y="599"/>
                    </a:lnTo>
                    <a:lnTo>
                      <a:pt x="36" y="603"/>
                    </a:lnTo>
                    <a:lnTo>
                      <a:pt x="33" y="614"/>
                    </a:lnTo>
                    <a:lnTo>
                      <a:pt x="37" y="624"/>
                    </a:lnTo>
                    <a:lnTo>
                      <a:pt x="42" y="636"/>
                    </a:lnTo>
                    <a:lnTo>
                      <a:pt x="42" y="643"/>
                    </a:lnTo>
                    <a:lnTo>
                      <a:pt x="47" y="650"/>
                    </a:lnTo>
                    <a:lnTo>
                      <a:pt x="59" y="659"/>
                    </a:lnTo>
                    <a:lnTo>
                      <a:pt x="65" y="656"/>
                    </a:lnTo>
                    <a:lnTo>
                      <a:pt x="69" y="664"/>
                    </a:lnTo>
                    <a:lnTo>
                      <a:pt x="66" y="665"/>
                    </a:lnTo>
                    <a:lnTo>
                      <a:pt x="68" y="668"/>
                    </a:lnTo>
                    <a:lnTo>
                      <a:pt x="70" y="670"/>
                    </a:lnTo>
                    <a:lnTo>
                      <a:pt x="70" y="671"/>
                    </a:lnTo>
                    <a:lnTo>
                      <a:pt x="72" y="674"/>
                    </a:lnTo>
                    <a:lnTo>
                      <a:pt x="76" y="677"/>
                    </a:lnTo>
                    <a:lnTo>
                      <a:pt x="75" y="678"/>
                    </a:lnTo>
                    <a:lnTo>
                      <a:pt x="76" y="681"/>
                    </a:lnTo>
                    <a:lnTo>
                      <a:pt x="69" y="685"/>
                    </a:lnTo>
                    <a:lnTo>
                      <a:pt x="72" y="686"/>
                    </a:lnTo>
                    <a:lnTo>
                      <a:pt x="69" y="689"/>
                    </a:lnTo>
                    <a:lnTo>
                      <a:pt x="73" y="692"/>
                    </a:lnTo>
                    <a:lnTo>
                      <a:pt x="69" y="696"/>
                    </a:lnTo>
                    <a:lnTo>
                      <a:pt x="75" y="700"/>
                    </a:lnTo>
                    <a:lnTo>
                      <a:pt x="68" y="707"/>
                    </a:lnTo>
                    <a:lnTo>
                      <a:pt x="70" y="709"/>
                    </a:lnTo>
                    <a:lnTo>
                      <a:pt x="75" y="713"/>
                    </a:lnTo>
                    <a:lnTo>
                      <a:pt x="81" y="707"/>
                    </a:lnTo>
                    <a:lnTo>
                      <a:pt x="86" y="711"/>
                    </a:lnTo>
                    <a:lnTo>
                      <a:pt x="91" y="711"/>
                    </a:lnTo>
                    <a:lnTo>
                      <a:pt x="95" y="718"/>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32" name="Freeform 468"/>
              <p:cNvSpPr>
                <a:spLocks/>
              </p:cNvSpPr>
              <p:nvPr/>
            </p:nvSpPr>
            <p:spPr bwMode="auto">
              <a:xfrm>
                <a:off x="4183" y="2072"/>
                <a:ext cx="669" cy="426"/>
              </a:xfrm>
              <a:custGeom>
                <a:avLst/>
                <a:gdLst>
                  <a:gd name="T0" fmla="*/ 0 w 2006"/>
                  <a:gd name="T1" fmla="*/ 0 h 1277"/>
                  <a:gd name="T2" fmla="*/ 0 w 2006"/>
                  <a:gd name="T3" fmla="*/ 0 h 1277"/>
                  <a:gd name="T4" fmla="*/ 0 w 2006"/>
                  <a:gd name="T5" fmla="*/ 0 h 1277"/>
                  <a:gd name="T6" fmla="*/ 0 w 2006"/>
                  <a:gd name="T7" fmla="*/ 0 h 1277"/>
                  <a:gd name="T8" fmla="*/ 0 w 2006"/>
                  <a:gd name="T9" fmla="*/ 0 h 1277"/>
                  <a:gd name="T10" fmla="*/ 0 w 2006"/>
                  <a:gd name="T11" fmla="*/ 0 h 1277"/>
                  <a:gd name="T12" fmla="*/ 0 w 2006"/>
                  <a:gd name="T13" fmla="*/ 0 h 1277"/>
                  <a:gd name="T14" fmla="*/ 0 w 2006"/>
                  <a:gd name="T15" fmla="*/ 0 h 1277"/>
                  <a:gd name="T16" fmla="*/ 0 w 2006"/>
                  <a:gd name="T17" fmla="*/ 0 h 1277"/>
                  <a:gd name="T18" fmla="*/ 0 w 2006"/>
                  <a:gd name="T19" fmla="*/ 0 h 1277"/>
                  <a:gd name="T20" fmla="*/ 0 w 2006"/>
                  <a:gd name="T21" fmla="*/ 0 h 1277"/>
                  <a:gd name="T22" fmla="*/ 0 w 2006"/>
                  <a:gd name="T23" fmla="*/ 0 h 1277"/>
                  <a:gd name="T24" fmla="*/ 0 w 2006"/>
                  <a:gd name="T25" fmla="*/ 0 h 1277"/>
                  <a:gd name="T26" fmla="*/ 0 w 2006"/>
                  <a:gd name="T27" fmla="*/ 0 h 1277"/>
                  <a:gd name="T28" fmla="*/ 0 w 2006"/>
                  <a:gd name="T29" fmla="*/ 0 h 1277"/>
                  <a:gd name="T30" fmla="*/ 0 w 2006"/>
                  <a:gd name="T31" fmla="*/ 0 h 1277"/>
                  <a:gd name="T32" fmla="*/ 0 w 2006"/>
                  <a:gd name="T33" fmla="*/ 0 h 1277"/>
                  <a:gd name="T34" fmla="*/ 0 w 2006"/>
                  <a:gd name="T35" fmla="*/ 0 h 1277"/>
                  <a:gd name="T36" fmla="*/ 0 w 2006"/>
                  <a:gd name="T37" fmla="*/ 0 h 1277"/>
                  <a:gd name="T38" fmla="*/ 0 w 2006"/>
                  <a:gd name="T39" fmla="*/ 0 h 1277"/>
                  <a:gd name="T40" fmla="*/ 0 w 2006"/>
                  <a:gd name="T41" fmla="*/ 0 h 1277"/>
                  <a:gd name="T42" fmla="*/ 0 w 2006"/>
                  <a:gd name="T43" fmla="*/ 0 h 1277"/>
                  <a:gd name="T44" fmla="*/ 0 w 2006"/>
                  <a:gd name="T45" fmla="*/ 0 h 1277"/>
                  <a:gd name="T46" fmla="*/ 0 w 2006"/>
                  <a:gd name="T47" fmla="*/ 0 h 1277"/>
                  <a:gd name="T48" fmla="*/ 0 w 2006"/>
                  <a:gd name="T49" fmla="*/ 0 h 1277"/>
                  <a:gd name="T50" fmla="*/ 0 w 2006"/>
                  <a:gd name="T51" fmla="*/ 0 h 1277"/>
                  <a:gd name="T52" fmla="*/ 0 w 2006"/>
                  <a:gd name="T53" fmla="*/ 0 h 1277"/>
                  <a:gd name="T54" fmla="*/ 0 w 2006"/>
                  <a:gd name="T55" fmla="*/ 0 h 1277"/>
                  <a:gd name="T56" fmla="*/ 0 w 2006"/>
                  <a:gd name="T57" fmla="*/ 0 h 1277"/>
                  <a:gd name="T58" fmla="*/ 0 w 2006"/>
                  <a:gd name="T59" fmla="*/ 0 h 1277"/>
                  <a:gd name="T60" fmla="*/ 0 w 2006"/>
                  <a:gd name="T61" fmla="*/ 0 h 1277"/>
                  <a:gd name="T62" fmla="*/ 0 w 2006"/>
                  <a:gd name="T63" fmla="*/ 0 h 1277"/>
                  <a:gd name="T64" fmla="*/ 0 w 2006"/>
                  <a:gd name="T65" fmla="*/ 0 h 1277"/>
                  <a:gd name="T66" fmla="*/ 0 w 2006"/>
                  <a:gd name="T67" fmla="*/ 0 h 1277"/>
                  <a:gd name="T68" fmla="*/ 0 w 2006"/>
                  <a:gd name="T69" fmla="*/ 0 h 1277"/>
                  <a:gd name="T70" fmla="*/ 0 w 2006"/>
                  <a:gd name="T71" fmla="*/ 0 h 1277"/>
                  <a:gd name="T72" fmla="*/ 0 w 2006"/>
                  <a:gd name="T73" fmla="*/ 0 h 1277"/>
                  <a:gd name="T74" fmla="*/ 0 w 2006"/>
                  <a:gd name="T75" fmla="*/ 0 h 1277"/>
                  <a:gd name="T76" fmla="*/ 0 w 2006"/>
                  <a:gd name="T77" fmla="*/ 0 h 1277"/>
                  <a:gd name="T78" fmla="*/ 0 w 2006"/>
                  <a:gd name="T79" fmla="*/ 0 h 1277"/>
                  <a:gd name="T80" fmla="*/ 0 w 2006"/>
                  <a:gd name="T81" fmla="*/ 0 h 1277"/>
                  <a:gd name="T82" fmla="*/ 0 w 2006"/>
                  <a:gd name="T83" fmla="*/ 0 h 1277"/>
                  <a:gd name="T84" fmla="*/ 0 w 2006"/>
                  <a:gd name="T85" fmla="*/ 0 h 1277"/>
                  <a:gd name="T86" fmla="*/ 0 w 2006"/>
                  <a:gd name="T87" fmla="*/ 0 h 1277"/>
                  <a:gd name="T88" fmla="*/ 0 w 2006"/>
                  <a:gd name="T89" fmla="*/ 0 h 1277"/>
                  <a:gd name="T90" fmla="*/ 0 w 2006"/>
                  <a:gd name="T91" fmla="*/ 0 h 1277"/>
                  <a:gd name="T92" fmla="*/ 0 w 2006"/>
                  <a:gd name="T93" fmla="*/ 0 h 1277"/>
                  <a:gd name="T94" fmla="*/ 0 w 2006"/>
                  <a:gd name="T95" fmla="*/ 0 h 1277"/>
                  <a:gd name="T96" fmla="*/ 0 w 2006"/>
                  <a:gd name="T97" fmla="*/ 0 h 1277"/>
                  <a:gd name="T98" fmla="*/ 0 w 2006"/>
                  <a:gd name="T99" fmla="*/ 0 h 1277"/>
                  <a:gd name="T100" fmla="*/ 0 w 2006"/>
                  <a:gd name="T101" fmla="*/ 0 h 1277"/>
                  <a:gd name="T102" fmla="*/ 0 w 2006"/>
                  <a:gd name="T103" fmla="*/ 0 h 1277"/>
                  <a:gd name="T104" fmla="*/ 0 w 2006"/>
                  <a:gd name="T105" fmla="*/ 0 h 1277"/>
                  <a:gd name="T106" fmla="*/ 0 w 2006"/>
                  <a:gd name="T107" fmla="*/ 0 h 1277"/>
                  <a:gd name="T108" fmla="*/ 0 w 2006"/>
                  <a:gd name="T109" fmla="*/ 0 h 1277"/>
                  <a:gd name="T110" fmla="*/ 0 w 2006"/>
                  <a:gd name="T111" fmla="*/ 0 h 1277"/>
                  <a:gd name="T112" fmla="*/ 0 w 2006"/>
                  <a:gd name="T113" fmla="*/ 0 h 1277"/>
                  <a:gd name="T114" fmla="*/ 0 w 2006"/>
                  <a:gd name="T115" fmla="*/ 0 h 1277"/>
                  <a:gd name="T116" fmla="*/ 0 w 2006"/>
                  <a:gd name="T117" fmla="*/ 0 h 1277"/>
                  <a:gd name="T118" fmla="*/ 0 w 2006"/>
                  <a:gd name="T119" fmla="*/ 0 h 1277"/>
                  <a:gd name="T120" fmla="*/ 0 w 2006"/>
                  <a:gd name="T121" fmla="*/ 0 h 12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6"/>
                  <a:gd name="T184" fmla="*/ 0 h 1277"/>
                  <a:gd name="T185" fmla="*/ 2006 w 2006"/>
                  <a:gd name="T186" fmla="*/ 1277 h 12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6" h="1277">
                    <a:moveTo>
                      <a:pt x="0" y="772"/>
                    </a:moveTo>
                    <a:lnTo>
                      <a:pt x="7" y="777"/>
                    </a:lnTo>
                    <a:lnTo>
                      <a:pt x="17" y="774"/>
                    </a:lnTo>
                    <a:lnTo>
                      <a:pt x="33" y="768"/>
                    </a:lnTo>
                    <a:lnTo>
                      <a:pt x="50" y="770"/>
                    </a:lnTo>
                    <a:lnTo>
                      <a:pt x="65" y="781"/>
                    </a:lnTo>
                    <a:lnTo>
                      <a:pt x="66" y="788"/>
                    </a:lnTo>
                    <a:lnTo>
                      <a:pt x="65" y="799"/>
                    </a:lnTo>
                    <a:lnTo>
                      <a:pt x="56" y="808"/>
                    </a:lnTo>
                    <a:lnTo>
                      <a:pt x="57" y="813"/>
                    </a:lnTo>
                    <a:lnTo>
                      <a:pt x="60" y="813"/>
                    </a:lnTo>
                    <a:lnTo>
                      <a:pt x="59" y="823"/>
                    </a:lnTo>
                    <a:lnTo>
                      <a:pt x="70" y="841"/>
                    </a:lnTo>
                    <a:lnTo>
                      <a:pt x="73" y="838"/>
                    </a:lnTo>
                    <a:lnTo>
                      <a:pt x="76" y="843"/>
                    </a:lnTo>
                    <a:lnTo>
                      <a:pt x="75" y="848"/>
                    </a:lnTo>
                    <a:lnTo>
                      <a:pt x="89" y="854"/>
                    </a:lnTo>
                    <a:lnTo>
                      <a:pt x="86" y="866"/>
                    </a:lnTo>
                    <a:lnTo>
                      <a:pt x="81" y="866"/>
                    </a:lnTo>
                    <a:lnTo>
                      <a:pt x="78" y="873"/>
                    </a:lnTo>
                    <a:lnTo>
                      <a:pt x="81" y="879"/>
                    </a:lnTo>
                    <a:lnTo>
                      <a:pt x="86" y="880"/>
                    </a:lnTo>
                    <a:lnTo>
                      <a:pt x="109" y="911"/>
                    </a:lnTo>
                    <a:lnTo>
                      <a:pt x="115" y="909"/>
                    </a:lnTo>
                    <a:lnTo>
                      <a:pt x="118" y="922"/>
                    </a:lnTo>
                    <a:lnTo>
                      <a:pt x="121" y="923"/>
                    </a:lnTo>
                    <a:lnTo>
                      <a:pt x="119" y="929"/>
                    </a:lnTo>
                    <a:lnTo>
                      <a:pt x="122" y="934"/>
                    </a:lnTo>
                    <a:lnTo>
                      <a:pt x="119" y="937"/>
                    </a:lnTo>
                    <a:lnTo>
                      <a:pt x="140" y="949"/>
                    </a:lnTo>
                    <a:lnTo>
                      <a:pt x="156" y="954"/>
                    </a:lnTo>
                    <a:lnTo>
                      <a:pt x="164" y="959"/>
                    </a:lnTo>
                    <a:lnTo>
                      <a:pt x="161" y="962"/>
                    </a:lnTo>
                    <a:lnTo>
                      <a:pt x="167" y="963"/>
                    </a:lnTo>
                    <a:lnTo>
                      <a:pt x="180" y="987"/>
                    </a:lnTo>
                    <a:lnTo>
                      <a:pt x="184" y="981"/>
                    </a:lnTo>
                    <a:lnTo>
                      <a:pt x="192" y="992"/>
                    </a:lnTo>
                    <a:lnTo>
                      <a:pt x="205" y="990"/>
                    </a:lnTo>
                    <a:lnTo>
                      <a:pt x="228" y="1012"/>
                    </a:lnTo>
                    <a:lnTo>
                      <a:pt x="228" y="1034"/>
                    </a:lnTo>
                    <a:lnTo>
                      <a:pt x="242" y="1047"/>
                    </a:lnTo>
                    <a:lnTo>
                      <a:pt x="244" y="1054"/>
                    </a:lnTo>
                    <a:lnTo>
                      <a:pt x="251" y="1055"/>
                    </a:lnTo>
                    <a:lnTo>
                      <a:pt x="251" y="1061"/>
                    </a:lnTo>
                    <a:lnTo>
                      <a:pt x="259" y="1062"/>
                    </a:lnTo>
                    <a:lnTo>
                      <a:pt x="306" y="1086"/>
                    </a:lnTo>
                    <a:lnTo>
                      <a:pt x="314" y="1112"/>
                    </a:lnTo>
                    <a:lnTo>
                      <a:pt x="320" y="1111"/>
                    </a:lnTo>
                    <a:lnTo>
                      <a:pt x="324" y="1124"/>
                    </a:lnTo>
                    <a:lnTo>
                      <a:pt x="334" y="1131"/>
                    </a:lnTo>
                    <a:lnTo>
                      <a:pt x="332" y="1136"/>
                    </a:lnTo>
                    <a:lnTo>
                      <a:pt x="337" y="1138"/>
                    </a:lnTo>
                    <a:lnTo>
                      <a:pt x="336" y="1149"/>
                    </a:lnTo>
                    <a:lnTo>
                      <a:pt x="342" y="1147"/>
                    </a:lnTo>
                    <a:lnTo>
                      <a:pt x="347" y="1151"/>
                    </a:lnTo>
                    <a:lnTo>
                      <a:pt x="336" y="1156"/>
                    </a:lnTo>
                    <a:lnTo>
                      <a:pt x="349" y="1162"/>
                    </a:lnTo>
                    <a:lnTo>
                      <a:pt x="346" y="1169"/>
                    </a:lnTo>
                    <a:lnTo>
                      <a:pt x="347" y="1170"/>
                    </a:lnTo>
                    <a:lnTo>
                      <a:pt x="353" y="1167"/>
                    </a:lnTo>
                    <a:lnTo>
                      <a:pt x="353" y="1177"/>
                    </a:lnTo>
                    <a:lnTo>
                      <a:pt x="359" y="1167"/>
                    </a:lnTo>
                    <a:lnTo>
                      <a:pt x="365" y="1173"/>
                    </a:lnTo>
                    <a:lnTo>
                      <a:pt x="368" y="1166"/>
                    </a:lnTo>
                    <a:lnTo>
                      <a:pt x="366" y="1177"/>
                    </a:lnTo>
                    <a:lnTo>
                      <a:pt x="375" y="1179"/>
                    </a:lnTo>
                    <a:lnTo>
                      <a:pt x="373" y="1181"/>
                    </a:lnTo>
                    <a:lnTo>
                      <a:pt x="360" y="1180"/>
                    </a:lnTo>
                    <a:lnTo>
                      <a:pt x="363" y="1187"/>
                    </a:lnTo>
                    <a:lnTo>
                      <a:pt x="372" y="1187"/>
                    </a:lnTo>
                    <a:lnTo>
                      <a:pt x="372" y="1192"/>
                    </a:lnTo>
                    <a:lnTo>
                      <a:pt x="376" y="1194"/>
                    </a:lnTo>
                    <a:lnTo>
                      <a:pt x="379" y="1190"/>
                    </a:lnTo>
                    <a:lnTo>
                      <a:pt x="383" y="1195"/>
                    </a:lnTo>
                    <a:lnTo>
                      <a:pt x="389" y="1184"/>
                    </a:lnTo>
                    <a:lnTo>
                      <a:pt x="430" y="1191"/>
                    </a:lnTo>
                    <a:lnTo>
                      <a:pt x="448" y="1211"/>
                    </a:lnTo>
                    <a:lnTo>
                      <a:pt x="454" y="1231"/>
                    </a:lnTo>
                    <a:lnTo>
                      <a:pt x="458" y="1236"/>
                    </a:lnTo>
                    <a:lnTo>
                      <a:pt x="482" y="1240"/>
                    </a:lnTo>
                    <a:lnTo>
                      <a:pt x="484" y="1244"/>
                    </a:lnTo>
                    <a:lnTo>
                      <a:pt x="493" y="1245"/>
                    </a:lnTo>
                    <a:lnTo>
                      <a:pt x="502" y="1249"/>
                    </a:lnTo>
                    <a:lnTo>
                      <a:pt x="516" y="1266"/>
                    </a:lnTo>
                    <a:lnTo>
                      <a:pt x="526" y="1256"/>
                    </a:lnTo>
                    <a:lnTo>
                      <a:pt x="552" y="1255"/>
                    </a:lnTo>
                    <a:lnTo>
                      <a:pt x="587" y="1267"/>
                    </a:lnTo>
                    <a:lnTo>
                      <a:pt x="593" y="1258"/>
                    </a:lnTo>
                    <a:lnTo>
                      <a:pt x="601" y="1259"/>
                    </a:lnTo>
                    <a:lnTo>
                      <a:pt x="607" y="1262"/>
                    </a:lnTo>
                    <a:lnTo>
                      <a:pt x="611" y="1259"/>
                    </a:lnTo>
                    <a:lnTo>
                      <a:pt x="621" y="1262"/>
                    </a:lnTo>
                    <a:lnTo>
                      <a:pt x="627" y="1269"/>
                    </a:lnTo>
                    <a:lnTo>
                      <a:pt x="658" y="1276"/>
                    </a:lnTo>
                    <a:lnTo>
                      <a:pt x="660" y="1270"/>
                    </a:lnTo>
                    <a:lnTo>
                      <a:pt x="669" y="1269"/>
                    </a:lnTo>
                    <a:lnTo>
                      <a:pt x="675" y="1277"/>
                    </a:lnTo>
                    <a:lnTo>
                      <a:pt x="686" y="1277"/>
                    </a:lnTo>
                    <a:lnTo>
                      <a:pt x="691" y="1269"/>
                    </a:lnTo>
                    <a:lnTo>
                      <a:pt x="694" y="1269"/>
                    </a:lnTo>
                    <a:lnTo>
                      <a:pt x="702" y="1256"/>
                    </a:lnTo>
                    <a:lnTo>
                      <a:pt x="707" y="1261"/>
                    </a:lnTo>
                    <a:lnTo>
                      <a:pt x="725" y="1252"/>
                    </a:lnTo>
                    <a:lnTo>
                      <a:pt x="740" y="1222"/>
                    </a:lnTo>
                    <a:lnTo>
                      <a:pt x="747" y="1220"/>
                    </a:lnTo>
                    <a:lnTo>
                      <a:pt x="751" y="1204"/>
                    </a:lnTo>
                    <a:lnTo>
                      <a:pt x="761" y="1201"/>
                    </a:lnTo>
                    <a:lnTo>
                      <a:pt x="790" y="1216"/>
                    </a:lnTo>
                    <a:lnTo>
                      <a:pt x="796" y="1204"/>
                    </a:lnTo>
                    <a:lnTo>
                      <a:pt x="799" y="1201"/>
                    </a:lnTo>
                    <a:lnTo>
                      <a:pt x="802" y="1204"/>
                    </a:lnTo>
                    <a:lnTo>
                      <a:pt x="810" y="1202"/>
                    </a:lnTo>
                    <a:lnTo>
                      <a:pt x="825" y="1192"/>
                    </a:lnTo>
                    <a:lnTo>
                      <a:pt x="838" y="1197"/>
                    </a:lnTo>
                    <a:lnTo>
                      <a:pt x="848" y="1195"/>
                    </a:lnTo>
                    <a:lnTo>
                      <a:pt x="851" y="1192"/>
                    </a:lnTo>
                    <a:lnTo>
                      <a:pt x="849" y="1187"/>
                    </a:lnTo>
                    <a:lnTo>
                      <a:pt x="851" y="1184"/>
                    </a:lnTo>
                    <a:lnTo>
                      <a:pt x="859" y="1177"/>
                    </a:lnTo>
                    <a:lnTo>
                      <a:pt x="874" y="1176"/>
                    </a:lnTo>
                    <a:lnTo>
                      <a:pt x="875" y="1174"/>
                    </a:lnTo>
                    <a:lnTo>
                      <a:pt x="872" y="1165"/>
                    </a:lnTo>
                    <a:lnTo>
                      <a:pt x="883" y="1147"/>
                    </a:lnTo>
                    <a:lnTo>
                      <a:pt x="887" y="1144"/>
                    </a:lnTo>
                    <a:lnTo>
                      <a:pt x="894" y="1149"/>
                    </a:lnTo>
                    <a:lnTo>
                      <a:pt x="894" y="1158"/>
                    </a:lnTo>
                    <a:lnTo>
                      <a:pt x="904" y="1165"/>
                    </a:lnTo>
                    <a:lnTo>
                      <a:pt x="919" y="1161"/>
                    </a:lnTo>
                    <a:lnTo>
                      <a:pt x="926" y="1163"/>
                    </a:lnTo>
                    <a:lnTo>
                      <a:pt x="942" y="1163"/>
                    </a:lnTo>
                    <a:lnTo>
                      <a:pt x="937" y="1155"/>
                    </a:lnTo>
                    <a:lnTo>
                      <a:pt x="953" y="1141"/>
                    </a:lnTo>
                    <a:lnTo>
                      <a:pt x="962" y="1141"/>
                    </a:lnTo>
                    <a:lnTo>
                      <a:pt x="965" y="1145"/>
                    </a:lnTo>
                    <a:lnTo>
                      <a:pt x="976" y="1140"/>
                    </a:lnTo>
                    <a:lnTo>
                      <a:pt x="989" y="1126"/>
                    </a:lnTo>
                    <a:lnTo>
                      <a:pt x="994" y="1116"/>
                    </a:lnTo>
                    <a:lnTo>
                      <a:pt x="1005" y="1112"/>
                    </a:lnTo>
                    <a:lnTo>
                      <a:pt x="1007" y="1106"/>
                    </a:lnTo>
                    <a:lnTo>
                      <a:pt x="1002" y="1098"/>
                    </a:lnTo>
                    <a:lnTo>
                      <a:pt x="1012" y="1092"/>
                    </a:lnTo>
                    <a:lnTo>
                      <a:pt x="1021" y="1083"/>
                    </a:lnTo>
                    <a:lnTo>
                      <a:pt x="1038" y="1084"/>
                    </a:lnTo>
                    <a:lnTo>
                      <a:pt x="1048" y="1076"/>
                    </a:lnTo>
                    <a:lnTo>
                      <a:pt x="1060" y="1079"/>
                    </a:lnTo>
                    <a:lnTo>
                      <a:pt x="1076" y="1092"/>
                    </a:lnTo>
                    <a:lnTo>
                      <a:pt x="1095" y="1102"/>
                    </a:lnTo>
                    <a:lnTo>
                      <a:pt x="1132" y="1083"/>
                    </a:lnTo>
                    <a:lnTo>
                      <a:pt x="1147" y="1083"/>
                    </a:lnTo>
                    <a:lnTo>
                      <a:pt x="1155" y="1087"/>
                    </a:lnTo>
                    <a:lnTo>
                      <a:pt x="1159" y="1094"/>
                    </a:lnTo>
                    <a:lnTo>
                      <a:pt x="1168" y="1094"/>
                    </a:lnTo>
                    <a:lnTo>
                      <a:pt x="1174" y="1084"/>
                    </a:lnTo>
                    <a:lnTo>
                      <a:pt x="1180" y="1083"/>
                    </a:lnTo>
                    <a:lnTo>
                      <a:pt x="1183" y="1090"/>
                    </a:lnTo>
                    <a:lnTo>
                      <a:pt x="1193" y="1095"/>
                    </a:lnTo>
                    <a:lnTo>
                      <a:pt x="1207" y="1091"/>
                    </a:lnTo>
                    <a:lnTo>
                      <a:pt x="1219" y="1102"/>
                    </a:lnTo>
                    <a:lnTo>
                      <a:pt x="1226" y="1105"/>
                    </a:lnTo>
                    <a:lnTo>
                      <a:pt x="1229" y="1097"/>
                    </a:lnTo>
                    <a:lnTo>
                      <a:pt x="1253" y="1087"/>
                    </a:lnTo>
                    <a:lnTo>
                      <a:pt x="1278" y="1097"/>
                    </a:lnTo>
                    <a:lnTo>
                      <a:pt x="1294" y="1088"/>
                    </a:lnTo>
                    <a:lnTo>
                      <a:pt x="1295" y="1076"/>
                    </a:lnTo>
                    <a:lnTo>
                      <a:pt x="1337" y="1101"/>
                    </a:lnTo>
                    <a:lnTo>
                      <a:pt x="1343" y="1094"/>
                    </a:lnTo>
                    <a:lnTo>
                      <a:pt x="1360" y="1084"/>
                    </a:lnTo>
                    <a:lnTo>
                      <a:pt x="1363" y="1072"/>
                    </a:lnTo>
                    <a:lnTo>
                      <a:pt x="1372" y="1070"/>
                    </a:lnTo>
                    <a:lnTo>
                      <a:pt x="1370" y="1054"/>
                    </a:lnTo>
                    <a:lnTo>
                      <a:pt x="1380" y="1041"/>
                    </a:lnTo>
                    <a:lnTo>
                      <a:pt x="1400" y="1034"/>
                    </a:lnTo>
                    <a:lnTo>
                      <a:pt x="1408" y="1034"/>
                    </a:lnTo>
                    <a:lnTo>
                      <a:pt x="1419" y="1044"/>
                    </a:lnTo>
                    <a:lnTo>
                      <a:pt x="1421" y="1037"/>
                    </a:lnTo>
                    <a:lnTo>
                      <a:pt x="1425" y="1037"/>
                    </a:lnTo>
                    <a:lnTo>
                      <a:pt x="1434" y="1044"/>
                    </a:lnTo>
                    <a:lnTo>
                      <a:pt x="1451" y="1044"/>
                    </a:lnTo>
                    <a:lnTo>
                      <a:pt x="1457" y="1051"/>
                    </a:lnTo>
                    <a:lnTo>
                      <a:pt x="1464" y="1051"/>
                    </a:lnTo>
                    <a:lnTo>
                      <a:pt x="1474" y="1038"/>
                    </a:lnTo>
                    <a:lnTo>
                      <a:pt x="1478" y="1029"/>
                    </a:lnTo>
                    <a:lnTo>
                      <a:pt x="1493" y="1027"/>
                    </a:lnTo>
                    <a:lnTo>
                      <a:pt x="1503" y="1006"/>
                    </a:lnTo>
                    <a:lnTo>
                      <a:pt x="1501" y="1001"/>
                    </a:lnTo>
                    <a:lnTo>
                      <a:pt x="1507" y="980"/>
                    </a:lnTo>
                    <a:lnTo>
                      <a:pt x="1514" y="973"/>
                    </a:lnTo>
                    <a:lnTo>
                      <a:pt x="1530" y="976"/>
                    </a:lnTo>
                    <a:lnTo>
                      <a:pt x="1536" y="956"/>
                    </a:lnTo>
                    <a:lnTo>
                      <a:pt x="1535" y="949"/>
                    </a:lnTo>
                    <a:lnTo>
                      <a:pt x="1523" y="944"/>
                    </a:lnTo>
                    <a:lnTo>
                      <a:pt x="1523" y="936"/>
                    </a:lnTo>
                    <a:lnTo>
                      <a:pt x="1529" y="920"/>
                    </a:lnTo>
                    <a:lnTo>
                      <a:pt x="1533" y="916"/>
                    </a:lnTo>
                    <a:lnTo>
                      <a:pt x="1539" y="902"/>
                    </a:lnTo>
                    <a:lnTo>
                      <a:pt x="1535" y="895"/>
                    </a:lnTo>
                    <a:lnTo>
                      <a:pt x="1540" y="881"/>
                    </a:lnTo>
                    <a:lnTo>
                      <a:pt x="1552" y="877"/>
                    </a:lnTo>
                    <a:lnTo>
                      <a:pt x="1565" y="883"/>
                    </a:lnTo>
                    <a:lnTo>
                      <a:pt x="1568" y="876"/>
                    </a:lnTo>
                    <a:lnTo>
                      <a:pt x="1568" y="873"/>
                    </a:lnTo>
                    <a:lnTo>
                      <a:pt x="1571" y="870"/>
                    </a:lnTo>
                    <a:lnTo>
                      <a:pt x="1578" y="866"/>
                    </a:lnTo>
                    <a:lnTo>
                      <a:pt x="1572" y="854"/>
                    </a:lnTo>
                    <a:lnTo>
                      <a:pt x="1585" y="849"/>
                    </a:lnTo>
                    <a:lnTo>
                      <a:pt x="1591" y="852"/>
                    </a:lnTo>
                    <a:lnTo>
                      <a:pt x="1602" y="836"/>
                    </a:lnTo>
                    <a:lnTo>
                      <a:pt x="1589" y="824"/>
                    </a:lnTo>
                    <a:lnTo>
                      <a:pt x="1589" y="819"/>
                    </a:lnTo>
                    <a:lnTo>
                      <a:pt x="1598" y="805"/>
                    </a:lnTo>
                    <a:lnTo>
                      <a:pt x="1599" y="788"/>
                    </a:lnTo>
                    <a:lnTo>
                      <a:pt x="1623" y="773"/>
                    </a:lnTo>
                    <a:lnTo>
                      <a:pt x="1627" y="756"/>
                    </a:lnTo>
                    <a:lnTo>
                      <a:pt x="1624" y="748"/>
                    </a:lnTo>
                    <a:lnTo>
                      <a:pt x="1624" y="743"/>
                    </a:lnTo>
                    <a:lnTo>
                      <a:pt x="1635" y="740"/>
                    </a:lnTo>
                    <a:lnTo>
                      <a:pt x="1638" y="731"/>
                    </a:lnTo>
                    <a:lnTo>
                      <a:pt x="1644" y="730"/>
                    </a:lnTo>
                    <a:lnTo>
                      <a:pt x="1644" y="718"/>
                    </a:lnTo>
                    <a:lnTo>
                      <a:pt x="1647" y="709"/>
                    </a:lnTo>
                    <a:lnTo>
                      <a:pt x="1638" y="695"/>
                    </a:lnTo>
                    <a:lnTo>
                      <a:pt x="1647" y="688"/>
                    </a:lnTo>
                    <a:lnTo>
                      <a:pt x="1659" y="669"/>
                    </a:lnTo>
                    <a:lnTo>
                      <a:pt x="1679" y="661"/>
                    </a:lnTo>
                    <a:lnTo>
                      <a:pt x="1685" y="636"/>
                    </a:lnTo>
                    <a:lnTo>
                      <a:pt x="1698" y="626"/>
                    </a:lnTo>
                    <a:lnTo>
                      <a:pt x="1700" y="619"/>
                    </a:lnTo>
                    <a:lnTo>
                      <a:pt x="1696" y="606"/>
                    </a:lnTo>
                    <a:lnTo>
                      <a:pt x="1703" y="591"/>
                    </a:lnTo>
                    <a:lnTo>
                      <a:pt x="1705" y="574"/>
                    </a:lnTo>
                    <a:lnTo>
                      <a:pt x="1716" y="562"/>
                    </a:lnTo>
                    <a:lnTo>
                      <a:pt x="1718" y="552"/>
                    </a:lnTo>
                    <a:lnTo>
                      <a:pt x="1726" y="541"/>
                    </a:lnTo>
                    <a:lnTo>
                      <a:pt x="1745" y="536"/>
                    </a:lnTo>
                    <a:lnTo>
                      <a:pt x="1748" y="530"/>
                    </a:lnTo>
                    <a:lnTo>
                      <a:pt x="1748" y="511"/>
                    </a:lnTo>
                    <a:lnTo>
                      <a:pt x="1742" y="499"/>
                    </a:lnTo>
                    <a:lnTo>
                      <a:pt x="1748" y="473"/>
                    </a:lnTo>
                    <a:lnTo>
                      <a:pt x="1770" y="456"/>
                    </a:lnTo>
                    <a:lnTo>
                      <a:pt x="1777" y="447"/>
                    </a:lnTo>
                    <a:lnTo>
                      <a:pt x="1787" y="445"/>
                    </a:lnTo>
                    <a:lnTo>
                      <a:pt x="1794" y="441"/>
                    </a:lnTo>
                    <a:lnTo>
                      <a:pt x="1798" y="423"/>
                    </a:lnTo>
                    <a:lnTo>
                      <a:pt x="1810" y="401"/>
                    </a:lnTo>
                    <a:lnTo>
                      <a:pt x="1817" y="394"/>
                    </a:lnTo>
                    <a:lnTo>
                      <a:pt x="1822" y="383"/>
                    </a:lnTo>
                    <a:lnTo>
                      <a:pt x="1836" y="370"/>
                    </a:lnTo>
                    <a:lnTo>
                      <a:pt x="1866" y="377"/>
                    </a:lnTo>
                    <a:lnTo>
                      <a:pt x="1871" y="355"/>
                    </a:lnTo>
                    <a:lnTo>
                      <a:pt x="1879" y="350"/>
                    </a:lnTo>
                    <a:lnTo>
                      <a:pt x="1902" y="363"/>
                    </a:lnTo>
                    <a:lnTo>
                      <a:pt x="1912" y="366"/>
                    </a:lnTo>
                    <a:lnTo>
                      <a:pt x="1931" y="362"/>
                    </a:lnTo>
                    <a:lnTo>
                      <a:pt x="1943" y="354"/>
                    </a:lnTo>
                    <a:lnTo>
                      <a:pt x="1953" y="336"/>
                    </a:lnTo>
                    <a:lnTo>
                      <a:pt x="1961" y="337"/>
                    </a:lnTo>
                    <a:lnTo>
                      <a:pt x="1970" y="331"/>
                    </a:lnTo>
                    <a:lnTo>
                      <a:pt x="1966" y="322"/>
                    </a:lnTo>
                    <a:lnTo>
                      <a:pt x="1967" y="312"/>
                    </a:lnTo>
                    <a:lnTo>
                      <a:pt x="1992" y="301"/>
                    </a:lnTo>
                    <a:lnTo>
                      <a:pt x="1998" y="290"/>
                    </a:lnTo>
                    <a:lnTo>
                      <a:pt x="2006" y="280"/>
                    </a:lnTo>
                    <a:lnTo>
                      <a:pt x="1989" y="268"/>
                    </a:lnTo>
                    <a:lnTo>
                      <a:pt x="1990" y="262"/>
                    </a:lnTo>
                    <a:lnTo>
                      <a:pt x="2002" y="262"/>
                    </a:lnTo>
                    <a:lnTo>
                      <a:pt x="1996" y="256"/>
                    </a:lnTo>
                    <a:lnTo>
                      <a:pt x="1999" y="251"/>
                    </a:lnTo>
                    <a:lnTo>
                      <a:pt x="2000" y="243"/>
                    </a:lnTo>
                    <a:lnTo>
                      <a:pt x="1998" y="238"/>
                    </a:lnTo>
                    <a:lnTo>
                      <a:pt x="1993" y="227"/>
                    </a:lnTo>
                    <a:lnTo>
                      <a:pt x="1986" y="220"/>
                    </a:lnTo>
                    <a:lnTo>
                      <a:pt x="1986" y="212"/>
                    </a:lnTo>
                    <a:lnTo>
                      <a:pt x="1980" y="209"/>
                    </a:lnTo>
                    <a:lnTo>
                      <a:pt x="1979" y="215"/>
                    </a:lnTo>
                    <a:lnTo>
                      <a:pt x="1977" y="215"/>
                    </a:lnTo>
                    <a:lnTo>
                      <a:pt x="1977" y="208"/>
                    </a:lnTo>
                    <a:lnTo>
                      <a:pt x="1969" y="209"/>
                    </a:lnTo>
                    <a:lnTo>
                      <a:pt x="1967" y="212"/>
                    </a:lnTo>
                    <a:lnTo>
                      <a:pt x="1961" y="209"/>
                    </a:lnTo>
                    <a:lnTo>
                      <a:pt x="1954" y="209"/>
                    </a:lnTo>
                    <a:lnTo>
                      <a:pt x="1938" y="220"/>
                    </a:lnTo>
                    <a:lnTo>
                      <a:pt x="1924" y="216"/>
                    </a:lnTo>
                    <a:lnTo>
                      <a:pt x="1920" y="220"/>
                    </a:lnTo>
                    <a:lnTo>
                      <a:pt x="1917" y="213"/>
                    </a:lnTo>
                    <a:lnTo>
                      <a:pt x="1917" y="195"/>
                    </a:lnTo>
                    <a:lnTo>
                      <a:pt x="1907" y="179"/>
                    </a:lnTo>
                    <a:lnTo>
                      <a:pt x="1911" y="176"/>
                    </a:lnTo>
                    <a:lnTo>
                      <a:pt x="1911" y="173"/>
                    </a:lnTo>
                    <a:lnTo>
                      <a:pt x="1895" y="165"/>
                    </a:lnTo>
                    <a:lnTo>
                      <a:pt x="1892" y="154"/>
                    </a:lnTo>
                    <a:lnTo>
                      <a:pt x="1888" y="154"/>
                    </a:lnTo>
                    <a:lnTo>
                      <a:pt x="1888" y="150"/>
                    </a:lnTo>
                    <a:lnTo>
                      <a:pt x="1884" y="148"/>
                    </a:lnTo>
                    <a:lnTo>
                      <a:pt x="1876" y="151"/>
                    </a:lnTo>
                    <a:lnTo>
                      <a:pt x="1858" y="150"/>
                    </a:lnTo>
                    <a:lnTo>
                      <a:pt x="1855" y="154"/>
                    </a:lnTo>
                    <a:lnTo>
                      <a:pt x="1849" y="150"/>
                    </a:lnTo>
                    <a:lnTo>
                      <a:pt x="1848" y="143"/>
                    </a:lnTo>
                    <a:lnTo>
                      <a:pt x="1840" y="136"/>
                    </a:lnTo>
                    <a:lnTo>
                      <a:pt x="1840" y="126"/>
                    </a:lnTo>
                    <a:lnTo>
                      <a:pt x="1833" y="116"/>
                    </a:lnTo>
                    <a:lnTo>
                      <a:pt x="1835" y="100"/>
                    </a:lnTo>
                    <a:lnTo>
                      <a:pt x="1819" y="100"/>
                    </a:lnTo>
                    <a:lnTo>
                      <a:pt x="1811" y="87"/>
                    </a:lnTo>
                    <a:lnTo>
                      <a:pt x="1820" y="77"/>
                    </a:lnTo>
                    <a:lnTo>
                      <a:pt x="1806" y="72"/>
                    </a:lnTo>
                    <a:lnTo>
                      <a:pt x="1791" y="77"/>
                    </a:lnTo>
                    <a:lnTo>
                      <a:pt x="1777" y="91"/>
                    </a:lnTo>
                    <a:lnTo>
                      <a:pt x="1696" y="97"/>
                    </a:lnTo>
                    <a:lnTo>
                      <a:pt x="1687" y="111"/>
                    </a:lnTo>
                    <a:lnTo>
                      <a:pt x="1659" y="102"/>
                    </a:lnTo>
                    <a:lnTo>
                      <a:pt x="1627" y="33"/>
                    </a:lnTo>
                    <a:lnTo>
                      <a:pt x="1605" y="31"/>
                    </a:lnTo>
                    <a:lnTo>
                      <a:pt x="1572" y="0"/>
                    </a:lnTo>
                    <a:lnTo>
                      <a:pt x="1569" y="9"/>
                    </a:lnTo>
                    <a:lnTo>
                      <a:pt x="1537" y="12"/>
                    </a:lnTo>
                    <a:lnTo>
                      <a:pt x="1535" y="26"/>
                    </a:lnTo>
                    <a:lnTo>
                      <a:pt x="1507" y="20"/>
                    </a:lnTo>
                    <a:lnTo>
                      <a:pt x="1474" y="38"/>
                    </a:lnTo>
                    <a:lnTo>
                      <a:pt x="1472" y="30"/>
                    </a:lnTo>
                    <a:lnTo>
                      <a:pt x="1434" y="27"/>
                    </a:lnTo>
                    <a:lnTo>
                      <a:pt x="1425" y="13"/>
                    </a:lnTo>
                    <a:lnTo>
                      <a:pt x="1405" y="12"/>
                    </a:lnTo>
                    <a:lnTo>
                      <a:pt x="1396" y="0"/>
                    </a:lnTo>
                    <a:lnTo>
                      <a:pt x="1294" y="20"/>
                    </a:lnTo>
                    <a:lnTo>
                      <a:pt x="1240" y="140"/>
                    </a:lnTo>
                    <a:lnTo>
                      <a:pt x="1219" y="134"/>
                    </a:lnTo>
                    <a:lnTo>
                      <a:pt x="1204" y="148"/>
                    </a:lnTo>
                    <a:lnTo>
                      <a:pt x="1190" y="141"/>
                    </a:lnTo>
                    <a:lnTo>
                      <a:pt x="1171" y="181"/>
                    </a:lnTo>
                    <a:lnTo>
                      <a:pt x="1119" y="204"/>
                    </a:lnTo>
                    <a:lnTo>
                      <a:pt x="1122" y="195"/>
                    </a:lnTo>
                    <a:lnTo>
                      <a:pt x="1103" y="184"/>
                    </a:lnTo>
                    <a:lnTo>
                      <a:pt x="1087" y="191"/>
                    </a:lnTo>
                    <a:lnTo>
                      <a:pt x="1077" y="165"/>
                    </a:lnTo>
                    <a:lnTo>
                      <a:pt x="1060" y="168"/>
                    </a:lnTo>
                    <a:lnTo>
                      <a:pt x="1056" y="155"/>
                    </a:lnTo>
                    <a:lnTo>
                      <a:pt x="1012" y="165"/>
                    </a:lnTo>
                    <a:lnTo>
                      <a:pt x="992" y="223"/>
                    </a:lnTo>
                    <a:lnTo>
                      <a:pt x="988" y="216"/>
                    </a:lnTo>
                    <a:lnTo>
                      <a:pt x="926" y="237"/>
                    </a:lnTo>
                    <a:lnTo>
                      <a:pt x="839" y="227"/>
                    </a:lnTo>
                    <a:lnTo>
                      <a:pt x="800" y="245"/>
                    </a:lnTo>
                    <a:lnTo>
                      <a:pt x="800" y="262"/>
                    </a:lnTo>
                    <a:lnTo>
                      <a:pt x="790" y="270"/>
                    </a:lnTo>
                    <a:lnTo>
                      <a:pt x="789" y="316"/>
                    </a:lnTo>
                    <a:lnTo>
                      <a:pt x="813" y="348"/>
                    </a:lnTo>
                    <a:lnTo>
                      <a:pt x="774" y="350"/>
                    </a:lnTo>
                    <a:lnTo>
                      <a:pt x="757" y="374"/>
                    </a:lnTo>
                    <a:lnTo>
                      <a:pt x="724" y="368"/>
                    </a:lnTo>
                    <a:lnTo>
                      <a:pt x="643" y="384"/>
                    </a:lnTo>
                    <a:lnTo>
                      <a:pt x="544" y="373"/>
                    </a:lnTo>
                    <a:lnTo>
                      <a:pt x="473" y="374"/>
                    </a:lnTo>
                    <a:lnTo>
                      <a:pt x="431" y="347"/>
                    </a:lnTo>
                    <a:lnTo>
                      <a:pt x="369" y="273"/>
                    </a:lnTo>
                    <a:lnTo>
                      <a:pt x="343" y="268"/>
                    </a:lnTo>
                    <a:lnTo>
                      <a:pt x="334" y="254"/>
                    </a:lnTo>
                    <a:lnTo>
                      <a:pt x="308" y="259"/>
                    </a:lnTo>
                    <a:lnTo>
                      <a:pt x="307" y="259"/>
                    </a:lnTo>
                    <a:lnTo>
                      <a:pt x="308" y="259"/>
                    </a:lnTo>
                    <a:lnTo>
                      <a:pt x="288" y="276"/>
                    </a:lnTo>
                    <a:lnTo>
                      <a:pt x="295" y="280"/>
                    </a:lnTo>
                    <a:lnTo>
                      <a:pt x="287" y="291"/>
                    </a:lnTo>
                    <a:lnTo>
                      <a:pt x="294" y="295"/>
                    </a:lnTo>
                    <a:lnTo>
                      <a:pt x="288" y="305"/>
                    </a:lnTo>
                    <a:lnTo>
                      <a:pt x="291" y="308"/>
                    </a:lnTo>
                    <a:lnTo>
                      <a:pt x="285" y="319"/>
                    </a:lnTo>
                    <a:lnTo>
                      <a:pt x="284" y="318"/>
                    </a:lnTo>
                    <a:lnTo>
                      <a:pt x="272" y="322"/>
                    </a:lnTo>
                    <a:lnTo>
                      <a:pt x="265" y="322"/>
                    </a:lnTo>
                    <a:lnTo>
                      <a:pt x="264" y="326"/>
                    </a:lnTo>
                    <a:lnTo>
                      <a:pt x="275" y="336"/>
                    </a:lnTo>
                    <a:lnTo>
                      <a:pt x="274" y="340"/>
                    </a:lnTo>
                    <a:lnTo>
                      <a:pt x="278" y="343"/>
                    </a:lnTo>
                    <a:lnTo>
                      <a:pt x="282" y="348"/>
                    </a:lnTo>
                    <a:lnTo>
                      <a:pt x="275" y="355"/>
                    </a:lnTo>
                    <a:lnTo>
                      <a:pt x="280" y="366"/>
                    </a:lnTo>
                    <a:lnTo>
                      <a:pt x="281" y="384"/>
                    </a:lnTo>
                    <a:lnTo>
                      <a:pt x="288" y="394"/>
                    </a:lnTo>
                    <a:lnTo>
                      <a:pt x="281" y="394"/>
                    </a:lnTo>
                    <a:lnTo>
                      <a:pt x="272" y="395"/>
                    </a:lnTo>
                    <a:lnTo>
                      <a:pt x="248" y="401"/>
                    </a:lnTo>
                    <a:lnTo>
                      <a:pt x="223" y="402"/>
                    </a:lnTo>
                    <a:lnTo>
                      <a:pt x="220" y="387"/>
                    </a:lnTo>
                    <a:lnTo>
                      <a:pt x="213" y="395"/>
                    </a:lnTo>
                    <a:lnTo>
                      <a:pt x="210" y="405"/>
                    </a:lnTo>
                    <a:lnTo>
                      <a:pt x="186" y="405"/>
                    </a:lnTo>
                    <a:lnTo>
                      <a:pt x="183" y="399"/>
                    </a:lnTo>
                    <a:lnTo>
                      <a:pt x="177" y="387"/>
                    </a:lnTo>
                    <a:lnTo>
                      <a:pt x="177" y="381"/>
                    </a:lnTo>
                    <a:lnTo>
                      <a:pt x="158" y="379"/>
                    </a:lnTo>
                    <a:lnTo>
                      <a:pt x="154" y="374"/>
                    </a:lnTo>
                    <a:lnTo>
                      <a:pt x="153" y="370"/>
                    </a:lnTo>
                    <a:lnTo>
                      <a:pt x="148" y="372"/>
                    </a:lnTo>
                    <a:lnTo>
                      <a:pt x="140" y="370"/>
                    </a:lnTo>
                    <a:lnTo>
                      <a:pt x="132" y="374"/>
                    </a:lnTo>
                    <a:lnTo>
                      <a:pt x="127" y="374"/>
                    </a:lnTo>
                    <a:lnTo>
                      <a:pt x="127" y="377"/>
                    </a:lnTo>
                    <a:lnTo>
                      <a:pt x="125" y="379"/>
                    </a:lnTo>
                    <a:lnTo>
                      <a:pt x="124" y="379"/>
                    </a:lnTo>
                    <a:lnTo>
                      <a:pt x="124" y="380"/>
                    </a:lnTo>
                    <a:lnTo>
                      <a:pt x="128" y="387"/>
                    </a:lnTo>
                    <a:lnTo>
                      <a:pt x="125" y="391"/>
                    </a:lnTo>
                    <a:lnTo>
                      <a:pt x="118" y="391"/>
                    </a:lnTo>
                    <a:lnTo>
                      <a:pt x="118" y="394"/>
                    </a:lnTo>
                    <a:lnTo>
                      <a:pt x="112" y="395"/>
                    </a:lnTo>
                    <a:lnTo>
                      <a:pt x="108" y="398"/>
                    </a:lnTo>
                    <a:lnTo>
                      <a:pt x="108" y="401"/>
                    </a:lnTo>
                    <a:lnTo>
                      <a:pt x="105" y="402"/>
                    </a:lnTo>
                    <a:lnTo>
                      <a:pt x="105" y="405"/>
                    </a:lnTo>
                    <a:lnTo>
                      <a:pt x="101" y="405"/>
                    </a:lnTo>
                    <a:lnTo>
                      <a:pt x="99" y="398"/>
                    </a:lnTo>
                    <a:lnTo>
                      <a:pt x="96" y="398"/>
                    </a:lnTo>
                    <a:lnTo>
                      <a:pt x="96" y="409"/>
                    </a:lnTo>
                    <a:lnTo>
                      <a:pt x="89" y="412"/>
                    </a:lnTo>
                    <a:lnTo>
                      <a:pt x="89" y="413"/>
                    </a:lnTo>
                    <a:lnTo>
                      <a:pt x="98" y="418"/>
                    </a:lnTo>
                    <a:lnTo>
                      <a:pt x="107" y="419"/>
                    </a:lnTo>
                    <a:lnTo>
                      <a:pt x="109" y="423"/>
                    </a:lnTo>
                    <a:lnTo>
                      <a:pt x="112" y="424"/>
                    </a:lnTo>
                    <a:lnTo>
                      <a:pt x="115" y="424"/>
                    </a:lnTo>
                    <a:lnTo>
                      <a:pt x="117" y="422"/>
                    </a:lnTo>
                    <a:lnTo>
                      <a:pt x="134" y="433"/>
                    </a:lnTo>
                    <a:lnTo>
                      <a:pt x="140" y="434"/>
                    </a:lnTo>
                    <a:lnTo>
                      <a:pt x="151" y="430"/>
                    </a:lnTo>
                    <a:lnTo>
                      <a:pt x="157" y="431"/>
                    </a:lnTo>
                    <a:lnTo>
                      <a:pt x="160" y="440"/>
                    </a:lnTo>
                    <a:lnTo>
                      <a:pt x="164" y="440"/>
                    </a:lnTo>
                    <a:lnTo>
                      <a:pt x="161" y="444"/>
                    </a:lnTo>
                    <a:lnTo>
                      <a:pt x="164" y="451"/>
                    </a:lnTo>
                    <a:lnTo>
                      <a:pt x="161" y="456"/>
                    </a:lnTo>
                    <a:lnTo>
                      <a:pt x="163" y="461"/>
                    </a:lnTo>
                    <a:lnTo>
                      <a:pt x="169" y="461"/>
                    </a:lnTo>
                    <a:lnTo>
                      <a:pt x="171" y="466"/>
                    </a:lnTo>
                    <a:lnTo>
                      <a:pt x="176" y="469"/>
                    </a:lnTo>
                    <a:lnTo>
                      <a:pt x="173" y="472"/>
                    </a:lnTo>
                    <a:lnTo>
                      <a:pt x="173" y="477"/>
                    </a:lnTo>
                    <a:lnTo>
                      <a:pt x="169" y="483"/>
                    </a:lnTo>
                    <a:lnTo>
                      <a:pt x="163" y="486"/>
                    </a:lnTo>
                    <a:lnTo>
                      <a:pt x="160" y="483"/>
                    </a:lnTo>
                    <a:lnTo>
                      <a:pt x="157" y="487"/>
                    </a:lnTo>
                    <a:lnTo>
                      <a:pt x="163" y="498"/>
                    </a:lnTo>
                    <a:lnTo>
                      <a:pt x="160" y="505"/>
                    </a:lnTo>
                    <a:lnTo>
                      <a:pt x="160" y="508"/>
                    </a:lnTo>
                    <a:lnTo>
                      <a:pt x="150" y="513"/>
                    </a:lnTo>
                    <a:lnTo>
                      <a:pt x="148" y="519"/>
                    </a:lnTo>
                    <a:lnTo>
                      <a:pt x="145" y="518"/>
                    </a:lnTo>
                    <a:lnTo>
                      <a:pt x="141" y="522"/>
                    </a:lnTo>
                    <a:lnTo>
                      <a:pt x="138" y="522"/>
                    </a:lnTo>
                    <a:lnTo>
                      <a:pt x="138" y="523"/>
                    </a:lnTo>
                    <a:lnTo>
                      <a:pt x="135" y="524"/>
                    </a:lnTo>
                    <a:lnTo>
                      <a:pt x="137" y="526"/>
                    </a:lnTo>
                    <a:lnTo>
                      <a:pt x="134" y="527"/>
                    </a:lnTo>
                    <a:lnTo>
                      <a:pt x="134" y="530"/>
                    </a:lnTo>
                    <a:lnTo>
                      <a:pt x="127" y="530"/>
                    </a:lnTo>
                    <a:lnTo>
                      <a:pt x="124" y="527"/>
                    </a:lnTo>
                    <a:lnTo>
                      <a:pt x="118" y="527"/>
                    </a:lnTo>
                    <a:lnTo>
                      <a:pt x="115" y="530"/>
                    </a:lnTo>
                    <a:lnTo>
                      <a:pt x="115" y="533"/>
                    </a:lnTo>
                    <a:lnTo>
                      <a:pt x="111" y="537"/>
                    </a:lnTo>
                    <a:lnTo>
                      <a:pt x="111" y="534"/>
                    </a:lnTo>
                    <a:lnTo>
                      <a:pt x="109" y="534"/>
                    </a:lnTo>
                    <a:lnTo>
                      <a:pt x="109" y="533"/>
                    </a:lnTo>
                    <a:lnTo>
                      <a:pt x="108" y="533"/>
                    </a:lnTo>
                    <a:lnTo>
                      <a:pt x="109" y="530"/>
                    </a:lnTo>
                    <a:lnTo>
                      <a:pt x="101" y="526"/>
                    </a:lnTo>
                    <a:lnTo>
                      <a:pt x="96" y="529"/>
                    </a:lnTo>
                    <a:lnTo>
                      <a:pt x="98" y="536"/>
                    </a:lnTo>
                    <a:lnTo>
                      <a:pt x="101" y="540"/>
                    </a:lnTo>
                    <a:lnTo>
                      <a:pt x="98" y="541"/>
                    </a:lnTo>
                    <a:lnTo>
                      <a:pt x="99" y="547"/>
                    </a:lnTo>
                    <a:lnTo>
                      <a:pt x="99" y="551"/>
                    </a:lnTo>
                    <a:lnTo>
                      <a:pt x="94" y="554"/>
                    </a:lnTo>
                    <a:lnTo>
                      <a:pt x="96" y="559"/>
                    </a:lnTo>
                    <a:lnTo>
                      <a:pt x="102" y="562"/>
                    </a:lnTo>
                    <a:lnTo>
                      <a:pt x="109" y="586"/>
                    </a:lnTo>
                    <a:lnTo>
                      <a:pt x="107" y="588"/>
                    </a:lnTo>
                    <a:lnTo>
                      <a:pt x="107" y="594"/>
                    </a:lnTo>
                    <a:lnTo>
                      <a:pt x="102" y="598"/>
                    </a:lnTo>
                    <a:lnTo>
                      <a:pt x="101" y="597"/>
                    </a:lnTo>
                    <a:lnTo>
                      <a:pt x="96" y="598"/>
                    </a:lnTo>
                    <a:lnTo>
                      <a:pt x="98" y="599"/>
                    </a:lnTo>
                    <a:lnTo>
                      <a:pt x="92" y="598"/>
                    </a:lnTo>
                    <a:lnTo>
                      <a:pt x="92" y="599"/>
                    </a:lnTo>
                    <a:lnTo>
                      <a:pt x="95" y="601"/>
                    </a:lnTo>
                    <a:lnTo>
                      <a:pt x="95" y="615"/>
                    </a:lnTo>
                    <a:lnTo>
                      <a:pt x="94" y="618"/>
                    </a:lnTo>
                    <a:lnTo>
                      <a:pt x="89" y="619"/>
                    </a:lnTo>
                    <a:lnTo>
                      <a:pt x="89" y="618"/>
                    </a:lnTo>
                    <a:lnTo>
                      <a:pt x="88" y="620"/>
                    </a:lnTo>
                    <a:lnTo>
                      <a:pt x="89" y="623"/>
                    </a:lnTo>
                    <a:lnTo>
                      <a:pt x="91" y="629"/>
                    </a:lnTo>
                    <a:lnTo>
                      <a:pt x="99" y="627"/>
                    </a:lnTo>
                    <a:lnTo>
                      <a:pt x="102" y="637"/>
                    </a:lnTo>
                    <a:lnTo>
                      <a:pt x="98" y="644"/>
                    </a:lnTo>
                    <a:lnTo>
                      <a:pt x="99" y="648"/>
                    </a:lnTo>
                    <a:lnTo>
                      <a:pt x="117" y="645"/>
                    </a:lnTo>
                    <a:lnTo>
                      <a:pt x="121" y="651"/>
                    </a:lnTo>
                    <a:lnTo>
                      <a:pt x="121" y="655"/>
                    </a:lnTo>
                    <a:lnTo>
                      <a:pt x="112" y="656"/>
                    </a:lnTo>
                    <a:lnTo>
                      <a:pt x="112" y="662"/>
                    </a:lnTo>
                    <a:lnTo>
                      <a:pt x="108" y="663"/>
                    </a:lnTo>
                    <a:lnTo>
                      <a:pt x="108" y="666"/>
                    </a:lnTo>
                    <a:lnTo>
                      <a:pt x="107" y="666"/>
                    </a:lnTo>
                    <a:lnTo>
                      <a:pt x="105" y="665"/>
                    </a:lnTo>
                    <a:lnTo>
                      <a:pt x="102" y="668"/>
                    </a:lnTo>
                    <a:lnTo>
                      <a:pt x="102" y="672"/>
                    </a:lnTo>
                    <a:lnTo>
                      <a:pt x="105" y="673"/>
                    </a:lnTo>
                    <a:lnTo>
                      <a:pt x="105" y="679"/>
                    </a:lnTo>
                    <a:lnTo>
                      <a:pt x="108" y="679"/>
                    </a:lnTo>
                    <a:lnTo>
                      <a:pt x="109" y="681"/>
                    </a:lnTo>
                    <a:lnTo>
                      <a:pt x="115" y="683"/>
                    </a:lnTo>
                    <a:lnTo>
                      <a:pt x="118" y="684"/>
                    </a:lnTo>
                    <a:lnTo>
                      <a:pt x="118" y="687"/>
                    </a:lnTo>
                    <a:lnTo>
                      <a:pt x="114" y="690"/>
                    </a:lnTo>
                    <a:lnTo>
                      <a:pt x="98" y="694"/>
                    </a:lnTo>
                    <a:lnTo>
                      <a:pt x="95" y="695"/>
                    </a:lnTo>
                    <a:lnTo>
                      <a:pt x="95" y="698"/>
                    </a:lnTo>
                    <a:lnTo>
                      <a:pt x="98" y="702"/>
                    </a:lnTo>
                    <a:lnTo>
                      <a:pt x="102" y="698"/>
                    </a:lnTo>
                    <a:lnTo>
                      <a:pt x="111" y="708"/>
                    </a:lnTo>
                    <a:lnTo>
                      <a:pt x="117" y="712"/>
                    </a:lnTo>
                    <a:lnTo>
                      <a:pt x="109" y="712"/>
                    </a:lnTo>
                    <a:lnTo>
                      <a:pt x="107" y="715"/>
                    </a:lnTo>
                    <a:lnTo>
                      <a:pt x="98" y="711"/>
                    </a:lnTo>
                    <a:lnTo>
                      <a:pt x="96" y="711"/>
                    </a:lnTo>
                    <a:lnTo>
                      <a:pt x="96" y="715"/>
                    </a:lnTo>
                    <a:lnTo>
                      <a:pt x="92" y="716"/>
                    </a:lnTo>
                    <a:lnTo>
                      <a:pt x="89" y="713"/>
                    </a:lnTo>
                    <a:lnTo>
                      <a:pt x="86" y="711"/>
                    </a:lnTo>
                    <a:lnTo>
                      <a:pt x="79" y="712"/>
                    </a:lnTo>
                    <a:lnTo>
                      <a:pt x="75" y="713"/>
                    </a:lnTo>
                    <a:lnTo>
                      <a:pt x="73" y="709"/>
                    </a:lnTo>
                    <a:lnTo>
                      <a:pt x="69" y="708"/>
                    </a:lnTo>
                    <a:lnTo>
                      <a:pt x="66" y="713"/>
                    </a:lnTo>
                    <a:lnTo>
                      <a:pt x="60" y="711"/>
                    </a:lnTo>
                    <a:lnTo>
                      <a:pt x="55" y="713"/>
                    </a:lnTo>
                    <a:lnTo>
                      <a:pt x="53" y="708"/>
                    </a:lnTo>
                    <a:lnTo>
                      <a:pt x="50" y="706"/>
                    </a:lnTo>
                    <a:lnTo>
                      <a:pt x="46" y="719"/>
                    </a:lnTo>
                    <a:lnTo>
                      <a:pt x="46" y="729"/>
                    </a:lnTo>
                    <a:lnTo>
                      <a:pt x="40" y="729"/>
                    </a:lnTo>
                    <a:lnTo>
                      <a:pt x="36" y="731"/>
                    </a:lnTo>
                    <a:lnTo>
                      <a:pt x="37" y="736"/>
                    </a:lnTo>
                    <a:lnTo>
                      <a:pt x="32" y="737"/>
                    </a:lnTo>
                    <a:lnTo>
                      <a:pt x="30" y="741"/>
                    </a:lnTo>
                    <a:lnTo>
                      <a:pt x="27" y="738"/>
                    </a:lnTo>
                    <a:lnTo>
                      <a:pt x="26" y="740"/>
                    </a:lnTo>
                    <a:lnTo>
                      <a:pt x="26" y="738"/>
                    </a:lnTo>
                    <a:lnTo>
                      <a:pt x="23" y="740"/>
                    </a:lnTo>
                    <a:lnTo>
                      <a:pt x="17" y="754"/>
                    </a:lnTo>
                    <a:lnTo>
                      <a:pt x="13" y="755"/>
                    </a:lnTo>
                    <a:lnTo>
                      <a:pt x="4" y="768"/>
                    </a:lnTo>
                    <a:lnTo>
                      <a:pt x="0" y="772"/>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33" name="Freeform 469"/>
              <p:cNvSpPr>
                <a:spLocks/>
              </p:cNvSpPr>
              <p:nvPr/>
            </p:nvSpPr>
            <p:spPr bwMode="auto">
              <a:xfrm>
                <a:off x="3924" y="2380"/>
                <a:ext cx="587" cy="539"/>
              </a:xfrm>
              <a:custGeom>
                <a:avLst/>
                <a:gdLst>
                  <a:gd name="T0" fmla="*/ 0 w 1760"/>
                  <a:gd name="T1" fmla="*/ 0 h 1617"/>
                  <a:gd name="T2" fmla="*/ 0 w 1760"/>
                  <a:gd name="T3" fmla="*/ 0 h 1617"/>
                  <a:gd name="T4" fmla="*/ 0 w 1760"/>
                  <a:gd name="T5" fmla="*/ 0 h 1617"/>
                  <a:gd name="T6" fmla="*/ 0 w 1760"/>
                  <a:gd name="T7" fmla="*/ 0 h 1617"/>
                  <a:gd name="T8" fmla="*/ 0 w 1760"/>
                  <a:gd name="T9" fmla="*/ 0 h 1617"/>
                  <a:gd name="T10" fmla="*/ 0 w 1760"/>
                  <a:gd name="T11" fmla="*/ 0 h 1617"/>
                  <a:gd name="T12" fmla="*/ 0 w 1760"/>
                  <a:gd name="T13" fmla="*/ 0 h 1617"/>
                  <a:gd name="T14" fmla="*/ 0 w 1760"/>
                  <a:gd name="T15" fmla="*/ 0 h 1617"/>
                  <a:gd name="T16" fmla="*/ 0 w 1760"/>
                  <a:gd name="T17" fmla="*/ 0 h 1617"/>
                  <a:gd name="T18" fmla="*/ 0 w 1760"/>
                  <a:gd name="T19" fmla="*/ 0 h 1617"/>
                  <a:gd name="T20" fmla="*/ 0 w 1760"/>
                  <a:gd name="T21" fmla="*/ 0 h 1617"/>
                  <a:gd name="T22" fmla="*/ 0 w 1760"/>
                  <a:gd name="T23" fmla="*/ 0 h 1617"/>
                  <a:gd name="T24" fmla="*/ 0 w 1760"/>
                  <a:gd name="T25" fmla="*/ 0 h 1617"/>
                  <a:gd name="T26" fmla="*/ 0 w 1760"/>
                  <a:gd name="T27" fmla="*/ 0 h 1617"/>
                  <a:gd name="T28" fmla="*/ 0 w 1760"/>
                  <a:gd name="T29" fmla="*/ 0 h 1617"/>
                  <a:gd name="T30" fmla="*/ 0 w 1760"/>
                  <a:gd name="T31" fmla="*/ 0 h 1617"/>
                  <a:gd name="T32" fmla="*/ 0 w 1760"/>
                  <a:gd name="T33" fmla="*/ 0 h 1617"/>
                  <a:gd name="T34" fmla="*/ 0 w 1760"/>
                  <a:gd name="T35" fmla="*/ 0 h 1617"/>
                  <a:gd name="T36" fmla="*/ 0 w 1760"/>
                  <a:gd name="T37" fmla="*/ 0 h 1617"/>
                  <a:gd name="T38" fmla="*/ 0 w 1760"/>
                  <a:gd name="T39" fmla="*/ 0 h 1617"/>
                  <a:gd name="T40" fmla="*/ 0 w 1760"/>
                  <a:gd name="T41" fmla="*/ 0 h 1617"/>
                  <a:gd name="T42" fmla="*/ 0 w 1760"/>
                  <a:gd name="T43" fmla="*/ 0 h 1617"/>
                  <a:gd name="T44" fmla="*/ 0 w 1760"/>
                  <a:gd name="T45" fmla="*/ 0 h 1617"/>
                  <a:gd name="T46" fmla="*/ 0 w 1760"/>
                  <a:gd name="T47" fmla="*/ 0 h 1617"/>
                  <a:gd name="T48" fmla="*/ 0 w 1760"/>
                  <a:gd name="T49" fmla="*/ 0 h 1617"/>
                  <a:gd name="T50" fmla="*/ 0 w 1760"/>
                  <a:gd name="T51" fmla="*/ 0 h 1617"/>
                  <a:gd name="T52" fmla="*/ 0 w 1760"/>
                  <a:gd name="T53" fmla="*/ 0 h 1617"/>
                  <a:gd name="T54" fmla="*/ 0 w 1760"/>
                  <a:gd name="T55" fmla="*/ 0 h 1617"/>
                  <a:gd name="T56" fmla="*/ 0 w 1760"/>
                  <a:gd name="T57" fmla="*/ 0 h 1617"/>
                  <a:gd name="T58" fmla="*/ 0 w 1760"/>
                  <a:gd name="T59" fmla="*/ 0 h 1617"/>
                  <a:gd name="T60" fmla="*/ 0 w 1760"/>
                  <a:gd name="T61" fmla="*/ 0 h 1617"/>
                  <a:gd name="T62" fmla="*/ 0 w 1760"/>
                  <a:gd name="T63" fmla="*/ 0 h 1617"/>
                  <a:gd name="T64" fmla="*/ 0 w 1760"/>
                  <a:gd name="T65" fmla="*/ 0 h 1617"/>
                  <a:gd name="T66" fmla="*/ 0 w 1760"/>
                  <a:gd name="T67" fmla="*/ 0 h 1617"/>
                  <a:gd name="T68" fmla="*/ 0 w 1760"/>
                  <a:gd name="T69" fmla="*/ 0 h 1617"/>
                  <a:gd name="T70" fmla="*/ 0 w 1760"/>
                  <a:gd name="T71" fmla="*/ 0 h 1617"/>
                  <a:gd name="T72" fmla="*/ 0 w 1760"/>
                  <a:gd name="T73" fmla="*/ 0 h 1617"/>
                  <a:gd name="T74" fmla="*/ 0 w 1760"/>
                  <a:gd name="T75" fmla="*/ 0 h 1617"/>
                  <a:gd name="T76" fmla="*/ 0 w 1760"/>
                  <a:gd name="T77" fmla="*/ 0 h 1617"/>
                  <a:gd name="T78" fmla="*/ 0 w 1760"/>
                  <a:gd name="T79" fmla="*/ 0 h 1617"/>
                  <a:gd name="T80" fmla="*/ 0 w 1760"/>
                  <a:gd name="T81" fmla="*/ 0 h 1617"/>
                  <a:gd name="T82" fmla="*/ 0 w 1760"/>
                  <a:gd name="T83" fmla="*/ 0 h 1617"/>
                  <a:gd name="T84" fmla="*/ 0 w 1760"/>
                  <a:gd name="T85" fmla="*/ 0 h 1617"/>
                  <a:gd name="T86" fmla="*/ 0 w 1760"/>
                  <a:gd name="T87" fmla="*/ 0 h 1617"/>
                  <a:gd name="T88" fmla="*/ 0 w 1760"/>
                  <a:gd name="T89" fmla="*/ 0 h 1617"/>
                  <a:gd name="T90" fmla="*/ 0 w 1760"/>
                  <a:gd name="T91" fmla="*/ 0 h 1617"/>
                  <a:gd name="T92" fmla="*/ 0 w 1760"/>
                  <a:gd name="T93" fmla="*/ 0 h 1617"/>
                  <a:gd name="T94" fmla="*/ 0 w 1760"/>
                  <a:gd name="T95" fmla="*/ 0 h 1617"/>
                  <a:gd name="T96" fmla="*/ 0 w 1760"/>
                  <a:gd name="T97" fmla="*/ 0 h 1617"/>
                  <a:gd name="T98" fmla="*/ 0 w 1760"/>
                  <a:gd name="T99" fmla="*/ 0 h 1617"/>
                  <a:gd name="T100" fmla="*/ 0 w 1760"/>
                  <a:gd name="T101" fmla="*/ 0 h 1617"/>
                  <a:gd name="T102" fmla="*/ 0 w 1760"/>
                  <a:gd name="T103" fmla="*/ 0 h 1617"/>
                  <a:gd name="T104" fmla="*/ 0 w 1760"/>
                  <a:gd name="T105" fmla="*/ 0 h 1617"/>
                  <a:gd name="T106" fmla="*/ 0 w 1760"/>
                  <a:gd name="T107" fmla="*/ 0 h 1617"/>
                  <a:gd name="T108" fmla="*/ 0 w 1760"/>
                  <a:gd name="T109" fmla="*/ 0 h 1617"/>
                  <a:gd name="T110" fmla="*/ 0 w 1760"/>
                  <a:gd name="T111" fmla="*/ 0 h 1617"/>
                  <a:gd name="T112" fmla="*/ 0 w 1760"/>
                  <a:gd name="T113" fmla="*/ 0 h 1617"/>
                  <a:gd name="T114" fmla="*/ 0 w 1760"/>
                  <a:gd name="T115" fmla="*/ 0 h 16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60"/>
                  <a:gd name="T175" fmla="*/ 0 h 1617"/>
                  <a:gd name="T176" fmla="*/ 1760 w 1760"/>
                  <a:gd name="T177" fmla="*/ 1617 h 16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60" h="1617">
                    <a:moveTo>
                      <a:pt x="0" y="471"/>
                    </a:moveTo>
                    <a:lnTo>
                      <a:pt x="4" y="475"/>
                    </a:lnTo>
                    <a:lnTo>
                      <a:pt x="7" y="488"/>
                    </a:lnTo>
                    <a:lnTo>
                      <a:pt x="6" y="489"/>
                    </a:lnTo>
                    <a:lnTo>
                      <a:pt x="8" y="492"/>
                    </a:lnTo>
                    <a:lnTo>
                      <a:pt x="7" y="493"/>
                    </a:lnTo>
                    <a:lnTo>
                      <a:pt x="8" y="499"/>
                    </a:lnTo>
                    <a:lnTo>
                      <a:pt x="6" y="503"/>
                    </a:lnTo>
                    <a:lnTo>
                      <a:pt x="13" y="514"/>
                    </a:lnTo>
                    <a:lnTo>
                      <a:pt x="11" y="515"/>
                    </a:lnTo>
                    <a:lnTo>
                      <a:pt x="13" y="519"/>
                    </a:lnTo>
                    <a:lnTo>
                      <a:pt x="11" y="521"/>
                    </a:lnTo>
                    <a:lnTo>
                      <a:pt x="16" y="524"/>
                    </a:lnTo>
                    <a:lnTo>
                      <a:pt x="14" y="528"/>
                    </a:lnTo>
                    <a:lnTo>
                      <a:pt x="17" y="528"/>
                    </a:lnTo>
                    <a:lnTo>
                      <a:pt x="14" y="532"/>
                    </a:lnTo>
                    <a:lnTo>
                      <a:pt x="13" y="542"/>
                    </a:lnTo>
                    <a:lnTo>
                      <a:pt x="20" y="549"/>
                    </a:lnTo>
                    <a:lnTo>
                      <a:pt x="31" y="547"/>
                    </a:lnTo>
                    <a:lnTo>
                      <a:pt x="33" y="549"/>
                    </a:lnTo>
                    <a:lnTo>
                      <a:pt x="27" y="556"/>
                    </a:lnTo>
                    <a:lnTo>
                      <a:pt x="23" y="556"/>
                    </a:lnTo>
                    <a:lnTo>
                      <a:pt x="31" y="564"/>
                    </a:lnTo>
                    <a:lnTo>
                      <a:pt x="27" y="563"/>
                    </a:lnTo>
                    <a:lnTo>
                      <a:pt x="23" y="569"/>
                    </a:lnTo>
                    <a:lnTo>
                      <a:pt x="26" y="569"/>
                    </a:lnTo>
                    <a:lnTo>
                      <a:pt x="24" y="572"/>
                    </a:lnTo>
                    <a:lnTo>
                      <a:pt x="30" y="572"/>
                    </a:lnTo>
                    <a:lnTo>
                      <a:pt x="30" y="583"/>
                    </a:lnTo>
                    <a:lnTo>
                      <a:pt x="27" y="594"/>
                    </a:lnTo>
                    <a:lnTo>
                      <a:pt x="30" y="596"/>
                    </a:lnTo>
                    <a:lnTo>
                      <a:pt x="26" y="599"/>
                    </a:lnTo>
                    <a:lnTo>
                      <a:pt x="31" y="608"/>
                    </a:lnTo>
                    <a:lnTo>
                      <a:pt x="29" y="610"/>
                    </a:lnTo>
                    <a:lnTo>
                      <a:pt x="31" y="612"/>
                    </a:lnTo>
                    <a:lnTo>
                      <a:pt x="31" y="621"/>
                    </a:lnTo>
                    <a:lnTo>
                      <a:pt x="29" y="621"/>
                    </a:lnTo>
                    <a:lnTo>
                      <a:pt x="34" y="629"/>
                    </a:lnTo>
                    <a:lnTo>
                      <a:pt x="37" y="626"/>
                    </a:lnTo>
                    <a:lnTo>
                      <a:pt x="69" y="626"/>
                    </a:lnTo>
                    <a:lnTo>
                      <a:pt x="70" y="631"/>
                    </a:lnTo>
                    <a:lnTo>
                      <a:pt x="62" y="628"/>
                    </a:lnTo>
                    <a:lnTo>
                      <a:pt x="37" y="631"/>
                    </a:lnTo>
                    <a:lnTo>
                      <a:pt x="37" y="635"/>
                    </a:lnTo>
                    <a:lnTo>
                      <a:pt x="31" y="635"/>
                    </a:lnTo>
                    <a:lnTo>
                      <a:pt x="34" y="640"/>
                    </a:lnTo>
                    <a:lnTo>
                      <a:pt x="43" y="646"/>
                    </a:lnTo>
                    <a:lnTo>
                      <a:pt x="39" y="657"/>
                    </a:lnTo>
                    <a:lnTo>
                      <a:pt x="40" y="660"/>
                    </a:lnTo>
                    <a:lnTo>
                      <a:pt x="56" y="664"/>
                    </a:lnTo>
                    <a:lnTo>
                      <a:pt x="55" y="669"/>
                    </a:lnTo>
                    <a:lnTo>
                      <a:pt x="59" y="678"/>
                    </a:lnTo>
                    <a:lnTo>
                      <a:pt x="63" y="678"/>
                    </a:lnTo>
                    <a:lnTo>
                      <a:pt x="63" y="682"/>
                    </a:lnTo>
                    <a:lnTo>
                      <a:pt x="69" y="689"/>
                    </a:lnTo>
                    <a:lnTo>
                      <a:pt x="72" y="693"/>
                    </a:lnTo>
                    <a:lnTo>
                      <a:pt x="78" y="694"/>
                    </a:lnTo>
                    <a:lnTo>
                      <a:pt x="91" y="719"/>
                    </a:lnTo>
                    <a:lnTo>
                      <a:pt x="91" y="724"/>
                    </a:lnTo>
                    <a:lnTo>
                      <a:pt x="94" y="728"/>
                    </a:lnTo>
                    <a:lnTo>
                      <a:pt x="94" y="732"/>
                    </a:lnTo>
                    <a:lnTo>
                      <a:pt x="89" y="736"/>
                    </a:lnTo>
                    <a:lnTo>
                      <a:pt x="96" y="744"/>
                    </a:lnTo>
                    <a:lnTo>
                      <a:pt x="104" y="740"/>
                    </a:lnTo>
                    <a:lnTo>
                      <a:pt x="104" y="744"/>
                    </a:lnTo>
                    <a:lnTo>
                      <a:pt x="101" y="744"/>
                    </a:lnTo>
                    <a:lnTo>
                      <a:pt x="101" y="749"/>
                    </a:lnTo>
                    <a:lnTo>
                      <a:pt x="96" y="749"/>
                    </a:lnTo>
                    <a:lnTo>
                      <a:pt x="89" y="744"/>
                    </a:lnTo>
                    <a:lnTo>
                      <a:pt x="89" y="749"/>
                    </a:lnTo>
                    <a:lnTo>
                      <a:pt x="99" y="754"/>
                    </a:lnTo>
                    <a:lnTo>
                      <a:pt x="99" y="760"/>
                    </a:lnTo>
                    <a:lnTo>
                      <a:pt x="101" y="762"/>
                    </a:lnTo>
                    <a:lnTo>
                      <a:pt x="104" y="757"/>
                    </a:lnTo>
                    <a:lnTo>
                      <a:pt x="102" y="762"/>
                    </a:lnTo>
                    <a:lnTo>
                      <a:pt x="108" y="765"/>
                    </a:lnTo>
                    <a:lnTo>
                      <a:pt x="104" y="768"/>
                    </a:lnTo>
                    <a:lnTo>
                      <a:pt x="108" y="771"/>
                    </a:lnTo>
                    <a:lnTo>
                      <a:pt x="111" y="769"/>
                    </a:lnTo>
                    <a:lnTo>
                      <a:pt x="109" y="772"/>
                    </a:lnTo>
                    <a:lnTo>
                      <a:pt x="112" y="776"/>
                    </a:lnTo>
                    <a:lnTo>
                      <a:pt x="121" y="775"/>
                    </a:lnTo>
                    <a:lnTo>
                      <a:pt x="121" y="793"/>
                    </a:lnTo>
                    <a:lnTo>
                      <a:pt x="127" y="793"/>
                    </a:lnTo>
                    <a:lnTo>
                      <a:pt x="124" y="787"/>
                    </a:lnTo>
                    <a:lnTo>
                      <a:pt x="125" y="786"/>
                    </a:lnTo>
                    <a:lnTo>
                      <a:pt x="124" y="782"/>
                    </a:lnTo>
                    <a:lnTo>
                      <a:pt x="125" y="776"/>
                    </a:lnTo>
                    <a:lnTo>
                      <a:pt x="115" y="768"/>
                    </a:lnTo>
                    <a:lnTo>
                      <a:pt x="122" y="765"/>
                    </a:lnTo>
                    <a:lnTo>
                      <a:pt x="127" y="768"/>
                    </a:lnTo>
                    <a:lnTo>
                      <a:pt x="127" y="771"/>
                    </a:lnTo>
                    <a:lnTo>
                      <a:pt x="128" y="771"/>
                    </a:lnTo>
                    <a:lnTo>
                      <a:pt x="128" y="776"/>
                    </a:lnTo>
                    <a:lnTo>
                      <a:pt x="130" y="772"/>
                    </a:lnTo>
                    <a:lnTo>
                      <a:pt x="150" y="778"/>
                    </a:lnTo>
                    <a:lnTo>
                      <a:pt x="147" y="769"/>
                    </a:lnTo>
                    <a:lnTo>
                      <a:pt x="143" y="768"/>
                    </a:lnTo>
                    <a:lnTo>
                      <a:pt x="145" y="764"/>
                    </a:lnTo>
                    <a:lnTo>
                      <a:pt x="144" y="754"/>
                    </a:lnTo>
                    <a:lnTo>
                      <a:pt x="150" y="749"/>
                    </a:lnTo>
                    <a:lnTo>
                      <a:pt x="147" y="743"/>
                    </a:lnTo>
                    <a:lnTo>
                      <a:pt x="150" y="739"/>
                    </a:lnTo>
                    <a:lnTo>
                      <a:pt x="144" y="736"/>
                    </a:lnTo>
                    <a:lnTo>
                      <a:pt x="144" y="733"/>
                    </a:lnTo>
                    <a:lnTo>
                      <a:pt x="150" y="736"/>
                    </a:lnTo>
                    <a:lnTo>
                      <a:pt x="153" y="732"/>
                    </a:lnTo>
                    <a:lnTo>
                      <a:pt x="154" y="735"/>
                    </a:lnTo>
                    <a:lnTo>
                      <a:pt x="157" y="728"/>
                    </a:lnTo>
                    <a:lnTo>
                      <a:pt x="157" y="722"/>
                    </a:lnTo>
                    <a:lnTo>
                      <a:pt x="160" y="725"/>
                    </a:lnTo>
                    <a:lnTo>
                      <a:pt x="169" y="699"/>
                    </a:lnTo>
                    <a:lnTo>
                      <a:pt x="171" y="697"/>
                    </a:lnTo>
                    <a:lnTo>
                      <a:pt x="170" y="692"/>
                    </a:lnTo>
                    <a:lnTo>
                      <a:pt x="164" y="689"/>
                    </a:lnTo>
                    <a:lnTo>
                      <a:pt x="161" y="686"/>
                    </a:lnTo>
                    <a:lnTo>
                      <a:pt x="163" y="682"/>
                    </a:lnTo>
                    <a:lnTo>
                      <a:pt x="160" y="672"/>
                    </a:lnTo>
                    <a:lnTo>
                      <a:pt x="164" y="669"/>
                    </a:lnTo>
                    <a:lnTo>
                      <a:pt x="167" y="686"/>
                    </a:lnTo>
                    <a:lnTo>
                      <a:pt x="173" y="685"/>
                    </a:lnTo>
                    <a:lnTo>
                      <a:pt x="173" y="689"/>
                    </a:lnTo>
                    <a:lnTo>
                      <a:pt x="174" y="697"/>
                    </a:lnTo>
                    <a:lnTo>
                      <a:pt x="179" y="700"/>
                    </a:lnTo>
                    <a:lnTo>
                      <a:pt x="171" y="701"/>
                    </a:lnTo>
                    <a:lnTo>
                      <a:pt x="169" y="712"/>
                    </a:lnTo>
                    <a:lnTo>
                      <a:pt x="176" y="706"/>
                    </a:lnTo>
                    <a:lnTo>
                      <a:pt x="184" y="701"/>
                    </a:lnTo>
                    <a:lnTo>
                      <a:pt x="184" y="706"/>
                    </a:lnTo>
                    <a:lnTo>
                      <a:pt x="194" y="706"/>
                    </a:lnTo>
                    <a:lnTo>
                      <a:pt x="200" y="694"/>
                    </a:lnTo>
                    <a:lnTo>
                      <a:pt x="200" y="689"/>
                    </a:lnTo>
                    <a:lnTo>
                      <a:pt x="197" y="672"/>
                    </a:lnTo>
                    <a:lnTo>
                      <a:pt x="193" y="665"/>
                    </a:lnTo>
                    <a:lnTo>
                      <a:pt x="197" y="668"/>
                    </a:lnTo>
                    <a:lnTo>
                      <a:pt x="196" y="653"/>
                    </a:lnTo>
                    <a:lnTo>
                      <a:pt x="200" y="651"/>
                    </a:lnTo>
                    <a:lnTo>
                      <a:pt x="206" y="643"/>
                    </a:lnTo>
                    <a:lnTo>
                      <a:pt x="207" y="636"/>
                    </a:lnTo>
                    <a:lnTo>
                      <a:pt x="206" y="632"/>
                    </a:lnTo>
                    <a:lnTo>
                      <a:pt x="210" y="635"/>
                    </a:lnTo>
                    <a:lnTo>
                      <a:pt x="216" y="624"/>
                    </a:lnTo>
                    <a:lnTo>
                      <a:pt x="222" y="592"/>
                    </a:lnTo>
                    <a:lnTo>
                      <a:pt x="235" y="547"/>
                    </a:lnTo>
                    <a:lnTo>
                      <a:pt x="248" y="529"/>
                    </a:lnTo>
                    <a:lnTo>
                      <a:pt x="282" y="543"/>
                    </a:lnTo>
                    <a:lnTo>
                      <a:pt x="291" y="547"/>
                    </a:lnTo>
                    <a:lnTo>
                      <a:pt x="298" y="558"/>
                    </a:lnTo>
                    <a:lnTo>
                      <a:pt x="311" y="564"/>
                    </a:lnTo>
                    <a:lnTo>
                      <a:pt x="314" y="561"/>
                    </a:lnTo>
                    <a:lnTo>
                      <a:pt x="307" y="553"/>
                    </a:lnTo>
                    <a:lnTo>
                      <a:pt x="319" y="561"/>
                    </a:lnTo>
                    <a:lnTo>
                      <a:pt x="316" y="567"/>
                    </a:lnTo>
                    <a:lnTo>
                      <a:pt x="319" y="576"/>
                    </a:lnTo>
                    <a:lnTo>
                      <a:pt x="330" y="586"/>
                    </a:lnTo>
                    <a:lnTo>
                      <a:pt x="332" y="590"/>
                    </a:lnTo>
                    <a:lnTo>
                      <a:pt x="340" y="596"/>
                    </a:lnTo>
                    <a:lnTo>
                      <a:pt x="353" y="612"/>
                    </a:lnTo>
                    <a:lnTo>
                      <a:pt x="359" y="615"/>
                    </a:lnTo>
                    <a:lnTo>
                      <a:pt x="372" y="628"/>
                    </a:lnTo>
                    <a:lnTo>
                      <a:pt x="399" y="639"/>
                    </a:lnTo>
                    <a:lnTo>
                      <a:pt x="399" y="646"/>
                    </a:lnTo>
                    <a:lnTo>
                      <a:pt x="415" y="689"/>
                    </a:lnTo>
                    <a:lnTo>
                      <a:pt x="414" y="692"/>
                    </a:lnTo>
                    <a:lnTo>
                      <a:pt x="421" y="700"/>
                    </a:lnTo>
                    <a:lnTo>
                      <a:pt x="422" y="711"/>
                    </a:lnTo>
                    <a:lnTo>
                      <a:pt x="419" y="728"/>
                    </a:lnTo>
                    <a:lnTo>
                      <a:pt x="414" y="737"/>
                    </a:lnTo>
                    <a:lnTo>
                      <a:pt x="412" y="753"/>
                    </a:lnTo>
                    <a:lnTo>
                      <a:pt x="411" y="754"/>
                    </a:lnTo>
                    <a:lnTo>
                      <a:pt x="411" y="796"/>
                    </a:lnTo>
                    <a:lnTo>
                      <a:pt x="414" y="807"/>
                    </a:lnTo>
                    <a:lnTo>
                      <a:pt x="412" y="810"/>
                    </a:lnTo>
                    <a:lnTo>
                      <a:pt x="414" y="812"/>
                    </a:lnTo>
                    <a:lnTo>
                      <a:pt x="411" y="815"/>
                    </a:lnTo>
                    <a:lnTo>
                      <a:pt x="414" y="826"/>
                    </a:lnTo>
                    <a:lnTo>
                      <a:pt x="422" y="837"/>
                    </a:lnTo>
                    <a:lnTo>
                      <a:pt x="421" y="840"/>
                    </a:lnTo>
                    <a:lnTo>
                      <a:pt x="432" y="856"/>
                    </a:lnTo>
                    <a:lnTo>
                      <a:pt x="434" y="867"/>
                    </a:lnTo>
                    <a:lnTo>
                      <a:pt x="445" y="883"/>
                    </a:lnTo>
                    <a:lnTo>
                      <a:pt x="453" y="889"/>
                    </a:lnTo>
                    <a:lnTo>
                      <a:pt x="476" y="912"/>
                    </a:lnTo>
                    <a:lnTo>
                      <a:pt x="483" y="928"/>
                    </a:lnTo>
                    <a:lnTo>
                      <a:pt x="506" y="947"/>
                    </a:lnTo>
                    <a:lnTo>
                      <a:pt x="520" y="971"/>
                    </a:lnTo>
                    <a:lnTo>
                      <a:pt x="546" y="990"/>
                    </a:lnTo>
                    <a:lnTo>
                      <a:pt x="562" y="997"/>
                    </a:lnTo>
                    <a:lnTo>
                      <a:pt x="574" y="1011"/>
                    </a:lnTo>
                    <a:lnTo>
                      <a:pt x="587" y="1018"/>
                    </a:lnTo>
                    <a:lnTo>
                      <a:pt x="594" y="1017"/>
                    </a:lnTo>
                    <a:lnTo>
                      <a:pt x="603" y="1022"/>
                    </a:lnTo>
                    <a:lnTo>
                      <a:pt x="598" y="1031"/>
                    </a:lnTo>
                    <a:lnTo>
                      <a:pt x="604" y="1042"/>
                    </a:lnTo>
                    <a:lnTo>
                      <a:pt x="619" y="1049"/>
                    </a:lnTo>
                    <a:lnTo>
                      <a:pt x="623" y="1056"/>
                    </a:lnTo>
                    <a:lnTo>
                      <a:pt x="621" y="1061"/>
                    </a:lnTo>
                    <a:lnTo>
                      <a:pt x="630" y="1074"/>
                    </a:lnTo>
                    <a:lnTo>
                      <a:pt x="630" y="1078"/>
                    </a:lnTo>
                    <a:lnTo>
                      <a:pt x="626" y="1081"/>
                    </a:lnTo>
                    <a:lnTo>
                      <a:pt x="621" y="1072"/>
                    </a:lnTo>
                    <a:lnTo>
                      <a:pt x="621" y="1065"/>
                    </a:lnTo>
                    <a:lnTo>
                      <a:pt x="613" y="1056"/>
                    </a:lnTo>
                    <a:lnTo>
                      <a:pt x="606" y="1054"/>
                    </a:lnTo>
                    <a:lnTo>
                      <a:pt x="606" y="1056"/>
                    </a:lnTo>
                    <a:lnTo>
                      <a:pt x="600" y="1060"/>
                    </a:lnTo>
                    <a:lnTo>
                      <a:pt x="582" y="1047"/>
                    </a:lnTo>
                    <a:lnTo>
                      <a:pt x="601" y="1040"/>
                    </a:lnTo>
                    <a:lnTo>
                      <a:pt x="597" y="1028"/>
                    </a:lnTo>
                    <a:lnTo>
                      <a:pt x="572" y="1021"/>
                    </a:lnTo>
                    <a:lnTo>
                      <a:pt x="562" y="1024"/>
                    </a:lnTo>
                    <a:lnTo>
                      <a:pt x="541" y="1007"/>
                    </a:lnTo>
                    <a:lnTo>
                      <a:pt x="542" y="1006"/>
                    </a:lnTo>
                    <a:lnTo>
                      <a:pt x="525" y="993"/>
                    </a:lnTo>
                    <a:lnTo>
                      <a:pt x="525" y="989"/>
                    </a:lnTo>
                    <a:lnTo>
                      <a:pt x="522" y="990"/>
                    </a:lnTo>
                    <a:lnTo>
                      <a:pt x="522" y="996"/>
                    </a:lnTo>
                    <a:lnTo>
                      <a:pt x="535" y="1011"/>
                    </a:lnTo>
                    <a:lnTo>
                      <a:pt x="526" y="1014"/>
                    </a:lnTo>
                    <a:lnTo>
                      <a:pt x="532" y="1024"/>
                    </a:lnTo>
                    <a:lnTo>
                      <a:pt x="531" y="1029"/>
                    </a:lnTo>
                    <a:lnTo>
                      <a:pt x="528" y="1029"/>
                    </a:lnTo>
                    <a:lnTo>
                      <a:pt x="499" y="1003"/>
                    </a:lnTo>
                    <a:lnTo>
                      <a:pt x="507" y="1012"/>
                    </a:lnTo>
                    <a:lnTo>
                      <a:pt x="502" y="1011"/>
                    </a:lnTo>
                    <a:lnTo>
                      <a:pt x="500" y="1012"/>
                    </a:lnTo>
                    <a:lnTo>
                      <a:pt x="506" y="1024"/>
                    </a:lnTo>
                    <a:lnTo>
                      <a:pt x="503" y="1028"/>
                    </a:lnTo>
                    <a:lnTo>
                      <a:pt x="497" y="1028"/>
                    </a:lnTo>
                    <a:lnTo>
                      <a:pt x="500" y="1032"/>
                    </a:lnTo>
                    <a:lnTo>
                      <a:pt x="497" y="1032"/>
                    </a:lnTo>
                    <a:lnTo>
                      <a:pt x="496" y="1025"/>
                    </a:lnTo>
                    <a:lnTo>
                      <a:pt x="484" y="1014"/>
                    </a:lnTo>
                    <a:lnTo>
                      <a:pt x="477" y="1021"/>
                    </a:lnTo>
                    <a:lnTo>
                      <a:pt x="482" y="1025"/>
                    </a:lnTo>
                    <a:lnTo>
                      <a:pt x="480" y="1026"/>
                    </a:lnTo>
                    <a:lnTo>
                      <a:pt x="483" y="1032"/>
                    </a:lnTo>
                    <a:lnTo>
                      <a:pt x="492" y="1035"/>
                    </a:lnTo>
                    <a:lnTo>
                      <a:pt x="493" y="1037"/>
                    </a:lnTo>
                    <a:lnTo>
                      <a:pt x="493" y="1042"/>
                    </a:lnTo>
                    <a:lnTo>
                      <a:pt x="490" y="1043"/>
                    </a:lnTo>
                    <a:lnTo>
                      <a:pt x="489" y="1050"/>
                    </a:lnTo>
                    <a:lnTo>
                      <a:pt x="486" y="1051"/>
                    </a:lnTo>
                    <a:lnTo>
                      <a:pt x="505" y="1072"/>
                    </a:lnTo>
                    <a:lnTo>
                      <a:pt x="507" y="1076"/>
                    </a:lnTo>
                    <a:lnTo>
                      <a:pt x="505" y="1081"/>
                    </a:lnTo>
                    <a:lnTo>
                      <a:pt x="512" y="1086"/>
                    </a:lnTo>
                    <a:lnTo>
                      <a:pt x="509" y="1086"/>
                    </a:lnTo>
                    <a:lnTo>
                      <a:pt x="518" y="1096"/>
                    </a:lnTo>
                    <a:lnTo>
                      <a:pt x="522" y="1096"/>
                    </a:lnTo>
                    <a:lnTo>
                      <a:pt x="531" y="1114"/>
                    </a:lnTo>
                    <a:lnTo>
                      <a:pt x="535" y="1114"/>
                    </a:lnTo>
                    <a:lnTo>
                      <a:pt x="535" y="1118"/>
                    </a:lnTo>
                    <a:lnTo>
                      <a:pt x="532" y="1118"/>
                    </a:lnTo>
                    <a:lnTo>
                      <a:pt x="542" y="1122"/>
                    </a:lnTo>
                    <a:lnTo>
                      <a:pt x="552" y="1133"/>
                    </a:lnTo>
                    <a:lnTo>
                      <a:pt x="564" y="1153"/>
                    </a:lnTo>
                    <a:lnTo>
                      <a:pt x="572" y="1158"/>
                    </a:lnTo>
                    <a:lnTo>
                      <a:pt x="582" y="1176"/>
                    </a:lnTo>
                    <a:lnTo>
                      <a:pt x="590" y="1176"/>
                    </a:lnTo>
                    <a:lnTo>
                      <a:pt x="600" y="1183"/>
                    </a:lnTo>
                    <a:lnTo>
                      <a:pt x="611" y="1200"/>
                    </a:lnTo>
                    <a:lnTo>
                      <a:pt x="614" y="1200"/>
                    </a:lnTo>
                    <a:lnTo>
                      <a:pt x="620" y="1207"/>
                    </a:lnTo>
                    <a:lnTo>
                      <a:pt x="646" y="1222"/>
                    </a:lnTo>
                    <a:lnTo>
                      <a:pt x="646" y="1228"/>
                    </a:lnTo>
                    <a:lnTo>
                      <a:pt x="637" y="1221"/>
                    </a:lnTo>
                    <a:lnTo>
                      <a:pt x="627" y="1221"/>
                    </a:lnTo>
                    <a:lnTo>
                      <a:pt x="646" y="1235"/>
                    </a:lnTo>
                    <a:lnTo>
                      <a:pt x="650" y="1243"/>
                    </a:lnTo>
                    <a:lnTo>
                      <a:pt x="672" y="1249"/>
                    </a:lnTo>
                    <a:lnTo>
                      <a:pt x="673" y="1251"/>
                    </a:lnTo>
                    <a:lnTo>
                      <a:pt x="678" y="1250"/>
                    </a:lnTo>
                    <a:lnTo>
                      <a:pt x="695" y="1262"/>
                    </a:lnTo>
                    <a:lnTo>
                      <a:pt x="704" y="1258"/>
                    </a:lnTo>
                    <a:lnTo>
                      <a:pt x="688" y="1236"/>
                    </a:lnTo>
                    <a:lnTo>
                      <a:pt x="694" y="1239"/>
                    </a:lnTo>
                    <a:lnTo>
                      <a:pt x="699" y="1230"/>
                    </a:lnTo>
                    <a:lnTo>
                      <a:pt x="698" y="1224"/>
                    </a:lnTo>
                    <a:lnTo>
                      <a:pt x="689" y="1210"/>
                    </a:lnTo>
                    <a:lnTo>
                      <a:pt x="695" y="1215"/>
                    </a:lnTo>
                    <a:lnTo>
                      <a:pt x="699" y="1212"/>
                    </a:lnTo>
                    <a:lnTo>
                      <a:pt x="705" y="1221"/>
                    </a:lnTo>
                    <a:lnTo>
                      <a:pt x="708" y="1219"/>
                    </a:lnTo>
                    <a:lnTo>
                      <a:pt x="709" y="1224"/>
                    </a:lnTo>
                    <a:lnTo>
                      <a:pt x="714" y="1224"/>
                    </a:lnTo>
                    <a:lnTo>
                      <a:pt x="717" y="1219"/>
                    </a:lnTo>
                    <a:lnTo>
                      <a:pt x="724" y="1218"/>
                    </a:lnTo>
                    <a:lnTo>
                      <a:pt x="731" y="1226"/>
                    </a:lnTo>
                    <a:lnTo>
                      <a:pt x="731" y="1221"/>
                    </a:lnTo>
                    <a:lnTo>
                      <a:pt x="730" y="1218"/>
                    </a:lnTo>
                    <a:lnTo>
                      <a:pt x="735" y="1217"/>
                    </a:lnTo>
                    <a:lnTo>
                      <a:pt x="737" y="1211"/>
                    </a:lnTo>
                    <a:lnTo>
                      <a:pt x="728" y="1197"/>
                    </a:lnTo>
                    <a:lnTo>
                      <a:pt x="733" y="1196"/>
                    </a:lnTo>
                    <a:lnTo>
                      <a:pt x="734" y="1189"/>
                    </a:lnTo>
                    <a:lnTo>
                      <a:pt x="731" y="1180"/>
                    </a:lnTo>
                    <a:lnTo>
                      <a:pt x="734" y="1180"/>
                    </a:lnTo>
                    <a:lnTo>
                      <a:pt x="734" y="1199"/>
                    </a:lnTo>
                    <a:lnTo>
                      <a:pt x="738" y="1212"/>
                    </a:lnTo>
                    <a:lnTo>
                      <a:pt x="734" y="1225"/>
                    </a:lnTo>
                    <a:lnTo>
                      <a:pt x="743" y="1221"/>
                    </a:lnTo>
                    <a:lnTo>
                      <a:pt x="740" y="1228"/>
                    </a:lnTo>
                    <a:lnTo>
                      <a:pt x="728" y="1226"/>
                    </a:lnTo>
                    <a:lnTo>
                      <a:pt x="722" y="1221"/>
                    </a:lnTo>
                    <a:lnTo>
                      <a:pt x="715" y="1225"/>
                    </a:lnTo>
                    <a:lnTo>
                      <a:pt x="707" y="1225"/>
                    </a:lnTo>
                    <a:lnTo>
                      <a:pt x="708" y="1230"/>
                    </a:lnTo>
                    <a:lnTo>
                      <a:pt x="696" y="1235"/>
                    </a:lnTo>
                    <a:lnTo>
                      <a:pt x="695" y="1240"/>
                    </a:lnTo>
                    <a:lnTo>
                      <a:pt x="712" y="1262"/>
                    </a:lnTo>
                    <a:lnTo>
                      <a:pt x="709" y="1264"/>
                    </a:lnTo>
                    <a:lnTo>
                      <a:pt x="711" y="1265"/>
                    </a:lnTo>
                    <a:lnTo>
                      <a:pt x="709" y="1265"/>
                    </a:lnTo>
                    <a:lnTo>
                      <a:pt x="707" y="1261"/>
                    </a:lnTo>
                    <a:lnTo>
                      <a:pt x="699" y="1262"/>
                    </a:lnTo>
                    <a:lnTo>
                      <a:pt x="698" y="1267"/>
                    </a:lnTo>
                    <a:lnTo>
                      <a:pt x="707" y="1275"/>
                    </a:lnTo>
                    <a:lnTo>
                      <a:pt x="708" y="1274"/>
                    </a:lnTo>
                    <a:lnTo>
                      <a:pt x="717" y="1285"/>
                    </a:lnTo>
                    <a:lnTo>
                      <a:pt x="722" y="1283"/>
                    </a:lnTo>
                    <a:lnTo>
                      <a:pt x="722" y="1276"/>
                    </a:lnTo>
                    <a:lnTo>
                      <a:pt x="727" y="1280"/>
                    </a:lnTo>
                    <a:lnTo>
                      <a:pt x="722" y="1286"/>
                    </a:lnTo>
                    <a:lnTo>
                      <a:pt x="720" y="1286"/>
                    </a:lnTo>
                    <a:lnTo>
                      <a:pt x="725" y="1290"/>
                    </a:lnTo>
                    <a:lnTo>
                      <a:pt x="725" y="1299"/>
                    </a:lnTo>
                    <a:lnTo>
                      <a:pt x="720" y="1294"/>
                    </a:lnTo>
                    <a:lnTo>
                      <a:pt x="711" y="1297"/>
                    </a:lnTo>
                    <a:lnTo>
                      <a:pt x="730" y="1305"/>
                    </a:lnTo>
                    <a:lnTo>
                      <a:pt x="717" y="1303"/>
                    </a:lnTo>
                    <a:lnTo>
                      <a:pt x="714" y="1305"/>
                    </a:lnTo>
                    <a:lnTo>
                      <a:pt x="718" y="1312"/>
                    </a:lnTo>
                    <a:lnTo>
                      <a:pt x="717" y="1322"/>
                    </a:lnTo>
                    <a:lnTo>
                      <a:pt x="720" y="1325"/>
                    </a:lnTo>
                    <a:lnTo>
                      <a:pt x="715" y="1329"/>
                    </a:lnTo>
                    <a:lnTo>
                      <a:pt x="718" y="1333"/>
                    </a:lnTo>
                    <a:lnTo>
                      <a:pt x="724" y="1332"/>
                    </a:lnTo>
                    <a:lnTo>
                      <a:pt x="724" y="1336"/>
                    </a:lnTo>
                    <a:lnTo>
                      <a:pt x="718" y="1337"/>
                    </a:lnTo>
                    <a:lnTo>
                      <a:pt x="721" y="1343"/>
                    </a:lnTo>
                    <a:lnTo>
                      <a:pt x="728" y="1347"/>
                    </a:lnTo>
                    <a:lnTo>
                      <a:pt x="727" y="1351"/>
                    </a:lnTo>
                    <a:lnTo>
                      <a:pt x="733" y="1354"/>
                    </a:lnTo>
                    <a:lnTo>
                      <a:pt x="731" y="1349"/>
                    </a:lnTo>
                    <a:lnTo>
                      <a:pt x="734" y="1343"/>
                    </a:lnTo>
                    <a:lnTo>
                      <a:pt x="737" y="1346"/>
                    </a:lnTo>
                    <a:lnTo>
                      <a:pt x="734" y="1350"/>
                    </a:lnTo>
                    <a:lnTo>
                      <a:pt x="737" y="1355"/>
                    </a:lnTo>
                    <a:lnTo>
                      <a:pt x="733" y="1358"/>
                    </a:lnTo>
                    <a:lnTo>
                      <a:pt x="727" y="1355"/>
                    </a:lnTo>
                    <a:lnTo>
                      <a:pt x="730" y="1360"/>
                    </a:lnTo>
                    <a:lnTo>
                      <a:pt x="727" y="1360"/>
                    </a:lnTo>
                    <a:lnTo>
                      <a:pt x="728" y="1362"/>
                    </a:lnTo>
                    <a:lnTo>
                      <a:pt x="731" y="1361"/>
                    </a:lnTo>
                    <a:lnTo>
                      <a:pt x="734" y="1365"/>
                    </a:lnTo>
                    <a:lnTo>
                      <a:pt x="735" y="1362"/>
                    </a:lnTo>
                    <a:lnTo>
                      <a:pt x="740" y="1365"/>
                    </a:lnTo>
                    <a:lnTo>
                      <a:pt x="740" y="1369"/>
                    </a:lnTo>
                    <a:lnTo>
                      <a:pt x="745" y="1362"/>
                    </a:lnTo>
                    <a:lnTo>
                      <a:pt x="744" y="1368"/>
                    </a:lnTo>
                    <a:lnTo>
                      <a:pt x="748" y="1367"/>
                    </a:lnTo>
                    <a:lnTo>
                      <a:pt x="754" y="1369"/>
                    </a:lnTo>
                    <a:lnTo>
                      <a:pt x="751" y="1374"/>
                    </a:lnTo>
                    <a:lnTo>
                      <a:pt x="757" y="1375"/>
                    </a:lnTo>
                    <a:lnTo>
                      <a:pt x="760" y="1371"/>
                    </a:lnTo>
                    <a:lnTo>
                      <a:pt x="764" y="1371"/>
                    </a:lnTo>
                    <a:lnTo>
                      <a:pt x="769" y="1376"/>
                    </a:lnTo>
                    <a:lnTo>
                      <a:pt x="779" y="1374"/>
                    </a:lnTo>
                    <a:lnTo>
                      <a:pt x="774" y="1368"/>
                    </a:lnTo>
                    <a:lnTo>
                      <a:pt x="786" y="1371"/>
                    </a:lnTo>
                    <a:lnTo>
                      <a:pt x="793" y="1367"/>
                    </a:lnTo>
                    <a:lnTo>
                      <a:pt x="786" y="1361"/>
                    </a:lnTo>
                    <a:lnTo>
                      <a:pt x="774" y="1358"/>
                    </a:lnTo>
                    <a:lnTo>
                      <a:pt x="780" y="1354"/>
                    </a:lnTo>
                    <a:lnTo>
                      <a:pt x="796" y="1361"/>
                    </a:lnTo>
                    <a:lnTo>
                      <a:pt x="813" y="1355"/>
                    </a:lnTo>
                    <a:lnTo>
                      <a:pt x="812" y="1358"/>
                    </a:lnTo>
                    <a:lnTo>
                      <a:pt x="816" y="1360"/>
                    </a:lnTo>
                    <a:lnTo>
                      <a:pt x="818" y="1365"/>
                    </a:lnTo>
                    <a:lnTo>
                      <a:pt x="812" y="1367"/>
                    </a:lnTo>
                    <a:lnTo>
                      <a:pt x="805" y="1362"/>
                    </a:lnTo>
                    <a:lnTo>
                      <a:pt x="800" y="1365"/>
                    </a:lnTo>
                    <a:lnTo>
                      <a:pt x="803" y="1368"/>
                    </a:lnTo>
                    <a:lnTo>
                      <a:pt x="813" y="1374"/>
                    </a:lnTo>
                    <a:lnTo>
                      <a:pt x="822" y="1367"/>
                    </a:lnTo>
                    <a:lnTo>
                      <a:pt x="832" y="1371"/>
                    </a:lnTo>
                    <a:lnTo>
                      <a:pt x="857" y="1368"/>
                    </a:lnTo>
                    <a:lnTo>
                      <a:pt x="848" y="1368"/>
                    </a:lnTo>
                    <a:lnTo>
                      <a:pt x="833" y="1358"/>
                    </a:lnTo>
                    <a:lnTo>
                      <a:pt x="815" y="1355"/>
                    </a:lnTo>
                    <a:lnTo>
                      <a:pt x="848" y="1342"/>
                    </a:lnTo>
                    <a:lnTo>
                      <a:pt x="881" y="1347"/>
                    </a:lnTo>
                    <a:lnTo>
                      <a:pt x="880" y="1349"/>
                    </a:lnTo>
                    <a:lnTo>
                      <a:pt x="881" y="1351"/>
                    </a:lnTo>
                    <a:lnTo>
                      <a:pt x="868" y="1351"/>
                    </a:lnTo>
                    <a:lnTo>
                      <a:pt x="867" y="1357"/>
                    </a:lnTo>
                    <a:lnTo>
                      <a:pt x="857" y="1360"/>
                    </a:lnTo>
                    <a:lnTo>
                      <a:pt x="870" y="1364"/>
                    </a:lnTo>
                    <a:lnTo>
                      <a:pt x="897" y="1364"/>
                    </a:lnTo>
                    <a:lnTo>
                      <a:pt x="932" y="1392"/>
                    </a:lnTo>
                    <a:lnTo>
                      <a:pt x="945" y="1390"/>
                    </a:lnTo>
                    <a:lnTo>
                      <a:pt x="953" y="1401"/>
                    </a:lnTo>
                    <a:lnTo>
                      <a:pt x="1002" y="1410"/>
                    </a:lnTo>
                    <a:lnTo>
                      <a:pt x="1041" y="1455"/>
                    </a:lnTo>
                    <a:lnTo>
                      <a:pt x="1041" y="1460"/>
                    </a:lnTo>
                    <a:lnTo>
                      <a:pt x="1051" y="1468"/>
                    </a:lnTo>
                    <a:lnTo>
                      <a:pt x="1060" y="1485"/>
                    </a:lnTo>
                    <a:lnTo>
                      <a:pt x="1067" y="1487"/>
                    </a:lnTo>
                    <a:lnTo>
                      <a:pt x="1070" y="1497"/>
                    </a:lnTo>
                    <a:lnTo>
                      <a:pt x="1080" y="1501"/>
                    </a:lnTo>
                    <a:lnTo>
                      <a:pt x="1089" y="1512"/>
                    </a:lnTo>
                    <a:lnTo>
                      <a:pt x="1110" y="1522"/>
                    </a:lnTo>
                    <a:lnTo>
                      <a:pt x="1125" y="1535"/>
                    </a:lnTo>
                    <a:lnTo>
                      <a:pt x="1136" y="1540"/>
                    </a:lnTo>
                    <a:lnTo>
                      <a:pt x="1158" y="1572"/>
                    </a:lnTo>
                    <a:lnTo>
                      <a:pt x="1161" y="1568"/>
                    </a:lnTo>
                    <a:lnTo>
                      <a:pt x="1162" y="1561"/>
                    </a:lnTo>
                    <a:lnTo>
                      <a:pt x="1165" y="1567"/>
                    </a:lnTo>
                    <a:lnTo>
                      <a:pt x="1162" y="1571"/>
                    </a:lnTo>
                    <a:lnTo>
                      <a:pt x="1164" y="1575"/>
                    </a:lnTo>
                    <a:lnTo>
                      <a:pt x="1170" y="1579"/>
                    </a:lnTo>
                    <a:lnTo>
                      <a:pt x="1172" y="1580"/>
                    </a:lnTo>
                    <a:lnTo>
                      <a:pt x="1183" y="1574"/>
                    </a:lnTo>
                    <a:lnTo>
                      <a:pt x="1184" y="1576"/>
                    </a:lnTo>
                    <a:lnTo>
                      <a:pt x="1181" y="1580"/>
                    </a:lnTo>
                    <a:lnTo>
                      <a:pt x="1177" y="1580"/>
                    </a:lnTo>
                    <a:lnTo>
                      <a:pt x="1174" y="1586"/>
                    </a:lnTo>
                    <a:lnTo>
                      <a:pt x="1174" y="1589"/>
                    </a:lnTo>
                    <a:lnTo>
                      <a:pt x="1177" y="1589"/>
                    </a:lnTo>
                    <a:lnTo>
                      <a:pt x="1177" y="1593"/>
                    </a:lnTo>
                    <a:lnTo>
                      <a:pt x="1191" y="1614"/>
                    </a:lnTo>
                    <a:lnTo>
                      <a:pt x="1207" y="1617"/>
                    </a:lnTo>
                    <a:lnTo>
                      <a:pt x="1243" y="1597"/>
                    </a:lnTo>
                    <a:lnTo>
                      <a:pt x="1229" y="1553"/>
                    </a:lnTo>
                    <a:lnTo>
                      <a:pt x="1172" y="1510"/>
                    </a:lnTo>
                    <a:lnTo>
                      <a:pt x="1121" y="1429"/>
                    </a:lnTo>
                    <a:lnTo>
                      <a:pt x="1113" y="1375"/>
                    </a:lnTo>
                    <a:lnTo>
                      <a:pt x="1064" y="1353"/>
                    </a:lnTo>
                    <a:lnTo>
                      <a:pt x="1037" y="1324"/>
                    </a:lnTo>
                    <a:lnTo>
                      <a:pt x="1030" y="1294"/>
                    </a:lnTo>
                    <a:lnTo>
                      <a:pt x="994" y="1278"/>
                    </a:lnTo>
                    <a:lnTo>
                      <a:pt x="947" y="1225"/>
                    </a:lnTo>
                    <a:lnTo>
                      <a:pt x="930" y="1186"/>
                    </a:lnTo>
                    <a:lnTo>
                      <a:pt x="897" y="1160"/>
                    </a:lnTo>
                    <a:lnTo>
                      <a:pt x="880" y="1125"/>
                    </a:lnTo>
                    <a:lnTo>
                      <a:pt x="809" y="1050"/>
                    </a:lnTo>
                    <a:lnTo>
                      <a:pt x="802" y="993"/>
                    </a:lnTo>
                    <a:lnTo>
                      <a:pt x="782" y="978"/>
                    </a:lnTo>
                    <a:lnTo>
                      <a:pt x="789" y="971"/>
                    </a:lnTo>
                    <a:lnTo>
                      <a:pt x="770" y="887"/>
                    </a:lnTo>
                    <a:lnTo>
                      <a:pt x="757" y="879"/>
                    </a:lnTo>
                    <a:lnTo>
                      <a:pt x="758" y="861"/>
                    </a:lnTo>
                    <a:lnTo>
                      <a:pt x="715" y="801"/>
                    </a:lnTo>
                    <a:lnTo>
                      <a:pt x="683" y="803"/>
                    </a:lnTo>
                    <a:lnTo>
                      <a:pt x="670" y="765"/>
                    </a:lnTo>
                    <a:lnTo>
                      <a:pt x="676" y="606"/>
                    </a:lnTo>
                    <a:lnTo>
                      <a:pt x="718" y="586"/>
                    </a:lnTo>
                    <a:lnTo>
                      <a:pt x="741" y="586"/>
                    </a:lnTo>
                    <a:lnTo>
                      <a:pt x="790" y="660"/>
                    </a:lnTo>
                    <a:lnTo>
                      <a:pt x="842" y="687"/>
                    </a:lnTo>
                    <a:lnTo>
                      <a:pt x="890" y="592"/>
                    </a:lnTo>
                    <a:lnTo>
                      <a:pt x="920" y="582"/>
                    </a:lnTo>
                    <a:lnTo>
                      <a:pt x="976" y="603"/>
                    </a:lnTo>
                    <a:lnTo>
                      <a:pt x="992" y="582"/>
                    </a:lnTo>
                    <a:lnTo>
                      <a:pt x="1004" y="585"/>
                    </a:lnTo>
                    <a:lnTo>
                      <a:pt x="1017" y="565"/>
                    </a:lnTo>
                    <a:lnTo>
                      <a:pt x="1018" y="586"/>
                    </a:lnTo>
                    <a:lnTo>
                      <a:pt x="1027" y="575"/>
                    </a:lnTo>
                    <a:lnTo>
                      <a:pt x="1033" y="587"/>
                    </a:lnTo>
                    <a:lnTo>
                      <a:pt x="1038" y="581"/>
                    </a:lnTo>
                    <a:lnTo>
                      <a:pt x="1040" y="593"/>
                    </a:lnTo>
                    <a:lnTo>
                      <a:pt x="1105" y="624"/>
                    </a:lnTo>
                    <a:lnTo>
                      <a:pt x="1116" y="604"/>
                    </a:lnTo>
                    <a:lnTo>
                      <a:pt x="1138" y="624"/>
                    </a:lnTo>
                    <a:lnTo>
                      <a:pt x="1171" y="617"/>
                    </a:lnTo>
                    <a:lnTo>
                      <a:pt x="1181" y="637"/>
                    </a:lnTo>
                    <a:lnTo>
                      <a:pt x="1214" y="639"/>
                    </a:lnTo>
                    <a:lnTo>
                      <a:pt x="1237" y="628"/>
                    </a:lnTo>
                    <a:lnTo>
                      <a:pt x="1285" y="665"/>
                    </a:lnTo>
                    <a:lnTo>
                      <a:pt x="1314" y="651"/>
                    </a:lnTo>
                    <a:lnTo>
                      <a:pt x="1330" y="618"/>
                    </a:lnTo>
                    <a:lnTo>
                      <a:pt x="1341" y="629"/>
                    </a:lnTo>
                    <a:lnTo>
                      <a:pt x="1351" y="622"/>
                    </a:lnTo>
                    <a:lnTo>
                      <a:pt x="1364" y="649"/>
                    </a:lnTo>
                    <a:lnTo>
                      <a:pt x="1389" y="653"/>
                    </a:lnTo>
                    <a:lnTo>
                      <a:pt x="1406" y="624"/>
                    </a:lnTo>
                    <a:lnTo>
                      <a:pt x="1421" y="640"/>
                    </a:lnTo>
                    <a:lnTo>
                      <a:pt x="1454" y="639"/>
                    </a:lnTo>
                    <a:lnTo>
                      <a:pt x="1487" y="667"/>
                    </a:lnTo>
                    <a:lnTo>
                      <a:pt x="1487" y="646"/>
                    </a:lnTo>
                    <a:lnTo>
                      <a:pt x="1498" y="657"/>
                    </a:lnTo>
                    <a:lnTo>
                      <a:pt x="1498" y="644"/>
                    </a:lnTo>
                    <a:lnTo>
                      <a:pt x="1511" y="644"/>
                    </a:lnTo>
                    <a:lnTo>
                      <a:pt x="1507" y="660"/>
                    </a:lnTo>
                    <a:lnTo>
                      <a:pt x="1520" y="661"/>
                    </a:lnTo>
                    <a:lnTo>
                      <a:pt x="1524" y="643"/>
                    </a:lnTo>
                    <a:lnTo>
                      <a:pt x="1543" y="690"/>
                    </a:lnTo>
                    <a:lnTo>
                      <a:pt x="1559" y="689"/>
                    </a:lnTo>
                    <a:lnTo>
                      <a:pt x="1562" y="715"/>
                    </a:lnTo>
                    <a:lnTo>
                      <a:pt x="1549" y="711"/>
                    </a:lnTo>
                    <a:lnTo>
                      <a:pt x="1578" y="750"/>
                    </a:lnTo>
                    <a:lnTo>
                      <a:pt x="1641" y="753"/>
                    </a:lnTo>
                    <a:lnTo>
                      <a:pt x="1634" y="737"/>
                    </a:lnTo>
                    <a:lnTo>
                      <a:pt x="1676" y="712"/>
                    </a:lnTo>
                    <a:lnTo>
                      <a:pt x="1667" y="699"/>
                    </a:lnTo>
                    <a:lnTo>
                      <a:pt x="1643" y="699"/>
                    </a:lnTo>
                    <a:lnTo>
                      <a:pt x="1650" y="628"/>
                    </a:lnTo>
                    <a:lnTo>
                      <a:pt x="1659" y="619"/>
                    </a:lnTo>
                    <a:lnTo>
                      <a:pt x="1667" y="624"/>
                    </a:lnTo>
                    <a:lnTo>
                      <a:pt x="1692" y="592"/>
                    </a:lnTo>
                    <a:lnTo>
                      <a:pt x="1721" y="606"/>
                    </a:lnTo>
                    <a:lnTo>
                      <a:pt x="1719" y="594"/>
                    </a:lnTo>
                    <a:lnTo>
                      <a:pt x="1751" y="607"/>
                    </a:lnTo>
                    <a:lnTo>
                      <a:pt x="1760" y="603"/>
                    </a:lnTo>
                    <a:lnTo>
                      <a:pt x="1760" y="585"/>
                    </a:lnTo>
                    <a:lnTo>
                      <a:pt x="1705" y="579"/>
                    </a:lnTo>
                    <a:lnTo>
                      <a:pt x="1674" y="567"/>
                    </a:lnTo>
                    <a:lnTo>
                      <a:pt x="1643" y="531"/>
                    </a:lnTo>
                    <a:lnTo>
                      <a:pt x="1631" y="457"/>
                    </a:lnTo>
                    <a:lnTo>
                      <a:pt x="1653" y="460"/>
                    </a:lnTo>
                    <a:lnTo>
                      <a:pt x="1635" y="432"/>
                    </a:lnTo>
                    <a:lnTo>
                      <a:pt x="1621" y="443"/>
                    </a:lnTo>
                    <a:lnTo>
                      <a:pt x="1601" y="439"/>
                    </a:lnTo>
                    <a:lnTo>
                      <a:pt x="1611" y="400"/>
                    </a:lnTo>
                    <a:lnTo>
                      <a:pt x="1572" y="281"/>
                    </a:lnTo>
                    <a:lnTo>
                      <a:pt x="1566" y="293"/>
                    </a:lnTo>
                    <a:lnTo>
                      <a:pt x="1537" y="278"/>
                    </a:lnTo>
                    <a:lnTo>
                      <a:pt x="1527" y="281"/>
                    </a:lnTo>
                    <a:lnTo>
                      <a:pt x="1523" y="297"/>
                    </a:lnTo>
                    <a:lnTo>
                      <a:pt x="1516" y="299"/>
                    </a:lnTo>
                    <a:lnTo>
                      <a:pt x="1501" y="329"/>
                    </a:lnTo>
                    <a:lnTo>
                      <a:pt x="1483" y="338"/>
                    </a:lnTo>
                    <a:lnTo>
                      <a:pt x="1478" y="333"/>
                    </a:lnTo>
                    <a:lnTo>
                      <a:pt x="1470" y="346"/>
                    </a:lnTo>
                    <a:lnTo>
                      <a:pt x="1467" y="346"/>
                    </a:lnTo>
                    <a:lnTo>
                      <a:pt x="1462" y="354"/>
                    </a:lnTo>
                    <a:lnTo>
                      <a:pt x="1451" y="354"/>
                    </a:lnTo>
                    <a:lnTo>
                      <a:pt x="1445" y="346"/>
                    </a:lnTo>
                    <a:lnTo>
                      <a:pt x="1436" y="347"/>
                    </a:lnTo>
                    <a:lnTo>
                      <a:pt x="1434" y="353"/>
                    </a:lnTo>
                    <a:lnTo>
                      <a:pt x="1403" y="346"/>
                    </a:lnTo>
                    <a:lnTo>
                      <a:pt x="1397" y="339"/>
                    </a:lnTo>
                    <a:lnTo>
                      <a:pt x="1387" y="336"/>
                    </a:lnTo>
                    <a:lnTo>
                      <a:pt x="1383" y="339"/>
                    </a:lnTo>
                    <a:lnTo>
                      <a:pt x="1377" y="336"/>
                    </a:lnTo>
                    <a:lnTo>
                      <a:pt x="1369" y="335"/>
                    </a:lnTo>
                    <a:lnTo>
                      <a:pt x="1363" y="344"/>
                    </a:lnTo>
                    <a:lnTo>
                      <a:pt x="1328" y="332"/>
                    </a:lnTo>
                    <a:lnTo>
                      <a:pt x="1302" y="333"/>
                    </a:lnTo>
                    <a:lnTo>
                      <a:pt x="1292" y="343"/>
                    </a:lnTo>
                    <a:lnTo>
                      <a:pt x="1278" y="326"/>
                    </a:lnTo>
                    <a:lnTo>
                      <a:pt x="1269" y="322"/>
                    </a:lnTo>
                    <a:lnTo>
                      <a:pt x="1260" y="321"/>
                    </a:lnTo>
                    <a:lnTo>
                      <a:pt x="1258" y="317"/>
                    </a:lnTo>
                    <a:lnTo>
                      <a:pt x="1234" y="313"/>
                    </a:lnTo>
                    <a:lnTo>
                      <a:pt x="1230" y="308"/>
                    </a:lnTo>
                    <a:lnTo>
                      <a:pt x="1224" y="288"/>
                    </a:lnTo>
                    <a:lnTo>
                      <a:pt x="1206" y="268"/>
                    </a:lnTo>
                    <a:lnTo>
                      <a:pt x="1165" y="261"/>
                    </a:lnTo>
                    <a:lnTo>
                      <a:pt x="1159" y="272"/>
                    </a:lnTo>
                    <a:lnTo>
                      <a:pt x="1155" y="267"/>
                    </a:lnTo>
                    <a:lnTo>
                      <a:pt x="1152" y="271"/>
                    </a:lnTo>
                    <a:lnTo>
                      <a:pt x="1148" y="269"/>
                    </a:lnTo>
                    <a:lnTo>
                      <a:pt x="1148" y="264"/>
                    </a:lnTo>
                    <a:lnTo>
                      <a:pt x="1139" y="264"/>
                    </a:lnTo>
                    <a:lnTo>
                      <a:pt x="1136" y="257"/>
                    </a:lnTo>
                    <a:lnTo>
                      <a:pt x="1149" y="258"/>
                    </a:lnTo>
                    <a:lnTo>
                      <a:pt x="1151" y="256"/>
                    </a:lnTo>
                    <a:lnTo>
                      <a:pt x="1142" y="254"/>
                    </a:lnTo>
                    <a:lnTo>
                      <a:pt x="1144" y="243"/>
                    </a:lnTo>
                    <a:lnTo>
                      <a:pt x="1141" y="250"/>
                    </a:lnTo>
                    <a:lnTo>
                      <a:pt x="1135" y="244"/>
                    </a:lnTo>
                    <a:lnTo>
                      <a:pt x="1129" y="254"/>
                    </a:lnTo>
                    <a:lnTo>
                      <a:pt x="1129" y="244"/>
                    </a:lnTo>
                    <a:lnTo>
                      <a:pt x="1123" y="247"/>
                    </a:lnTo>
                    <a:lnTo>
                      <a:pt x="1122" y="246"/>
                    </a:lnTo>
                    <a:lnTo>
                      <a:pt x="1125" y="239"/>
                    </a:lnTo>
                    <a:lnTo>
                      <a:pt x="1112" y="233"/>
                    </a:lnTo>
                    <a:lnTo>
                      <a:pt x="1123" y="228"/>
                    </a:lnTo>
                    <a:lnTo>
                      <a:pt x="1118" y="224"/>
                    </a:lnTo>
                    <a:lnTo>
                      <a:pt x="1112" y="226"/>
                    </a:lnTo>
                    <a:lnTo>
                      <a:pt x="1113" y="215"/>
                    </a:lnTo>
                    <a:lnTo>
                      <a:pt x="1108" y="213"/>
                    </a:lnTo>
                    <a:lnTo>
                      <a:pt x="1110" y="208"/>
                    </a:lnTo>
                    <a:lnTo>
                      <a:pt x="1100" y="201"/>
                    </a:lnTo>
                    <a:lnTo>
                      <a:pt x="1096" y="188"/>
                    </a:lnTo>
                    <a:lnTo>
                      <a:pt x="1090" y="189"/>
                    </a:lnTo>
                    <a:lnTo>
                      <a:pt x="1082" y="163"/>
                    </a:lnTo>
                    <a:lnTo>
                      <a:pt x="1035" y="139"/>
                    </a:lnTo>
                    <a:lnTo>
                      <a:pt x="1027" y="138"/>
                    </a:lnTo>
                    <a:lnTo>
                      <a:pt x="1027" y="132"/>
                    </a:lnTo>
                    <a:lnTo>
                      <a:pt x="1020" y="131"/>
                    </a:lnTo>
                    <a:lnTo>
                      <a:pt x="1018" y="124"/>
                    </a:lnTo>
                    <a:lnTo>
                      <a:pt x="1004" y="111"/>
                    </a:lnTo>
                    <a:lnTo>
                      <a:pt x="1004" y="89"/>
                    </a:lnTo>
                    <a:lnTo>
                      <a:pt x="981" y="67"/>
                    </a:lnTo>
                    <a:lnTo>
                      <a:pt x="968" y="69"/>
                    </a:lnTo>
                    <a:lnTo>
                      <a:pt x="960" y="58"/>
                    </a:lnTo>
                    <a:lnTo>
                      <a:pt x="956" y="64"/>
                    </a:lnTo>
                    <a:lnTo>
                      <a:pt x="943" y="40"/>
                    </a:lnTo>
                    <a:lnTo>
                      <a:pt x="937" y="39"/>
                    </a:lnTo>
                    <a:lnTo>
                      <a:pt x="940" y="36"/>
                    </a:lnTo>
                    <a:lnTo>
                      <a:pt x="932" y="31"/>
                    </a:lnTo>
                    <a:lnTo>
                      <a:pt x="916" y="26"/>
                    </a:lnTo>
                    <a:lnTo>
                      <a:pt x="895" y="14"/>
                    </a:lnTo>
                    <a:lnTo>
                      <a:pt x="849" y="0"/>
                    </a:lnTo>
                    <a:lnTo>
                      <a:pt x="832" y="17"/>
                    </a:lnTo>
                    <a:lnTo>
                      <a:pt x="835" y="75"/>
                    </a:lnTo>
                    <a:lnTo>
                      <a:pt x="764" y="74"/>
                    </a:lnTo>
                    <a:lnTo>
                      <a:pt x="764" y="92"/>
                    </a:lnTo>
                    <a:lnTo>
                      <a:pt x="670" y="153"/>
                    </a:lnTo>
                    <a:lnTo>
                      <a:pt x="637" y="147"/>
                    </a:lnTo>
                    <a:lnTo>
                      <a:pt x="624" y="168"/>
                    </a:lnTo>
                    <a:lnTo>
                      <a:pt x="627" y="206"/>
                    </a:lnTo>
                    <a:lnTo>
                      <a:pt x="655" y="218"/>
                    </a:lnTo>
                    <a:lnTo>
                      <a:pt x="650" y="307"/>
                    </a:lnTo>
                    <a:lnTo>
                      <a:pt x="621" y="307"/>
                    </a:lnTo>
                    <a:lnTo>
                      <a:pt x="552" y="336"/>
                    </a:lnTo>
                    <a:lnTo>
                      <a:pt x="551" y="379"/>
                    </a:lnTo>
                    <a:lnTo>
                      <a:pt x="554" y="368"/>
                    </a:lnTo>
                    <a:lnTo>
                      <a:pt x="570" y="393"/>
                    </a:lnTo>
                    <a:lnTo>
                      <a:pt x="546" y="393"/>
                    </a:lnTo>
                    <a:lnTo>
                      <a:pt x="542" y="486"/>
                    </a:lnTo>
                    <a:lnTo>
                      <a:pt x="525" y="482"/>
                    </a:lnTo>
                    <a:lnTo>
                      <a:pt x="499" y="501"/>
                    </a:lnTo>
                    <a:lnTo>
                      <a:pt x="424" y="453"/>
                    </a:lnTo>
                    <a:lnTo>
                      <a:pt x="419" y="476"/>
                    </a:lnTo>
                    <a:lnTo>
                      <a:pt x="392" y="485"/>
                    </a:lnTo>
                    <a:lnTo>
                      <a:pt x="366" y="453"/>
                    </a:lnTo>
                    <a:lnTo>
                      <a:pt x="352" y="454"/>
                    </a:lnTo>
                    <a:lnTo>
                      <a:pt x="352" y="431"/>
                    </a:lnTo>
                    <a:lnTo>
                      <a:pt x="320" y="388"/>
                    </a:lnTo>
                    <a:lnTo>
                      <a:pt x="265" y="469"/>
                    </a:lnTo>
                    <a:lnTo>
                      <a:pt x="218" y="469"/>
                    </a:lnTo>
                    <a:lnTo>
                      <a:pt x="205" y="481"/>
                    </a:lnTo>
                    <a:lnTo>
                      <a:pt x="144" y="467"/>
                    </a:lnTo>
                    <a:lnTo>
                      <a:pt x="144" y="481"/>
                    </a:lnTo>
                    <a:lnTo>
                      <a:pt x="105" y="500"/>
                    </a:lnTo>
                    <a:lnTo>
                      <a:pt x="70" y="481"/>
                    </a:lnTo>
                    <a:lnTo>
                      <a:pt x="52" y="493"/>
                    </a:lnTo>
                    <a:lnTo>
                      <a:pt x="26" y="474"/>
                    </a:lnTo>
                    <a:lnTo>
                      <a:pt x="4" y="461"/>
                    </a:lnTo>
                    <a:lnTo>
                      <a:pt x="0" y="471"/>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34" name="Freeform 470"/>
              <p:cNvSpPr>
                <a:spLocks/>
              </p:cNvSpPr>
              <p:nvPr/>
            </p:nvSpPr>
            <p:spPr bwMode="auto">
              <a:xfrm>
                <a:off x="4270" y="2902"/>
                <a:ext cx="150" cy="98"/>
              </a:xfrm>
              <a:custGeom>
                <a:avLst/>
                <a:gdLst>
                  <a:gd name="T0" fmla="*/ 0 w 451"/>
                  <a:gd name="T1" fmla="*/ 0 h 295"/>
                  <a:gd name="T2" fmla="*/ 0 w 451"/>
                  <a:gd name="T3" fmla="*/ 0 h 295"/>
                  <a:gd name="T4" fmla="*/ 0 w 451"/>
                  <a:gd name="T5" fmla="*/ 0 h 295"/>
                  <a:gd name="T6" fmla="*/ 0 w 451"/>
                  <a:gd name="T7" fmla="*/ 0 h 295"/>
                  <a:gd name="T8" fmla="*/ 0 w 451"/>
                  <a:gd name="T9" fmla="*/ 0 h 295"/>
                  <a:gd name="T10" fmla="*/ 0 w 451"/>
                  <a:gd name="T11" fmla="*/ 0 h 295"/>
                  <a:gd name="T12" fmla="*/ 0 w 451"/>
                  <a:gd name="T13" fmla="*/ 0 h 295"/>
                  <a:gd name="T14" fmla="*/ 0 w 451"/>
                  <a:gd name="T15" fmla="*/ 0 h 295"/>
                  <a:gd name="T16" fmla="*/ 0 w 451"/>
                  <a:gd name="T17" fmla="*/ 0 h 295"/>
                  <a:gd name="T18" fmla="*/ 0 w 451"/>
                  <a:gd name="T19" fmla="*/ 0 h 295"/>
                  <a:gd name="T20" fmla="*/ 0 w 451"/>
                  <a:gd name="T21" fmla="*/ 0 h 295"/>
                  <a:gd name="T22" fmla="*/ 0 w 451"/>
                  <a:gd name="T23" fmla="*/ 0 h 295"/>
                  <a:gd name="T24" fmla="*/ 0 w 451"/>
                  <a:gd name="T25" fmla="*/ 0 h 295"/>
                  <a:gd name="T26" fmla="*/ 0 w 451"/>
                  <a:gd name="T27" fmla="*/ 0 h 295"/>
                  <a:gd name="T28" fmla="*/ 0 w 451"/>
                  <a:gd name="T29" fmla="*/ 0 h 295"/>
                  <a:gd name="T30" fmla="*/ 0 w 451"/>
                  <a:gd name="T31" fmla="*/ 0 h 295"/>
                  <a:gd name="T32" fmla="*/ 0 w 451"/>
                  <a:gd name="T33" fmla="*/ 0 h 295"/>
                  <a:gd name="T34" fmla="*/ 0 w 451"/>
                  <a:gd name="T35" fmla="*/ 0 h 295"/>
                  <a:gd name="T36" fmla="*/ 0 w 451"/>
                  <a:gd name="T37" fmla="*/ 0 h 295"/>
                  <a:gd name="T38" fmla="*/ 0 w 451"/>
                  <a:gd name="T39" fmla="*/ 0 h 295"/>
                  <a:gd name="T40" fmla="*/ 0 w 451"/>
                  <a:gd name="T41" fmla="*/ 0 h 295"/>
                  <a:gd name="T42" fmla="*/ 0 w 451"/>
                  <a:gd name="T43" fmla="*/ 0 h 295"/>
                  <a:gd name="T44" fmla="*/ 0 w 451"/>
                  <a:gd name="T45" fmla="*/ 0 h 295"/>
                  <a:gd name="T46" fmla="*/ 0 w 451"/>
                  <a:gd name="T47" fmla="*/ 0 h 295"/>
                  <a:gd name="T48" fmla="*/ 0 w 451"/>
                  <a:gd name="T49" fmla="*/ 0 h 295"/>
                  <a:gd name="T50" fmla="*/ 0 w 451"/>
                  <a:gd name="T51" fmla="*/ 0 h 295"/>
                  <a:gd name="T52" fmla="*/ 0 w 451"/>
                  <a:gd name="T53" fmla="*/ 0 h 295"/>
                  <a:gd name="T54" fmla="*/ 0 w 451"/>
                  <a:gd name="T55" fmla="*/ 0 h 295"/>
                  <a:gd name="T56" fmla="*/ 0 w 451"/>
                  <a:gd name="T57" fmla="*/ 0 h 295"/>
                  <a:gd name="T58" fmla="*/ 0 w 451"/>
                  <a:gd name="T59" fmla="*/ 0 h 295"/>
                  <a:gd name="T60" fmla="*/ 0 w 451"/>
                  <a:gd name="T61" fmla="*/ 0 h 295"/>
                  <a:gd name="T62" fmla="*/ 0 w 451"/>
                  <a:gd name="T63" fmla="*/ 0 h 295"/>
                  <a:gd name="T64" fmla="*/ 0 w 451"/>
                  <a:gd name="T65" fmla="*/ 0 h 295"/>
                  <a:gd name="T66" fmla="*/ 0 w 451"/>
                  <a:gd name="T67" fmla="*/ 0 h 295"/>
                  <a:gd name="T68" fmla="*/ 0 w 451"/>
                  <a:gd name="T69" fmla="*/ 0 h 295"/>
                  <a:gd name="T70" fmla="*/ 0 w 451"/>
                  <a:gd name="T71" fmla="*/ 0 h 295"/>
                  <a:gd name="T72" fmla="*/ 0 w 451"/>
                  <a:gd name="T73" fmla="*/ 0 h 295"/>
                  <a:gd name="T74" fmla="*/ 0 w 451"/>
                  <a:gd name="T75" fmla="*/ 0 h 295"/>
                  <a:gd name="T76" fmla="*/ 0 w 451"/>
                  <a:gd name="T77" fmla="*/ 0 h 295"/>
                  <a:gd name="T78" fmla="*/ 0 w 451"/>
                  <a:gd name="T79" fmla="*/ 0 h 295"/>
                  <a:gd name="T80" fmla="*/ 0 w 451"/>
                  <a:gd name="T81" fmla="*/ 0 h 295"/>
                  <a:gd name="T82" fmla="*/ 0 w 451"/>
                  <a:gd name="T83" fmla="*/ 0 h 295"/>
                  <a:gd name="T84" fmla="*/ 0 w 451"/>
                  <a:gd name="T85" fmla="*/ 0 h 295"/>
                  <a:gd name="T86" fmla="*/ 0 w 451"/>
                  <a:gd name="T87" fmla="*/ 0 h 295"/>
                  <a:gd name="T88" fmla="*/ 0 w 451"/>
                  <a:gd name="T89" fmla="*/ 0 h 295"/>
                  <a:gd name="T90" fmla="*/ 0 w 451"/>
                  <a:gd name="T91" fmla="*/ 0 h 295"/>
                  <a:gd name="T92" fmla="*/ 0 w 451"/>
                  <a:gd name="T93" fmla="*/ 0 h 295"/>
                  <a:gd name="T94" fmla="*/ 0 w 451"/>
                  <a:gd name="T95" fmla="*/ 0 h 295"/>
                  <a:gd name="T96" fmla="*/ 0 w 451"/>
                  <a:gd name="T97" fmla="*/ 0 h 295"/>
                  <a:gd name="T98" fmla="*/ 0 w 451"/>
                  <a:gd name="T99" fmla="*/ 0 h 295"/>
                  <a:gd name="T100" fmla="*/ 0 w 451"/>
                  <a:gd name="T101" fmla="*/ 0 h 295"/>
                  <a:gd name="T102" fmla="*/ 0 w 451"/>
                  <a:gd name="T103" fmla="*/ 0 h 2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1"/>
                  <a:gd name="T157" fmla="*/ 0 h 295"/>
                  <a:gd name="T158" fmla="*/ 451 w 451"/>
                  <a:gd name="T159" fmla="*/ 295 h 2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1" h="295">
                    <a:moveTo>
                      <a:pt x="0" y="19"/>
                    </a:moveTo>
                    <a:lnTo>
                      <a:pt x="20" y="29"/>
                    </a:lnTo>
                    <a:lnTo>
                      <a:pt x="40" y="34"/>
                    </a:lnTo>
                    <a:lnTo>
                      <a:pt x="55" y="34"/>
                    </a:lnTo>
                    <a:lnTo>
                      <a:pt x="62" y="32"/>
                    </a:lnTo>
                    <a:lnTo>
                      <a:pt x="84" y="48"/>
                    </a:lnTo>
                    <a:lnTo>
                      <a:pt x="99" y="54"/>
                    </a:lnTo>
                    <a:lnTo>
                      <a:pt x="108" y="62"/>
                    </a:lnTo>
                    <a:lnTo>
                      <a:pt x="118" y="61"/>
                    </a:lnTo>
                    <a:lnTo>
                      <a:pt x="134" y="70"/>
                    </a:lnTo>
                    <a:lnTo>
                      <a:pt x="128" y="79"/>
                    </a:lnTo>
                    <a:lnTo>
                      <a:pt x="154" y="91"/>
                    </a:lnTo>
                    <a:lnTo>
                      <a:pt x="169" y="95"/>
                    </a:lnTo>
                    <a:lnTo>
                      <a:pt x="184" y="104"/>
                    </a:lnTo>
                    <a:lnTo>
                      <a:pt x="199" y="107"/>
                    </a:lnTo>
                    <a:lnTo>
                      <a:pt x="200" y="111"/>
                    </a:lnTo>
                    <a:lnTo>
                      <a:pt x="221" y="116"/>
                    </a:lnTo>
                    <a:lnTo>
                      <a:pt x="222" y="123"/>
                    </a:lnTo>
                    <a:lnTo>
                      <a:pt x="221" y="125"/>
                    </a:lnTo>
                    <a:lnTo>
                      <a:pt x="223" y="129"/>
                    </a:lnTo>
                    <a:lnTo>
                      <a:pt x="226" y="123"/>
                    </a:lnTo>
                    <a:lnTo>
                      <a:pt x="221" y="112"/>
                    </a:lnTo>
                    <a:lnTo>
                      <a:pt x="209" y="102"/>
                    </a:lnTo>
                    <a:lnTo>
                      <a:pt x="223" y="109"/>
                    </a:lnTo>
                    <a:lnTo>
                      <a:pt x="231" y="118"/>
                    </a:lnTo>
                    <a:lnTo>
                      <a:pt x="235" y="109"/>
                    </a:lnTo>
                    <a:lnTo>
                      <a:pt x="242" y="112"/>
                    </a:lnTo>
                    <a:lnTo>
                      <a:pt x="249" y="109"/>
                    </a:lnTo>
                    <a:lnTo>
                      <a:pt x="249" y="116"/>
                    </a:lnTo>
                    <a:lnTo>
                      <a:pt x="255" y="123"/>
                    </a:lnTo>
                    <a:lnTo>
                      <a:pt x="262" y="118"/>
                    </a:lnTo>
                    <a:lnTo>
                      <a:pt x="261" y="125"/>
                    </a:lnTo>
                    <a:lnTo>
                      <a:pt x="257" y="126"/>
                    </a:lnTo>
                    <a:lnTo>
                      <a:pt x="284" y="151"/>
                    </a:lnTo>
                    <a:lnTo>
                      <a:pt x="306" y="165"/>
                    </a:lnTo>
                    <a:lnTo>
                      <a:pt x="306" y="158"/>
                    </a:lnTo>
                    <a:lnTo>
                      <a:pt x="307" y="158"/>
                    </a:lnTo>
                    <a:lnTo>
                      <a:pt x="309" y="165"/>
                    </a:lnTo>
                    <a:lnTo>
                      <a:pt x="314" y="170"/>
                    </a:lnTo>
                    <a:lnTo>
                      <a:pt x="323" y="170"/>
                    </a:lnTo>
                    <a:lnTo>
                      <a:pt x="319" y="173"/>
                    </a:lnTo>
                    <a:lnTo>
                      <a:pt x="319" y="177"/>
                    </a:lnTo>
                    <a:lnTo>
                      <a:pt x="311" y="173"/>
                    </a:lnTo>
                    <a:lnTo>
                      <a:pt x="313" y="177"/>
                    </a:lnTo>
                    <a:lnTo>
                      <a:pt x="311" y="179"/>
                    </a:lnTo>
                    <a:lnTo>
                      <a:pt x="320" y="183"/>
                    </a:lnTo>
                    <a:lnTo>
                      <a:pt x="320" y="181"/>
                    </a:lnTo>
                    <a:lnTo>
                      <a:pt x="346" y="195"/>
                    </a:lnTo>
                    <a:lnTo>
                      <a:pt x="355" y="193"/>
                    </a:lnTo>
                    <a:lnTo>
                      <a:pt x="362" y="201"/>
                    </a:lnTo>
                    <a:lnTo>
                      <a:pt x="360" y="208"/>
                    </a:lnTo>
                    <a:lnTo>
                      <a:pt x="355" y="211"/>
                    </a:lnTo>
                    <a:lnTo>
                      <a:pt x="360" y="215"/>
                    </a:lnTo>
                    <a:lnTo>
                      <a:pt x="363" y="222"/>
                    </a:lnTo>
                    <a:lnTo>
                      <a:pt x="371" y="226"/>
                    </a:lnTo>
                    <a:lnTo>
                      <a:pt x="375" y="233"/>
                    </a:lnTo>
                    <a:lnTo>
                      <a:pt x="414" y="258"/>
                    </a:lnTo>
                    <a:lnTo>
                      <a:pt x="420" y="266"/>
                    </a:lnTo>
                    <a:lnTo>
                      <a:pt x="415" y="265"/>
                    </a:lnTo>
                    <a:lnTo>
                      <a:pt x="421" y="270"/>
                    </a:lnTo>
                    <a:lnTo>
                      <a:pt x="430" y="270"/>
                    </a:lnTo>
                    <a:lnTo>
                      <a:pt x="444" y="290"/>
                    </a:lnTo>
                    <a:lnTo>
                      <a:pt x="451" y="295"/>
                    </a:lnTo>
                    <a:lnTo>
                      <a:pt x="444" y="288"/>
                    </a:lnTo>
                    <a:lnTo>
                      <a:pt x="446" y="283"/>
                    </a:lnTo>
                    <a:lnTo>
                      <a:pt x="451" y="280"/>
                    </a:lnTo>
                    <a:lnTo>
                      <a:pt x="444" y="270"/>
                    </a:lnTo>
                    <a:lnTo>
                      <a:pt x="430" y="251"/>
                    </a:lnTo>
                    <a:lnTo>
                      <a:pt x="431" y="218"/>
                    </a:lnTo>
                    <a:lnTo>
                      <a:pt x="405" y="193"/>
                    </a:lnTo>
                    <a:lnTo>
                      <a:pt x="373" y="194"/>
                    </a:lnTo>
                    <a:lnTo>
                      <a:pt x="297" y="112"/>
                    </a:lnTo>
                    <a:lnTo>
                      <a:pt x="257" y="98"/>
                    </a:lnTo>
                    <a:lnTo>
                      <a:pt x="268" y="90"/>
                    </a:lnTo>
                    <a:lnTo>
                      <a:pt x="247" y="59"/>
                    </a:lnTo>
                    <a:lnTo>
                      <a:pt x="187" y="69"/>
                    </a:lnTo>
                    <a:lnTo>
                      <a:pt x="205" y="82"/>
                    </a:lnTo>
                    <a:lnTo>
                      <a:pt x="206" y="76"/>
                    </a:lnTo>
                    <a:lnTo>
                      <a:pt x="210" y="77"/>
                    </a:lnTo>
                    <a:lnTo>
                      <a:pt x="206" y="80"/>
                    </a:lnTo>
                    <a:lnTo>
                      <a:pt x="208" y="86"/>
                    </a:lnTo>
                    <a:lnTo>
                      <a:pt x="203" y="87"/>
                    </a:lnTo>
                    <a:lnTo>
                      <a:pt x="200" y="80"/>
                    </a:lnTo>
                    <a:lnTo>
                      <a:pt x="192" y="77"/>
                    </a:lnTo>
                    <a:lnTo>
                      <a:pt x="196" y="80"/>
                    </a:lnTo>
                    <a:lnTo>
                      <a:pt x="195" y="83"/>
                    </a:lnTo>
                    <a:lnTo>
                      <a:pt x="179" y="69"/>
                    </a:lnTo>
                    <a:lnTo>
                      <a:pt x="156" y="57"/>
                    </a:lnTo>
                    <a:lnTo>
                      <a:pt x="153" y="58"/>
                    </a:lnTo>
                    <a:lnTo>
                      <a:pt x="157" y="65"/>
                    </a:lnTo>
                    <a:lnTo>
                      <a:pt x="141" y="59"/>
                    </a:lnTo>
                    <a:lnTo>
                      <a:pt x="138" y="62"/>
                    </a:lnTo>
                    <a:lnTo>
                      <a:pt x="138" y="59"/>
                    </a:lnTo>
                    <a:lnTo>
                      <a:pt x="133" y="57"/>
                    </a:lnTo>
                    <a:lnTo>
                      <a:pt x="133" y="47"/>
                    </a:lnTo>
                    <a:lnTo>
                      <a:pt x="95" y="25"/>
                    </a:lnTo>
                    <a:lnTo>
                      <a:pt x="47" y="11"/>
                    </a:lnTo>
                    <a:lnTo>
                      <a:pt x="19" y="13"/>
                    </a:lnTo>
                    <a:lnTo>
                      <a:pt x="9" y="2"/>
                    </a:lnTo>
                    <a:lnTo>
                      <a:pt x="0" y="0"/>
                    </a:lnTo>
                    <a:lnTo>
                      <a:pt x="4" y="9"/>
                    </a:lnTo>
                    <a:lnTo>
                      <a:pt x="7" y="8"/>
                    </a:lnTo>
                    <a:lnTo>
                      <a:pt x="9" y="11"/>
                    </a:lnTo>
                    <a:lnTo>
                      <a:pt x="3" y="18"/>
                    </a:lnTo>
                    <a:lnTo>
                      <a:pt x="0" y="19"/>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35" name="Freeform 471"/>
              <p:cNvSpPr>
                <a:spLocks/>
              </p:cNvSpPr>
              <p:nvPr/>
            </p:nvSpPr>
            <p:spPr bwMode="auto">
              <a:xfrm>
                <a:off x="3910" y="2328"/>
                <a:ext cx="314" cy="219"/>
              </a:xfrm>
              <a:custGeom>
                <a:avLst/>
                <a:gdLst>
                  <a:gd name="T0" fmla="*/ 0 w 940"/>
                  <a:gd name="T1" fmla="*/ 0 h 656"/>
                  <a:gd name="T2" fmla="*/ 0 w 940"/>
                  <a:gd name="T3" fmla="*/ 0 h 656"/>
                  <a:gd name="T4" fmla="*/ 0 w 940"/>
                  <a:gd name="T5" fmla="*/ 0 h 656"/>
                  <a:gd name="T6" fmla="*/ 0 w 940"/>
                  <a:gd name="T7" fmla="*/ 0 h 656"/>
                  <a:gd name="T8" fmla="*/ 0 w 940"/>
                  <a:gd name="T9" fmla="*/ 0 h 656"/>
                  <a:gd name="T10" fmla="*/ 0 w 940"/>
                  <a:gd name="T11" fmla="*/ 0 h 656"/>
                  <a:gd name="T12" fmla="*/ 0 w 940"/>
                  <a:gd name="T13" fmla="*/ 0 h 656"/>
                  <a:gd name="T14" fmla="*/ 0 w 940"/>
                  <a:gd name="T15" fmla="*/ 0 h 656"/>
                  <a:gd name="T16" fmla="*/ 0 w 940"/>
                  <a:gd name="T17" fmla="*/ 0 h 656"/>
                  <a:gd name="T18" fmla="*/ 0 w 940"/>
                  <a:gd name="T19" fmla="*/ 0 h 656"/>
                  <a:gd name="T20" fmla="*/ 0 w 940"/>
                  <a:gd name="T21" fmla="*/ 0 h 656"/>
                  <a:gd name="T22" fmla="*/ 0 w 940"/>
                  <a:gd name="T23" fmla="*/ 0 h 656"/>
                  <a:gd name="T24" fmla="*/ 0 w 940"/>
                  <a:gd name="T25" fmla="*/ 0 h 656"/>
                  <a:gd name="T26" fmla="*/ 0 w 940"/>
                  <a:gd name="T27" fmla="*/ 0 h 656"/>
                  <a:gd name="T28" fmla="*/ 0 w 940"/>
                  <a:gd name="T29" fmla="*/ 0 h 656"/>
                  <a:gd name="T30" fmla="*/ 0 w 940"/>
                  <a:gd name="T31" fmla="*/ 0 h 656"/>
                  <a:gd name="T32" fmla="*/ 0 w 940"/>
                  <a:gd name="T33" fmla="*/ 0 h 656"/>
                  <a:gd name="T34" fmla="*/ 0 w 940"/>
                  <a:gd name="T35" fmla="*/ 0 h 656"/>
                  <a:gd name="T36" fmla="*/ 0 w 940"/>
                  <a:gd name="T37" fmla="*/ 0 h 656"/>
                  <a:gd name="T38" fmla="*/ 0 w 940"/>
                  <a:gd name="T39" fmla="*/ 0 h 656"/>
                  <a:gd name="T40" fmla="*/ 0 w 940"/>
                  <a:gd name="T41" fmla="*/ 0 h 656"/>
                  <a:gd name="T42" fmla="*/ 0 w 940"/>
                  <a:gd name="T43" fmla="*/ 0 h 656"/>
                  <a:gd name="T44" fmla="*/ 0 w 940"/>
                  <a:gd name="T45" fmla="*/ 0 h 656"/>
                  <a:gd name="T46" fmla="*/ 0 w 940"/>
                  <a:gd name="T47" fmla="*/ 0 h 656"/>
                  <a:gd name="T48" fmla="*/ 0 w 940"/>
                  <a:gd name="T49" fmla="*/ 0 h 656"/>
                  <a:gd name="T50" fmla="*/ 0 w 940"/>
                  <a:gd name="T51" fmla="*/ 0 h 656"/>
                  <a:gd name="T52" fmla="*/ 0 w 940"/>
                  <a:gd name="T53" fmla="*/ 0 h 656"/>
                  <a:gd name="T54" fmla="*/ 0 w 940"/>
                  <a:gd name="T55" fmla="*/ 0 h 656"/>
                  <a:gd name="T56" fmla="*/ 0 w 940"/>
                  <a:gd name="T57" fmla="*/ 0 h 656"/>
                  <a:gd name="T58" fmla="*/ 0 w 940"/>
                  <a:gd name="T59" fmla="*/ 0 h 656"/>
                  <a:gd name="T60" fmla="*/ 0 w 940"/>
                  <a:gd name="T61" fmla="*/ 0 h 656"/>
                  <a:gd name="T62" fmla="*/ 0 w 940"/>
                  <a:gd name="T63" fmla="*/ 0 h 656"/>
                  <a:gd name="T64" fmla="*/ 0 w 940"/>
                  <a:gd name="T65" fmla="*/ 0 h 656"/>
                  <a:gd name="T66" fmla="*/ 0 w 940"/>
                  <a:gd name="T67" fmla="*/ 0 h 656"/>
                  <a:gd name="T68" fmla="*/ 0 w 940"/>
                  <a:gd name="T69" fmla="*/ 0 h 656"/>
                  <a:gd name="T70" fmla="*/ 0 w 940"/>
                  <a:gd name="T71" fmla="*/ 0 h 656"/>
                  <a:gd name="T72" fmla="*/ 0 w 940"/>
                  <a:gd name="T73" fmla="*/ 0 h 656"/>
                  <a:gd name="T74" fmla="*/ 0 w 940"/>
                  <a:gd name="T75" fmla="*/ 0 h 656"/>
                  <a:gd name="T76" fmla="*/ 0 w 940"/>
                  <a:gd name="T77" fmla="*/ 0 h 656"/>
                  <a:gd name="T78" fmla="*/ 0 w 940"/>
                  <a:gd name="T79" fmla="*/ 0 h 656"/>
                  <a:gd name="T80" fmla="*/ 0 w 940"/>
                  <a:gd name="T81" fmla="*/ 0 h 656"/>
                  <a:gd name="T82" fmla="*/ 0 w 940"/>
                  <a:gd name="T83" fmla="*/ 0 h 656"/>
                  <a:gd name="T84" fmla="*/ 0 w 940"/>
                  <a:gd name="T85" fmla="*/ 0 h 656"/>
                  <a:gd name="T86" fmla="*/ 0 w 940"/>
                  <a:gd name="T87" fmla="*/ 0 h 656"/>
                  <a:gd name="T88" fmla="*/ 0 w 940"/>
                  <a:gd name="T89" fmla="*/ 0 h 656"/>
                  <a:gd name="T90" fmla="*/ 0 w 940"/>
                  <a:gd name="T91" fmla="*/ 0 h 656"/>
                  <a:gd name="T92" fmla="*/ 0 w 940"/>
                  <a:gd name="T93" fmla="*/ 0 h 656"/>
                  <a:gd name="T94" fmla="*/ 0 w 940"/>
                  <a:gd name="T95" fmla="*/ 0 h 656"/>
                  <a:gd name="T96" fmla="*/ 0 w 940"/>
                  <a:gd name="T97" fmla="*/ 0 h 656"/>
                  <a:gd name="T98" fmla="*/ 0 w 940"/>
                  <a:gd name="T99" fmla="*/ 0 h 656"/>
                  <a:gd name="T100" fmla="*/ 0 w 940"/>
                  <a:gd name="T101" fmla="*/ 0 h 656"/>
                  <a:gd name="T102" fmla="*/ 0 w 940"/>
                  <a:gd name="T103" fmla="*/ 0 h 656"/>
                  <a:gd name="T104" fmla="*/ 0 w 940"/>
                  <a:gd name="T105" fmla="*/ 0 h 656"/>
                  <a:gd name="T106" fmla="*/ 0 w 940"/>
                  <a:gd name="T107" fmla="*/ 0 h 656"/>
                  <a:gd name="T108" fmla="*/ 0 w 940"/>
                  <a:gd name="T109" fmla="*/ 0 h 6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0"/>
                  <a:gd name="T166" fmla="*/ 0 h 656"/>
                  <a:gd name="T167" fmla="*/ 940 w 940"/>
                  <a:gd name="T168" fmla="*/ 656 h 6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0" h="656">
                    <a:moveTo>
                      <a:pt x="84" y="155"/>
                    </a:moveTo>
                    <a:lnTo>
                      <a:pt x="95" y="159"/>
                    </a:lnTo>
                    <a:lnTo>
                      <a:pt x="111" y="159"/>
                    </a:lnTo>
                    <a:lnTo>
                      <a:pt x="114" y="161"/>
                    </a:lnTo>
                    <a:lnTo>
                      <a:pt x="123" y="162"/>
                    </a:lnTo>
                    <a:lnTo>
                      <a:pt x="125" y="161"/>
                    </a:lnTo>
                    <a:lnTo>
                      <a:pt x="128" y="165"/>
                    </a:lnTo>
                    <a:lnTo>
                      <a:pt x="133" y="166"/>
                    </a:lnTo>
                    <a:lnTo>
                      <a:pt x="137" y="166"/>
                    </a:lnTo>
                    <a:lnTo>
                      <a:pt x="141" y="161"/>
                    </a:lnTo>
                    <a:lnTo>
                      <a:pt x="150" y="163"/>
                    </a:lnTo>
                    <a:lnTo>
                      <a:pt x="157" y="159"/>
                    </a:lnTo>
                    <a:lnTo>
                      <a:pt x="167" y="161"/>
                    </a:lnTo>
                    <a:lnTo>
                      <a:pt x="183" y="170"/>
                    </a:lnTo>
                    <a:lnTo>
                      <a:pt x="185" y="170"/>
                    </a:lnTo>
                    <a:lnTo>
                      <a:pt x="193" y="177"/>
                    </a:lnTo>
                    <a:lnTo>
                      <a:pt x="198" y="177"/>
                    </a:lnTo>
                    <a:lnTo>
                      <a:pt x="202" y="173"/>
                    </a:lnTo>
                    <a:lnTo>
                      <a:pt x="206" y="172"/>
                    </a:lnTo>
                    <a:lnTo>
                      <a:pt x="225" y="179"/>
                    </a:lnTo>
                    <a:lnTo>
                      <a:pt x="228" y="180"/>
                    </a:lnTo>
                    <a:lnTo>
                      <a:pt x="232" y="191"/>
                    </a:lnTo>
                    <a:lnTo>
                      <a:pt x="236" y="194"/>
                    </a:lnTo>
                    <a:lnTo>
                      <a:pt x="236" y="198"/>
                    </a:lnTo>
                    <a:lnTo>
                      <a:pt x="244" y="198"/>
                    </a:lnTo>
                    <a:lnTo>
                      <a:pt x="248" y="194"/>
                    </a:lnTo>
                    <a:lnTo>
                      <a:pt x="252" y="197"/>
                    </a:lnTo>
                    <a:lnTo>
                      <a:pt x="257" y="195"/>
                    </a:lnTo>
                    <a:lnTo>
                      <a:pt x="261" y="199"/>
                    </a:lnTo>
                    <a:lnTo>
                      <a:pt x="275" y="194"/>
                    </a:lnTo>
                    <a:lnTo>
                      <a:pt x="281" y="197"/>
                    </a:lnTo>
                    <a:lnTo>
                      <a:pt x="283" y="201"/>
                    </a:lnTo>
                    <a:lnTo>
                      <a:pt x="313" y="194"/>
                    </a:lnTo>
                    <a:lnTo>
                      <a:pt x="319" y="193"/>
                    </a:lnTo>
                    <a:lnTo>
                      <a:pt x="320" y="195"/>
                    </a:lnTo>
                    <a:lnTo>
                      <a:pt x="322" y="195"/>
                    </a:lnTo>
                    <a:lnTo>
                      <a:pt x="319" y="198"/>
                    </a:lnTo>
                    <a:lnTo>
                      <a:pt x="323" y="204"/>
                    </a:lnTo>
                    <a:lnTo>
                      <a:pt x="329" y="204"/>
                    </a:lnTo>
                    <a:lnTo>
                      <a:pt x="332" y="205"/>
                    </a:lnTo>
                    <a:lnTo>
                      <a:pt x="333" y="208"/>
                    </a:lnTo>
                    <a:lnTo>
                      <a:pt x="337" y="208"/>
                    </a:lnTo>
                    <a:lnTo>
                      <a:pt x="340" y="204"/>
                    </a:lnTo>
                    <a:lnTo>
                      <a:pt x="346" y="202"/>
                    </a:lnTo>
                    <a:lnTo>
                      <a:pt x="350" y="209"/>
                    </a:lnTo>
                    <a:lnTo>
                      <a:pt x="356" y="224"/>
                    </a:lnTo>
                    <a:lnTo>
                      <a:pt x="359" y="226"/>
                    </a:lnTo>
                    <a:lnTo>
                      <a:pt x="363" y="223"/>
                    </a:lnTo>
                    <a:lnTo>
                      <a:pt x="366" y="209"/>
                    </a:lnTo>
                    <a:lnTo>
                      <a:pt x="363" y="206"/>
                    </a:lnTo>
                    <a:lnTo>
                      <a:pt x="365" y="201"/>
                    </a:lnTo>
                    <a:lnTo>
                      <a:pt x="368" y="198"/>
                    </a:lnTo>
                    <a:lnTo>
                      <a:pt x="378" y="197"/>
                    </a:lnTo>
                    <a:lnTo>
                      <a:pt x="391" y="191"/>
                    </a:lnTo>
                    <a:lnTo>
                      <a:pt x="392" y="188"/>
                    </a:lnTo>
                    <a:lnTo>
                      <a:pt x="391" y="186"/>
                    </a:lnTo>
                    <a:lnTo>
                      <a:pt x="394" y="183"/>
                    </a:lnTo>
                    <a:lnTo>
                      <a:pt x="397" y="186"/>
                    </a:lnTo>
                    <a:lnTo>
                      <a:pt x="399" y="184"/>
                    </a:lnTo>
                    <a:lnTo>
                      <a:pt x="398" y="180"/>
                    </a:lnTo>
                    <a:lnTo>
                      <a:pt x="399" y="177"/>
                    </a:lnTo>
                    <a:lnTo>
                      <a:pt x="401" y="177"/>
                    </a:lnTo>
                    <a:lnTo>
                      <a:pt x="402" y="169"/>
                    </a:lnTo>
                    <a:lnTo>
                      <a:pt x="407" y="173"/>
                    </a:lnTo>
                    <a:lnTo>
                      <a:pt x="411" y="166"/>
                    </a:lnTo>
                    <a:lnTo>
                      <a:pt x="412" y="170"/>
                    </a:lnTo>
                    <a:lnTo>
                      <a:pt x="415" y="168"/>
                    </a:lnTo>
                    <a:lnTo>
                      <a:pt x="421" y="168"/>
                    </a:lnTo>
                    <a:lnTo>
                      <a:pt x="424" y="169"/>
                    </a:lnTo>
                    <a:lnTo>
                      <a:pt x="433" y="165"/>
                    </a:lnTo>
                    <a:lnTo>
                      <a:pt x="434" y="154"/>
                    </a:lnTo>
                    <a:lnTo>
                      <a:pt x="437" y="151"/>
                    </a:lnTo>
                    <a:lnTo>
                      <a:pt x="436" y="148"/>
                    </a:lnTo>
                    <a:lnTo>
                      <a:pt x="437" y="147"/>
                    </a:lnTo>
                    <a:lnTo>
                      <a:pt x="440" y="137"/>
                    </a:lnTo>
                    <a:lnTo>
                      <a:pt x="443" y="133"/>
                    </a:lnTo>
                    <a:lnTo>
                      <a:pt x="446" y="127"/>
                    </a:lnTo>
                    <a:lnTo>
                      <a:pt x="447" y="127"/>
                    </a:lnTo>
                    <a:lnTo>
                      <a:pt x="449" y="122"/>
                    </a:lnTo>
                    <a:lnTo>
                      <a:pt x="451" y="119"/>
                    </a:lnTo>
                    <a:lnTo>
                      <a:pt x="457" y="119"/>
                    </a:lnTo>
                    <a:lnTo>
                      <a:pt x="459" y="122"/>
                    </a:lnTo>
                    <a:lnTo>
                      <a:pt x="461" y="122"/>
                    </a:lnTo>
                    <a:lnTo>
                      <a:pt x="463" y="123"/>
                    </a:lnTo>
                    <a:lnTo>
                      <a:pt x="464" y="115"/>
                    </a:lnTo>
                    <a:lnTo>
                      <a:pt x="467" y="118"/>
                    </a:lnTo>
                    <a:lnTo>
                      <a:pt x="474" y="109"/>
                    </a:lnTo>
                    <a:lnTo>
                      <a:pt x="479" y="113"/>
                    </a:lnTo>
                    <a:lnTo>
                      <a:pt x="482" y="123"/>
                    </a:lnTo>
                    <a:lnTo>
                      <a:pt x="492" y="106"/>
                    </a:lnTo>
                    <a:lnTo>
                      <a:pt x="499" y="101"/>
                    </a:lnTo>
                    <a:lnTo>
                      <a:pt x="506" y="101"/>
                    </a:lnTo>
                    <a:lnTo>
                      <a:pt x="512" y="104"/>
                    </a:lnTo>
                    <a:lnTo>
                      <a:pt x="513" y="101"/>
                    </a:lnTo>
                    <a:lnTo>
                      <a:pt x="519" y="97"/>
                    </a:lnTo>
                    <a:lnTo>
                      <a:pt x="525" y="101"/>
                    </a:lnTo>
                    <a:lnTo>
                      <a:pt x="531" y="97"/>
                    </a:lnTo>
                    <a:lnTo>
                      <a:pt x="537" y="100"/>
                    </a:lnTo>
                    <a:lnTo>
                      <a:pt x="541" y="100"/>
                    </a:lnTo>
                    <a:lnTo>
                      <a:pt x="548" y="104"/>
                    </a:lnTo>
                    <a:lnTo>
                      <a:pt x="557" y="106"/>
                    </a:lnTo>
                    <a:lnTo>
                      <a:pt x="564" y="104"/>
                    </a:lnTo>
                    <a:lnTo>
                      <a:pt x="570" y="105"/>
                    </a:lnTo>
                    <a:lnTo>
                      <a:pt x="574" y="101"/>
                    </a:lnTo>
                    <a:lnTo>
                      <a:pt x="578" y="101"/>
                    </a:lnTo>
                    <a:lnTo>
                      <a:pt x="581" y="102"/>
                    </a:lnTo>
                    <a:lnTo>
                      <a:pt x="584" y="100"/>
                    </a:lnTo>
                    <a:lnTo>
                      <a:pt x="588" y="101"/>
                    </a:lnTo>
                    <a:lnTo>
                      <a:pt x="591" y="100"/>
                    </a:lnTo>
                    <a:lnTo>
                      <a:pt x="597" y="102"/>
                    </a:lnTo>
                    <a:lnTo>
                      <a:pt x="600" y="101"/>
                    </a:lnTo>
                    <a:lnTo>
                      <a:pt x="612" y="100"/>
                    </a:lnTo>
                    <a:lnTo>
                      <a:pt x="612" y="102"/>
                    </a:lnTo>
                    <a:lnTo>
                      <a:pt x="617" y="106"/>
                    </a:lnTo>
                    <a:lnTo>
                      <a:pt x="620" y="105"/>
                    </a:lnTo>
                    <a:lnTo>
                      <a:pt x="622" y="106"/>
                    </a:lnTo>
                    <a:lnTo>
                      <a:pt x="623" y="118"/>
                    </a:lnTo>
                    <a:lnTo>
                      <a:pt x="627" y="119"/>
                    </a:lnTo>
                    <a:lnTo>
                      <a:pt x="632" y="115"/>
                    </a:lnTo>
                    <a:lnTo>
                      <a:pt x="636" y="118"/>
                    </a:lnTo>
                    <a:lnTo>
                      <a:pt x="639" y="116"/>
                    </a:lnTo>
                    <a:lnTo>
                      <a:pt x="639" y="113"/>
                    </a:lnTo>
                    <a:lnTo>
                      <a:pt x="642" y="113"/>
                    </a:lnTo>
                    <a:lnTo>
                      <a:pt x="646" y="109"/>
                    </a:lnTo>
                    <a:lnTo>
                      <a:pt x="648" y="111"/>
                    </a:lnTo>
                    <a:lnTo>
                      <a:pt x="650" y="106"/>
                    </a:lnTo>
                    <a:lnTo>
                      <a:pt x="648" y="104"/>
                    </a:lnTo>
                    <a:lnTo>
                      <a:pt x="650" y="101"/>
                    </a:lnTo>
                    <a:lnTo>
                      <a:pt x="649" y="93"/>
                    </a:lnTo>
                    <a:lnTo>
                      <a:pt x="652" y="93"/>
                    </a:lnTo>
                    <a:lnTo>
                      <a:pt x="656" y="87"/>
                    </a:lnTo>
                    <a:lnTo>
                      <a:pt x="662" y="86"/>
                    </a:lnTo>
                    <a:lnTo>
                      <a:pt x="663" y="83"/>
                    </a:lnTo>
                    <a:lnTo>
                      <a:pt x="668" y="84"/>
                    </a:lnTo>
                    <a:lnTo>
                      <a:pt x="666" y="87"/>
                    </a:lnTo>
                    <a:lnTo>
                      <a:pt x="669" y="87"/>
                    </a:lnTo>
                    <a:lnTo>
                      <a:pt x="674" y="88"/>
                    </a:lnTo>
                    <a:lnTo>
                      <a:pt x="676" y="83"/>
                    </a:lnTo>
                    <a:lnTo>
                      <a:pt x="681" y="83"/>
                    </a:lnTo>
                    <a:lnTo>
                      <a:pt x="679" y="76"/>
                    </a:lnTo>
                    <a:lnTo>
                      <a:pt x="687" y="76"/>
                    </a:lnTo>
                    <a:lnTo>
                      <a:pt x="692" y="80"/>
                    </a:lnTo>
                    <a:lnTo>
                      <a:pt x="699" y="81"/>
                    </a:lnTo>
                    <a:lnTo>
                      <a:pt x="705" y="79"/>
                    </a:lnTo>
                    <a:lnTo>
                      <a:pt x="710" y="80"/>
                    </a:lnTo>
                    <a:lnTo>
                      <a:pt x="715" y="79"/>
                    </a:lnTo>
                    <a:lnTo>
                      <a:pt x="720" y="76"/>
                    </a:lnTo>
                    <a:lnTo>
                      <a:pt x="724" y="72"/>
                    </a:lnTo>
                    <a:lnTo>
                      <a:pt x="733" y="69"/>
                    </a:lnTo>
                    <a:lnTo>
                      <a:pt x="747" y="70"/>
                    </a:lnTo>
                    <a:lnTo>
                      <a:pt x="757" y="75"/>
                    </a:lnTo>
                    <a:lnTo>
                      <a:pt x="767" y="84"/>
                    </a:lnTo>
                    <a:lnTo>
                      <a:pt x="777" y="86"/>
                    </a:lnTo>
                    <a:lnTo>
                      <a:pt x="783" y="90"/>
                    </a:lnTo>
                    <a:lnTo>
                      <a:pt x="786" y="95"/>
                    </a:lnTo>
                    <a:lnTo>
                      <a:pt x="793" y="100"/>
                    </a:lnTo>
                    <a:lnTo>
                      <a:pt x="795" y="86"/>
                    </a:lnTo>
                    <a:lnTo>
                      <a:pt x="790" y="79"/>
                    </a:lnTo>
                    <a:lnTo>
                      <a:pt x="792" y="73"/>
                    </a:lnTo>
                    <a:lnTo>
                      <a:pt x="783" y="72"/>
                    </a:lnTo>
                    <a:lnTo>
                      <a:pt x="783" y="69"/>
                    </a:lnTo>
                    <a:lnTo>
                      <a:pt x="780" y="65"/>
                    </a:lnTo>
                    <a:lnTo>
                      <a:pt x="777" y="56"/>
                    </a:lnTo>
                    <a:lnTo>
                      <a:pt x="780" y="54"/>
                    </a:lnTo>
                    <a:lnTo>
                      <a:pt x="780" y="31"/>
                    </a:lnTo>
                    <a:lnTo>
                      <a:pt x="782" y="30"/>
                    </a:lnTo>
                    <a:lnTo>
                      <a:pt x="779" y="22"/>
                    </a:lnTo>
                    <a:lnTo>
                      <a:pt x="782" y="18"/>
                    </a:lnTo>
                    <a:lnTo>
                      <a:pt x="785" y="20"/>
                    </a:lnTo>
                    <a:lnTo>
                      <a:pt x="790" y="16"/>
                    </a:lnTo>
                    <a:lnTo>
                      <a:pt x="792" y="19"/>
                    </a:lnTo>
                    <a:lnTo>
                      <a:pt x="795" y="16"/>
                    </a:lnTo>
                    <a:lnTo>
                      <a:pt x="800" y="16"/>
                    </a:lnTo>
                    <a:lnTo>
                      <a:pt x="802" y="12"/>
                    </a:lnTo>
                    <a:lnTo>
                      <a:pt x="806" y="11"/>
                    </a:lnTo>
                    <a:lnTo>
                      <a:pt x="809" y="5"/>
                    </a:lnTo>
                    <a:lnTo>
                      <a:pt x="812" y="6"/>
                    </a:lnTo>
                    <a:lnTo>
                      <a:pt x="818" y="4"/>
                    </a:lnTo>
                    <a:lnTo>
                      <a:pt x="825" y="9"/>
                    </a:lnTo>
                    <a:lnTo>
                      <a:pt x="835" y="6"/>
                    </a:lnTo>
                    <a:lnTo>
                      <a:pt x="851" y="0"/>
                    </a:lnTo>
                    <a:lnTo>
                      <a:pt x="868" y="2"/>
                    </a:lnTo>
                    <a:lnTo>
                      <a:pt x="883" y="13"/>
                    </a:lnTo>
                    <a:lnTo>
                      <a:pt x="884" y="20"/>
                    </a:lnTo>
                    <a:lnTo>
                      <a:pt x="883" y="31"/>
                    </a:lnTo>
                    <a:lnTo>
                      <a:pt x="874" y="40"/>
                    </a:lnTo>
                    <a:lnTo>
                      <a:pt x="875" y="45"/>
                    </a:lnTo>
                    <a:lnTo>
                      <a:pt x="878" y="45"/>
                    </a:lnTo>
                    <a:lnTo>
                      <a:pt x="877" y="55"/>
                    </a:lnTo>
                    <a:lnTo>
                      <a:pt x="888" y="73"/>
                    </a:lnTo>
                    <a:lnTo>
                      <a:pt x="891" y="70"/>
                    </a:lnTo>
                    <a:lnTo>
                      <a:pt x="894" y="75"/>
                    </a:lnTo>
                    <a:lnTo>
                      <a:pt x="893" y="80"/>
                    </a:lnTo>
                    <a:lnTo>
                      <a:pt x="907" y="86"/>
                    </a:lnTo>
                    <a:lnTo>
                      <a:pt x="904" y="98"/>
                    </a:lnTo>
                    <a:lnTo>
                      <a:pt x="899" y="98"/>
                    </a:lnTo>
                    <a:lnTo>
                      <a:pt x="896" y="105"/>
                    </a:lnTo>
                    <a:lnTo>
                      <a:pt x="899" y="111"/>
                    </a:lnTo>
                    <a:lnTo>
                      <a:pt x="904" y="112"/>
                    </a:lnTo>
                    <a:lnTo>
                      <a:pt x="927" y="143"/>
                    </a:lnTo>
                    <a:lnTo>
                      <a:pt x="933" y="141"/>
                    </a:lnTo>
                    <a:lnTo>
                      <a:pt x="936" y="154"/>
                    </a:lnTo>
                    <a:lnTo>
                      <a:pt x="939" y="155"/>
                    </a:lnTo>
                    <a:lnTo>
                      <a:pt x="937" y="161"/>
                    </a:lnTo>
                    <a:lnTo>
                      <a:pt x="940" y="166"/>
                    </a:lnTo>
                    <a:lnTo>
                      <a:pt x="937" y="169"/>
                    </a:lnTo>
                    <a:lnTo>
                      <a:pt x="891" y="155"/>
                    </a:lnTo>
                    <a:lnTo>
                      <a:pt x="874" y="172"/>
                    </a:lnTo>
                    <a:lnTo>
                      <a:pt x="877" y="230"/>
                    </a:lnTo>
                    <a:lnTo>
                      <a:pt x="806" y="229"/>
                    </a:lnTo>
                    <a:lnTo>
                      <a:pt x="806" y="247"/>
                    </a:lnTo>
                    <a:lnTo>
                      <a:pt x="712" y="308"/>
                    </a:lnTo>
                    <a:lnTo>
                      <a:pt x="679" y="302"/>
                    </a:lnTo>
                    <a:lnTo>
                      <a:pt x="666" y="323"/>
                    </a:lnTo>
                    <a:lnTo>
                      <a:pt x="669" y="361"/>
                    </a:lnTo>
                    <a:lnTo>
                      <a:pt x="697" y="373"/>
                    </a:lnTo>
                    <a:lnTo>
                      <a:pt x="692" y="462"/>
                    </a:lnTo>
                    <a:lnTo>
                      <a:pt x="663" y="462"/>
                    </a:lnTo>
                    <a:lnTo>
                      <a:pt x="594" y="491"/>
                    </a:lnTo>
                    <a:lnTo>
                      <a:pt x="593" y="534"/>
                    </a:lnTo>
                    <a:lnTo>
                      <a:pt x="596" y="523"/>
                    </a:lnTo>
                    <a:lnTo>
                      <a:pt x="612" y="548"/>
                    </a:lnTo>
                    <a:lnTo>
                      <a:pt x="588" y="548"/>
                    </a:lnTo>
                    <a:lnTo>
                      <a:pt x="584" y="641"/>
                    </a:lnTo>
                    <a:lnTo>
                      <a:pt x="567" y="637"/>
                    </a:lnTo>
                    <a:lnTo>
                      <a:pt x="541" y="656"/>
                    </a:lnTo>
                    <a:lnTo>
                      <a:pt x="466" y="608"/>
                    </a:lnTo>
                    <a:lnTo>
                      <a:pt x="461" y="631"/>
                    </a:lnTo>
                    <a:lnTo>
                      <a:pt x="434" y="640"/>
                    </a:lnTo>
                    <a:lnTo>
                      <a:pt x="408" y="608"/>
                    </a:lnTo>
                    <a:lnTo>
                      <a:pt x="394" y="609"/>
                    </a:lnTo>
                    <a:lnTo>
                      <a:pt x="394" y="586"/>
                    </a:lnTo>
                    <a:lnTo>
                      <a:pt x="362" y="543"/>
                    </a:lnTo>
                    <a:lnTo>
                      <a:pt x="307" y="624"/>
                    </a:lnTo>
                    <a:lnTo>
                      <a:pt x="260" y="624"/>
                    </a:lnTo>
                    <a:lnTo>
                      <a:pt x="247" y="636"/>
                    </a:lnTo>
                    <a:lnTo>
                      <a:pt x="186" y="622"/>
                    </a:lnTo>
                    <a:lnTo>
                      <a:pt x="186" y="636"/>
                    </a:lnTo>
                    <a:lnTo>
                      <a:pt x="147" y="655"/>
                    </a:lnTo>
                    <a:lnTo>
                      <a:pt x="112" y="636"/>
                    </a:lnTo>
                    <a:lnTo>
                      <a:pt x="94" y="648"/>
                    </a:lnTo>
                    <a:lnTo>
                      <a:pt x="68" y="629"/>
                    </a:lnTo>
                    <a:lnTo>
                      <a:pt x="105" y="584"/>
                    </a:lnTo>
                    <a:lnTo>
                      <a:pt x="115" y="590"/>
                    </a:lnTo>
                    <a:lnTo>
                      <a:pt x="133" y="594"/>
                    </a:lnTo>
                    <a:lnTo>
                      <a:pt x="143" y="590"/>
                    </a:lnTo>
                    <a:lnTo>
                      <a:pt x="157" y="576"/>
                    </a:lnTo>
                    <a:lnTo>
                      <a:pt x="160" y="555"/>
                    </a:lnTo>
                    <a:lnTo>
                      <a:pt x="141" y="522"/>
                    </a:lnTo>
                    <a:lnTo>
                      <a:pt x="114" y="516"/>
                    </a:lnTo>
                    <a:lnTo>
                      <a:pt x="101" y="502"/>
                    </a:lnTo>
                    <a:lnTo>
                      <a:pt x="73" y="484"/>
                    </a:lnTo>
                    <a:lnTo>
                      <a:pt x="59" y="466"/>
                    </a:lnTo>
                    <a:lnTo>
                      <a:pt x="65" y="456"/>
                    </a:lnTo>
                    <a:lnTo>
                      <a:pt x="86" y="443"/>
                    </a:lnTo>
                    <a:lnTo>
                      <a:pt x="88" y="434"/>
                    </a:lnTo>
                    <a:lnTo>
                      <a:pt x="69" y="401"/>
                    </a:lnTo>
                    <a:lnTo>
                      <a:pt x="45" y="408"/>
                    </a:lnTo>
                    <a:lnTo>
                      <a:pt x="36" y="393"/>
                    </a:lnTo>
                    <a:lnTo>
                      <a:pt x="63" y="365"/>
                    </a:lnTo>
                    <a:lnTo>
                      <a:pt x="73" y="348"/>
                    </a:lnTo>
                    <a:lnTo>
                      <a:pt x="69" y="327"/>
                    </a:lnTo>
                    <a:lnTo>
                      <a:pt x="53" y="320"/>
                    </a:lnTo>
                    <a:lnTo>
                      <a:pt x="50" y="304"/>
                    </a:lnTo>
                    <a:lnTo>
                      <a:pt x="35" y="298"/>
                    </a:lnTo>
                    <a:lnTo>
                      <a:pt x="7" y="299"/>
                    </a:lnTo>
                    <a:lnTo>
                      <a:pt x="1" y="293"/>
                    </a:lnTo>
                    <a:lnTo>
                      <a:pt x="0" y="279"/>
                    </a:lnTo>
                    <a:lnTo>
                      <a:pt x="37" y="255"/>
                    </a:lnTo>
                    <a:lnTo>
                      <a:pt x="45" y="234"/>
                    </a:lnTo>
                    <a:lnTo>
                      <a:pt x="63" y="218"/>
                    </a:lnTo>
                    <a:lnTo>
                      <a:pt x="79" y="208"/>
                    </a:lnTo>
                    <a:lnTo>
                      <a:pt x="92" y="188"/>
                    </a:lnTo>
                    <a:lnTo>
                      <a:pt x="89" y="168"/>
                    </a:lnTo>
                    <a:lnTo>
                      <a:pt x="84" y="155"/>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36" name="Freeform 472"/>
              <p:cNvSpPr>
                <a:spLocks/>
              </p:cNvSpPr>
              <p:nvPr/>
            </p:nvSpPr>
            <p:spPr bwMode="auto">
              <a:xfrm>
                <a:off x="4413" y="2431"/>
                <a:ext cx="448" cy="660"/>
              </a:xfrm>
              <a:custGeom>
                <a:avLst/>
                <a:gdLst>
                  <a:gd name="T0" fmla="*/ 0 w 1344"/>
                  <a:gd name="T1" fmla="*/ 0 h 1980"/>
                  <a:gd name="T2" fmla="*/ 0 w 1344"/>
                  <a:gd name="T3" fmla="*/ 0 h 1980"/>
                  <a:gd name="T4" fmla="*/ 0 w 1344"/>
                  <a:gd name="T5" fmla="*/ 0 h 1980"/>
                  <a:gd name="T6" fmla="*/ 0 w 1344"/>
                  <a:gd name="T7" fmla="*/ 0 h 1980"/>
                  <a:gd name="T8" fmla="*/ 0 w 1344"/>
                  <a:gd name="T9" fmla="*/ 0 h 1980"/>
                  <a:gd name="T10" fmla="*/ 0 w 1344"/>
                  <a:gd name="T11" fmla="*/ 0 h 1980"/>
                  <a:gd name="T12" fmla="*/ 0 w 1344"/>
                  <a:gd name="T13" fmla="*/ 0 h 1980"/>
                  <a:gd name="T14" fmla="*/ 0 w 1344"/>
                  <a:gd name="T15" fmla="*/ 0 h 1980"/>
                  <a:gd name="T16" fmla="*/ 0 w 1344"/>
                  <a:gd name="T17" fmla="*/ 0 h 1980"/>
                  <a:gd name="T18" fmla="*/ 0 w 1344"/>
                  <a:gd name="T19" fmla="*/ 0 h 1980"/>
                  <a:gd name="T20" fmla="*/ 0 w 1344"/>
                  <a:gd name="T21" fmla="*/ 0 h 1980"/>
                  <a:gd name="T22" fmla="*/ 0 w 1344"/>
                  <a:gd name="T23" fmla="*/ 0 h 1980"/>
                  <a:gd name="T24" fmla="*/ 0 w 1344"/>
                  <a:gd name="T25" fmla="*/ 0 h 1980"/>
                  <a:gd name="T26" fmla="*/ 0 w 1344"/>
                  <a:gd name="T27" fmla="*/ 0 h 1980"/>
                  <a:gd name="T28" fmla="*/ 0 w 1344"/>
                  <a:gd name="T29" fmla="*/ 0 h 1980"/>
                  <a:gd name="T30" fmla="*/ 0 w 1344"/>
                  <a:gd name="T31" fmla="*/ 0 h 1980"/>
                  <a:gd name="T32" fmla="*/ 0 w 1344"/>
                  <a:gd name="T33" fmla="*/ 0 h 1980"/>
                  <a:gd name="T34" fmla="*/ 0 w 1344"/>
                  <a:gd name="T35" fmla="*/ 0 h 1980"/>
                  <a:gd name="T36" fmla="*/ 0 w 1344"/>
                  <a:gd name="T37" fmla="*/ 0 h 1980"/>
                  <a:gd name="T38" fmla="*/ 0 w 1344"/>
                  <a:gd name="T39" fmla="*/ 0 h 1980"/>
                  <a:gd name="T40" fmla="*/ 0 w 1344"/>
                  <a:gd name="T41" fmla="*/ 0 h 1980"/>
                  <a:gd name="T42" fmla="*/ 0 w 1344"/>
                  <a:gd name="T43" fmla="*/ 0 h 1980"/>
                  <a:gd name="T44" fmla="*/ 0 w 1344"/>
                  <a:gd name="T45" fmla="*/ 0 h 1980"/>
                  <a:gd name="T46" fmla="*/ 0 w 1344"/>
                  <a:gd name="T47" fmla="*/ 0 h 1980"/>
                  <a:gd name="T48" fmla="*/ 0 w 1344"/>
                  <a:gd name="T49" fmla="*/ 0 h 1980"/>
                  <a:gd name="T50" fmla="*/ 0 w 1344"/>
                  <a:gd name="T51" fmla="*/ 0 h 1980"/>
                  <a:gd name="T52" fmla="*/ 0 w 1344"/>
                  <a:gd name="T53" fmla="*/ 0 h 1980"/>
                  <a:gd name="T54" fmla="*/ 0 w 1344"/>
                  <a:gd name="T55" fmla="*/ 0 h 1980"/>
                  <a:gd name="T56" fmla="*/ 0 w 1344"/>
                  <a:gd name="T57" fmla="*/ 0 h 1980"/>
                  <a:gd name="T58" fmla="*/ 0 w 1344"/>
                  <a:gd name="T59" fmla="*/ 0 h 1980"/>
                  <a:gd name="T60" fmla="*/ 0 w 1344"/>
                  <a:gd name="T61" fmla="*/ 0 h 1980"/>
                  <a:gd name="T62" fmla="*/ 0 w 1344"/>
                  <a:gd name="T63" fmla="*/ 0 h 1980"/>
                  <a:gd name="T64" fmla="*/ 0 w 1344"/>
                  <a:gd name="T65" fmla="*/ 0 h 1980"/>
                  <a:gd name="T66" fmla="*/ 0 w 1344"/>
                  <a:gd name="T67" fmla="*/ 0 h 1980"/>
                  <a:gd name="T68" fmla="*/ 0 w 1344"/>
                  <a:gd name="T69" fmla="*/ 0 h 1980"/>
                  <a:gd name="T70" fmla="*/ 0 w 1344"/>
                  <a:gd name="T71" fmla="*/ 0 h 1980"/>
                  <a:gd name="T72" fmla="*/ 0 w 1344"/>
                  <a:gd name="T73" fmla="*/ 0 h 1980"/>
                  <a:gd name="T74" fmla="*/ 0 w 1344"/>
                  <a:gd name="T75" fmla="*/ 0 h 1980"/>
                  <a:gd name="T76" fmla="*/ 0 w 1344"/>
                  <a:gd name="T77" fmla="*/ 0 h 1980"/>
                  <a:gd name="T78" fmla="*/ 0 w 1344"/>
                  <a:gd name="T79" fmla="*/ 0 h 1980"/>
                  <a:gd name="T80" fmla="*/ 0 w 1344"/>
                  <a:gd name="T81" fmla="*/ 0 h 1980"/>
                  <a:gd name="T82" fmla="*/ 0 w 1344"/>
                  <a:gd name="T83" fmla="*/ 0 h 1980"/>
                  <a:gd name="T84" fmla="*/ 0 w 1344"/>
                  <a:gd name="T85" fmla="*/ 0 h 1980"/>
                  <a:gd name="T86" fmla="*/ 0 w 1344"/>
                  <a:gd name="T87" fmla="*/ 0 h 1980"/>
                  <a:gd name="T88" fmla="*/ 0 w 1344"/>
                  <a:gd name="T89" fmla="*/ 0 h 1980"/>
                  <a:gd name="T90" fmla="*/ 0 w 1344"/>
                  <a:gd name="T91" fmla="*/ 0 h 1980"/>
                  <a:gd name="T92" fmla="*/ 0 w 1344"/>
                  <a:gd name="T93" fmla="*/ 0 h 1980"/>
                  <a:gd name="T94" fmla="*/ 0 w 1344"/>
                  <a:gd name="T95" fmla="*/ 0 h 1980"/>
                  <a:gd name="T96" fmla="*/ 0 w 1344"/>
                  <a:gd name="T97" fmla="*/ 0 h 1980"/>
                  <a:gd name="T98" fmla="*/ 0 w 1344"/>
                  <a:gd name="T99" fmla="*/ 0 h 1980"/>
                  <a:gd name="T100" fmla="*/ 0 w 1344"/>
                  <a:gd name="T101" fmla="*/ 0 h 1980"/>
                  <a:gd name="T102" fmla="*/ 0 w 1344"/>
                  <a:gd name="T103" fmla="*/ 0 h 1980"/>
                  <a:gd name="T104" fmla="*/ 0 w 1344"/>
                  <a:gd name="T105" fmla="*/ 0 h 1980"/>
                  <a:gd name="T106" fmla="*/ 0 w 1344"/>
                  <a:gd name="T107" fmla="*/ 0 h 1980"/>
                  <a:gd name="T108" fmla="*/ 0 w 1344"/>
                  <a:gd name="T109" fmla="*/ 0 h 1980"/>
                  <a:gd name="T110" fmla="*/ 0 w 1344"/>
                  <a:gd name="T111" fmla="*/ 0 h 1980"/>
                  <a:gd name="T112" fmla="*/ 0 w 1344"/>
                  <a:gd name="T113" fmla="*/ 0 h 1980"/>
                  <a:gd name="T114" fmla="*/ 0 w 1344"/>
                  <a:gd name="T115" fmla="*/ 0 h 1980"/>
                  <a:gd name="T116" fmla="*/ 0 w 1344"/>
                  <a:gd name="T117" fmla="*/ 0 h 1980"/>
                  <a:gd name="T118" fmla="*/ 0 w 1344"/>
                  <a:gd name="T119" fmla="*/ 0 h 19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44"/>
                  <a:gd name="T181" fmla="*/ 0 h 1980"/>
                  <a:gd name="T182" fmla="*/ 1344 w 1344"/>
                  <a:gd name="T183" fmla="*/ 1980 h 19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44" h="1980">
                    <a:moveTo>
                      <a:pt x="0" y="1665"/>
                    </a:moveTo>
                    <a:lnTo>
                      <a:pt x="14" y="1684"/>
                    </a:lnTo>
                    <a:lnTo>
                      <a:pt x="17" y="1679"/>
                    </a:lnTo>
                    <a:lnTo>
                      <a:pt x="21" y="1683"/>
                    </a:lnTo>
                    <a:lnTo>
                      <a:pt x="30" y="1682"/>
                    </a:lnTo>
                    <a:lnTo>
                      <a:pt x="43" y="1690"/>
                    </a:lnTo>
                    <a:lnTo>
                      <a:pt x="63" y="1679"/>
                    </a:lnTo>
                    <a:lnTo>
                      <a:pt x="67" y="1669"/>
                    </a:lnTo>
                    <a:lnTo>
                      <a:pt x="57" y="1664"/>
                    </a:lnTo>
                    <a:lnTo>
                      <a:pt x="67" y="1655"/>
                    </a:lnTo>
                    <a:lnTo>
                      <a:pt x="70" y="1655"/>
                    </a:lnTo>
                    <a:lnTo>
                      <a:pt x="70" y="1665"/>
                    </a:lnTo>
                    <a:lnTo>
                      <a:pt x="78" y="1669"/>
                    </a:lnTo>
                    <a:lnTo>
                      <a:pt x="91" y="1666"/>
                    </a:lnTo>
                    <a:lnTo>
                      <a:pt x="91" y="1682"/>
                    </a:lnTo>
                    <a:lnTo>
                      <a:pt x="89" y="1686"/>
                    </a:lnTo>
                    <a:lnTo>
                      <a:pt x="92" y="1694"/>
                    </a:lnTo>
                    <a:lnTo>
                      <a:pt x="91" y="1695"/>
                    </a:lnTo>
                    <a:lnTo>
                      <a:pt x="88" y="1684"/>
                    </a:lnTo>
                    <a:lnTo>
                      <a:pt x="82" y="1676"/>
                    </a:lnTo>
                    <a:lnTo>
                      <a:pt x="69" y="1670"/>
                    </a:lnTo>
                    <a:lnTo>
                      <a:pt x="66" y="1679"/>
                    </a:lnTo>
                    <a:lnTo>
                      <a:pt x="69" y="1684"/>
                    </a:lnTo>
                    <a:lnTo>
                      <a:pt x="67" y="1687"/>
                    </a:lnTo>
                    <a:lnTo>
                      <a:pt x="76" y="1700"/>
                    </a:lnTo>
                    <a:lnTo>
                      <a:pt x="73" y="1708"/>
                    </a:lnTo>
                    <a:lnTo>
                      <a:pt x="36" y="1691"/>
                    </a:lnTo>
                    <a:lnTo>
                      <a:pt x="27" y="1694"/>
                    </a:lnTo>
                    <a:lnTo>
                      <a:pt x="26" y="1698"/>
                    </a:lnTo>
                    <a:lnTo>
                      <a:pt x="36" y="1705"/>
                    </a:lnTo>
                    <a:lnTo>
                      <a:pt x="33" y="1709"/>
                    </a:lnTo>
                    <a:lnTo>
                      <a:pt x="42" y="1719"/>
                    </a:lnTo>
                    <a:lnTo>
                      <a:pt x="50" y="1723"/>
                    </a:lnTo>
                    <a:lnTo>
                      <a:pt x="52" y="1720"/>
                    </a:lnTo>
                    <a:lnTo>
                      <a:pt x="56" y="1722"/>
                    </a:lnTo>
                    <a:lnTo>
                      <a:pt x="59" y="1712"/>
                    </a:lnTo>
                    <a:lnTo>
                      <a:pt x="67" y="1712"/>
                    </a:lnTo>
                    <a:lnTo>
                      <a:pt x="73" y="1725"/>
                    </a:lnTo>
                    <a:lnTo>
                      <a:pt x="67" y="1726"/>
                    </a:lnTo>
                    <a:lnTo>
                      <a:pt x="69" y="1730"/>
                    </a:lnTo>
                    <a:lnTo>
                      <a:pt x="72" y="1730"/>
                    </a:lnTo>
                    <a:lnTo>
                      <a:pt x="76" y="1737"/>
                    </a:lnTo>
                    <a:lnTo>
                      <a:pt x="73" y="1739"/>
                    </a:lnTo>
                    <a:lnTo>
                      <a:pt x="93" y="1766"/>
                    </a:lnTo>
                    <a:lnTo>
                      <a:pt x="98" y="1764"/>
                    </a:lnTo>
                    <a:lnTo>
                      <a:pt x="96" y="1761"/>
                    </a:lnTo>
                    <a:lnTo>
                      <a:pt x="101" y="1764"/>
                    </a:lnTo>
                    <a:lnTo>
                      <a:pt x="102" y="1764"/>
                    </a:lnTo>
                    <a:lnTo>
                      <a:pt x="102" y="1761"/>
                    </a:lnTo>
                    <a:lnTo>
                      <a:pt x="104" y="1759"/>
                    </a:lnTo>
                    <a:lnTo>
                      <a:pt x="106" y="1759"/>
                    </a:lnTo>
                    <a:lnTo>
                      <a:pt x="109" y="1764"/>
                    </a:lnTo>
                    <a:lnTo>
                      <a:pt x="117" y="1761"/>
                    </a:lnTo>
                    <a:lnTo>
                      <a:pt x="128" y="1768"/>
                    </a:lnTo>
                    <a:lnTo>
                      <a:pt x="130" y="1782"/>
                    </a:lnTo>
                    <a:lnTo>
                      <a:pt x="132" y="1789"/>
                    </a:lnTo>
                    <a:lnTo>
                      <a:pt x="151" y="1804"/>
                    </a:lnTo>
                    <a:lnTo>
                      <a:pt x="151" y="1811"/>
                    </a:lnTo>
                    <a:lnTo>
                      <a:pt x="160" y="1818"/>
                    </a:lnTo>
                    <a:lnTo>
                      <a:pt x="163" y="1816"/>
                    </a:lnTo>
                    <a:lnTo>
                      <a:pt x="166" y="1826"/>
                    </a:lnTo>
                    <a:lnTo>
                      <a:pt x="170" y="1823"/>
                    </a:lnTo>
                    <a:lnTo>
                      <a:pt x="180" y="1826"/>
                    </a:lnTo>
                    <a:lnTo>
                      <a:pt x="181" y="1833"/>
                    </a:lnTo>
                    <a:lnTo>
                      <a:pt x="187" y="1837"/>
                    </a:lnTo>
                    <a:lnTo>
                      <a:pt x="190" y="1845"/>
                    </a:lnTo>
                    <a:lnTo>
                      <a:pt x="184" y="1848"/>
                    </a:lnTo>
                    <a:lnTo>
                      <a:pt x="205" y="1868"/>
                    </a:lnTo>
                    <a:lnTo>
                      <a:pt x="205" y="1872"/>
                    </a:lnTo>
                    <a:lnTo>
                      <a:pt x="207" y="1876"/>
                    </a:lnTo>
                    <a:lnTo>
                      <a:pt x="205" y="1879"/>
                    </a:lnTo>
                    <a:lnTo>
                      <a:pt x="207" y="1882"/>
                    </a:lnTo>
                    <a:lnTo>
                      <a:pt x="205" y="1890"/>
                    </a:lnTo>
                    <a:lnTo>
                      <a:pt x="207" y="1893"/>
                    </a:lnTo>
                    <a:lnTo>
                      <a:pt x="203" y="1898"/>
                    </a:lnTo>
                    <a:lnTo>
                      <a:pt x="210" y="1908"/>
                    </a:lnTo>
                    <a:lnTo>
                      <a:pt x="206" y="1908"/>
                    </a:lnTo>
                    <a:lnTo>
                      <a:pt x="232" y="1927"/>
                    </a:lnTo>
                    <a:lnTo>
                      <a:pt x="252" y="1934"/>
                    </a:lnTo>
                    <a:lnTo>
                      <a:pt x="264" y="1945"/>
                    </a:lnTo>
                    <a:lnTo>
                      <a:pt x="271" y="1954"/>
                    </a:lnTo>
                    <a:lnTo>
                      <a:pt x="275" y="1939"/>
                    </a:lnTo>
                    <a:lnTo>
                      <a:pt x="264" y="1926"/>
                    </a:lnTo>
                    <a:lnTo>
                      <a:pt x="267" y="1907"/>
                    </a:lnTo>
                    <a:lnTo>
                      <a:pt x="275" y="1902"/>
                    </a:lnTo>
                    <a:lnTo>
                      <a:pt x="281" y="1837"/>
                    </a:lnTo>
                    <a:lnTo>
                      <a:pt x="246" y="1804"/>
                    </a:lnTo>
                    <a:lnTo>
                      <a:pt x="285" y="1743"/>
                    </a:lnTo>
                    <a:lnTo>
                      <a:pt x="293" y="1712"/>
                    </a:lnTo>
                    <a:lnTo>
                      <a:pt x="346" y="1637"/>
                    </a:lnTo>
                    <a:lnTo>
                      <a:pt x="357" y="1602"/>
                    </a:lnTo>
                    <a:lnTo>
                      <a:pt x="376" y="1587"/>
                    </a:lnTo>
                    <a:lnTo>
                      <a:pt x="396" y="1666"/>
                    </a:lnTo>
                    <a:lnTo>
                      <a:pt x="409" y="1673"/>
                    </a:lnTo>
                    <a:lnTo>
                      <a:pt x="421" y="1662"/>
                    </a:lnTo>
                    <a:lnTo>
                      <a:pt x="427" y="1665"/>
                    </a:lnTo>
                    <a:lnTo>
                      <a:pt x="440" y="1650"/>
                    </a:lnTo>
                    <a:lnTo>
                      <a:pt x="458" y="1654"/>
                    </a:lnTo>
                    <a:lnTo>
                      <a:pt x="476" y="1632"/>
                    </a:lnTo>
                    <a:lnTo>
                      <a:pt x="506" y="1654"/>
                    </a:lnTo>
                    <a:lnTo>
                      <a:pt x="536" y="1740"/>
                    </a:lnTo>
                    <a:lnTo>
                      <a:pt x="558" y="1737"/>
                    </a:lnTo>
                    <a:lnTo>
                      <a:pt x="594" y="1764"/>
                    </a:lnTo>
                    <a:lnTo>
                      <a:pt x="613" y="1791"/>
                    </a:lnTo>
                    <a:lnTo>
                      <a:pt x="644" y="1897"/>
                    </a:lnTo>
                    <a:lnTo>
                      <a:pt x="624" y="1943"/>
                    </a:lnTo>
                    <a:lnTo>
                      <a:pt x="627" y="1979"/>
                    </a:lnTo>
                    <a:lnTo>
                      <a:pt x="620" y="1980"/>
                    </a:lnTo>
                    <a:lnTo>
                      <a:pt x="637" y="1980"/>
                    </a:lnTo>
                    <a:lnTo>
                      <a:pt x="678" y="1925"/>
                    </a:lnTo>
                    <a:lnTo>
                      <a:pt x="675" y="1875"/>
                    </a:lnTo>
                    <a:lnTo>
                      <a:pt x="786" y="1801"/>
                    </a:lnTo>
                    <a:lnTo>
                      <a:pt x="813" y="1836"/>
                    </a:lnTo>
                    <a:lnTo>
                      <a:pt x="833" y="1832"/>
                    </a:lnTo>
                    <a:lnTo>
                      <a:pt x="877" y="1751"/>
                    </a:lnTo>
                    <a:lnTo>
                      <a:pt x="965" y="1769"/>
                    </a:lnTo>
                    <a:lnTo>
                      <a:pt x="1005" y="1734"/>
                    </a:lnTo>
                    <a:lnTo>
                      <a:pt x="1015" y="1748"/>
                    </a:lnTo>
                    <a:lnTo>
                      <a:pt x="1162" y="1747"/>
                    </a:lnTo>
                    <a:lnTo>
                      <a:pt x="1158" y="1739"/>
                    </a:lnTo>
                    <a:lnTo>
                      <a:pt x="1185" y="1733"/>
                    </a:lnTo>
                    <a:lnTo>
                      <a:pt x="1197" y="1551"/>
                    </a:lnTo>
                    <a:lnTo>
                      <a:pt x="1180" y="1511"/>
                    </a:lnTo>
                    <a:lnTo>
                      <a:pt x="1224" y="1480"/>
                    </a:lnTo>
                    <a:lnTo>
                      <a:pt x="1249" y="1491"/>
                    </a:lnTo>
                    <a:lnTo>
                      <a:pt x="1270" y="1480"/>
                    </a:lnTo>
                    <a:lnTo>
                      <a:pt x="1283" y="1440"/>
                    </a:lnTo>
                    <a:lnTo>
                      <a:pt x="1334" y="1393"/>
                    </a:lnTo>
                    <a:lnTo>
                      <a:pt x="1344" y="1346"/>
                    </a:lnTo>
                    <a:lnTo>
                      <a:pt x="1314" y="1330"/>
                    </a:lnTo>
                    <a:lnTo>
                      <a:pt x="1273" y="1262"/>
                    </a:lnTo>
                    <a:lnTo>
                      <a:pt x="1249" y="1255"/>
                    </a:lnTo>
                    <a:lnTo>
                      <a:pt x="1245" y="1243"/>
                    </a:lnTo>
                    <a:lnTo>
                      <a:pt x="1208" y="1223"/>
                    </a:lnTo>
                    <a:lnTo>
                      <a:pt x="1194" y="1141"/>
                    </a:lnTo>
                    <a:lnTo>
                      <a:pt x="1172" y="1122"/>
                    </a:lnTo>
                    <a:lnTo>
                      <a:pt x="1157" y="1072"/>
                    </a:lnTo>
                    <a:lnTo>
                      <a:pt x="1172" y="982"/>
                    </a:lnTo>
                    <a:lnTo>
                      <a:pt x="1204" y="973"/>
                    </a:lnTo>
                    <a:lnTo>
                      <a:pt x="1207" y="961"/>
                    </a:lnTo>
                    <a:lnTo>
                      <a:pt x="1232" y="954"/>
                    </a:lnTo>
                    <a:lnTo>
                      <a:pt x="1236" y="900"/>
                    </a:lnTo>
                    <a:lnTo>
                      <a:pt x="1249" y="889"/>
                    </a:lnTo>
                    <a:lnTo>
                      <a:pt x="1249" y="858"/>
                    </a:lnTo>
                    <a:lnTo>
                      <a:pt x="1221" y="851"/>
                    </a:lnTo>
                    <a:lnTo>
                      <a:pt x="1200" y="825"/>
                    </a:lnTo>
                    <a:lnTo>
                      <a:pt x="1184" y="775"/>
                    </a:lnTo>
                    <a:lnTo>
                      <a:pt x="1208" y="768"/>
                    </a:lnTo>
                    <a:lnTo>
                      <a:pt x="1216" y="743"/>
                    </a:lnTo>
                    <a:lnTo>
                      <a:pt x="1237" y="737"/>
                    </a:lnTo>
                    <a:lnTo>
                      <a:pt x="1266" y="748"/>
                    </a:lnTo>
                    <a:lnTo>
                      <a:pt x="1272" y="732"/>
                    </a:lnTo>
                    <a:lnTo>
                      <a:pt x="1256" y="711"/>
                    </a:lnTo>
                    <a:lnTo>
                      <a:pt x="1229" y="705"/>
                    </a:lnTo>
                    <a:lnTo>
                      <a:pt x="1177" y="662"/>
                    </a:lnTo>
                    <a:lnTo>
                      <a:pt x="1126" y="701"/>
                    </a:lnTo>
                    <a:lnTo>
                      <a:pt x="1097" y="771"/>
                    </a:lnTo>
                    <a:lnTo>
                      <a:pt x="1070" y="761"/>
                    </a:lnTo>
                    <a:lnTo>
                      <a:pt x="1045" y="701"/>
                    </a:lnTo>
                    <a:lnTo>
                      <a:pt x="936" y="683"/>
                    </a:lnTo>
                    <a:lnTo>
                      <a:pt x="932" y="651"/>
                    </a:lnTo>
                    <a:lnTo>
                      <a:pt x="917" y="639"/>
                    </a:lnTo>
                    <a:lnTo>
                      <a:pt x="872" y="633"/>
                    </a:lnTo>
                    <a:lnTo>
                      <a:pt x="861" y="598"/>
                    </a:lnTo>
                    <a:lnTo>
                      <a:pt x="917" y="584"/>
                    </a:lnTo>
                    <a:lnTo>
                      <a:pt x="917" y="568"/>
                    </a:lnTo>
                    <a:lnTo>
                      <a:pt x="862" y="529"/>
                    </a:lnTo>
                    <a:lnTo>
                      <a:pt x="908" y="473"/>
                    </a:lnTo>
                    <a:lnTo>
                      <a:pt x="877" y="436"/>
                    </a:lnTo>
                    <a:lnTo>
                      <a:pt x="818" y="422"/>
                    </a:lnTo>
                    <a:lnTo>
                      <a:pt x="805" y="391"/>
                    </a:lnTo>
                    <a:lnTo>
                      <a:pt x="789" y="401"/>
                    </a:lnTo>
                    <a:lnTo>
                      <a:pt x="758" y="386"/>
                    </a:lnTo>
                    <a:lnTo>
                      <a:pt x="711" y="325"/>
                    </a:lnTo>
                    <a:lnTo>
                      <a:pt x="691" y="182"/>
                    </a:lnTo>
                    <a:lnTo>
                      <a:pt x="685" y="196"/>
                    </a:lnTo>
                    <a:lnTo>
                      <a:pt x="663" y="193"/>
                    </a:lnTo>
                    <a:lnTo>
                      <a:pt x="633" y="129"/>
                    </a:lnTo>
                    <a:lnTo>
                      <a:pt x="608" y="123"/>
                    </a:lnTo>
                    <a:lnTo>
                      <a:pt x="587" y="96"/>
                    </a:lnTo>
                    <a:lnTo>
                      <a:pt x="562" y="86"/>
                    </a:lnTo>
                    <a:lnTo>
                      <a:pt x="535" y="29"/>
                    </a:lnTo>
                    <a:lnTo>
                      <a:pt x="528" y="26"/>
                    </a:lnTo>
                    <a:lnTo>
                      <a:pt x="516" y="15"/>
                    </a:lnTo>
                    <a:lnTo>
                      <a:pt x="502" y="19"/>
                    </a:lnTo>
                    <a:lnTo>
                      <a:pt x="492" y="14"/>
                    </a:lnTo>
                    <a:lnTo>
                      <a:pt x="489" y="7"/>
                    </a:lnTo>
                    <a:lnTo>
                      <a:pt x="483" y="8"/>
                    </a:lnTo>
                    <a:lnTo>
                      <a:pt x="477" y="18"/>
                    </a:lnTo>
                    <a:lnTo>
                      <a:pt x="468" y="18"/>
                    </a:lnTo>
                    <a:lnTo>
                      <a:pt x="464" y="11"/>
                    </a:lnTo>
                    <a:lnTo>
                      <a:pt x="456" y="7"/>
                    </a:lnTo>
                    <a:lnTo>
                      <a:pt x="441" y="7"/>
                    </a:lnTo>
                    <a:lnTo>
                      <a:pt x="404" y="26"/>
                    </a:lnTo>
                    <a:lnTo>
                      <a:pt x="385" y="16"/>
                    </a:lnTo>
                    <a:lnTo>
                      <a:pt x="369" y="3"/>
                    </a:lnTo>
                    <a:lnTo>
                      <a:pt x="357" y="0"/>
                    </a:lnTo>
                    <a:lnTo>
                      <a:pt x="347" y="8"/>
                    </a:lnTo>
                    <a:lnTo>
                      <a:pt x="330" y="7"/>
                    </a:lnTo>
                    <a:lnTo>
                      <a:pt x="321" y="16"/>
                    </a:lnTo>
                    <a:lnTo>
                      <a:pt x="311" y="22"/>
                    </a:lnTo>
                    <a:lnTo>
                      <a:pt x="316" y="30"/>
                    </a:lnTo>
                    <a:lnTo>
                      <a:pt x="314" y="36"/>
                    </a:lnTo>
                    <a:lnTo>
                      <a:pt x="303" y="40"/>
                    </a:lnTo>
                    <a:lnTo>
                      <a:pt x="298" y="50"/>
                    </a:lnTo>
                    <a:lnTo>
                      <a:pt x="285" y="64"/>
                    </a:lnTo>
                    <a:lnTo>
                      <a:pt x="274" y="69"/>
                    </a:lnTo>
                    <a:lnTo>
                      <a:pt x="271" y="65"/>
                    </a:lnTo>
                    <a:lnTo>
                      <a:pt x="262" y="65"/>
                    </a:lnTo>
                    <a:lnTo>
                      <a:pt x="246" y="79"/>
                    </a:lnTo>
                    <a:lnTo>
                      <a:pt x="251" y="87"/>
                    </a:lnTo>
                    <a:lnTo>
                      <a:pt x="235" y="87"/>
                    </a:lnTo>
                    <a:lnTo>
                      <a:pt x="228" y="85"/>
                    </a:lnTo>
                    <a:lnTo>
                      <a:pt x="213" y="89"/>
                    </a:lnTo>
                    <a:lnTo>
                      <a:pt x="203" y="82"/>
                    </a:lnTo>
                    <a:lnTo>
                      <a:pt x="203" y="73"/>
                    </a:lnTo>
                    <a:lnTo>
                      <a:pt x="196" y="68"/>
                    </a:lnTo>
                    <a:lnTo>
                      <a:pt x="192" y="71"/>
                    </a:lnTo>
                    <a:lnTo>
                      <a:pt x="181" y="89"/>
                    </a:lnTo>
                    <a:lnTo>
                      <a:pt x="184" y="98"/>
                    </a:lnTo>
                    <a:lnTo>
                      <a:pt x="183" y="100"/>
                    </a:lnTo>
                    <a:lnTo>
                      <a:pt x="168" y="101"/>
                    </a:lnTo>
                    <a:lnTo>
                      <a:pt x="160" y="108"/>
                    </a:lnTo>
                    <a:lnTo>
                      <a:pt x="158" y="111"/>
                    </a:lnTo>
                    <a:lnTo>
                      <a:pt x="160" y="116"/>
                    </a:lnTo>
                    <a:lnTo>
                      <a:pt x="157" y="119"/>
                    </a:lnTo>
                    <a:lnTo>
                      <a:pt x="147" y="121"/>
                    </a:lnTo>
                    <a:lnTo>
                      <a:pt x="134" y="116"/>
                    </a:lnTo>
                    <a:lnTo>
                      <a:pt x="119" y="126"/>
                    </a:lnTo>
                    <a:lnTo>
                      <a:pt x="111" y="128"/>
                    </a:lnTo>
                    <a:lnTo>
                      <a:pt x="108" y="125"/>
                    </a:lnTo>
                    <a:lnTo>
                      <a:pt x="105" y="128"/>
                    </a:lnTo>
                    <a:lnTo>
                      <a:pt x="144" y="247"/>
                    </a:lnTo>
                    <a:lnTo>
                      <a:pt x="134" y="286"/>
                    </a:lnTo>
                    <a:lnTo>
                      <a:pt x="154" y="290"/>
                    </a:lnTo>
                    <a:lnTo>
                      <a:pt x="168" y="279"/>
                    </a:lnTo>
                    <a:lnTo>
                      <a:pt x="186" y="307"/>
                    </a:lnTo>
                    <a:lnTo>
                      <a:pt x="164" y="304"/>
                    </a:lnTo>
                    <a:lnTo>
                      <a:pt x="176" y="378"/>
                    </a:lnTo>
                    <a:lnTo>
                      <a:pt x="207" y="414"/>
                    </a:lnTo>
                    <a:lnTo>
                      <a:pt x="238" y="426"/>
                    </a:lnTo>
                    <a:lnTo>
                      <a:pt x="293" y="432"/>
                    </a:lnTo>
                    <a:lnTo>
                      <a:pt x="293" y="450"/>
                    </a:lnTo>
                    <a:lnTo>
                      <a:pt x="284" y="454"/>
                    </a:lnTo>
                    <a:lnTo>
                      <a:pt x="252" y="441"/>
                    </a:lnTo>
                    <a:lnTo>
                      <a:pt x="254" y="453"/>
                    </a:lnTo>
                    <a:lnTo>
                      <a:pt x="225" y="439"/>
                    </a:lnTo>
                    <a:lnTo>
                      <a:pt x="200" y="471"/>
                    </a:lnTo>
                    <a:lnTo>
                      <a:pt x="192" y="466"/>
                    </a:lnTo>
                    <a:lnTo>
                      <a:pt x="183" y="475"/>
                    </a:lnTo>
                    <a:lnTo>
                      <a:pt x="176" y="546"/>
                    </a:lnTo>
                    <a:lnTo>
                      <a:pt x="200" y="546"/>
                    </a:lnTo>
                    <a:lnTo>
                      <a:pt x="209" y="559"/>
                    </a:lnTo>
                    <a:lnTo>
                      <a:pt x="167" y="584"/>
                    </a:lnTo>
                    <a:lnTo>
                      <a:pt x="174" y="600"/>
                    </a:lnTo>
                    <a:lnTo>
                      <a:pt x="222" y="572"/>
                    </a:lnTo>
                    <a:lnTo>
                      <a:pt x="223" y="582"/>
                    </a:lnTo>
                    <a:lnTo>
                      <a:pt x="251" y="578"/>
                    </a:lnTo>
                    <a:lnTo>
                      <a:pt x="272" y="603"/>
                    </a:lnTo>
                    <a:lnTo>
                      <a:pt x="262" y="640"/>
                    </a:lnTo>
                    <a:lnTo>
                      <a:pt x="228" y="728"/>
                    </a:lnTo>
                    <a:lnTo>
                      <a:pt x="220" y="725"/>
                    </a:lnTo>
                    <a:lnTo>
                      <a:pt x="210" y="753"/>
                    </a:lnTo>
                    <a:lnTo>
                      <a:pt x="197" y="761"/>
                    </a:lnTo>
                    <a:lnTo>
                      <a:pt x="205" y="797"/>
                    </a:lnTo>
                    <a:lnTo>
                      <a:pt x="194" y="821"/>
                    </a:lnTo>
                    <a:lnTo>
                      <a:pt x="207" y="857"/>
                    </a:lnTo>
                    <a:lnTo>
                      <a:pt x="256" y="866"/>
                    </a:lnTo>
                    <a:lnTo>
                      <a:pt x="268" y="903"/>
                    </a:lnTo>
                    <a:lnTo>
                      <a:pt x="291" y="926"/>
                    </a:lnTo>
                    <a:lnTo>
                      <a:pt x="303" y="921"/>
                    </a:lnTo>
                    <a:lnTo>
                      <a:pt x="331" y="964"/>
                    </a:lnTo>
                    <a:lnTo>
                      <a:pt x="339" y="955"/>
                    </a:lnTo>
                    <a:lnTo>
                      <a:pt x="344" y="980"/>
                    </a:lnTo>
                    <a:lnTo>
                      <a:pt x="314" y="1009"/>
                    </a:lnTo>
                    <a:lnTo>
                      <a:pt x="293" y="1009"/>
                    </a:lnTo>
                    <a:lnTo>
                      <a:pt x="269" y="989"/>
                    </a:lnTo>
                    <a:lnTo>
                      <a:pt x="229" y="986"/>
                    </a:lnTo>
                    <a:lnTo>
                      <a:pt x="265" y="1068"/>
                    </a:lnTo>
                    <a:lnTo>
                      <a:pt x="318" y="1126"/>
                    </a:lnTo>
                    <a:lnTo>
                      <a:pt x="311" y="1154"/>
                    </a:lnTo>
                    <a:lnTo>
                      <a:pt x="305" y="1152"/>
                    </a:lnTo>
                    <a:lnTo>
                      <a:pt x="313" y="1176"/>
                    </a:lnTo>
                    <a:lnTo>
                      <a:pt x="278" y="1189"/>
                    </a:lnTo>
                    <a:lnTo>
                      <a:pt x="262" y="1159"/>
                    </a:lnTo>
                    <a:lnTo>
                      <a:pt x="230" y="1168"/>
                    </a:lnTo>
                    <a:lnTo>
                      <a:pt x="223" y="1202"/>
                    </a:lnTo>
                    <a:lnTo>
                      <a:pt x="168" y="1207"/>
                    </a:lnTo>
                    <a:lnTo>
                      <a:pt x="163" y="1193"/>
                    </a:lnTo>
                    <a:lnTo>
                      <a:pt x="141" y="1207"/>
                    </a:lnTo>
                    <a:lnTo>
                      <a:pt x="166" y="1232"/>
                    </a:lnTo>
                    <a:lnTo>
                      <a:pt x="189" y="1287"/>
                    </a:lnTo>
                    <a:lnTo>
                      <a:pt x="167" y="1325"/>
                    </a:lnTo>
                    <a:lnTo>
                      <a:pt x="140" y="1271"/>
                    </a:lnTo>
                    <a:lnTo>
                      <a:pt x="102" y="1277"/>
                    </a:lnTo>
                    <a:lnTo>
                      <a:pt x="75" y="1305"/>
                    </a:lnTo>
                    <a:lnTo>
                      <a:pt x="56" y="1358"/>
                    </a:lnTo>
                    <a:lnTo>
                      <a:pt x="65" y="1419"/>
                    </a:lnTo>
                    <a:lnTo>
                      <a:pt x="16" y="1433"/>
                    </a:lnTo>
                    <a:lnTo>
                      <a:pt x="8" y="1540"/>
                    </a:lnTo>
                    <a:lnTo>
                      <a:pt x="31" y="1562"/>
                    </a:lnTo>
                    <a:lnTo>
                      <a:pt x="27" y="1623"/>
                    </a:lnTo>
                    <a:lnTo>
                      <a:pt x="1" y="1632"/>
                    </a:lnTo>
                    <a:lnTo>
                      <a:pt x="0" y="1665"/>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37" name="Freeform 473"/>
              <p:cNvSpPr>
                <a:spLocks/>
              </p:cNvSpPr>
              <p:nvPr/>
            </p:nvSpPr>
            <p:spPr bwMode="auto">
              <a:xfrm>
                <a:off x="3590" y="2199"/>
                <a:ext cx="256" cy="141"/>
              </a:xfrm>
              <a:custGeom>
                <a:avLst/>
                <a:gdLst>
                  <a:gd name="T0" fmla="*/ 0 w 769"/>
                  <a:gd name="T1" fmla="*/ 0 h 425"/>
                  <a:gd name="T2" fmla="*/ 0 w 769"/>
                  <a:gd name="T3" fmla="*/ 0 h 425"/>
                  <a:gd name="T4" fmla="*/ 0 w 769"/>
                  <a:gd name="T5" fmla="*/ 0 h 425"/>
                  <a:gd name="T6" fmla="*/ 0 w 769"/>
                  <a:gd name="T7" fmla="*/ 0 h 425"/>
                  <a:gd name="T8" fmla="*/ 0 w 769"/>
                  <a:gd name="T9" fmla="*/ 0 h 425"/>
                  <a:gd name="T10" fmla="*/ 0 w 769"/>
                  <a:gd name="T11" fmla="*/ 0 h 425"/>
                  <a:gd name="T12" fmla="*/ 0 w 769"/>
                  <a:gd name="T13" fmla="*/ 0 h 425"/>
                  <a:gd name="T14" fmla="*/ 0 w 769"/>
                  <a:gd name="T15" fmla="*/ 0 h 425"/>
                  <a:gd name="T16" fmla="*/ 0 w 769"/>
                  <a:gd name="T17" fmla="*/ 0 h 425"/>
                  <a:gd name="T18" fmla="*/ 0 w 769"/>
                  <a:gd name="T19" fmla="*/ 0 h 425"/>
                  <a:gd name="T20" fmla="*/ 0 w 769"/>
                  <a:gd name="T21" fmla="*/ 0 h 425"/>
                  <a:gd name="T22" fmla="*/ 0 w 769"/>
                  <a:gd name="T23" fmla="*/ 0 h 425"/>
                  <a:gd name="T24" fmla="*/ 0 w 769"/>
                  <a:gd name="T25" fmla="*/ 0 h 425"/>
                  <a:gd name="T26" fmla="*/ 0 w 769"/>
                  <a:gd name="T27" fmla="*/ 0 h 425"/>
                  <a:gd name="T28" fmla="*/ 0 w 769"/>
                  <a:gd name="T29" fmla="*/ 0 h 425"/>
                  <a:gd name="T30" fmla="*/ 0 w 769"/>
                  <a:gd name="T31" fmla="*/ 0 h 425"/>
                  <a:gd name="T32" fmla="*/ 0 w 769"/>
                  <a:gd name="T33" fmla="*/ 0 h 425"/>
                  <a:gd name="T34" fmla="*/ 0 w 769"/>
                  <a:gd name="T35" fmla="*/ 0 h 425"/>
                  <a:gd name="T36" fmla="*/ 0 w 769"/>
                  <a:gd name="T37" fmla="*/ 0 h 425"/>
                  <a:gd name="T38" fmla="*/ 0 w 769"/>
                  <a:gd name="T39" fmla="*/ 0 h 425"/>
                  <a:gd name="T40" fmla="*/ 0 w 769"/>
                  <a:gd name="T41" fmla="*/ 0 h 425"/>
                  <a:gd name="T42" fmla="*/ 0 w 769"/>
                  <a:gd name="T43" fmla="*/ 0 h 425"/>
                  <a:gd name="T44" fmla="*/ 0 w 769"/>
                  <a:gd name="T45" fmla="*/ 0 h 425"/>
                  <a:gd name="T46" fmla="*/ 0 w 769"/>
                  <a:gd name="T47" fmla="*/ 0 h 425"/>
                  <a:gd name="T48" fmla="*/ 0 w 769"/>
                  <a:gd name="T49" fmla="*/ 0 h 425"/>
                  <a:gd name="T50" fmla="*/ 0 w 769"/>
                  <a:gd name="T51" fmla="*/ 0 h 425"/>
                  <a:gd name="T52" fmla="*/ 0 w 769"/>
                  <a:gd name="T53" fmla="*/ 0 h 425"/>
                  <a:gd name="T54" fmla="*/ 0 w 769"/>
                  <a:gd name="T55" fmla="*/ 0 h 425"/>
                  <a:gd name="T56" fmla="*/ 0 w 769"/>
                  <a:gd name="T57" fmla="*/ 0 h 425"/>
                  <a:gd name="T58" fmla="*/ 0 w 769"/>
                  <a:gd name="T59" fmla="*/ 0 h 425"/>
                  <a:gd name="T60" fmla="*/ 0 w 769"/>
                  <a:gd name="T61" fmla="*/ 0 h 425"/>
                  <a:gd name="T62" fmla="*/ 0 w 769"/>
                  <a:gd name="T63" fmla="*/ 0 h 425"/>
                  <a:gd name="T64" fmla="*/ 0 w 769"/>
                  <a:gd name="T65" fmla="*/ 0 h 425"/>
                  <a:gd name="T66" fmla="*/ 0 w 769"/>
                  <a:gd name="T67" fmla="*/ 0 h 425"/>
                  <a:gd name="T68" fmla="*/ 0 w 769"/>
                  <a:gd name="T69" fmla="*/ 0 h 425"/>
                  <a:gd name="T70" fmla="*/ 0 w 769"/>
                  <a:gd name="T71" fmla="*/ 0 h 425"/>
                  <a:gd name="T72" fmla="*/ 0 w 769"/>
                  <a:gd name="T73" fmla="*/ 0 h 425"/>
                  <a:gd name="T74" fmla="*/ 0 w 769"/>
                  <a:gd name="T75" fmla="*/ 0 h 425"/>
                  <a:gd name="T76" fmla="*/ 0 w 769"/>
                  <a:gd name="T77" fmla="*/ 0 h 425"/>
                  <a:gd name="T78" fmla="*/ 0 w 769"/>
                  <a:gd name="T79" fmla="*/ 0 h 425"/>
                  <a:gd name="T80" fmla="*/ 0 w 769"/>
                  <a:gd name="T81" fmla="*/ 0 h 425"/>
                  <a:gd name="T82" fmla="*/ 0 w 769"/>
                  <a:gd name="T83" fmla="*/ 0 h 425"/>
                  <a:gd name="T84" fmla="*/ 0 w 769"/>
                  <a:gd name="T85" fmla="*/ 0 h 425"/>
                  <a:gd name="T86" fmla="*/ 0 w 769"/>
                  <a:gd name="T87" fmla="*/ 0 h 425"/>
                  <a:gd name="T88" fmla="*/ 0 w 769"/>
                  <a:gd name="T89" fmla="*/ 0 h 425"/>
                  <a:gd name="T90" fmla="*/ 0 w 769"/>
                  <a:gd name="T91" fmla="*/ 0 h 425"/>
                  <a:gd name="T92" fmla="*/ 0 w 769"/>
                  <a:gd name="T93" fmla="*/ 0 h 425"/>
                  <a:gd name="T94" fmla="*/ 0 w 769"/>
                  <a:gd name="T95" fmla="*/ 0 h 425"/>
                  <a:gd name="T96" fmla="*/ 0 w 769"/>
                  <a:gd name="T97" fmla="*/ 0 h 425"/>
                  <a:gd name="T98" fmla="*/ 0 w 769"/>
                  <a:gd name="T99" fmla="*/ 0 h 425"/>
                  <a:gd name="T100" fmla="*/ 0 w 769"/>
                  <a:gd name="T101" fmla="*/ 0 h 425"/>
                  <a:gd name="T102" fmla="*/ 0 w 769"/>
                  <a:gd name="T103" fmla="*/ 0 h 425"/>
                  <a:gd name="T104" fmla="*/ 0 w 769"/>
                  <a:gd name="T105" fmla="*/ 0 h 425"/>
                  <a:gd name="T106" fmla="*/ 0 w 769"/>
                  <a:gd name="T107" fmla="*/ 0 h 425"/>
                  <a:gd name="T108" fmla="*/ 0 w 769"/>
                  <a:gd name="T109" fmla="*/ 0 h 425"/>
                  <a:gd name="T110" fmla="*/ 0 w 769"/>
                  <a:gd name="T111" fmla="*/ 0 h 425"/>
                  <a:gd name="T112" fmla="*/ 0 w 769"/>
                  <a:gd name="T113" fmla="*/ 0 h 425"/>
                  <a:gd name="T114" fmla="*/ 0 w 769"/>
                  <a:gd name="T115" fmla="*/ 0 h 425"/>
                  <a:gd name="T116" fmla="*/ 0 w 769"/>
                  <a:gd name="T117" fmla="*/ 0 h 425"/>
                  <a:gd name="T118" fmla="*/ 0 w 769"/>
                  <a:gd name="T119" fmla="*/ 0 h 4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9"/>
                  <a:gd name="T181" fmla="*/ 0 h 425"/>
                  <a:gd name="T182" fmla="*/ 769 w 769"/>
                  <a:gd name="T183" fmla="*/ 425 h 4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9" h="425">
                    <a:moveTo>
                      <a:pt x="0" y="365"/>
                    </a:moveTo>
                    <a:lnTo>
                      <a:pt x="3" y="379"/>
                    </a:lnTo>
                    <a:lnTo>
                      <a:pt x="13" y="389"/>
                    </a:lnTo>
                    <a:lnTo>
                      <a:pt x="14" y="400"/>
                    </a:lnTo>
                    <a:lnTo>
                      <a:pt x="17" y="400"/>
                    </a:lnTo>
                    <a:lnTo>
                      <a:pt x="21" y="396"/>
                    </a:lnTo>
                    <a:lnTo>
                      <a:pt x="24" y="393"/>
                    </a:lnTo>
                    <a:lnTo>
                      <a:pt x="36" y="393"/>
                    </a:lnTo>
                    <a:lnTo>
                      <a:pt x="36" y="390"/>
                    </a:lnTo>
                    <a:lnTo>
                      <a:pt x="36" y="385"/>
                    </a:lnTo>
                    <a:lnTo>
                      <a:pt x="34" y="381"/>
                    </a:lnTo>
                    <a:lnTo>
                      <a:pt x="37" y="376"/>
                    </a:lnTo>
                    <a:lnTo>
                      <a:pt x="37" y="371"/>
                    </a:lnTo>
                    <a:lnTo>
                      <a:pt x="39" y="368"/>
                    </a:lnTo>
                    <a:lnTo>
                      <a:pt x="39" y="364"/>
                    </a:lnTo>
                    <a:lnTo>
                      <a:pt x="40" y="365"/>
                    </a:lnTo>
                    <a:lnTo>
                      <a:pt x="46" y="365"/>
                    </a:lnTo>
                    <a:lnTo>
                      <a:pt x="49" y="365"/>
                    </a:lnTo>
                    <a:lnTo>
                      <a:pt x="55" y="368"/>
                    </a:lnTo>
                    <a:lnTo>
                      <a:pt x="58" y="367"/>
                    </a:lnTo>
                    <a:lnTo>
                      <a:pt x="62" y="367"/>
                    </a:lnTo>
                    <a:lnTo>
                      <a:pt x="62" y="364"/>
                    </a:lnTo>
                    <a:lnTo>
                      <a:pt x="58" y="361"/>
                    </a:lnTo>
                    <a:lnTo>
                      <a:pt x="59" y="356"/>
                    </a:lnTo>
                    <a:lnTo>
                      <a:pt x="63" y="353"/>
                    </a:lnTo>
                    <a:lnTo>
                      <a:pt x="65" y="351"/>
                    </a:lnTo>
                    <a:lnTo>
                      <a:pt x="66" y="346"/>
                    </a:lnTo>
                    <a:lnTo>
                      <a:pt x="71" y="339"/>
                    </a:lnTo>
                    <a:lnTo>
                      <a:pt x="76" y="338"/>
                    </a:lnTo>
                    <a:lnTo>
                      <a:pt x="79" y="335"/>
                    </a:lnTo>
                    <a:lnTo>
                      <a:pt x="82" y="333"/>
                    </a:lnTo>
                    <a:lnTo>
                      <a:pt x="85" y="336"/>
                    </a:lnTo>
                    <a:lnTo>
                      <a:pt x="89" y="339"/>
                    </a:lnTo>
                    <a:lnTo>
                      <a:pt x="94" y="342"/>
                    </a:lnTo>
                    <a:lnTo>
                      <a:pt x="94" y="346"/>
                    </a:lnTo>
                    <a:lnTo>
                      <a:pt x="92" y="351"/>
                    </a:lnTo>
                    <a:lnTo>
                      <a:pt x="95" y="354"/>
                    </a:lnTo>
                    <a:lnTo>
                      <a:pt x="101" y="354"/>
                    </a:lnTo>
                    <a:lnTo>
                      <a:pt x="107" y="357"/>
                    </a:lnTo>
                    <a:lnTo>
                      <a:pt x="111" y="363"/>
                    </a:lnTo>
                    <a:lnTo>
                      <a:pt x="111" y="369"/>
                    </a:lnTo>
                    <a:lnTo>
                      <a:pt x="109" y="372"/>
                    </a:lnTo>
                    <a:lnTo>
                      <a:pt x="108" y="381"/>
                    </a:lnTo>
                    <a:lnTo>
                      <a:pt x="105" y="385"/>
                    </a:lnTo>
                    <a:lnTo>
                      <a:pt x="107" y="390"/>
                    </a:lnTo>
                    <a:lnTo>
                      <a:pt x="107" y="394"/>
                    </a:lnTo>
                    <a:lnTo>
                      <a:pt x="108" y="410"/>
                    </a:lnTo>
                    <a:lnTo>
                      <a:pt x="141" y="404"/>
                    </a:lnTo>
                    <a:lnTo>
                      <a:pt x="156" y="394"/>
                    </a:lnTo>
                    <a:lnTo>
                      <a:pt x="169" y="394"/>
                    </a:lnTo>
                    <a:lnTo>
                      <a:pt x="190" y="413"/>
                    </a:lnTo>
                    <a:lnTo>
                      <a:pt x="223" y="425"/>
                    </a:lnTo>
                    <a:lnTo>
                      <a:pt x="249" y="421"/>
                    </a:lnTo>
                    <a:lnTo>
                      <a:pt x="270" y="425"/>
                    </a:lnTo>
                    <a:lnTo>
                      <a:pt x="290" y="383"/>
                    </a:lnTo>
                    <a:lnTo>
                      <a:pt x="324" y="349"/>
                    </a:lnTo>
                    <a:lnTo>
                      <a:pt x="373" y="347"/>
                    </a:lnTo>
                    <a:lnTo>
                      <a:pt x="391" y="343"/>
                    </a:lnTo>
                    <a:lnTo>
                      <a:pt x="405" y="325"/>
                    </a:lnTo>
                    <a:lnTo>
                      <a:pt x="447" y="343"/>
                    </a:lnTo>
                    <a:lnTo>
                      <a:pt x="479" y="351"/>
                    </a:lnTo>
                    <a:lnTo>
                      <a:pt x="492" y="343"/>
                    </a:lnTo>
                    <a:lnTo>
                      <a:pt x="544" y="300"/>
                    </a:lnTo>
                    <a:lnTo>
                      <a:pt x="575" y="289"/>
                    </a:lnTo>
                    <a:lnTo>
                      <a:pt x="600" y="286"/>
                    </a:lnTo>
                    <a:lnTo>
                      <a:pt x="596" y="269"/>
                    </a:lnTo>
                    <a:lnTo>
                      <a:pt x="591" y="267"/>
                    </a:lnTo>
                    <a:lnTo>
                      <a:pt x="587" y="244"/>
                    </a:lnTo>
                    <a:lnTo>
                      <a:pt x="588" y="235"/>
                    </a:lnTo>
                    <a:lnTo>
                      <a:pt x="596" y="224"/>
                    </a:lnTo>
                    <a:lnTo>
                      <a:pt x="593" y="217"/>
                    </a:lnTo>
                    <a:lnTo>
                      <a:pt x="585" y="211"/>
                    </a:lnTo>
                    <a:lnTo>
                      <a:pt x="596" y="194"/>
                    </a:lnTo>
                    <a:lnTo>
                      <a:pt x="606" y="203"/>
                    </a:lnTo>
                    <a:lnTo>
                      <a:pt x="611" y="196"/>
                    </a:lnTo>
                    <a:lnTo>
                      <a:pt x="622" y="197"/>
                    </a:lnTo>
                    <a:lnTo>
                      <a:pt x="630" y="192"/>
                    </a:lnTo>
                    <a:lnTo>
                      <a:pt x="633" y="196"/>
                    </a:lnTo>
                    <a:lnTo>
                      <a:pt x="637" y="193"/>
                    </a:lnTo>
                    <a:lnTo>
                      <a:pt x="640" y="196"/>
                    </a:lnTo>
                    <a:lnTo>
                      <a:pt x="650" y="182"/>
                    </a:lnTo>
                    <a:lnTo>
                      <a:pt x="662" y="185"/>
                    </a:lnTo>
                    <a:lnTo>
                      <a:pt x="673" y="192"/>
                    </a:lnTo>
                    <a:lnTo>
                      <a:pt x="684" y="190"/>
                    </a:lnTo>
                    <a:lnTo>
                      <a:pt x="692" y="185"/>
                    </a:lnTo>
                    <a:lnTo>
                      <a:pt x="704" y="185"/>
                    </a:lnTo>
                    <a:lnTo>
                      <a:pt x="708" y="181"/>
                    </a:lnTo>
                    <a:lnTo>
                      <a:pt x="710" y="175"/>
                    </a:lnTo>
                    <a:lnTo>
                      <a:pt x="707" y="174"/>
                    </a:lnTo>
                    <a:lnTo>
                      <a:pt x="704" y="167"/>
                    </a:lnTo>
                    <a:lnTo>
                      <a:pt x="705" y="163"/>
                    </a:lnTo>
                    <a:lnTo>
                      <a:pt x="710" y="160"/>
                    </a:lnTo>
                    <a:lnTo>
                      <a:pt x="712" y="154"/>
                    </a:lnTo>
                    <a:lnTo>
                      <a:pt x="728" y="153"/>
                    </a:lnTo>
                    <a:lnTo>
                      <a:pt x="733" y="156"/>
                    </a:lnTo>
                    <a:lnTo>
                      <a:pt x="741" y="146"/>
                    </a:lnTo>
                    <a:lnTo>
                      <a:pt x="746" y="144"/>
                    </a:lnTo>
                    <a:lnTo>
                      <a:pt x="751" y="133"/>
                    </a:lnTo>
                    <a:lnTo>
                      <a:pt x="750" y="122"/>
                    </a:lnTo>
                    <a:lnTo>
                      <a:pt x="761" y="122"/>
                    </a:lnTo>
                    <a:lnTo>
                      <a:pt x="769" y="117"/>
                    </a:lnTo>
                    <a:lnTo>
                      <a:pt x="769" y="113"/>
                    </a:lnTo>
                    <a:lnTo>
                      <a:pt x="757" y="101"/>
                    </a:lnTo>
                    <a:lnTo>
                      <a:pt x="756" y="90"/>
                    </a:lnTo>
                    <a:lnTo>
                      <a:pt x="748" y="85"/>
                    </a:lnTo>
                    <a:lnTo>
                      <a:pt x="760" y="71"/>
                    </a:lnTo>
                    <a:lnTo>
                      <a:pt x="733" y="60"/>
                    </a:lnTo>
                    <a:lnTo>
                      <a:pt x="731" y="51"/>
                    </a:lnTo>
                    <a:lnTo>
                      <a:pt x="722" y="49"/>
                    </a:lnTo>
                    <a:lnTo>
                      <a:pt x="710" y="54"/>
                    </a:lnTo>
                    <a:lnTo>
                      <a:pt x="695" y="35"/>
                    </a:lnTo>
                    <a:lnTo>
                      <a:pt x="691" y="18"/>
                    </a:lnTo>
                    <a:lnTo>
                      <a:pt x="675" y="22"/>
                    </a:lnTo>
                    <a:lnTo>
                      <a:pt x="659" y="18"/>
                    </a:lnTo>
                    <a:lnTo>
                      <a:pt x="636" y="25"/>
                    </a:lnTo>
                    <a:lnTo>
                      <a:pt x="632" y="17"/>
                    </a:lnTo>
                    <a:lnTo>
                      <a:pt x="637" y="0"/>
                    </a:lnTo>
                    <a:lnTo>
                      <a:pt x="614" y="15"/>
                    </a:lnTo>
                    <a:lnTo>
                      <a:pt x="620" y="42"/>
                    </a:lnTo>
                    <a:lnTo>
                      <a:pt x="619" y="60"/>
                    </a:lnTo>
                    <a:lnTo>
                      <a:pt x="580" y="51"/>
                    </a:lnTo>
                    <a:lnTo>
                      <a:pt x="558" y="51"/>
                    </a:lnTo>
                    <a:lnTo>
                      <a:pt x="523" y="56"/>
                    </a:lnTo>
                    <a:lnTo>
                      <a:pt x="515" y="68"/>
                    </a:lnTo>
                    <a:lnTo>
                      <a:pt x="493" y="63"/>
                    </a:lnTo>
                    <a:lnTo>
                      <a:pt x="460" y="67"/>
                    </a:lnTo>
                    <a:lnTo>
                      <a:pt x="450" y="63"/>
                    </a:lnTo>
                    <a:lnTo>
                      <a:pt x="438" y="76"/>
                    </a:lnTo>
                    <a:lnTo>
                      <a:pt x="435" y="90"/>
                    </a:lnTo>
                    <a:lnTo>
                      <a:pt x="392" y="97"/>
                    </a:lnTo>
                    <a:lnTo>
                      <a:pt x="386" y="104"/>
                    </a:lnTo>
                    <a:lnTo>
                      <a:pt x="382" y="114"/>
                    </a:lnTo>
                    <a:lnTo>
                      <a:pt x="385" y="125"/>
                    </a:lnTo>
                    <a:lnTo>
                      <a:pt x="360" y="125"/>
                    </a:lnTo>
                    <a:lnTo>
                      <a:pt x="342" y="146"/>
                    </a:lnTo>
                    <a:lnTo>
                      <a:pt x="327" y="146"/>
                    </a:lnTo>
                    <a:lnTo>
                      <a:pt x="333" y="133"/>
                    </a:lnTo>
                    <a:lnTo>
                      <a:pt x="327" y="128"/>
                    </a:lnTo>
                    <a:lnTo>
                      <a:pt x="309" y="133"/>
                    </a:lnTo>
                    <a:lnTo>
                      <a:pt x="294" y="146"/>
                    </a:lnTo>
                    <a:lnTo>
                      <a:pt x="262" y="150"/>
                    </a:lnTo>
                    <a:lnTo>
                      <a:pt x="262" y="138"/>
                    </a:lnTo>
                    <a:lnTo>
                      <a:pt x="248" y="117"/>
                    </a:lnTo>
                    <a:lnTo>
                      <a:pt x="236" y="118"/>
                    </a:lnTo>
                    <a:lnTo>
                      <a:pt x="235" y="111"/>
                    </a:lnTo>
                    <a:lnTo>
                      <a:pt x="242" y="106"/>
                    </a:lnTo>
                    <a:lnTo>
                      <a:pt x="232" y="96"/>
                    </a:lnTo>
                    <a:lnTo>
                      <a:pt x="200" y="107"/>
                    </a:lnTo>
                    <a:lnTo>
                      <a:pt x="199" y="101"/>
                    </a:lnTo>
                    <a:lnTo>
                      <a:pt x="176" y="89"/>
                    </a:lnTo>
                    <a:lnTo>
                      <a:pt x="151" y="83"/>
                    </a:lnTo>
                    <a:lnTo>
                      <a:pt x="144" y="99"/>
                    </a:lnTo>
                    <a:lnTo>
                      <a:pt x="121" y="92"/>
                    </a:lnTo>
                    <a:lnTo>
                      <a:pt x="118" y="74"/>
                    </a:lnTo>
                    <a:lnTo>
                      <a:pt x="105" y="78"/>
                    </a:lnTo>
                    <a:lnTo>
                      <a:pt x="104" y="108"/>
                    </a:lnTo>
                    <a:lnTo>
                      <a:pt x="118" y="136"/>
                    </a:lnTo>
                    <a:lnTo>
                      <a:pt x="75" y="190"/>
                    </a:lnTo>
                    <a:lnTo>
                      <a:pt x="42" y="208"/>
                    </a:lnTo>
                    <a:lnTo>
                      <a:pt x="23" y="206"/>
                    </a:lnTo>
                    <a:lnTo>
                      <a:pt x="23" y="214"/>
                    </a:lnTo>
                    <a:lnTo>
                      <a:pt x="37" y="218"/>
                    </a:lnTo>
                    <a:lnTo>
                      <a:pt x="30" y="226"/>
                    </a:lnTo>
                    <a:lnTo>
                      <a:pt x="34" y="231"/>
                    </a:lnTo>
                    <a:lnTo>
                      <a:pt x="34" y="239"/>
                    </a:lnTo>
                    <a:lnTo>
                      <a:pt x="29" y="244"/>
                    </a:lnTo>
                    <a:lnTo>
                      <a:pt x="32" y="258"/>
                    </a:lnTo>
                    <a:lnTo>
                      <a:pt x="37" y="264"/>
                    </a:lnTo>
                    <a:lnTo>
                      <a:pt x="32" y="268"/>
                    </a:lnTo>
                    <a:lnTo>
                      <a:pt x="33" y="272"/>
                    </a:lnTo>
                    <a:lnTo>
                      <a:pt x="26" y="274"/>
                    </a:lnTo>
                    <a:lnTo>
                      <a:pt x="26" y="278"/>
                    </a:lnTo>
                    <a:lnTo>
                      <a:pt x="19" y="281"/>
                    </a:lnTo>
                    <a:lnTo>
                      <a:pt x="11" y="303"/>
                    </a:lnTo>
                    <a:lnTo>
                      <a:pt x="17" y="310"/>
                    </a:lnTo>
                    <a:lnTo>
                      <a:pt x="7" y="322"/>
                    </a:lnTo>
                    <a:lnTo>
                      <a:pt x="17" y="329"/>
                    </a:lnTo>
                    <a:lnTo>
                      <a:pt x="19" y="339"/>
                    </a:lnTo>
                    <a:lnTo>
                      <a:pt x="14" y="339"/>
                    </a:lnTo>
                    <a:lnTo>
                      <a:pt x="8" y="358"/>
                    </a:lnTo>
                    <a:lnTo>
                      <a:pt x="0" y="365"/>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38" name="Freeform 474"/>
              <p:cNvSpPr>
                <a:spLocks/>
              </p:cNvSpPr>
              <p:nvPr/>
            </p:nvSpPr>
            <p:spPr bwMode="auto">
              <a:xfrm>
                <a:off x="3792" y="2286"/>
                <a:ext cx="80" cy="78"/>
              </a:xfrm>
              <a:custGeom>
                <a:avLst/>
                <a:gdLst>
                  <a:gd name="T0" fmla="*/ 0 w 242"/>
                  <a:gd name="T1" fmla="*/ 0 h 235"/>
                  <a:gd name="T2" fmla="*/ 0 w 242"/>
                  <a:gd name="T3" fmla="*/ 0 h 235"/>
                  <a:gd name="T4" fmla="*/ 0 w 242"/>
                  <a:gd name="T5" fmla="*/ 0 h 235"/>
                  <a:gd name="T6" fmla="*/ 0 w 242"/>
                  <a:gd name="T7" fmla="*/ 0 h 235"/>
                  <a:gd name="T8" fmla="*/ 0 w 242"/>
                  <a:gd name="T9" fmla="*/ 0 h 235"/>
                  <a:gd name="T10" fmla="*/ 0 w 242"/>
                  <a:gd name="T11" fmla="*/ 0 h 235"/>
                  <a:gd name="T12" fmla="*/ 0 w 242"/>
                  <a:gd name="T13" fmla="*/ 0 h 235"/>
                  <a:gd name="T14" fmla="*/ 0 w 242"/>
                  <a:gd name="T15" fmla="*/ 0 h 235"/>
                  <a:gd name="T16" fmla="*/ 0 w 242"/>
                  <a:gd name="T17" fmla="*/ 0 h 235"/>
                  <a:gd name="T18" fmla="*/ 0 w 242"/>
                  <a:gd name="T19" fmla="*/ 0 h 235"/>
                  <a:gd name="T20" fmla="*/ 0 w 242"/>
                  <a:gd name="T21" fmla="*/ 0 h 235"/>
                  <a:gd name="T22" fmla="*/ 0 w 242"/>
                  <a:gd name="T23" fmla="*/ 0 h 235"/>
                  <a:gd name="T24" fmla="*/ 0 w 242"/>
                  <a:gd name="T25" fmla="*/ 0 h 235"/>
                  <a:gd name="T26" fmla="*/ 0 w 242"/>
                  <a:gd name="T27" fmla="*/ 0 h 235"/>
                  <a:gd name="T28" fmla="*/ 0 w 242"/>
                  <a:gd name="T29" fmla="*/ 0 h 235"/>
                  <a:gd name="T30" fmla="*/ 0 w 242"/>
                  <a:gd name="T31" fmla="*/ 0 h 235"/>
                  <a:gd name="T32" fmla="*/ 0 w 242"/>
                  <a:gd name="T33" fmla="*/ 0 h 235"/>
                  <a:gd name="T34" fmla="*/ 0 w 242"/>
                  <a:gd name="T35" fmla="*/ 0 h 235"/>
                  <a:gd name="T36" fmla="*/ 0 w 242"/>
                  <a:gd name="T37" fmla="*/ 0 h 235"/>
                  <a:gd name="T38" fmla="*/ 0 w 242"/>
                  <a:gd name="T39" fmla="*/ 0 h 235"/>
                  <a:gd name="T40" fmla="*/ 0 w 242"/>
                  <a:gd name="T41" fmla="*/ 0 h 235"/>
                  <a:gd name="T42" fmla="*/ 0 w 242"/>
                  <a:gd name="T43" fmla="*/ 0 h 235"/>
                  <a:gd name="T44" fmla="*/ 0 w 242"/>
                  <a:gd name="T45" fmla="*/ 0 h 235"/>
                  <a:gd name="T46" fmla="*/ 0 w 242"/>
                  <a:gd name="T47" fmla="*/ 0 h 235"/>
                  <a:gd name="T48" fmla="*/ 0 w 242"/>
                  <a:gd name="T49" fmla="*/ 0 h 235"/>
                  <a:gd name="T50" fmla="*/ 0 w 242"/>
                  <a:gd name="T51" fmla="*/ 0 h 235"/>
                  <a:gd name="T52" fmla="*/ 0 w 242"/>
                  <a:gd name="T53" fmla="*/ 0 h 235"/>
                  <a:gd name="T54" fmla="*/ 0 w 242"/>
                  <a:gd name="T55" fmla="*/ 0 h 235"/>
                  <a:gd name="T56" fmla="*/ 0 w 242"/>
                  <a:gd name="T57" fmla="*/ 0 h 235"/>
                  <a:gd name="T58" fmla="*/ 0 w 242"/>
                  <a:gd name="T59" fmla="*/ 0 h 235"/>
                  <a:gd name="T60" fmla="*/ 0 w 242"/>
                  <a:gd name="T61" fmla="*/ 0 h 235"/>
                  <a:gd name="T62" fmla="*/ 0 w 242"/>
                  <a:gd name="T63" fmla="*/ 0 h 235"/>
                  <a:gd name="T64" fmla="*/ 0 w 242"/>
                  <a:gd name="T65" fmla="*/ 0 h 235"/>
                  <a:gd name="T66" fmla="*/ 0 w 242"/>
                  <a:gd name="T67" fmla="*/ 0 h 235"/>
                  <a:gd name="T68" fmla="*/ 0 w 242"/>
                  <a:gd name="T69" fmla="*/ 0 h 235"/>
                  <a:gd name="T70" fmla="*/ 0 w 242"/>
                  <a:gd name="T71" fmla="*/ 0 h 235"/>
                  <a:gd name="T72" fmla="*/ 0 w 242"/>
                  <a:gd name="T73" fmla="*/ 0 h 235"/>
                  <a:gd name="T74" fmla="*/ 0 w 242"/>
                  <a:gd name="T75" fmla="*/ 0 h 235"/>
                  <a:gd name="T76" fmla="*/ 0 w 242"/>
                  <a:gd name="T77" fmla="*/ 0 h 235"/>
                  <a:gd name="T78" fmla="*/ 0 w 242"/>
                  <a:gd name="T79" fmla="*/ 0 h 235"/>
                  <a:gd name="T80" fmla="*/ 0 w 242"/>
                  <a:gd name="T81" fmla="*/ 0 h 235"/>
                  <a:gd name="T82" fmla="*/ 0 w 242"/>
                  <a:gd name="T83" fmla="*/ 0 h 235"/>
                  <a:gd name="T84" fmla="*/ 0 w 242"/>
                  <a:gd name="T85" fmla="*/ 0 h 235"/>
                  <a:gd name="T86" fmla="*/ 0 w 242"/>
                  <a:gd name="T87" fmla="*/ 0 h 235"/>
                  <a:gd name="T88" fmla="*/ 0 w 242"/>
                  <a:gd name="T89" fmla="*/ 0 h 235"/>
                  <a:gd name="T90" fmla="*/ 0 w 242"/>
                  <a:gd name="T91" fmla="*/ 0 h 235"/>
                  <a:gd name="T92" fmla="*/ 0 w 242"/>
                  <a:gd name="T93" fmla="*/ 0 h 235"/>
                  <a:gd name="T94" fmla="*/ 0 w 242"/>
                  <a:gd name="T95" fmla="*/ 0 h 235"/>
                  <a:gd name="T96" fmla="*/ 0 w 242"/>
                  <a:gd name="T97" fmla="*/ 0 h 235"/>
                  <a:gd name="T98" fmla="*/ 0 w 242"/>
                  <a:gd name="T99" fmla="*/ 0 h 235"/>
                  <a:gd name="T100" fmla="*/ 0 w 242"/>
                  <a:gd name="T101" fmla="*/ 0 h 235"/>
                  <a:gd name="T102" fmla="*/ 0 w 242"/>
                  <a:gd name="T103" fmla="*/ 0 h 235"/>
                  <a:gd name="T104" fmla="*/ 0 w 242"/>
                  <a:gd name="T105" fmla="*/ 0 h 235"/>
                  <a:gd name="T106" fmla="*/ 0 w 242"/>
                  <a:gd name="T107" fmla="*/ 0 h 235"/>
                  <a:gd name="T108" fmla="*/ 0 w 242"/>
                  <a:gd name="T109" fmla="*/ 0 h 235"/>
                  <a:gd name="T110" fmla="*/ 0 w 242"/>
                  <a:gd name="T111" fmla="*/ 0 h 235"/>
                  <a:gd name="T112" fmla="*/ 0 w 242"/>
                  <a:gd name="T113" fmla="*/ 0 h 235"/>
                  <a:gd name="T114" fmla="*/ 0 w 242"/>
                  <a:gd name="T115" fmla="*/ 0 h 235"/>
                  <a:gd name="T116" fmla="*/ 0 w 242"/>
                  <a:gd name="T117" fmla="*/ 0 h 235"/>
                  <a:gd name="T118" fmla="*/ 0 w 242"/>
                  <a:gd name="T119" fmla="*/ 0 h 2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2"/>
                  <a:gd name="T181" fmla="*/ 0 h 235"/>
                  <a:gd name="T182" fmla="*/ 242 w 242"/>
                  <a:gd name="T183" fmla="*/ 235 h 2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2" h="235">
                    <a:moveTo>
                      <a:pt x="0" y="60"/>
                    </a:moveTo>
                    <a:lnTo>
                      <a:pt x="8" y="83"/>
                    </a:lnTo>
                    <a:lnTo>
                      <a:pt x="13" y="103"/>
                    </a:lnTo>
                    <a:lnTo>
                      <a:pt x="39" y="121"/>
                    </a:lnTo>
                    <a:lnTo>
                      <a:pt x="43" y="132"/>
                    </a:lnTo>
                    <a:lnTo>
                      <a:pt x="26" y="145"/>
                    </a:lnTo>
                    <a:lnTo>
                      <a:pt x="52" y="178"/>
                    </a:lnTo>
                    <a:lnTo>
                      <a:pt x="70" y="211"/>
                    </a:lnTo>
                    <a:lnTo>
                      <a:pt x="125" y="228"/>
                    </a:lnTo>
                    <a:lnTo>
                      <a:pt x="158" y="235"/>
                    </a:lnTo>
                    <a:lnTo>
                      <a:pt x="160" y="217"/>
                    </a:lnTo>
                    <a:lnTo>
                      <a:pt x="158" y="215"/>
                    </a:lnTo>
                    <a:lnTo>
                      <a:pt x="161" y="211"/>
                    </a:lnTo>
                    <a:lnTo>
                      <a:pt x="160" y="204"/>
                    </a:lnTo>
                    <a:lnTo>
                      <a:pt x="170" y="204"/>
                    </a:lnTo>
                    <a:lnTo>
                      <a:pt x="166" y="200"/>
                    </a:lnTo>
                    <a:lnTo>
                      <a:pt x="167" y="190"/>
                    </a:lnTo>
                    <a:lnTo>
                      <a:pt x="196" y="181"/>
                    </a:lnTo>
                    <a:lnTo>
                      <a:pt x="197" y="185"/>
                    </a:lnTo>
                    <a:lnTo>
                      <a:pt x="204" y="183"/>
                    </a:lnTo>
                    <a:lnTo>
                      <a:pt x="222" y="171"/>
                    </a:lnTo>
                    <a:lnTo>
                      <a:pt x="232" y="177"/>
                    </a:lnTo>
                    <a:lnTo>
                      <a:pt x="242" y="167"/>
                    </a:lnTo>
                    <a:lnTo>
                      <a:pt x="241" y="161"/>
                    </a:lnTo>
                    <a:lnTo>
                      <a:pt x="222" y="150"/>
                    </a:lnTo>
                    <a:lnTo>
                      <a:pt x="219" y="142"/>
                    </a:lnTo>
                    <a:lnTo>
                      <a:pt x="204" y="133"/>
                    </a:lnTo>
                    <a:lnTo>
                      <a:pt x="206" y="120"/>
                    </a:lnTo>
                    <a:lnTo>
                      <a:pt x="202" y="115"/>
                    </a:lnTo>
                    <a:lnTo>
                      <a:pt x="204" y="111"/>
                    </a:lnTo>
                    <a:lnTo>
                      <a:pt x="189" y="102"/>
                    </a:lnTo>
                    <a:lnTo>
                      <a:pt x="189" y="99"/>
                    </a:lnTo>
                    <a:lnTo>
                      <a:pt x="177" y="89"/>
                    </a:lnTo>
                    <a:lnTo>
                      <a:pt x="170" y="74"/>
                    </a:lnTo>
                    <a:lnTo>
                      <a:pt x="174" y="70"/>
                    </a:lnTo>
                    <a:lnTo>
                      <a:pt x="174" y="65"/>
                    </a:lnTo>
                    <a:lnTo>
                      <a:pt x="180" y="60"/>
                    </a:lnTo>
                    <a:lnTo>
                      <a:pt x="180" y="56"/>
                    </a:lnTo>
                    <a:lnTo>
                      <a:pt x="184" y="53"/>
                    </a:lnTo>
                    <a:lnTo>
                      <a:pt x="180" y="50"/>
                    </a:lnTo>
                    <a:lnTo>
                      <a:pt x="168" y="52"/>
                    </a:lnTo>
                    <a:lnTo>
                      <a:pt x="163" y="38"/>
                    </a:lnTo>
                    <a:lnTo>
                      <a:pt x="150" y="27"/>
                    </a:lnTo>
                    <a:lnTo>
                      <a:pt x="124" y="10"/>
                    </a:lnTo>
                    <a:lnTo>
                      <a:pt x="119" y="14"/>
                    </a:lnTo>
                    <a:lnTo>
                      <a:pt x="112" y="8"/>
                    </a:lnTo>
                    <a:lnTo>
                      <a:pt x="111" y="3"/>
                    </a:lnTo>
                    <a:lnTo>
                      <a:pt x="99" y="0"/>
                    </a:lnTo>
                    <a:lnTo>
                      <a:pt x="89" y="6"/>
                    </a:lnTo>
                    <a:lnTo>
                      <a:pt x="85" y="3"/>
                    </a:lnTo>
                    <a:lnTo>
                      <a:pt x="79" y="7"/>
                    </a:lnTo>
                    <a:lnTo>
                      <a:pt x="75" y="3"/>
                    </a:lnTo>
                    <a:lnTo>
                      <a:pt x="65" y="7"/>
                    </a:lnTo>
                    <a:lnTo>
                      <a:pt x="63" y="18"/>
                    </a:lnTo>
                    <a:lnTo>
                      <a:pt x="49" y="25"/>
                    </a:lnTo>
                    <a:lnTo>
                      <a:pt x="47" y="29"/>
                    </a:lnTo>
                    <a:lnTo>
                      <a:pt x="40" y="29"/>
                    </a:lnTo>
                    <a:lnTo>
                      <a:pt x="27" y="40"/>
                    </a:lnTo>
                    <a:lnTo>
                      <a:pt x="30" y="43"/>
                    </a:lnTo>
                    <a:lnTo>
                      <a:pt x="0" y="6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39" name="Freeform 475"/>
              <p:cNvSpPr>
                <a:spLocks/>
              </p:cNvSpPr>
              <p:nvPr/>
            </p:nvSpPr>
            <p:spPr bwMode="auto">
              <a:xfrm>
                <a:off x="4019" y="2006"/>
                <a:ext cx="258" cy="240"/>
              </a:xfrm>
              <a:custGeom>
                <a:avLst/>
                <a:gdLst>
                  <a:gd name="T0" fmla="*/ 0 w 773"/>
                  <a:gd name="T1" fmla="*/ 0 h 720"/>
                  <a:gd name="T2" fmla="*/ 0 w 773"/>
                  <a:gd name="T3" fmla="*/ 0 h 720"/>
                  <a:gd name="T4" fmla="*/ 0 w 773"/>
                  <a:gd name="T5" fmla="*/ 0 h 720"/>
                  <a:gd name="T6" fmla="*/ 0 w 773"/>
                  <a:gd name="T7" fmla="*/ 0 h 720"/>
                  <a:gd name="T8" fmla="*/ 0 w 773"/>
                  <a:gd name="T9" fmla="*/ 0 h 720"/>
                  <a:gd name="T10" fmla="*/ 0 w 773"/>
                  <a:gd name="T11" fmla="*/ 0 h 720"/>
                  <a:gd name="T12" fmla="*/ 0 w 773"/>
                  <a:gd name="T13" fmla="*/ 0 h 720"/>
                  <a:gd name="T14" fmla="*/ 0 w 773"/>
                  <a:gd name="T15" fmla="*/ 0 h 720"/>
                  <a:gd name="T16" fmla="*/ 0 w 773"/>
                  <a:gd name="T17" fmla="*/ 0 h 720"/>
                  <a:gd name="T18" fmla="*/ 0 w 773"/>
                  <a:gd name="T19" fmla="*/ 0 h 720"/>
                  <a:gd name="T20" fmla="*/ 0 w 773"/>
                  <a:gd name="T21" fmla="*/ 0 h 720"/>
                  <a:gd name="T22" fmla="*/ 0 w 773"/>
                  <a:gd name="T23" fmla="*/ 0 h 720"/>
                  <a:gd name="T24" fmla="*/ 0 w 773"/>
                  <a:gd name="T25" fmla="*/ 0 h 720"/>
                  <a:gd name="T26" fmla="*/ 0 w 773"/>
                  <a:gd name="T27" fmla="*/ 0 h 720"/>
                  <a:gd name="T28" fmla="*/ 0 w 773"/>
                  <a:gd name="T29" fmla="*/ 0 h 720"/>
                  <a:gd name="T30" fmla="*/ 0 w 773"/>
                  <a:gd name="T31" fmla="*/ 0 h 720"/>
                  <a:gd name="T32" fmla="*/ 0 w 773"/>
                  <a:gd name="T33" fmla="*/ 0 h 720"/>
                  <a:gd name="T34" fmla="*/ 0 w 773"/>
                  <a:gd name="T35" fmla="*/ 0 h 720"/>
                  <a:gd name="T36" fmla="*/ 0 w 773"/>
                  <a:gd name="T37" fmla="*/ 0 h 720"/>
                  <a:gd name="T38" fmla="*/ 0 w 773"/>
                  <a:gd name="T39" fmla="*/ 0 h 720"/>
                  <a:gd name="T40" fmla="*/ 0 w 773"/>
                  <a:gd name="T41" fmla="*/ 0 h 720"/>
                  <a:gd name="T42" fmla="*/ 0 w 773"/>
                  <a:gd name="T43" fmla="*/ 0 h 720"/>
                  <a:gd name="T44" fmla="*/ 0 w 773"/>
                  <a:gd name="T45" fmla="*/ 0 h 720"/>
                  <a:gd name="T46" fmla="*/ 0 w 773"/>
                  <a:gd name="T47" fmla="*/ 0 h 720"/>
                  <a:gd name="T48" fmla="*/ 0 w 773"/>
                  <a:gd name="T49" fmla="*/ 0 h 720"/>
                  <a:gd name="T50" fmla="*/ 0 w 773"/>
                  <a:gd name="T51" fmla="*/ 0 h 720"/>
                  <a:gd name="T52" fmla="*/ 0 w 773"/>
                  <a:gd name="T53" fmla="*/ 0 h 720"/>
                  <a:gd name="T54" fmla="*/ 0 w 773"/>
                  <a:gd name="T55" fmla="*/ 0 h 720"/>
                  <a:gd name="T56" fmla="*/ 0 w 773"/>
                  <a:gd name="T57" fmla="*/ 0 h 720"/>
                  <a:gd name="T58" fmla="*/ 0 w 773"/>
                  <a:gd name="T59" fmla="*/ 0 h 720"/>
                  <a:gd name="T60" fmla="*/ 0 w 773"/>
                  <a:gd name="T61" fmla="*/ 0 h 720"/>
                  <a:gd name="T62" fmla="*/ 0 w 773"/>
                  <a:gd name="T63" fmla="*/ 0 h 720"/>
                  <a:gd name="T64" fmla="*/ 0 w 773"/>
                  <a:gd name="T65" fmla="*/ 0 h 720"/>
                  <a:gd name="T66" fmla="*/ 0 w 773"/>
                  <a:gd name="T67" fmla="*/ 0 h 720"/>
                  <a:gd name="T68" fmla="*/ 0 w 773"/>
                  <a:gd name="T69" fmla="*/ 0 h 720"/>
                  <a:gd name="T70" fmla="*/ 0 w 773"/>
                  <a:gd name="T71" fmla="*/ 0 h 720"/>
                  <a:gd name="T72" fmla="*/ 0 w 773"/>
                  <a:gd name="T73" fmla="*/ 0 h 720"/>
                  <a:gd name="T74" fmla="*/ 0 w 773"/>
                  <a:gd name="T75" fmla="*/ 0 h 720"/>
                  <a:gd name="T76" fmla="*/ 0 w 773"/>
                  <a:gd name="T77" fmla="*/ 0 h 720"/>
                  <a:gd name="T78" fmla="*/ 0 w 773"/>
                  <a:gd name="T79" fmla="*/ 0 h 720"/>
                  <a:gd name="T80" fmla="*/ 0 w 773"/>
                  <a:gd name="T81" fmla="*/ 0 h 720"/>
                  <a:gd name="T82" fmla="*/ 0 w 773"/>
                  <a:gd name="T83" fmla="*/ 0 h 720"/>
                  <a:gd name="T84" fmla="*/ 0 w 773"/>
                  <a:gd name="T85" fmla="*/ 0 h 720"/>
                  <a:gd name="T86" fmla="*/ 0 w 773"/>
                  <a:gd name="T87" fmla="*/ 0 h 720"/>
                  <a:gd name="T88" fmla="*/ 0 w 773"/>
                  <a:gd name="T89" fmla="*/ 0 h 720"/>
                  <a:gd name="T90" fmla="*/ 0 w 773"/>
                  <a:gd name="T91" fmla="*/ 0 h 720"/>
                  <a:gd name="T92" fmla="*/ 0 w 773"/>
                  <a:gd name="T93" fmla="*/ 0 h 720"/>
                  <a:gd name="T94" fmla="*/ 0 w 773"/>
                  <a:gd name="T95" fmla="*/ 0 h 720"/>
                  <a:gd name="T96" fmla="*/ 0 w 773"/>
                  <a:gd name="T97" fmla="*/ 0 h 720"/>
                  <a:gd name="T98" fmla="*/ 0 w 773"/>
                  <a:gd name="T99" fmla="*/ 0 h 720"/>
                  <a:gd name="T100" fmla="*/ 0 w 773"/>
                  <a:gd name="T101" fmla="*/ 0 h 720"/>
                  <a:gd name="T102" fmla="*/ 0 w 773"/>
                  <a:gd name="T103" fmla="*/ 0 h 720"/>
                  <a:gd name="T104" fmla="*/ 0 w 773"/>
                  <a:gd name="T105" fmla="*/ 0 h 720"/>
                  <a:gd name="T106" fmla="*/ 0 w 773"/>
                  <a:gd name="T107" fmla="*/ 0 h 720"/>
                  <a:gd name="T108" fmla="*/ 0 w 773"/>
                  <a:gd name="T109" fmla="*/ 0 h 720"/>
                  <a:gd name="T110" fmla="*/ 0 w 773"/>
                  <a:gd name="T111" fmla="*/ 0 h 720"/>
                  <a:gd name="T112" fmla="*/ 0 w 773"/>
                  <a:gd name="T113" fmla="*/ 0 h 720"/>
                  <a:gd name="T114" fmla="*/ 0 w 773"/>
                  <a:gd name="T115" fmla="*/ 0 h 720"/>
                  <a:gd name="T116" fmla="*/ 0 w 773"/>
                  <a:gd name="T117" fmla="*/ 0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3"/>
                  <a:gd name="T178" fmla="*/ 0 h 720"/>
                  <a:gd name="T179" fmla="*/ 773 w 773"/>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3" h="720">
                    <a:moveTo>
                      <a:pt x="0" y="431"/>
                    </a:moveTo>
                    <a:lnTo>
                      <a:pt x="0" y="424"/>
                    </a:lnTo>
                    <a:lnTo>
                      <a:pt x="4" y="421"/>
                    </a:lnTo>
                    <a:lnTo>
                      <a:pt x="1" y="420"/>
                    </a:lnTo>
                    <a:lnTo>
                      <a:pt x="11" y="410"/>
                    </a:lnTo>
                    <a:lnTo>
                      <a:pt x="10" y="407"/>
                    </a:lnTo>
                    <a:lnTo>
                      <a:pt x="4" y="406"/>
                    </a:lnTo>
                    <a:lnTo>
                      <a:pt x="7" y="399"/>
                    </a:lnTo>
                    <a:lnTo>
                      <a:pt x="4" y="392"/>
                    </a:lnTo>
                    <a:lnTo>
                      <a:pt x="9" y="382"/>
                    </a:lnTo>
                    <a:lnTo>
                      <a:pt x="10" y="360"/>
                    </a:lnTo>
                    <a:lnTo>
                      <a:pt x="20" y="353"/>
                    </a:lnTo>
                    <a:lnTo>
                      <a:pt x="39" y="360"/>
                    </a:lnTo>
                    <a:lnTo>
                      <a:pt x="46" y="371"/>
                    </a:lnTo>
                    <a:lnTo>
                      <a:pt x="69" y="389"/>
                    </a:lnTo>
                    <a:lnTo>
                      <a:pt x="73" y="386"/>
                    </a:lnTo>
                    <a:lnTo>
                      <a:pt x="76" y="379"/>
                    </a:lnTo>
                    <a:lnTo>
                      <a:pt x="84" y="382"/>
                    </a:lnTo>
                    <a:lnTo>
                      <a:pt x="114" y="373"/>
                    </a:lnTo>
                    <a:lnTo>
                      <a:pt x="118" y="364"/>
                    </a:lnTo>
                    <a:lnTo>
                      <a:pt x="118" y="359"/>
                    </a:lnTo>
                    <a:lnTo>
                      <a:pt x="127" y="356"/>
                    </a:lnTo>
                    <a:lnTo>
                      <a:pt x="130" y="357"/>
                    </a:lnTo>
                    <a:lnTo>
                      <a:pt x="143" y="356"/>
                    </a:lnTo>
                    <a:lnTo>
                      <a:pt x="148" y="367"/>
                    </a:lnTo>
                    <a:lnTo>
                      <a:pt x="154" y="371"/>
                    </a:lnTo>
                    <a:lnTo>
                      <a:pt x="150" y="363"/>
                    </a:lnTo>
                    <a:lnTo>
                      <a:pt x="147" y="361"/>
                    </a:lnTo>
                    <a:lnTo>
                      <a:pt x="150" y="356"/>
                    </a:lnTo>
                    <a:lnTo>
                      <a:pt x="154" y="354"/>
                    </a:lnTo>
                    <a:lnTo>
                      <a:pt x="153" y="349"/>
                    </a:lnTo>
                    <a:lnTo>
                      <a:pt x="159" y="345"/>
                    </a:lnTo>
                    <a:lnTo>
                      <a:pt x="156" y="314"/>
                    </a:lnTo>
                    <a:lnTo>
                      <a:pt x="144" y="314"/>
                    </a:lnTo>
                    <a:lnTo>
                      <a:pt x="150" y="285"/>
                    </a:lnTo>
                    <a:lnTo>
                      <a:pt x="143" y="282"/>
                    </a:lnTo>
                    <a:lnTo>
                      <a:pt x="137" y="285"/>
                    </a:lnTo>
                    <a:lnTo>
                      <a:pt x="146" y="277"/>
                    </a:lnTo>
                    <a:lnTo>
                      <a:pt x="143" y="270"/>
                    </a:lnTo>
                    <a:lnTo>
                      <a:pt x="140" y="270"/>
                    </a:lnTo>
                    <a:lnTo>
                      <a:pt x="131" y="257"/>
                    </a:lnTo>
                    <a:lnTo>
                      <a:pt x="124" y="254"/>
                    </a:lnTo>
                    <a:lnTo>
                      <a:pt x="121" y="243"/>
                    </a:lnTo>
                    <a:lnTo>
                      <a:pt x="128" y="241"/>
                    </a:lnTo>
                    <a:lnTo>
                      <a:pt x="130" y="235"/>
                    </a:lnTo>
                    <a:lnTo>
                      <a:pt x="137" y="235"/>
                    </a:lnTo>
                    <a:lnTo>
                      <a:pt x="138" y="232"/>
                    </a:lnTo>
                    <a:lnTo>
                      <a:pt x="133" y="225"/>
                    </a:lnTo>
                    <a:lnTo>
                      <a:pt x="115" y="221"/>
                    </a:lnTo>
                    <a:lnTo>
                      <a:pt x="117" y="218"/>
                    </a:lnTo>
                    <a:lnTo>
                      <a:pt x="111" y="214"/>
                    </a:lnTo>
                    <a:lnTo>
                      <a:pt x="98" y="209"/>
                    </a:lnTo>
                    <a:lnTo>
                      <a:pt x="94" y="210"/>
                    </a:lnTo>
                    <a:lnTo>
                      <a:pt x="89" y="206"/>
                    </a:lnTo>
                    <a:lnTo>
                      <a:pt x="85" y="211"/>
                    </a:lnTo>
                    <a:lnTo>
                      <a:pt x="76" y="200"/>
                    </a:lnTo>
                    <a:lnTo>
                      <a:pt x="69" y="198"/>
                    </a:lnTo>
                    <a:lnTo>
                      <a:pt x="75" y="196"/>
                    </a:lnTo>
                    <a:lnTo>
                      <a:pt x="75" y="193"/>
                    </a:lnTo>
                    <a:lnTo>
                      <a:pt x="79" y="189"/>
                    </a:lnTo>
                    <a:lnTo>
                      <a:pt x="76" y="182"/>
                    </a:lnTo>
                    <a:lnTo>
                      <a:pt x="79" y="173"/>
                    </a:lnTo>
                    <a:lnTo>
                      <a:pt x="78" y="168"/>
                    </a:lnTo>
                    <a:lnTo>
                      <a:pt x="76" y="167"/>
                    </a:lnTo>
                    <a:lnTo>
                      <a:pt x="79" y="156"/>
                    </a:lnTo>
                    <a:lnTo>
                      <a:pt x="84" y="146"/>
                    </a:lnTo>
                    <a:lnTo>
                      <a:pt x="89" y="143"/>
                    </a:lnTo>
                    <a:lnTo>
                      <a:pt x="89" y="141"/>
                    </a:lnTo>
                    <a:lnTo>
                      <a:pt x="94" y="141"/>
                    </a:lnTo>
                    <a:lnTo>
                      <a:pt x="101" y="131"/>
                    </a:lnTo>
                    <a:lnTo>
                      <a:pt x="105" y="129"/>
                    </a:lnTo>
                    <a:lnTo>
                      <a:pt x="102" y="124"/>
                    </a:lnTo>
                    <a:lnTo>
                      <a:pt x="105" y="116"/>
                    </a:lnTo>
                    <a:lnTo>
                      <a:pt x="105" y="110"/>
                    </a:lnTo>
                    <a:lnTo>
                      <a:pt x="110" y="107"/>
                    </a:lnTo>
                    <a:lnTo>
                      <a:pt x="111" y="109"/>
                    </a:lnTo>
                    <a:lnTo>
                      <a:pt x="115" y="107"/>
                    </a:lnTo>
                    <a:lnTo>
                      <a:pt x="120" y="111"/>
                    </a:lnTo>
                    <a:lnTo>
                      <a:pt x="123" y="109"/>
                    </a:lnTo>
                    <a:lnTo>
                      <a:pt x="125" y="109"/>
                    </a:lnTo>
                    <a:lnTo>
                      <a:pt x="128" y="114"/>
                    </a:lnTo>
                    <a:lnTo>
                      <a:pt x="131" y="113"/>
                    </a:lnTo>
                    <a:lnTo>
                      <a:pt x="134" y="116"/>
                    </a:lnTo>
                    <a:lnTo>
                      <a:pt x="137" y="114"/>
                    </a:lnTo>
                    <a:lnTo>
                      <a:pt x="148" y="118"/>
                    </a:lnTo>
                    <a:lnTo>
                      <a:pt x="150" y="117"/>
                    </a:lnTo>
                    <a:lnTo>
                      <a:pt x="156" y="111"/>
                    </a:lnTo>
                    <a:lnTo>
                      <a:pt x="153" y="107"/>
                    </a:lnTo>
                    <a:lnTo>
                      <a:pt x="147" y="104"/>
                    </a:lnTo>
                    <a:lnTo>
                      <a:pt x="150" y="98"/>
                    </a:lnTo>
                    <a:lnTo>
                      <a:pt x="148" y="93"/>
                    </a:lnTo>
                    <a:lnTo>
                      <a:pt x="153" y="89"/>
                    </a:lnTo>
                    <a:lnTo>
                      <a:pt x="153" y="81"/>
                    </a:lnTo>
                    <a:lnTo>
                      <a:pt x="157" y="81"/>
                    </a:lnTo>
                    <a:lnTo>
                      <a:pt x="153" y="77"/>
                    </a:lnTo>
                    <a:lnTo>
                      <a:pt x="153" y="67"/>
                    </a:lnTo>
                    <a:lnTo>
                      <a:pt x="156" y="67"/>
                    </a:lnTo>
                    <a:lnTo>
                      <a:pt x="157" y="57"/>
                    </a:lnTo>
                    <a:lnTo>
                      <a:pt x="159" y="53"/>
                    </a:lnTo>
                    <a:lnTo>
                      <a:pt x="156" y="42"/>
                    </a:lnTo>
                    <a:lnTo>
                      <a:pt x="157" y="39"/>
                    </a:lnTo>
                    <a:lnTo>
                      <a:pt x="154" y="23"/>
                    </a:lnTo>
                    <a:lnTo>
                      <a:pt x="157" y="16"/>
                    </a:lnTo>
                    <a:lnTo>
                      <a:pt x="160" y="14"/>
                    </a:lnTo>
                    <a:lnTo>
                      <a:pt x="161" y="9"/>
                    </a:lnTo>
                    <a:lnTo>
                      <a:pt x="159" y="6"/>
                    </a:lnTo>
                    <a:lnTo>
                      <a:pt x="160" y="3"/>
                    </a:lnTo>
                    <a:lnTo>
                      <a:pt x="161" y="4"/>
                    </a:lnTo>
                    <a:lnTo>
                      <a:pt x="167" y="0"/>
                    </a:lnTo>
                    <a:lnTo>
                      <a:pt x="173" y="4"/>
                    </a:lnTo>
                    <a:lnTo>
                      <a:pt x="180" y="3"/>
                    </a:lnTo>
                    <a:lnTo>
                      <a:pt x="180" y="10"/>
                    </a:lnTo>
                    <a:lnTo>
                      <a:pt x="192" y="11"/>
                    </a:lnTo>
                    <a:lnTo>
                      <a:pt x="200" y="10"/>
                    </a:lnTo>
                    <a:lnTo>
                      <a:pt x="208" y="13"/>
                    </a:lnTo>
                    <a:lnTo>
                      <a:pt x="208" y="16"/>
                    </a:lnTo>
                    <a:lnTo>
                      <a:pt x="206" y="18"/>
                    </a:lnTo>
                    <a:lnTo>
                      <a:pt x="209" y="20"/>
                    </a:lnTo>
                    <a:lnTo>
                      <a:pt x="208" y="23"/>
                    </a:lnTo>
                    <a:lnTo>
                      <a:pt x="212" y="27"/>
                    </a:lnTo>
                    <a:lnTo>
                      <a:pt x="208" y="34"/>
                    </a:lnTo>
                    <a:lnTo>
                      <a:pt x="209" y="36"/>
                    </a:lnTo>
                    <a:lnTo>
                      <a:pt x="213" y="34"/>
                    </a:lnTo>
                    <a:lnTo>
                      <a:pt x="218" y="35"/>
                    </a:lnTo>
                    <a:lnTo>
                      <a:pt x="223" y="29"/>
                    </a:lnTo>
                    <a:lnTo>
                      <a:pt x="228" y="28"/>
                    </a:lnTo>
                    <a:lnTo>
                      <a:pt x="234" y="28"/>
                    </a:lnTo>
                    <a:lnTo>
                      <a:pt x="238" y="31"/>
                    </a:lnTo>
                    <a:lnTo>
                      <a:pt x="239" y="29"/>
                    </a:lnTo>
                    <a:lnTo>
                      <a:pt x="241" y="28"/>
                    </a:lnTo>
                    <a:lnTo>
                      <a:pt x="239" y="25"/>
                    </a:lnTo>
                    <a:lnTo>
                      <a:pt x="242" y="25"/>
                    </a:lnTo>
                    <a:lnTo>
                      <a:pt x="245" y="20"/>
                    </a:lnTo>
                    <a:lnTo>
                      <a:pt x="242" y="17"/>
                    </a:lnTo>
                    <a:lnTo>
                      <a:pt x="244" y="13"/>
                    </a:lnTo>
                    <a:lnTo>
                      <a:pt x="247" y="14"/>
                    </a:lnTo>
                    <a:lnTo>
                      <a:pt x="249" y="18"/>
                    </a:lnTo>
                    <a:lnTo>
                      <a:pt x="251" y="20"/>
                    </a:lnTo>
                    <a:lnTo>
                      <a:pt x="254" y="18"/>
                    </a:lnTo>
                    <a:lnTo>
                      <a:pt x="257" y="21"/>
                    </a:lnTo>
                    <a:lnTo>
                      <a:pt x="260" y="17"/>
                    </a:lnTo>
                    <a:lnTo>
                      <a:pt x="270" y="18"/>
                    </a:lnTo>
                    <a:lnTo>
                      <a:pt x="275" y="23"/>
                    </a:lnTo>
                    <a:lnTo>
                      <a:pt x="277" y="25"/>
                    </a:lnTo>
                    <a:lnTo>
                      <a:pt x="288" y="32"/>
                    </a:lnTo>
                    <a:lnTo>
                      <a:pt x="294" y="32"/>
                    </a:lnTo>
                    <a:lnTo>
                      <a:pt x="296" y="35"/>
                    </a:lnTo>
                    <a:lnTo>
                      <a:pt x="300" y="32"/>
                    </a:lnTo>
                    <a:lnTo>
                      <a:pt x="310" y="39"/>
                    </a:lnTo>
                    <a:lnTo>
                      <a:pt x="310" y="46"/>
                    </a:lnTo>
                    <a:lnTo>
                      <a:pt x="313" y="49"/>
                    </a:lnTo>
                    <a:lnTo>
                      <a:pt x="335" y="57"/>
                    </a:lnTo>
                    <a:lnTo>
                      <a:pt x="342" y="56"/>
                    </a:lnTo>
                    <a:lnTo>
                      <a:pt x="348" y="61"/>
                    </a:lnTo>
                    <a:lnTo>
                      <a:pt x="350" y="60"/>
                    </a:lnTo>
                    <a:lnTo>
                      <a:pt x="355" y="63"/>
                    </a:lnTo>
                    <a:lnTo>
                      <a:pt x="366" y="75"/>
                    </a:lnTo>
                    <a:lnTo>
                      <a:pt x="371" y="73"/>
                    </a:lnTo>
                    <a:lnTo>
                      <a:pt x="384" y="77"/>
                    </a:lnTo>
                    <a:lnTo>
                      <a:pt x="391" y="67"/>
                    </a:lnTo>
                    <a:lnTo>
                      <a:pt x="407" y="68"/>
                    </a:lnTo>
                    <a:lnTo>
                      <a:pt x="410" y="66"/>
                    </a:lnTo>
                    <a:lnTo>
                      <a:pt x="412" y="70"/>
                    </a:lnTo>
                    <a:lnTo>
                      <a:pt x="410" y="73"/>
                    </a:lnTo>
                    <a:lnTo>
                      <a:pt x="417" y="77"/>
                    </a:lnTo>
                    <a:lnTo>
                      <a:pt x="420" y="75"/>
                    </a:lnTo>
                    <a:lnTo>
                      <a:pt x="418" y="73"/>
                    </a:lnTo>
                    <a:lnTo>
                      <a:pt x="421" y="74"/>
                    </a:lnTo>
                    <a:lnTo>
                      <a:pt x="423" y="81"/>
                    </a:lnTo>
                    <a:lnTo>
                      <a:pt x="425" y="78"/>
                    </a:lnTo>
                    <a:lnTo>
                      <a:pt x="428" y="81"/>
                    </a:lnTo>
                    <a:lnTo>
                      <a:pt x="427" y="84"/>
                    </a:lnTo>
                    <a:lnTo>
                      <a:pt x="425" y="81"/>
                    </a:lnTo>
                    <a:lnTo>
                      <a:pt x="425" y="85"/>
                    </a:lnTo>
                    <a:lnTo>
                      <a:pt x="433" y="82"/>
                    </a:lnTo>
                    <a:lnTo>
                      <a:pt x="436" y="85"/>
                    </a:lnTo>
                    <a:lnTo>
                      <a:pt x="434" y="89"/>
                    </a:lnTo>
                    <a:lnTo>
                      <a:pt x="437" y="91"/>
                    </a:lnTo>
                    <a:lnTo>
                      <a:pt x="438" y="92"/>
                    </a:lnTo>
                    <a:lnTo>
                      <a:pt x="440" y="88"/>
                    </a:lnTo>
                    <a:lnTo>
                      <a:pt x="441" y="89"/>
                    </a:lnTo>
                    <a:lnTo>
                      <a:pt x="444" y="89"/>
                    </a:lnTo>
                    <a:lnTo>
                      <a:pt x="441" y="98"/>
                    </a:lnTo>
                    <a:lnTo>
                      <a:pt x="449" y="102"/>
                    </a:lnTo>
                    <a:lnTo>
                      <a:pt x="456" y="109"/>
                    </a:lnTo>
                    <a:lnTo>
                      <a:pt x="476" y="120"/>
                    </a:lnTo>
                    <a:lnTo>
                      <a:pt x="483" y="124"/>
                    </a:lnTo>
                    <a:lnTo>
                      <a:pt x="487" y="125"/>
                    </a:lnTo>
                    <a:lnTo>
                      <a:pt x="492" y="124"/>
                    </a:lnTo>
                    <a:lnTo>
                      <a:pt x="500" y="125"/>
                    </a:lnTo>
                    <a:lnTo>
                      <a:pt x="502" y="123"/>
                    </a:lnTo>
                    <a:lnTo>
                      <a:pt x="522" y="127"/>
                    </a:lnTo>
                    <a:lnTo>
                      <a:pt x="535" y="128"/>
                    </a:lnTo>
                    <a:lnTo>
                      <a:pt x="538" y="127"/>
                    </a:lnTo>
                    <a:lnTo>
                      <a:pt x="547" y="127"/>
                    </a:lnTo>
                    <a:lnTo>
                      <a:pt x="548" y="129"/>
                    </a:lnTo>
                    <a:lnTo>
                      <a:pt x="554" y="131"/>
                    </a:lnTo>
                    <a:lnTo>
                      <a:pt x="558" y="125"/>
                    </a:lnTo>
                    <a:lnTo>
                      <a:pt x="562" y="128"/>
                    </a:lnTo>
                    <a:lnTo>
                      <a:pt x="561" y="129"/>
                    </a:lnTo>
                    <a:lnTo>
                      <a:pt x="562" y="132"/>
                    </a:lnTo>
                    <a:lnTo>
                      <a:pt x="568" y="132"/>
                    </a:lnTo>
                    <a:lnTo>
                      <a:pt x="571" y="128"/>
                    </a:lnTo>
                    <a:lnTo>
                      <a:pt x="574" y="128"/>
                    </a:lnTo>
                    <a:lnTo>
                      <a:pt x="578" y="125"/>
                    </a:lnTo>
                    <a:lnTo>
                      <a:pt x="578" y="121"/>
                    </a:lnTo>
                    <a:lnTo>
                      <a:pt x="583" y="117"/>
                    </a:lnTo>
                    <a:lnTo>
                      <a:pt x="586" y="116"/>
                    </a:lnTo>
                    <a:lnTo>
                      <a:pt x="590" y="100"/>
                    </a:lnTo>
                    <a:lnTo>
                      <a:pt x="593" y="98"/>
                    </a:lnTo>
                    <a:lnTo>
                      <a:pt x="593" y="96"/>
                    </a:lnTo>
                    <a:lnTo>
                      <a:pt x="599" y="99"/>
                    </a:lnTo>
                    <a:lnTo>
                      <a:pt x="610" y="99"/>
                    </a:lnTo>
                    <a:lnTo>
                      <a:pt x="610" y="100"/>
                    </a:lnTo>
                    <a:lnTo>
                      <a:pt x="614" y="95"/>
                    </a:lnTo>
                    <a:lnTo>
                      <a:pt x="616" y="93"/>
                    </a:lnTo>
                    <a:lnTo>
                      <a:pt x="624" y="103"/>
                    </a:lnTo>
                    <a:lnTo>
                      <a:pt x="629" y="103"/>
                    </a:lnTo>
                    <a:lnTo>
                      <a:pt x="632" y="107"/>
                    </a:lnTo>
                    <a:lnTo>
                      <a:pt x="642" y="109"/>
                    </a:lnTo>
                    <a:lnTo>
                      <a:pt x="646" y="106"/>
                    </a:lnTo>
                    <a:lnTo>
                      <a:pt x="653" y="109"/>
                    </a:lnTo>
                    <a:lnTo>
                      <a:pt x="658" y="114"/>
                    </a:lnTo>
                    <a:lnTo>
                      <a:pt x="658" y="123"/>
                    </a:lnTo>
                    <a:lnTo>
                      <a:pt x="656" y="127"/>
                    </a:lnTo>
                    <a:lnTo>
                      <a:pt x="659" y="132"/>
                    </a:lnTo>
                    <a:lnTo>
                      <a:pt x="663" y="128"/>
                    </a:lnTo>
                    <a:lnTo>
                      <a:pt x="671" y="128"/>
                    </a:lnTo>
                    <a:lnTo>
                      <a:pt x="675" y="132"/>
                    </a:lnTo>
                    <a:lnTo>
                      <a:pt x="678" y="131"/>
                    </a:lnTo>
                    <a:lnTo>
                      <a:pt x="682" y="138"/>
                    </a:lnTo>
                    <a:lnTo>
                      <a:pt x="685" y="139"/>
                    </a:lnTo>
                    <a:lnTo>
                      <a:pt x="691" y="139"/>
                    </a:lnTo>
                    <a:lnTo>
                      <a:pt x="694" y="142"/>
                    </a:lnTo>
                    <a:lnTo>
                      <a:pt x="695" y="139"/>
                    </a:lnTo>
                    <a:lnTo>
                      <a:pt x="701" y="141"/>
                    </a:lnTo>
                    <a:lnTo>
                      <a:pt x="704" y="138"/>
                    </a:lnTo>
                    <a:lnTo>
                      <a:pt x="705" y="141"/>
                    </a:lnTo>
                    <a:lnTo>
                      <a:pt x="714" y="139"/>
                    </a:lnTo>
                    <a:lnTo>
                      <a:pt x="717" y="135"/>
                    </a:lnTo>
                    <a:lnTo>
                      <a:pt x="718" y="138"/>
                    </a:lnTo>
                    <a:lnTo>
                      <a:pt x="724" y="136"/>
                    </a:lnTo>
                    <a:lnTo>
                      <a:pt x="725" y="142"/>
                    </a:lnTo>
                    <a:lnTo>
                      <a:pt x="725" y="143"/>
                    </a:lnTo>
                    <a:lnTo>
                      <a:pt x="728" y="145"/>
                    </a:lnTo>
                    <a:lnTo>
                      <a:pt x="728" y="150"/>
                    </a:lnTo>
                    <a:lnTo>
                      <a:pt x="725" y="154"/>
                    </a:lnTo>
                    <a:lnTo>
                      <a:pt x="727" y="157"/>
                    </a:lnTo>
                    <a:lnTo>
                      <a:pt x="730" y="157"/>
                    </a:lnTo>
                    <a:lnTo>
                      <a:pt x="728" y="166"/>
                    </a:lnTo>
                    <a:lnTo>
                      <a:pt x="728" y="170"/>
                    </a:lnTo>
                    <a:lnTo>
                      <a:pt x="731" y="171"/>
                    </a:lnTo>
                    <a:lnTo>
                      <a:pt x="730" y="173"/>
                    </a:lnTo>
                    <a:lnTo>
                      <a:pt x="728" y="179"/>
                    </a:lnTo>
                    <a:lnTo>
                      <a:pt x="734" y="182"/>
                    </a:lnTo>
                    <a:lnTo>
                      <a:pt x="736" y="186"/>
                    </a:lnTo>
                    <a:lnTo>
                      <a:pt x="733" y="189"/>
                    </a:lnTo>
                    <a:lnTo>
                      <a:pt x="734" y="206"/>
                    </a:lnTo>
                    <a:lnTo>
                      <a:pt x="736" y="211"/>
                    </a:lnTo>
                    <a:lnTo>
                      <a:pt x="738" y="216"/>
                    </a:lnTo>
                    <a:lnTo>
                      <a:pt x="736" y="223"/>
                    </a:lnTo>
                    <a:lnTo>
                      <a:pt x="736" y="225"/>
                    </a:lnTo>
                    <a:lnTo>
                      <a:pt x="730" y="225"/>
                    </a:lnTo>
                    <a:lnTo>
                      <a:pt x="728" y="228"/>
                    </a:lnTo>
                    <a:lnTo>
                      <a:pt x="727" y="231"/>
                    </a:lnTo>
                    <a:lnTo>
                      <a:pt x="728" y="236"/>
                    </a:lnTo>
                    <a:lnTo>
                      <a:pt x="723" y="236"/>
                    </a:lnTo>
                    <a:lnTo>
                      <a:pt x="720" y="239"/>
                    </a:lnTo>
                    <a:lnTo>
                      <a:pt x="721" y="242"/>
                    </a:lnTo>
                    <a:lnTo>
                      <a:pt x="720" y="245"/>
                    </a:lnTo>
                    <a:lnTo>
                      <a:pt x="717" y="245"/>
                    </a:lnTo>
                    <a:lnTo>
                      <a:pt x="711" y="253"/>
                    </a:lnTo>
                    <a:lnTo>
                      <a:pt x="711" y="256"/>
                    </a:lnTo>
                    <a:lnTo>
                      <a:pt x="708" y="259"/>
                    </a:lnTo>
                    <a:lnTo>
                      <a:pt x="708" y="263"/>
                    </a:lnTo>
                    <a:lnTo>
                      <a:pt x="712" y="271"/>
                    </a:lnTo>
                    <a:lnTo>
                      <a:pt x="708" y="275"/>
                    </a:lnTo>
                    <a:lnTo>
                      <a:pt x="710" y="282"/>
                    </a:lnTo>
                    <a:lnTo>
                      <a:pt x="708" y="288"/>
                    </a:lnTo>
                    <a:lnTo>
                      <a:pt x="704" y="289"/>
                    </a:lnTo>
                    <a:lnTo>
                      <a:pt x="705" y="298"/>
                    </a:lnTo>
                    <a:lnTo>
                      <a:pt x="707" y="303"/>
                    </a:lnTo>
                    <a:lnTo>
                      <a:pt x="715" y="303"/>
                    </a:lnTo>
                    <a:lnTo>
                      <a:pt x="714" y="307"/>
                    </a:lnTo>
                    <a:lnTo>
                      <a:pt x="725" y="313"/>
                    </a:lnTo>
                    <a:lnTo>
                      <a:pt x="721" y="320"/>
                    </a:lnTo>
                    <a:lnTo>
                      <a:pt x="723" y="327"/>
                    </a:lnTo>
                    <a:lnTo>
                      <a:pt x="730" y="338"/>
                    </a:lnTo>
                    <a:lnTo>
                      <a:pt x="736" y="338"/>
                    </a:lnTo>
                    <a:lnTo>
                      <a:pt x="740" y="342"/>
                    </a:lnTo>
                    <a:lnTo>
                      <a:pt x="737" y="353"/>
                    </a:lnTo>
                    <a:lnTo>
                      <a:pt x="741" y="363"/>
                    </a:lnTo>
                    <a:lnTo>
                      <a:pt x="746" y="375"/>
                    </a:lnTo>
                    <a:lnTo>
                      <a:pt x="746" y="382"/>
                    </a:lnTo>
                    <a:lnTo>
                      <a:pt x="751" y="389"/>
                    </a:lnTo>
                    <a:lnTo>
                      <a:pt x="763" y="398"/>
                    </a:lnTo>
                    <a:lnTo>
                      <a:pt x="769" y="395"/>
                    </a:lnTo>
                    <a:lnTo>
                      <a:pt x="773" y="403"/>
                    </a:lnTo>
                    <a:lnTo>
                      <a:pt x="770" y="404"/>
                    </a:lnTo>
                    <a:lnTo>
                      <a:pt x="772" y="407"/>
                    </a:lnTo>
                    <a:lnTo>
                      <a:pt x="772" y="411"/>
                    </a:lnTo>
                    <a:lnTo>
                      <a:pt x="764" y="414"/>
                    </a:lnTo>
                    <a:lnTo>
                      <a:pt x="763" y="423"/>
                    </a:lnTo>
                    <a:lnTo>
                      <a:pt x="753" y="418"/>
                    </a:lnTo>
                    <a:lnTo>
                      <a:pt x="760" y="416"/>
                    </a:lnTo>
                    <a:lnTo>
                      <a:pt x="756" y="413"/>
                    </a:lnTo>
                    <a:lnTo>
                      <a:pt x="754" y="416"/>
                    </a:lnTo>
                    <a:lnTo>
                      <a:pt x="751" y="411"/>
                    </a:lnTo>
                    <a:lnTo>
                      <a:pt x="749" y="410"/>
                    </a:lnTo>
                    <a:lnTo>
                      <a:pt x="743" y="417"/>
                    </a:lnTo>
                    <a:lnTo>
                      <a:pt x="757" y="427"/>
                    </a:lnTo>
                    <a:lnTo>
                      <a:pt x="747" y="449"/>
                    </a:lnTo>
                    <a:lnTo>
                      <a:pt x="743" y="449"/>
                    </a:lnTo>
                    <a:lnTo>
                      <a:pt x="744" y="442"/>
                    </a:lnTo>
                    <a:lnTo>
                      <a:pt x="728" y="438"/>
                    </a:lnTo>
                    <a:lnTo>
                      <a:pt x="728" y="431"/>
                    </a:lnTo>
                    <a:lnTo>
                      <a:pt x="720" y="427"/>
                    </a:lnTo>
                    <a:lnTo>
                      <a:pt x="717" y="429"/>
                    </a:lnTo>
                    <a:lnTo>
                      <a:pt x="715" y="428"/>
                    </a:lnTo>
                    <a:lnTo>
                      <a:pt x="711" y="435"/>
                    </a:lnTo>
                    <a:lnTo>
                      <a:pt x="707" y="435"/>
                    </a:lnTo>
                    <a:lnTo>
                      <a:pt x="702" y="443"/>
                    </a:lnTo>
                    <a:lnTo>
                      <a:pt x="704" y="445"/>
                    </a:lnTo>
                    <a:lnTo>
                      <a:pt x="694" y="448"/>
                    </a:lnTo>
                    <a:lnTo>
                      <a:pt x="679" y="454"/>
                    </a:lnTo>
                    <a:lnTo>
                      <a:pt x="678" y="453"/>
                    </a:lnTo>
                    <a:lnTo>
                      <a:pt x="672" y="456"/>
                    </a:lnTo>
                    <a:lnTo>
                      <a:pt x="665" y="454"/>
                    </a:lnTo>
                    <a:lnTo>
                      <a:pt x="663" y="475"/>
                    </a:lnTo>
                    <a:lnTo>
                      <a:pt x="653" y="479"/>
                    </a:lnTo>
                    <a:lnTo>
                      <a:pt x="652" y="478"/>
                    </a:lnTo>
                    <a:lnTo>
                      <a:pt x="649" y="484"/>
                    </a:lnTo>
                    <a:lnTo>
                      <a:pt x="643" y="485"/>
                    </a:lnTo>
                    <a:lnTo>
                      <a:pt x="643" y="491"/>
                    </a:lnTo>
                    <a:lnTo>
                      <a:pt x="626" y="511"/>
                    </a:lnTo>
                    <a:lnTo>
                      <a:pt x="626" y="507"/>
                    </a:lnTo>
                    <a:lnTo>
                      <a:pt x="622" y="504"/>
                    </a:lnTo>
                    <a:lnTo>
                      <a:pt x="610" y="485"/>
                    </a:lnTo>
                    <a:lnTo>
                      <a:pt x="606" y="488"/>
                    </a:lnTo>
                    <a:lnTo>
                      <a:pt x="601" y="486"/>
                    </a:lnTo>
                    <a:lnTo>
                      <a:pt x="599" y="488"/>
                    </a:lnTo>
                    <a:lnTo>
                      <a:pt x="594" y="486"/>
                    </a:lnTo>
                    <a:lnTo>
                      <a:pt x="581" y="499"/>
                    </a:lnTo>
                    <a:lnTo>
                      <a:pt x="581" y="507"/>
                    </a:lnTo>
                    <a:lnTo>
                      <a:pt x="578" y="509"/>
                    </a:lnTo>
                    <a:lnTo>
                      <a:pt x="580" y="510"/>
                    </a:lnTo>
                    <a:lnTo>
                      <a:pt x="575" y="516"/>
                    </a:lnTo>
                    <a:lnTo>
                      <a:pt x="571" y="513"/>
                    </a:lnTo>
                    <a:lnTo>
                      <a:pt x="562" y="520"/>
                    </a:lnTo>
                    <a:lnTo>
                      <a:pt x="560" y="520"/>
                    </a:lnTo>
                    <a:lnTo>
                      <a:pt x="571" y="531"/>
                    </a:lnTo>
                    <a:lnTo>
                      <a:pt x="567" y="536"/>
                    </a:lnTo>
                    <a:lnTo>
                      <a:pt x="568" y="538"/>
                    </a:lnTo>
                    <a:lnTo>
                      <a:pt x="561" y="541"/>
                    </a:lnTo>
                    <a:lnTo>
                      <a:pt x="558" y="549"/>
                    </a:lnTo>
                    <a:lnTo>
                      <a:pt x="555" y="550"/>
                    </a:lnTo>
                    <a:lnTo>
                      <a:pt x="549" y="557"/>
                    </a:lnTo>
                    <a:lnTo>
                      <a:pt x="548" y="554"/>
                    </a:lnTo>
                    <a:lnTo>
                      <a:pt x="548" y="549"/>
                    </a:lnTo>
                    <a:lnTo>
                      <a:pt x="549" y="548"/>
                    </a:lnTo>
                    <a:lnTo>
                      <a:pt x="539" y="546"/>
                    </a:lnTo>
                    <a:lnTo>
                      <a:pt x="536" y="554"/>
                    </a:lnTo>
                    <a:lnTo>
                      <a:pt x="547" y="557"/>
                    </a:lnTo>
                    <a:lnTo>
                      <a:pt x="544" y="564"/>
                    </a:lnTo>
                    <a:lnTo>
                      <a:pt x="545" y="567"/>
                    </a:lnTo>
                    <a:lnTo>
                      <a:pt x="542" y="584"/>
                    </a:lnTo>
                    <a:lnTo>
                      <a:pt x="548" y="600"/>
                    </a:lnTo>
                    <a:lnTo>
                      <a:pt x="555" y="604"/>
                    </a:lnTo>
                    <a:lnTo>
                      <a:pt x="562" y="604"/>
                    </a:lnTo>
                    <a:lnTo>
                      <a:pt x="561" y="607"/>
                    </a:lnTo>
                    <a:lnTo>
                      <a:pt x="567" y="621"/>
                    </a:lnTo>
                    <a:lnTo>
                      <a:pt x="567" y="629"/>
                    </a:lnTo>
                    <a:lnTo>
                      <a:pt x="560" y="632"/>
                    </a:lnTo>
                    <a:lnTo>
                      <a:pt x="561" y="636"/>
                    </a:lnTo>
                    <a:lnTo>
                      <a:pt x="554" y="641"/>
                    </a:lnTo>
                    <a:lnTo>
                      <a:pt x="554" y="649"/>
                    </a:lnTo>
                    <a:lnTo>
                      <a:pt x="549" y="656"/>
                    </a:lnTo>
                    <a:lnTo>
                      <a:pt x="548" y="664"/>
                    </a:lnTo>
                    <a:lnTo>
                      <a:pt x="557" y="674"/>
                    </a:lnTo>
                    <a:lnTo>
                      <a:pt x="557" y="678"/>
                    </a:lnTo>
                    <a:lnTo>
                      <a:pt x="549" y="691"/>
                    </a:lnTo>
                    <a:lnTo>
                      <a:pt x="545" y="695"/>
                    </a:lnTo>
                    <a:lnTo>
                      <a:pt x="547" y="696"/>
                    </a:lnTo>
                    <a:lnTo>
                      <a:pt x="539" y="706"/>
                    </a:lnTo>
                    <a:lnTo>
                      <a:pt x="536" y="704"/>
                    </a:lnTo>
                    <a:lnTo>
                      <a:pt x="524" y="717"/>
                    </a:lnTo>
                    <a:lnTo>
                      <a:pt x="508" y="720"/>
                    </a:lnTo>
                    <a:lnTo>
                      <a:pt x="496" y="706"/>
                    </a:lnTo>
                    <a:lnTo>
                      <a:pt x="498" y="703"/>
                    </a:lnTo>
                    <a:lnTo>
                      <a:pt x="490" y="696"/>
                    </a:lnTo>
                    <a:lnTo>
                      <a:pt x="492" y="691"/>
                    </a:lnTo>
                    <a:lnTo>
                      <a:pt x="490" y="686"/>
                    </a:lnTo>
                    <a:lnTo>
                      <a:pt x="493" y="679"/>
                    </a:lnTo>
                    <a:lnTo>
                      <a:pt x="490" y="682"/>
                    </a:lnTo>
                    <a:lnTo>
                      <a:pt x="489" y="674"/>
                    </a:lnTo>
                    <a:lnTo>
                      <a:pt x="486" y="674"/>
                    </a:lnTo>
                    <a:lnTo>
                      <a:pt x="480" y="685"/>
                    </a:lnTo>
                    <a:lnTo>
                      <a:pt x="476" y="684"/>
                    </a:lnTo>
                    <a:lnTo>
                      <a:pt x="476" y="691"/>
                    </a:lnTo>
                    <a:lnTo>
                      <a:pt x="473" y="692"/>
                    </a:lnTo>
                    <a:lnTo>
                      <a:pt x="463" y="678"/>
                    </a:lnTo>
                    <a:lnTo>
                      <a:pt x="444" y="677"/>
                    </a:lnTo>
                    <a:lnTo>
                      <a:pt x="431" y="671"/>
                    </a:lnTo>
                    <a:lnTo>
                      <a:pt x="428" y="666"/>
                    </a:lnTo>
                    <a:lnTo>
                      <a:pt x="428" y="659"/>
                    </a:lnTo>
                    <a:lnTo>
                      <a:pt x="420" y="652"/>
                    </a:lnTo>
                    <a:lnTo>
                      <a:pt x="417" y="656"/>
                    </a:lnTo>
                    <a:lnTo>
                      <a:pt x="411" y="654"/>
                    </a:lnTo>
                    <a:lnTo>
                      <a:pt x="411" y="646"/>
                    </a:lnTo>
                    <a:lnTo>
                      <a:pt x="415" y="632"/>
                    </a:lnTo>
                    <a:lnTo>
                      <a:pt x="410" y="632"/>
                    </a:lnTo>
                    <a:lnTo>
                      <a:pt x="404" y="622"/>
                    </a:lnTo>
                    <a:lnTo>
                      <a:pt x="392" y="621"/>
                    </a:lnTo>
                    <a:lnTo>
                      <a:pt x="381" y="625"/>
                    </a:lnTo>
                    <a:lnTo>
                      <a:pt x="381" y="621"/>
                    </a:lnTo>
                    <a:lnTo>
                      <a:pt x="375" y="620"/>
                    </a:lnTo>
                    <a:lnTo>
                      <a:pt x="376" y="611"/>
                    </a:lnTo>
                    <a:lnTo>
                      <a:pt x="372" y="596"/>
                    </a:lnTo>
                    <a:lnTo>
                      <a:pt x="373" y="591"/>
                    </a:lnTo>
                    <a:lnTo>
                      <a:pt x="368" y="589"/>
                    </a:lnTo>
                    <a:lnTo>
                      <a:pt x="362" y="595"/>
                    </a:lnTo>
                    <a:lnTo>
                      <a:pt x="353" y="586"/>
                    </a:lnTo>
                    <a:lnTo>
                      <a:pt x="349" y="588"/>
                    </a:lnTo>
                    <a:lnTo>
                      <a:pt x="342" y="572"/>
                    </a:lnTo>
                    <a:lnTo>
                      <a:pt x="313" y="574"/>
                    </a:lnTo>
                    <a:lnTo>
                      <a:pt x="314" y="567"/>
                    </a:lnTo>
                    <a:lnTo>
                      <a:pt x="294" y="563"/>
                    </a:lnTo>
                    <a:lnTo>
                      <a:pt x="291" y="554"/>
                    </a:lnTo>
                    <a:lnTo>
                      <a:pt x="283" y="557"/>
                    </a:lnTo>
                    <a:lnTo>
                      <a:pt x="281" y="543"/>
                    </a:lnTo>
                    <a:lnTo>
                      <a:pt x="277" y="545"/>
                    </a:lnTo>
                    <a:lnTo>
                      <a:pt x="273" y="539"/>
                    </a:lnTo>
                    <a:lnTo>
                      <a:pt x="260" y="538"/>
                    </a:lnTo>
                    <a:lnTo>
                      <a:pt x="249" y="541"/>
                    </a:lnTo>
                    <a:lnTo>
                      <a:pt x="247" y="554"/>
                    </a:lnTo>
                    <a:lnTo>
                      <a:pt x="225" y="552"/>
                    </a:lnTo>
                    <a:lnTo>
                      <a:pt x="221" y="561"/>
                    </a:lnTo>
                    <a:lnTo>
                      <a:pt x="223" y="567"/>
                    </a:lnTo>
                    <a:lnTo>
                      <a:pt x="221" y="571"/>
                    </a:lnTo>
                    <a:lnTo>
                      <a:pt x="202" y="568"/>
                    </a:lnTo>
                    <a:lnTo>
                      <a:pt x="199" y="574"/>
                    </a:lnTo>
                    <a:lnTo>
                      <a:pt x="177" y="577"/>
                    </a:lnTo>
                    <a:lnTo>
                      <a:pt x="172" y="571"/>
                    </a:lnTo>
                    <a:lnTo>
                      <a:pt x="160" y="577"/>
                    </a:lnTo>
                    <a:lnTo>
                      <a:pt x="153" y="575"/>
                    </a:lnTo>
                    <a:lnTo>
                      <a:pt x="140" y="591"/>
                    </a:lnTo>
                    <a:lnTo>
                      <a:pt x="125" y="588"/>
                    </a:lnTo>
                    <a:lnTo>
                      <a:pt x="124" y="581"/>
                    </a:lnTo>
                    <a:lnTo>
                      <a:pt x="120" y="577"/>
                    </a:lnTo>
                    <a:lnTo>
                      <a:pt x="114" y="579"/>
                    </a:lnTo>
                    <a:lnTo>
                      <a:pt x="111" y="575"/>
                    </a:lnTo>
                    <a:lnTo>
                      <a:pt x="92" y="584"/>
                    </a:lnTo>
                    <a:lnTo>
                      <a:pt x="84" y="572"/>
                    </a:lnTo>
                    <a:lnTo>
                      <a:pt x="86" y="570"/>
                    </a:lnTo>
                    <a:lnTo>
                      <a:pt x="79" y="566"/>
                    </a:lnTo>
                    <a:lnTo>
                      <a:pt x="76" y="554"/>
                    </a:lnTo>
                    <a:lnTo>
                      <a:pt x="82" y="548"/>
                    </a:lnTo>
                    <a:lnTo>
                      <a:pt x="75" y="542"/>
                    </a:lnTo>
                    <a:lnTo>
                      <a:pt x="81" y="532"/>
                    </a:lnTo>
                    <a:lnTo>
                      <a:pt x="75" y="528"/>
                    </a:lnTo>
                    <a:lnTo>
                      <a:pt x="91" y="517"/>
                    </a:lnTo>
                    <a:lnTo>
                      <a:pt x="94" y="511"/>
                    </a:lnTo>
                    <a:lnTo>
                      <a:pt x="81" y="495"/>
                    </a:lnTo>
                    <a:lnTo>
                      <a:pt x="81" y="489"/>
                    </a:lnTo>
                    <a:lnTo>
                      <a:pt x="75" y="491"/>
                    </a:lnTo>
                    <a:lnTo>
                      <a:pt x="73" y="493"/>
                    </a:lnTo>
                    <a:lnTo>
                      <a:pt x="45" y="482"/>
                    </a:lnTo>
                    <a:lnTo>
                      <a:pt x="39" y="474"/>
                    </a:lnTo>
                    <a:lnTo>
                      <a:pt x="23" y="464"/>
                    </a:lnTo>
                    <a:lnTo>
                      <a:pt x="11" y="461"/>
                    </a:lnTo>
                    <a:lnTo>
                      <a:pt x="11" y="456"/>
                    </a:lnTo>
                    <a:lnTo>
                      <a:pt x="4" y="443"/>
                    </a:lnTo>
                    <a:lnTo>
                      <a:pt x="0" y="441"/>
                    </a:lnTo>
                    <a:lnTo>
                      <a:pt x="1" y="432"/>
                    </a:lnTo>
                    <a:lnTo>
                      <a:pt x="0" y="431"/>
                    </a:lnTo>
                    <a:lnTo>
                      <a:pt x="511" y="384"/>
                    </a:lnTo>
                    <a:lnTo>
                      <a:pt x="519" y="366"/>
                    </a:lnTo>
                    <a:lnTo>
                      <a:pt x="515" y="360"/>
                    </a:lnTo>
                    <a:lnTo>
                      <a:pt x="512" y="360"/>
                    </a:lnTo>
                    <a:lnTo>
                      <a:pt x="516" y="357"/>
                    </a:lnTo>
                    <a:lnTo>
                      <a:pt x="518" y="341"/>
                    </a:lnTo>
                    <a:lnTo>
                      <a:pt x="528" y="348"/>
                    </a:lnTo>
                    <a:lnTo>
                      <a:pt x="528" y="353"/>
                    </a:lnTo>
                    <a:lnTo>
                      <a:pt x="532" y="352"/>
                    </a:lnTo>
                    <a:lnTo>
                      <a:pt x="536" y="346"/>
                    </a:lnTo>
                    <a:lnTo>
                      <a:pt x="544" y="342"/>
                    </a:lnTo>
                    <a:lnTo>
                      <a:pt x="541" y="339"/>
                    </a:lnTo>
                    <a:lnTo>
                      <a:pt x="554" y="335"/>
                    </a:lnTo>
                    <a:lnTo>
                      <a:pt x="560" y="329"/>
                    </a:lnTo>
                    <a:lnTo>
                      <a:pt x="565" y="334"/>
                    </a:lnTo>
                    <a:lnTo>
                      <a:pt x="565" y="331"/>
                    </a:lnTo>
                    <a:lnTo>
                      <a:pt x="568" y="329"/>
                    </a:lnTo>
                    <a:lnTo>
                      <a:pt x="570" y="318"/>
                    </a:lnTo>
                    <a:lnTo>
                      <a:pt x="574" y="316"/>
                    </a:lnTo>
                    <a:lnTo>
                      <a:pt x="575" y="317"/>
                    </a:lnTo>
                    <a:lnTo>
                      <a:pt x="580" y="316"/>
                    </a:lnTo>
                    <a:lnTo>
                      <a:pt x="587" y="318"/>
                    </a:lnTo>
                    <a:lnTo>
                      <a:pt x="587" y="328"/>
                    </a:lnTo>
                    <a:lnTo>
                      <a:pt x="599" y="336"/>
                    </a:lnTo>
                    <a:lnTo>
                      <a:pt x="599" y="328"/>
                    </a:lnTo>
                    <a:lnTo>
                      <a:pt x="609" y="332"/>
                    </a:lnTo>
                    <a:lnTo>
                      <a:pt x="607" y="336"/>
                    </a:lnTo>
                    <a:lnTo>
                      <a:pt x="613" y="342"/>
                    </a:lnTo>
                    <a:lnTo>
                      <a:pt x="619" y="342"/>
                    </a:lnTo>
                    <a:lnTo>
                      <a:pt x="616" y="350"/>
                    </a:lnTo>
                    <a:lnTo>
                      <a:pt x="620" y="353"/>
                    </a:lnTo>
                    <a:lnTo>
                      <a:pt x="616" y="381"/>
                    </a:lnTo>
                    <a:lnTo>
                      <a:pt x="617" y="382"/>
                    </a:lnTo>
                    <a:lnTo>
                      <a:pt x="619" y="379"/>
                    </a:lnTo>
                    <a:lnTo>
                      <a:pt x="620" y="386"/>
                    </a:lnTo>
                    <a:lnTo>
                      <a:pt x="627" y="388"/>
                    </a:lnTo>
                    <a:lnTo>
                      <a:pt x="627" y="399"/>
                    </a:lnTo>
                    <a:lnTo>
                      <a:pt x="617" y="396"/>
                    </a:lnTo>
                    <a:lnTo>
                      <a:pt x="609" y="388"/>
                    </a:lnTo>
                    <a:lnTo>
                      <a:pt x="599" y="389"/>
                    </a:lnTo>
                    <a:lnTo>
                      <a:pt x="591" y="398"/>
                    </a:lnTo>
                    <a:lnTo>
                      <a:pt x="586" y="398"/>
                    </a:lnTo>
                    <a:lnTo>
                      <a:pt x="586" y="406"/>
                    </a:lnTo>
                    <a:lnTo>
                      <a:pt x="578" y="407"/>
                    </a:lnTo>
                    <a:lnTo>
                      <a:pt x="552" y="398"/>
                    </a:lnTo>
                    <a:lnTo>
                      <a:pt x="549" y="406"/>
                    </a:lnTo>
                    <a:lnTo>
                      <a:pt x="545" y="402"/>
                    </a:lnTo>
                    <a:lnTo>
                      <a:pt x="536" y="400"/>
                    </a:lnTo>
                    <a:lnTo>
                      <a:pt x="522" y="404"/>
                    </a:lnTo>
                    <a:lnTo>
                      <a:pt x="521" y="402"/>
                    </a:lnTo>
                    <a:lnTo>
                      <a:pt x="528" y="400"/>
                    </a:lnTo>
                    <a:lnTo>
                      <a:pt x="528" y="399"/>
                    </a:lnTo>
                    <a:lnTo>
                      <a:pt x="522" y="399"/>
                    </a:lnTo>
                    <a:lnTo>
                      <a:pt x="519" y="393"/>
                    </a:lnTo>
                    <a:lnTo>
                      <a:pt x="522" y="391"/>
                    </a:lnTo>
                    <a:lnTo>
                      <a:pt x="515" y="391"/>
                    </a:lnTo>
                    <a:lnTo>
                      <a:pt x="511" y="384"/>
                    </a:lnTo>
                    <a:lnTo>
                      <a:pt x="0" y="431"/>
                    </a:lnTo>
                    <a:close/>
                  </a:path>
                </a:pathLst>
              </a:custGeom>
              <a:solidFill>
                <a:schemeClr val="accent1"/>
              </a:solidFill>
              <a:ln w="9525">
                <a:solidFill>
                  <a:schemeClr val="tx1"/>
                </a:solidFill>
                <a:round/>
                <a:headEnd/>
                <a:tailEnd/>
              </a:ln>
            </p:spPr>
            <p:txBody>
              <a:bodyPr/>
              <a:lstStyle/>
              <a:p>
                <a:endParaRPr lang="tr-TR">
                  <a:solidFill>
                    <a:srgbClr val="FFFFFF"/>
                  </a:solidFill>
                </a:endParaRPr>
              </a:p>
            </p:txBody>
          </p:sp>
          <p:sp>
            <p:nvSpPr>
              <p:cNvPr id="44540" name="Freeform 476"/>
              <p:cNvSpPr>
                <a:spLocks/>
              </p:cNvSpPr>
              <p:nvPr/>
            </p:nvSpPr>
            <p:spPr bwMode="auto">
              <a:xfrm>
                <a:off x="3852" y="2044"/>
                <a:ext cx="220" cy="196"/>
              </a:xfrm>
              <a:custGeom>
                <a:avLst/>
                <a:gdLst>
                  <a:gd name="T0" fmla="*/ 0 w 661"/>
                  <a:gd name="T1" fmla="*/ 0 h 588"/>
                  <a:gd name="T2" fmla="*/ 0 w 661"/>
                  <a:gd name="T3" fmla="*/ 0 h 588"/>
                  <a:gd name="T4" fmla="*/ 0 w 661"/>
                  <a:gd name="T5" fmla="*/ 0 h 588"/>
                  <a:gd name="T6" fmla="*/ 0 w 661"/>
                  <a:gd name="T7" fmla="*/ 0 h 588"/>
                  <a:gd name="T8" fmla="*/ 0 w 661"/>
                  <a:gd name="T9" fmla="*/ 0 h 588"/>
                  <a:gd name="T10" fmla="*/ 0 w 661"/>
                  <a:gd name="T11" fmla="*/ 0 h 588"/>
                  <a:gd name="T12" fmla="*/ 0 w 661"/>
                  <a:gd name="T13" fmla="*/ 0 h 588"/>
                  <a:gd name="T14" fmla="*/ 0 w 661"/>
                  <a:gd name="T15" fmla="*/ 0 h 588"/>
                  <a:gd name="T16" fmla="*/ 0 w 661"/>
                  <a:gd name="T17" fmla="*/ 0 h 588"/>
                  <a:gd name="T18" fmla="*/ 0 w 661"/>
                  <a:gd name="T19" fmla="*/ 0 h 588"/>
                  <a:gd name="T20" fmla="*/ 0 w 661"/>
                  <a:gd name="T21" fmla="*/ 0 h 588"/>
                  <a:gd name="T22" fmla="*/ 0 w 661"/>
                  <a:gd name="T23" fmla="*/ 0 h 588"/>
                  <a:gd name="T24" fmla="*/ 0 w 661"/>
                  <a:gd name="T25" fmla="*/ 0 h 588"/>
                  <a:gd name="T26" fmla="*/ 0 w 661"/>
                  <a:gd name="T27" fmla="*/ 0 h 588"/>
                  <a:gd name="T28" fmla="*/ 0 w 661"/>
                  <a:gd name="T29" fmla="*/ 0 h 588"/>
                  <a:gd name="T30" fmla="*/ 0 w 661"/>
                  <a:gd name="T31" fmla="*/ 0 h 588"/>
                  <a:gd name="T32" fmla="*/ 0 w 661"/>
                  <a:gd name="T33" fmla="*/ 0 h 588"/>
                  <a:gd name="T34" fmla="*/ 0 w 661"/>
                  <a:gd name="T35" fmla="*/ 0 h 588"/>
                  <a:gd name="T36" fmla="*/ 0 w 661"/>
                  <a:gd name="T37" fmla="*/ 0 h 588"/>
                  <a:gd name="T38" fmla="*/ 0 w 661"/>
                  <a:gd name="T39" fmla="*/ 0 h 588"/>
                  <a:gd name="T40" fmla="*/ 0 w 661"/>
                  <a:gd name="T41" fmla="*/ 0 h 588"/>
                  <a:gd name="T42" fmla="*/ 0 w 661"/>
                  <a:gd name="T43" fmla="*/ 0 h 588"/>
                  <a:gd name="T44" fmla="*/ 0 w 661"/>
                  <a:gd name="T45" fmla="*/ 0 h 588"/>
                  <a:gd name="T46" fmla="*/ 0 w 661"/>
                  <a:gd name="T47" fmla="*/ 0 h 588"/>
                  <a:gd name="T48" fmla="*/ 0 w 661"/>
                  <a:gd name="T49" fmla="*/ 0 h 588"/>
                  <a:gd name="T50" fmla="*/ 0 w 661"/>
                  <a:gd name="T51" fmla="*/ 0 h 588"/>
                  <a:gd name="T52" fmla="*/ 0 w 661"/>
                  <a:gd name="T53" fmla="*/ 0 h 588"/>
                  <a:gd name="T54" fmla="*/ 0 w 661"/>
                  <a:gd name="T55" fmla="*/ 0 h 588"/>
                  <a:gd name="T56" fmla="*/ 0 w 661"/>
                  <a:gd name="T57" fmla="*/ 0 h 588"/>
                  <a:gd name="T58" fmla="*/ 0 w 661"/>
                  <a:gd name="T59" fmla="*/ 0 h 588"/>
                  <a:gd name="T60" fmla="*/ 0 w 661"/>
                  <a:gd name="T61" fmla="*/ 0 h 588"/>
                  <a:gd name="T62" fmla="*/ 0 w 661"/>
                  <a:gd name="T63" fmla="*/ 0 h 588"/>
                  <a:gd name="T64" fmla="*/ 0 w 661"/>
                  <a:gd name="T65" fmla="*/ 0 h 588"/>
                  <a:gd name="T66" fmla="*/ 0 w 661"/>
                  <a:gd name="T67" fmla="*/ 0 h 588"/>
                  <a:gd name="T68" fmla="*/ 0 w 661"/>
                  <a:gd name="T69" fmla="*/ 0 h 588"/>
                  <a:gd name="T70" fmla="*/ 0 w 661"/>
                  <a:gd name="T71" fmla="*/ 0 h 588"/>
                  <a:gd name="T72" fmla="*/ 0 w 661"/>
                  <a:gd name="T73" fmla="*/ 0 h 588"/>
                  <a:gd name="T74" fmla="*/ 0 w 661"/>
                  <a:gd name="T75" fmla="*/ 0 h 588"/>
                  <a:gd name="T76" fmla="*/ 0 w 661"/>
                  <a:gd name="T77" fmla="*/ 0 h 588"/>
                  <a:gd name="T78" fmla="*/ 0 w 661"/>
                  <a:gd name="T79" fmla="*/ 0 h 588"/>
                  <a:gd name="T80" fmla="*/ 0 w 661"/>
                  <a:gd name="T81" fmla="*/ 0 h 588"/>
                  <a:gd name="T82" fmla="*/ 0 w 661"/>
                  <a:gd name="T83" fmla="*/ 0 h 588"/>
                  <a:gd name="T84" fmla="*/ 0 w 661"/>
                  <a:gd name="T85" fmla="*/ 0 h 588"/>
                  <a:gd name="T86" fmla="*/ 0 w 661"/>
                  <a:gd name="T87" fmla="*/ 0 h 588"/>
                  <a:gd name="T88" fmla="*/ 0 w 661"/>
                  <a:gd name="T89" fmla="*/ 0 h 588"/>
                  <a:gd name="T90" fmla="*/ 0 w 661"/>
                  <a:gd name="T91" fmla="*/ 0 h 588"/>
                  <a:gd name="T92" fmla="*/ 0 w 661"/>
                  <a:gd name="T93" fmla="*/ 0 h 588"/>
                  <a:gd name="T94" fmla="*/ 0 w 661"/>
                  <a:gd name="T95" fmla="*/ 0 h 588"/>
                  <a:gd name="T96" fmla="*/ 0 w 661"/>
                  <a:gd name="T97" fmla="*/ 0 h 588"/>
                  <a:gd name="T98" fmla="*/ 0 w 661"/>
                  <a:gd name="T99" fmla="*/ 0 h 588"/>
                  <a:gd name="T100" fmla="*/ 0 w 661"/>
                  <a:gd name="T101" fmla="*/ 0 h 588"/>
                  <a:gd name="T102" fmla="*/ 0 w 661"/>
                  <a:gd name="T103" fmla="*/ 0 h 588"/>
                  <a:gd name="T104" fmla="*/ 0 w 661"/>
                  <a:gd name="T105" fmla="*/ 0 h 588"/>
                  <a:gd name="T106" fmla="*/ 0 w 661"/>
                  <a:gd name="T107" fmla="*/ 0 h 588"/>
                  <a:gd name="T108" fmla="*/ 0 w 661"/>
                  <a:gd name="T109" fmla="*/ 0 h 588"/>
                  <a:gd name="T110" fmla="*/ 0 w 661"/>
                  <a:gd name="T111" fmla="*/ 0 h 588"/>
                  <a:gd name="T112" fmla="*/ 0 w 661"/>
                  <a:gd name="T113" fmla="*/ 0 h 588"/>
                  <a:gd name="T114" fmla="*/ 0 w 661"/>
                  <a:gd name="T115" fmla="*/ 0 h 588"/>
                  <a:gd name="T116" fmla="*/ 0 w 661"/>
                  <a:gd name="T117" fmla="*/ 0 h 588"/>
                  <a:gd name="T118" fmla="*/ 0 w 661"/>
                  <a:gd name="T119" fmla="*/ 0 h 588"/>
                  <a:gd name="T120" fmla="*/ 0 w 661"/>
                  <a:gd name="T121" fmla="*/ 0 h 5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1"/>
                  <a:gd name="T184" fmla="*/ 0 h 588"/>
                  <a:gd name="T185" fmla="*/ 661 w 661"/>
                  <a:gd name="T186" fmla="*/ 588 h 5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1" h="588">
                    <a:moveTo>
                      <a:pt x="0" y="296"/>
                    </a:moveTo>
                    <a:lnTo>
                      <a:pt x="3" y="289"/>
                    </a:lnTo>
                    <a:lnTo>
                      <a:pt x="10" y="292"/>
                    </a:lnTo>
                    <a:lnTo>
                      <a:pt x="27" y="277"/>
                    </a:lnTo>
                    <a:lnTo>
                      <a:pt x="33" y="259"/>
                    </a:lnTo>
                    <a:lnTo>
                      <a:pt x="53" y="259"/>
                    </a:lnTo>
                    <a:lnTo>
                      <a:pt x="68" y="250"/>
                    </a:lnTo>
                    <a:lnTo>
                      <a:pt x="84" y="229"/>
                    </a:lnTo>
                    <a:lnTo>
                      <a:pt x="128" y="215"/>
                    </a:lnTo>
                    <a:lnTo>
                      <a:pt x="141" y="220"/>
                    </a:lnTo>
                    <a:lnTo>
                      <a:pt x="162" y="209"/>
                    </a:lnTo>
                    <a:lnTo>
                      <a:pt x="186" y="181"/>
                    </a:lnTo>
                    <a:lnTo>
                      <a:pt x="198" y="156"/>
                    </a:lnTo>
                    <a:lnTo>
                      <a:pt x="208" y="121"/>
                    </a:lnTo>
                    <a:lnTo>
                      <a:pt x="199" y="95"/>
                    </a:lnTo>
                    <a:lnTo>
                      <a:pt x="199" y="89"/>
                    </a:lnTo>
                    <a:lnTo>
                      <a:pt x="218" y="89"/>
                    </a:lnTo>
                    <a:lnTo>
                      <a:pt x="225" y="77"/>
                    </a:lnTo>
                    <a:lnTo>
                      <a:pt x="241" y="92"/>
                    </a:lnTo>
                    <a:lnTo>
                      <a:pt x="252" y="90"/>
                    </a:lnTo>
                    <a:lnTo>
                      <a:pt x="283" y="113"/>
                    </a:lnTo>
                    <a:lnTo>
                      <a:pt x="300" y="86"/>
                    </a:lnTo>
                    <a:lnTo>
                      <a:pt x="307" y="90"/>
                    </a:lnTo>
                    <a:lnTo>
                      <a:pt x="316" y="79"/>
                    </a:lnTo>
                    <a:lnTo>
                      <a:pt x="320" y="31"/>
                    </a:lnTo>
                    <a:lnTo>
                      <a:pt x="307" y="24"/>
                    </a:lnTo>
                    <a:lnTo>
                      <a:pt x="320" y="0"/>
                    </a:lnTo>
                    <a:lnTo>
                      <a:pt x="332" y="2"/>
                    </a:lnTo>
                    <a:lnTo>
                      <a:pt x="346" y="15"/>
                    </a:lnTo>
                    <a:lnTo>
                      <a:pt x="350" y="21"/>
                    </a:lnTo>
                    <a:lnTo>
                      <a:pt x="353" y="21"/>
                    </a:lnTo>
                    <a:lnTo>
                      <a:pt x="355" y="25"/>
                    </a:lnTo>
                    <a:lnTo>
                      <a:pt x="361" y="27"/>
                    </a:lnTo>
                    <a:lnTo>
                      <a:pt x="371" y="28"/>
                    </a:lnTo>
                    <a:lnTo>
                      <a:pt x="371" y="34"/>
                    </a:lnTo>
                    <a:lnTo>
                      <a:pt x="374" y="32"/>
                    </a:lnTo>
                    <a:lnTo>
                      <a:pt x="372" y="35"/>
                    </a:lnTo>
                    <a:lnTo>
                      <a:pt x="376" y="38"/>
                    </a:lnTo>
                    <a:lnTo>
                      <a:pt x="375" y="38"/>
                    </a:lnTo>
                    <a:lnTo>
                      <a:pt x="378" y="42"/>
                    </a:lnTo>
                    <a:lnTo>
                      <a:pt x="385" y="43"/>
                    </a:lnTo>
                    <a:lnTo>
                      <a:pt x="385" y="49"/>
                    </a:lnTo>
                    <a:lnTo>
                      <a:pt x="384" y="53"/>
                    </a:lnTo>
                    <a:lnTo>
                      <a:pt x="375" y="53"/>
                    </a:lnTo>
                    <a:lnTo>
                      <a:pt x="375" y="56"/>
                    </a:lnTo>
                    <a:lnTo>
                      <a:pt x="371" y="59"/>
                    </a:lnTo>
                    <a:lnTo>
                      <a:pt x="376" y="64"/>
                    </a:lnTo>
                    <a:lnTo>
                      <a:pt x="382" y="64"/>
                    </a:lnTo>
                    <a:lnTo>
                      <a:pt x="381" y="70"/>
                    </a:lnTo>
                    <a:lnTo>
                      <a:pt x="384" y="74"/>
                    </a:lnTo>
                    <a:lnTo>
                      <a:pt x="388" y="72"/>
                    </a:lnTo>
                    <a:lnTo>
                      <a:pt x="388" y="78"/>
                    </a:lnTo>
                    <a:lnTo>
                      <a:pt x="389" y="77"/>
                    </a:lnTo>
                    <a:lnTo>
                      <a:pt x="397" y="77"/>
                    </a:lnTo>
                    <a:lnTo>
                      <a:pt x="395" y="79"/>
                    </a:lnTo>
                    <a:lnTo>
                      <a:pt x="402" y="81"/>
                    </a:lnTo>
                    <a:lnTo>
                      <a:pt x="407" y="77"/>
                    </a:lnTo>
                    <a:lnTo>
                      <a:pt x="410" y="79"/>
                    </a:lnTo>
                    <a:lnTo>
                      <a:pt x="412" y="78"/>
                    </a:lnTo>
                    <a:lnTo>
                      <a:pt x="415" y="81"/>
                    </a:lnTo>
                    <a:lnTo>
                      <a:pt x="421" y="79"/>
                    </a:lnTo>
                    <a:lnTo>
                      <a:pt x="433" y="82"/>
                    </a:lnTo>
                    <a:lnTo>
                      <a:pt x="438" y="86"/>
                    </a:lnTo>
                    <a:lnTo>
                      <a:pt x="447" y="85"/>
                    </a:lnTo>
                    <a:lnTo>
                      <a:pt x="456" y="90"/>
                    </a:lnTo>
                    <a:lnTo>
                      <a:pt x="463" y="92"/>
                    </a:lnTo>
                    <a:lnTo>
                      <a:pt x="466" y="97"/>
                    </a:lnTo>
                    <a:lnTo>
                      <a:pt x="469" y="96"/>
                    </a:lnTo>
                    <a:lnTo>
                      <a:pt x="472" y="93"/>
                    </a:lnTo>
                    <a:lnTo>
                      <a:pt x="473" y="88"/>
                    </a:lnTo>
                    <a:lnTo>
                      <a:pt x="476" y="86"/>
                    </a:lnTo>
                    <a:lnTo>
                      <a:pt x="476" y="89"/>
                    </a:lnTo>
                    <a:lnTo>
                      <a:pt x="480" y="89"/>
                    </a:lnTo>
                    <a:lnTo>
                      <a:pt x="485" y="86"/>
                    </a:lnTo>
                    <a:lnTo>
                      <a:pt x="482" y="79"/>
                    </a:lnTo>
                    <a:lnTo>
                      <a:pt x="495" y="81"/>
                    </a:lnTo>
                    <a:lnTo>
                      <a:pt x="499" y="74"/>
                    </a:lnTo>
                    <a:lnTo>
                      <a:pt x="500" y="67"/>
                    </a:lnTo>
                    <a:lnTo>
                      <a:pt x="502" y="64"/>
                    </a:lnTo>
                    <a:lnTo>
                      <a:pt x="499" y="56"/>
                    </a:lnTo>
                    <a:lnTo>
                      <a:pt x="503" y="56"/>
                    </a:lnTo>
                    <a:lnTo>
                      <a:pt x="506" y="54"/>
                    </a:lnTo>
                    <a:lnTo>
                      <a:pt x="508" y="59"/>
                    </a:lnTo>
                    <a:lnTo>
                      <a:pt x="513" y="61"/>
                    </a:lnTo>
                    <a:lnTo>
                      <a:pt x="513" y="65"/>
                    </a:lnTo>
                    <a:lnTo>
                      <a:pt x="516" y="68"/>
                    </a:lnTo>
                    <a:lnTo>
                      <a:pt x="521" y="67"/>
                    </a:lnTo>
                    <a:lnTo>
                      <a:pt x="524" y="70"/>
                    </a:lnTo>
                    <a:lnTo>
                      <a:pt x="529" y="70"/>
                    </a:lnTo>
                    <a:lnTo>
                      <a:pt x="532" y="74"/>
                    </a:lnTo>
                    <a:lnTo>
                      <a:pt x="534" y="75"/>
                    </a:lnTo>
                    <a:lnTo>
                      <a:pt x="534" y="72"/>
                    </a:lnTo>
                    <a:lnTo>
                      <a:pt x="547" y="63"/>
                    </a:lnTo>
                    <a:lnTo>
                      <a:pt x="550" y="65"/>
                    </a:lnTo>
                    <a:lnTo>
                      <a:pt x="552" y="74"/>
                    </a:lnTo>
                    <a:lnTo>
                      <a:pt x="560" y="72"/>
                    </a:lnTo>
                    <a:lnTo>
                      <a:pt x="564" y="85"/>
                    </a:lnTo>
                    <a:lnTo>
                      <a:pt x="571" y="84"/>
                    </a:lnTo>
                    <a:lnTo>
                      <a:pt x="578" y="86"/>
                    </a:lnTo>
                    <a:lnTo>
                      <a:pt x="587" y="97"/>
                    </a:lnTo>
                    <a:lnTo>
                      <a:pt x="591" y="92"/>
                    </a:lnTo>
                    <a:lnTo>
                      <a:pt x="596" y="96"/>
                    </a:lnTo>
                    <a:lnTo>
                      <a:pt x="600" y="95"/>
                    </a:lnTo>
                    <a:lnTo>
                      <a:pt x="613" y="100"/>
                    </a:lnTo>
                    <a:lnTo>
                      <a:pt x="619" y="104"/>
                    </a:lnTo>
                    <a:lnTo>
                      <a:pt x="617" y="107"/>
                    </a:lnTo>
                    <a:lnTo>
                      <a:pt x="635" y="111"/>
                    </a:lnTo>
                    <a:lnTo>
                      <a:pt x="640" y="118"/>
                    </a:lnTo>
                    <a:lnTo>
                      <a:pt x="639" y="121"/>
                    </a:lnTo>
                    <a:lnTo>
                      <a:pt x="632" y="121"/>
                    </a:lnTo>
                    <a:lnTo>
                      <a:pt x="630" y="127"/>
                    </a:lnTo>
                    <a:lnTo>
                      <a:pt x="623" y="129"/>
                    </a:lnTo>
                    <a:lnTo>
                      <a:pt x="626" y="140"/>
                    </a:lnTo>
                    <a:lnTo>
                      <a:pt x="633" y="143"/>
                    </a:lnTo>
                    <a:lnTo>
                      <a:pt x="642" y="156"/>
                    </a:lnTo>
                    <a:lnTo>
                      <a:pt x="645" y="156"/>
                    </a:lnTo>
                    <a:lnTo>
                      <a:pt x="648" y="163"/>
                    </a:lnTo>
                    <a:lnTo>
                      <a:pt x="639" y="171"/>
                    </a:lnTo>
                    <a:lnTo>
                      <a:pt x="645" y="168"/>
                    </a:lnTo>
                    <a:lnTo>
                      <a:pt x="652" y="171"/>
                    </a:lnTo>
                    <a:lnTo>
                      <a:pt x="646" y="200"/>
                    </a:lnTo>
                    <a:lnTo>
                      <a:pt x="658" y="200"/>
                    </a:lnTo>
                    <a:lnTo>
                      <a:pt x="661" y="231"/>
                    </a:lnTo>
                    <a:lnTo>
                      <a:pt x="655" y="235"/>
                    </a:lnTo>
                    <a:lnTo>
                      <a:pt x="656" y="240"/>
                    </a:lnTo>
                    <a:lnTo>
                      <a:pt x="652" y="242"/>
                    </a:lnTo>
                    <a:lnTo>
                      <a:pt x="649" y="247"/>
                    </a:lnTo>
                    <a:lnTo>
                      <a:pt x="652" y="249"/>
                    </a:lnTo>
                    <a:lnTo>
                      <a:pt x="656" y="257"/>
                    </a:lnTo>
                    <a:lnTo>
                      <a:pt x="650" y="253"/>
                    </a:lnTo>
                    <a:lnTo>
                      <a:pt x="645" y="242"/>
                    </a:lnTo>
                    <a:lnTo>
                      <a:pt x="632" y="243"/>
                    </a:lnTo>
                    <a:lnTo>
                      <a:pt x="629" y="242"/>
                    </a:lnTo>
                    <a:lnTo>
                      <a:pt x="620" y="245"/>
                    </a:lnTo>
                    <a:lnTo>
                      <a:pt x="620" y="250"/>
                    </a:lnTo>
                    <a:lnTo>
                      <a:pt x="616" y="259"/>
                    </a:lnTo>
                    <a:lnTo>
                      <a:pt x="586" y="268"/>
                    </a:lnTo>
                    <a:lnTo>
                      <a:pt x="578" y="265"/>
                    </a:lnTo>
                    <a:lnTo>
                      <a:pt x="575" y="272"/>
                    </a:lnTo>
                    <a:lnTo>
                      <a:pt x="571" y="275"/>
                    </a:lnTo>
                    <a:lnTo>
                      <a:pt x="548" y="257"/>
                    </a:lnTo>
                    <a:lnTo>
                      <a:pt x="541" y="246"/>
                    </a:lnTo>
                    <a:lnTo>
                      <a:pt x="522" y="239"/>
                    </a:lnTo>
                    <a:lnTo>
                      <a:pt x="512" y="246"/>
                    </a:lnTo>
                    <a:lnTo>
                      <a:pt x="511" y="268"/>
                    </a:lnTo>
                    <a:lnTo>
                      <a:pt x="506" y="278"/>
                    </a:lnTo>
                    <a:lnTo>
                      <a:pt x="509" y="285"/>
                    </a:lnTo>
                    <a:lnTo>
                      <a:pt x="506" y="292"/>
                    </a:lnTo>
                    <a:lnTo>
                      <a:pt x="512" y="293"/>
                    </a:lnTo>
                    <a:lnTo>
                      <a:pt x="513" y="296"/>
                    </a:lnTo>
                    <a:lnTo>
                      <a:pt x="503" y="306"/>
                    </a:lnTo>
                    <a:lnTo>
                      <a:pt x="506" y="307"/>
                    </a:lnTo>
                    <a:lnTo>
                      <a:pt x="502" y="310"/>
                    </a:lnTo>
                    <a:lnTo>
                      <a:pt x="502" y="317"/>
                    </a:lnTo>
                    <a:lnTo>
                      <a:pt x="503" y="318"/>
                    </a:lnTo>
                    <a:lnTo>
                      <a:pt x="502" y="327"/>
                    </a:lnTo>
                    <a:lnTo>
                      <a:pt x="506" y="329"/>
                    </a:lnTo>
                    <a:lnTo>
                      <a:pt x="513" y="342"/>
                    </a:lnTo>
                    <a:lnTo>
                      <a:pt x="513" y="347"/>
                    </a:lnTo>
                    <a:lnTo>
                      <a:pt x="525" y="350"/>
                    </a:lnTo>
                    <a:lnTo>
                      <a:pt x="541" y="360"/>
                    </a:lnTo>
                    <a:lnTo>
                      <a:pt x="547" y="368"/>
                    </a:lnTo>
                    <a:lnTo>
                      <a:pt x="575" y="379"/>
                    </a:lnTo>
                    <a:lnTo>
                      <a:pt x="577" y="377"/>
                    </a:lnTo>
                    <a:lnTo>
                      <a:pt x="583" y="375"/>
                    </a:lnTo>
                    <a:lnTo>
                      <a:pt x="583" y="381"/>
                    </a:lnTo>
                    <a:lnTo>
                      <a:pt x="596" y="397"/>
                    </a:lnTo>
                    <a:lnTo>
                      <a:pt x="593" y="403"/>
                    </a:lnTo>
                    <a:lnTo>
                      <a:pt x="577" y="414"/>
                    </a:lnTo>
                    <a:lnTo>
                      <a:pt x="583" y="418"/>
                    </a:lnTo>
                    <a:lnTo>
                      <a:pt x="577" y="428"/>
                    </a:lnTo>
                    <a:lnTo>
                      <a:pt x="584" y="434"/>
                    </a:lnTo>
                    <a:lnTo>
                      <a:pt x="578" y="440"/>
                    </a:lnTo>
                    <a:lnTo>
                      <a:pt x="581" y="452"/>
                    </a:lnTo>
                    <a:lnTo>
                      <a:pt x="588" y="456"/>
                    </a:lnTo>
                    <a:lnTo>
                      <a:pt x="586" y="458"/>
                    </a:lnTo>
                    <a:lnTo>
                      <a:pt x="574" y="452"/>
                    </a:lnTo>
                    <a:lnTo>
                      <a:pt x="567" y="461"/>
                    </a:lnTo>
                    <a:lnTo>
                      <a:pt x="560" y="464"/>
                    </a:lnTo>
                    <a:lnTo>
                      <a:pt x="558" y="470"/>
                    </a:lnTo>
                    <a:lnTo>
                      <a:pt x="545" y="468"/>
                    </a:lnTo>
                    <a:lnTo>
                      <a:pt x="539" y="474"/>
                    </a:lnTo>
                    <a:lnTo>
                      <a:pt x="531" y="472"/>
                    </a:lnTo>
                    <a:lnTo>
                      <a:pt x="522" y="478"/>
                    </a:lnTo>
                    <a:lnTo>
                      <a:pt x="524" y="483"/>
                    </a:lnTo>
                    <a:lnTo>
                      <a:pt x="519" y="489"/>
                    </a:lnTo>
                    <a:lnTo>
                      <a:pt x="512" y="489"/>
                    </a:lnTo>
                    <a:lnTo>
                      <a:pt x="499" y="502"/>
                    </a:lnTo>
                    <a:lnTo>
                      <a:pt x="485" y="503"/>
                    </a:lnTo>
                    <a:lnTo>
                      <a:pt x="483" y="510"/>
                    </a:lnTo>
                    <a:lnTo>
                      <a:pt x="466" y="518"/>
                    </a:lnTo>
                    <a:lnTo>
                      <a:pt x="464" y="522"/>
                    </a:lnTo>
                    <a:lnTo>
                      <a:pt x="443" y="520"/>
                    </a:lnTo>
                    <a:lnTo>
                      <a:pt x="434" y="507"/>
                    </a:lnTo>
                    <a:lnTo>
                      <a:pt x="437" y="503"/>
                    </a:lnTo>
                    <a:lnTo>
                      <a:pt x="428" y="503"/>
                    </a:lnTo>
                    <a:lnTo>
                      <a:pt x="420" y="508"/>
                    </a:lnTo>
                    <a:lnTo>
                      <a:pt x="411" y="510"/>
                    </a:lnTo>
                    <a:lnTo>
                      <a:pt x="395" y="517"/>
                    </a:lnTo>
                    <a:lnTo>
                      <a:pt x="382" y="518"/>
                    </a:lnTo>
                    <a:lnTo>
                      <a:pt x="384" y="514"/>
                    </a:lnTo>
                    <a:lnTo>
                      <a:pt x="381" y="514"/>
                    </a:lnTo>
                    <a:lnTo>
                      <a:pt x="384" y="495"/>
                    </a:lnTo>
                    <a:lnTo>
                      <a:pt x="368" y="479"/>
                    </a:lnTo>
                    <a:lnTo>
                      <a:pt x="362" y="482"/>
                    </a:lnTo>
                    <a:lnTo>
                      <a:pt x="353" y="477"/>
                    </a:lnTo>
                    <a:lnTo>
                      <a:pt x="343" y="479"/>
                    </a:lnTo>
                    <a:lnTo>
                      <a:pt x="339" y="474"/>
                    </a:lnTo>
                    <a:lnTo>
                      <a:pt x="326" y="470"/>
                    </a:lnTo>
                    <a:lnTo>
                      <a:pt x="323" y="475"/>
                    </a:lnTo>
                    <a:lnTo>
                      <a:pt x="320" y="472"/>
                    </a:lnTo>
                    <a:lnTo>
                      <a:pt x="306" y="475"/>
                    </a:lnTo>
                    <a:lnTo>
                      <a:pt x="301" y="472"/>
                    </a:lnTo>
                    <a:lnTo>
                      <a:pt x="293" y="486"/>
                    </a:lnTo>
                    <a:lnTo>
                      <a:pt x="288" y="488"/>
                    </a:lnTo>
                    <a:lnTo>
                      <a:pt x="290" y="493"/>
                    </a:lnTo>
                    <a:lnTo>
                      <a:pt x="281" y="496"/>
                    </a:lnTo>
                    <a:lnTo>
                      <a:pt x="277" y="511"/>
                    </a:lnTo>
                    <a:lnTo>
                      <a:pt x="277" y="535"/>
                    </a:lnTo>
                    <a:lnTo>
                      <a:pt x="290" y="536"/>
                    </a:lnTo>
                    <a:lnTo>
                      <a:pt x="296" y="552"/>
                    </a:lnTo>
                    <a:lnTo>
                      <a:pt x="293" y="553"/>
                    </a:lnTo>
                    <a:lnTo>
                      <a:pt x="297" y="561"/>
                    </a:lnTo>
                    <a:lnTo>
                      <a:pt x="284" y="583"/>
                    </a:lnTo>
                    <a:lnTo>
                      <a:pt x="287" y="588"/>
                    </a:lnTo>
                    <a:lnTo>
                      <a:pt x="258" y="586"/>
                    </a:lnTo>
                    <a:lnTo>
                      <a:pt x="245" y="582"/>
                    </a:lnTo>
                    <a:lnTo>
                      <a:pt x="225" y="572"/>
                    </a:lnTo>
                    <a:lnTo>
                      <a:pt x="224" y="570"/>
                    </a:lnTo>
                    <a:lnTo>
                      <a:pt x="216" y="565"/>
                    </a:lnTo>
                    <a:lnTo>
                      <a:pt x="212" y="552"/>
                    </a:lnTo>
                    <a:lnTo>
                      <a:pt x="215" y="547"/>
                    </a:lnTo>
                    <a:lnTo>
                      <a:pt x="213" y="540"/>
                    </a:lnTo>
                    <a:lnTo>
                      <a:pt x="221" y="535"/>
                    </a:lnTo>
                    <a:lnTo>
                      <a:pt x="222" y="525"/>
                    </a:lnTo>
                    <a:lnTo>
                      <a:pt x="226" y="518"/>
                    </a:lnTo>
                    <a:lnTo>
                      <a:pt x="224" y="511"/>
                    </a:lnTo>
                    <a:lnTo>
                      <a:pt x="216" y="513"/>
                    </a:lnTo>
                    <a:lnTo>
                      <a:pt x="215" y="507"/>
                    </a:lnTo>
                    <a:lnTo>
                      <a:pt x="219" y="499"/>
                    </a:lnTo>
                    <a:lnTo>
                      <a:pt x="219" y="496"/>
                    </a:lnTo>
                    <a:lnTo>
                      <a:pt x="229" y="489"/>
                    </a:lnTo>
                    <a:lnTo>
                      <a:pt x="235" y="475"/>
                    </a:lnTo>
                    <a:lnTo>
                      <a:pt x="213" y="471"/>
                    </a:lnTo>
                    <a:lnTo>
                      <a:pt x="200" y="464"/>
                    </a:lnTo>
                    <a:lnTo>
                      <a:pt x="203" y="449"/>
                    </a:lnTo>
                    <a:lnTo>
                      <a:pt x="209" y="442"/>
                    </a:lnTo>
                    <a:lnTo>
                      <a:pt x="224" y="449"/>
                    </a:lnTo>
                    <a:lnTo>
                      <a:pt x="231" y="446"/>
                    </a:lnTo>
                    <a:lnTo>
                      <a:pt x="228" y="438"/>
                    </a:lnTo>
                    <a:lnTo>
                      <a:pt x="224" y="438"/>
                    </a:lnTo>
                    <a:lnTo>
                      <a:pt x="216" y="440"/>
                    </a:lnTo>
                    <a:lnTo>
                      <a:pt x="215" y="435"/>
                    </a:lnTo>
                    <a:lnTo>
                      <a:pt x="205" y="434"/>
                    </a:lnTo>
                    <a:lnTo>
                      <a:pt x="187" y="438"/>
                    </a:lnTo>
                    <a:lnTo>
                      <a:pt x="174" y="429"/>
                    </a:lnTo>
                    <a:lnTo>
                      <a:pt x="164" y="431"/>
                    </a:lnTo>
                    <a:lnTo>
                      <a:pt x="163" y="427"/>
                    </a:lnTo>
                    <a:lnTo>
                      <a:pt x="157" y="425"/>
                    </a:lnTo>
                    <a:lnTo>
                      <a:pt x="156" y="417"/>
                    </a:lnTo>
                    <a:lnTo>
                      <a:pt x="159" y="414"/>
                    </a:lnTo>
                    <a:lnTo>
                      <a:pt x="157" y="411"/>
                    </a:lnTo>
                    <a:lnTo>
                      <a:pt x="159" y="411"/>
                    </a:lnTo>
                    <a:lnTo>
                      <a:pt x="151" y="395"/>
                    </a:lnTo>
                    <a:lnTo>
                      <a:pt x="154" y="393"/>
                    </a:lnTo>
                    <a:lnTo>
                      <a:pt x="154" y="382"/>
                    </a:lnTo>
                    <a:lnTo>
                      <a:pt x="156" y="378"/>
                    </a:lnTo>
                    <a:lnTo>
                      <a:pt x="154" y="367"/>
                    </a:lnTo>
                    <a:lnTo>
                      <a:pt x="163" y="363"/>
                    </a:lnTo>
                    <a:lnTo>
                      <a:pt x="173" y="367"/>
                    </a:lnTo>
                    <a:lnTo>
                      <a:pt x="173" y="372"/>
                    </a:lnTo>
                    <a:lnTo>
                      <a:pt x="177" y="374"/>
                    </a:lnTo>
                    <a:lnTo>
                      <a:pt x="182" y="357"/>
                    </a:lnTo>
                    <a:lnTo>
                      <a:pt x="162" y="347"/>
                    </a:lnTo>
                    <a:lnTo>
                      <a:pt x="162" y="342"/>
                    </a:lnTo>
                    <a:lnTo>
                      <a:pt x="157" y="342"/>
                    </a:lnTo>
                    <a:lnTo>
                      <a:pt x="156" y="347"/>
                    </a:lnTo>
                    <a:lnTo>
                      <a:pt x="143" y="350"/>
                    </a:lnTo>
                    <a:lnTo>
                      <a:pt x="131" y="357"/>
                    </a:lnTo>
                    <a:lnTo>
                      <a:pt x="121" y="357"/>
                    </a:lnTo>
                    <a:lnTo>
                      <a:pt x="115" y="360"/>
                    </a:lnTo>
                    <a:lnTo>
                      <a:pt x="114" y="353"/>
                    </a:lnTo>
                    <a:lnTo>
                      <a:pt x="117" y="349"/>
                    </a:lnTo>
                    <a:lnTo>
                      <a:pt x="108" y="352"/>
                    </a:lnTo>
                    <a:lnTo>
                      <a:pt x="108" y="347"/>
                    </a:lnTo>
                    <a:lnTo>
                      <a:pt x="99" y="347"/>
                    </a:lnTo>
                    <a:lnTo>
                      <a:pt x="98" y="345"/>
                    </a:lnTo>
                    <a:lnTo>
                      <a:pt x="94" y="345"/>
                    </a:lnTo>
                    <a:lnTo>
                      <a:pt x="94" y="339"/>
                    </a:lnTo>
                    <a:lnTo>
                      <a:pt x="89" y="340"/>
                    </a:lnTo>
                    <a:lnTo>
                      <a:pt x="89" y="332"/>
                    </a:lnTo>
                    <a:lnTo>
                      <a:pt x="86" y="334"/>
                    </a:lnTo>
                    <a:lnTo>
                      <a:pt x="85" y="328"/>
                    </a:lnTo>
                    <a:lnTo>
                      <a:pt x="81" y="332"/>
                    </a:lnTo>
                    <a:lnTo>
                      <a:pt x="76" y="329"/>
                    </a:lnTo>
                    <a:lnTo>
                      <a:pt x="63" y="335"/>
                    </a:lnTo>
                    <a:lnTo>
                      <a:pt x="61" y="331"/>
                    </a:lnTo>
                    <a:lnTo>
                      <a:pt x="55" y="329"/>
                    </a:lnTo>
                    <a:lnTo>
                      <a:pt x="45" y="336"/>
                    </a:lnTo>
                    <a:lnTo>
                      <a:pt x="40" y="350"/>
                    </a:lnTo>
                    <a:lnTo>
                      <a:pt x="30" y="347"/>
                    </a:lnTo>
                    <a:lnTo>
                      <a:pt x="29" y="340"/>
                    </a:lnTo>
                    <a:lnTo>
                      <a:pt x="10" y="325"/>
                    </a:lnTo>
                    <a:lnTo>
                      <a:pt x="0" y="313"/>
                    </a:lnTo>
                    <a:lnTo>
                      <a:pt x="0" y="296"/>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1" name="Freeform 477"/>
              <p:cNvSpPr>
                <a:spLocks/>
              </p:cNvSpPr>
              <p:nvPr/>
            </p:nvSpPr>
            <p:spPr bwMode="auto">
              <a:xfrm>
                <a:off x="4189" y="2111"/>
                <a:ext cx="39" cy="31"/>
              </a:xfrm>
              <a:custGeom>
                <a:avLst/>
                <a:gdLst>
                  <a:gd name="T0" fmla="*/ 0 w 116"/>
                  <a:gd name="T1" fmla="*/ 0 h 91"/>
                  <a:gd name="T2" fmla="*/ 0 w 116"/>
                  <a:gd name="T3" fmla="*/ 0 h 91"/>
                  <a:gd name="T4" fmla="*/ 0 w 116"/>
                  <a:gd name="T5" fmla="*/ 0 h 91"/>
                  <a:gd name="T6" fmla="*/ 0 w 116"/>
                  <a:gd name="T7" fmla="*/ 0 h 91"/>
                  <a:gd name="T8" fmla="*/ 0 w 116"/>
                  <a:gd name="T9" fmla="*/ 0 h 91"/>
                  <a:gd name="T10" fmla="*/ 0 w 116"/>
                  <a:gd name="T11" fmla="*/ 0 h 91"/>
                  <a:gd name="T12" fmla="*/ 0 w 116"/>
                  <a:gd name="T13" fmla="*/ 0 h 91"/>
                  <a:gd name="T14" fmla="*/ 0 w 116"/>
                  <a:gd name="T15" fmla="*/ 0 h 91"/>
                  <a:gd name="T16" fmla="*/ 0 w 116"/>
                  <a:gd name="T17" fmla="*/ 0 h 91"/>
                  <a:gd name="T18" fmla="*/ 0 w 116"/>
                  <a:gd name="T19" fmla="*/ 0 h 91"/>
                  <a:gd name="T20" fmla="*/ 0 w 116"/>
                  <a:gd name="T21" fmla="*/ 0 h 91"/>
                  <a:gd name="T22" fmla="*/ 0 w 116"/>
                  <a:gd name="T23" fmla="*/ 0 h 91"/>
                  <a:gd name="T24" fmla="*/ 0 w 116"/>
                  <a:gd name="T25" fmla="*/ 0 h 91"/>
                  <a:gd name="T26" fmla="*/ 0 w 116"/>
                  <a:gd name="T27" fmla="*/ 0 h 91"/>
                  <a:gd name="T28" fmla="*/ 0 w 116"/>
                  <a:gd name="T29" fmla="*/ 0 h 91"/>
                  <a:gd name="T30" fmla="*/ 0 w 116"/>
                  <a:gd name="T31" fmla="*/ 0 h 91"/>
                  <a:gd name="T32" fmla="*/ 0 w 116"/>
                  <a:gd name="T33" fmla="*/ 0 h 91"/>
                  <a:gd name="T34" fmla="*/ 0 w 116"/>
                  <a:gd name="T35" fmla="*/ 0 h 91"/>
                  <a:gd name="T36" fmla="*/ 0 w 116"/>
                  <a:gd name="T37" fmla="*/ 0 h 91"/>
                  <a:gd name="T38" fmla="*/ 0 w 116"/>
                  <a:gd name="T39" fmla="*/ 0 h 91"/>
                  <a:gd name="T40" fmla="*/ 0 w 116"/>
                  <a:gd name="T41" fmla="*/ 0 h 91"/>
                  <a:gd name="T42" fmla="*/ 0 w 116"/>
                  <a:gd name="T43" fmla="*/ 0 h 91"/>
                  <a:gd name="T44" fmla="*/ 0 w 116"/>
                  <a:gd name="T45" fmla="*/ 0 h 91"/>
                  <a:gd name="T46" fmla="*/ 0 w 116"/>
                  <a:gd name="T47" fmla="*/ 0 h 91"/>
                  <a:gd name="T48" fmla="*/ 0 w 116"/>
                  <a:gd name="T49" fmla="*/ 0 h 91"/>
                  <a:gd name="T50" fmla="*/ 0 w 116"/>
                  <a:gd name="T51" fmla="*/ 0 h 91"/>
                  <a:gd name="T52" fmla="*/ 0 w 116"/>
                  <a:gd name="T53" fmla="*/ 0 h 91"/>
                  <a:gd name="T54" fmla="*/ 0 w 116"/>
                  <a:gd name="T55" fmla="*/ 0 h 91"/>
                  <a:gd name="T56" fmla="*/ 0 w 116"/>
                  <a:gd name="T57" fmla="*/ 0 h 91"/>
                  <a:gd name="T58" fmla="*/ 0 w 116"/>
                  <a:gd name="T59" fmla="*/ 0 h 91"/>
                  <a:gd name="T60" fmla="*/ 0 w 116"/>
                  <a:gd name="T61" fmla="*/ 0 h 91"/>
                  <a:gd name="T62" fmla="*/ 0 w 116"/>
                  <a:gd name="T63" fmla="*/ 0 h 91"/>
                  <a:gd name="T64" fmla="*/ 0 w 116"/>
                  <a:gd name="T65" fmla="*/ 0 h 91"/>
                  <a:gd name="T66" fmla="*/ 0 w 116"/>
                  <a:gd name="T67" fmla="*/ 0 h 91"/>
                  <a:gd name="T68" fmla="*/ 0 w 116"/>
                  <a:gd name="T69" fmla="*/ 0 h 91"/>
                  <a:gd name="T70" fmla="*/ 0 w 116"/>
                  <a:gd name="T71" fmla="*/ 0 h 91"/>
                  <a:gd name="T72" fmla="*/ 0 w 116"/>
                  <a:gd name="T73" fmla="*/ 0 h 91"/>
                  <a:gd name="T74" fmla="*/ 0 w 116"/>
                  <a:gd name="T75" fmla="*/ 0 h 91"/>
                  <a:gd name="T76" fmla="*/ 0 w 116"/>
                  <a:gd name="T77" fmla="*/ 0 h 91"/>
                  <a:gd name="T78" fmla="*/ 0 w 116"/>
                  <a:gd name="T79" fmla="*/ 0 h 91"/>
                  <a:gd name="T80" fmla="*/ 0 w 116"/>
                  <a:gd name="T81" fmla="*/ 0 h 91"/>
                  <a:gd name="T82" fmla="*/ 0 w 116"/>
                  <a:gd name="T83" fmla="*/ 0 h 91"/>
                  <a:gd name="T84" fmla="*/ 0 w 116"/>
                  <a:gd name="T85" fmla="*/ 0 h 91"/>
                  <a:gd name="T86" fmla="*/ 0 w 116"/>
                  <a:gd name="T87" fmla="*/ 0 h 91"/>
                  <a:gd name="T88" fmla="*/ 0 w 116"/>
                  <a:gd name="T89" fmla="*/ 0 h 91"/>
                  <a:gd name="T90" fmla="*/ 0 w 116"/>
                  <a:gd name="T91" fmla="*/ 0 h 91"/>
                  <a:gd name="T92" fmla="*/ 0 w 116"/>
                  <a:gd name="T93" fmla="*/ 0 h 91"/>
                  <a:gd name="T94" fmla="*/ 0 w 116"/>
                  <a:gd name="T95" fmla="*/ 0 h 91"/>
                  <a:gd name="T96" fmla="*/ 0 w 116"/>
                  <a:gd name="T97" fmla="*/ 0 h 91"/>
                  <a:gd name="T98" fmla="*/ 0 w 116"/>
                  <a:gd name="T99" fmla="*/ 0 h 91"/>
                  <a:gd name="T100" fmla="*/ 0 w 116"/>
                  <a:gd name="T101" fmla="*/ 0 h 91"/>
                  <a:gd name="T102" fmla="*/ 0 w 116"/>
                  <a:gd name="T103" fmla="*/ 0 h 91"/>
                  <a:gd name="T104" fmla="*/ 0 w 116"/>
                  <a:gd name="T105" fmla="*/ 0 h 91"/>
                  <a:gd name="T106" fmla="*/ 0 w 116"/>
                  <a:gd name="T107" fmla="*/ 0 h 91"/>
                  <a:gd name="T108" fmla="*/ 0 w 116"/>
                  <a:gd name="T109" fmla="*/ 0 h 91"/>
                  <a:gd name="T110" fmla="*/ 0 w 116"/>
                  <a:gd name="T111" fmla="*/ 0 h 91"/>
                  <a:gd name="T112" fmla="*/ 0 w 116"/>
                  <a:gd name="T113" fmla="*/ 0 h 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6"/>
                  <a:gd name="T172" fmla="*/ 0 h 91"/>
                  <a:gd name="T173" fmla="*/ 116 w 116"/>
                  <a:gd name="T174" fmla="*/ 91 h 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6" h="91">
                    <a:moveTo>
                      <a:pt x="0" y="68"/>
                    </a:moveTo>
                    <a:lnTo>
                      <a:pt x="8" y="50"/>
                    </a:lnTo>
                    <a:lnTo>
                      <a:pt x="4" y="44"/>
                    </a:lnTo>
                    <a:lnTo>
                      <a:pt x="1" y="44"/>
                    </a:lnTo>
                    <a:lnTo>
                      <a:pt x="5" y="41"/>
                    </a:lnTo>
                    <a:lnTo>
                      <a:pt x="7" y="25"/>
                    </a:lnTo>
                    <a:lnTo>
                      <a:pt x="17" y="32"/>
                    </a:lnTo>
                    <a:lnTo>
                      <a:pt x="17" y="37"/>
                    </a:lnTo>
                    <a:lnTo>
                      <a:pt x="21" y="36"/>
                    </a:lnTo>
                    <a:lnTo>
                      <a:pt x="25" y="30"/>
                    </a:lnTo>
                    <a:lnTo>
                      <a:pt x="33" y="26"/>
                    </a:lnTo>
                    <a:lnTo>
                      <a:pt x="30" y="23"/>
                    </a:lnTo>
                    <a:lnTo>
                      <a:pt x="43" y="19"/>
                    </a:lnTo>
                    <a:lnTo>
                      <a:pt x="49" y="13"/>
                    </a:lnTo>
                    <a:lnTo>
                      <a:pt x="54" y="18"/>
                    </a:lnTo>
                    <a:lnTo>
                      <a:pt x="54" y="15"/>
                    </a:lnTo>
                    <a:lnTo>
                      <a:pt x="57" y="13"/>
                    </a:lnTo>
                    <a:lnTo>
                      <a:pt x="59" y="2"/>
                    </a:lnTo>
                    <a:lnTo>
                      <a:pt x="63" y="0"/>
                    </a:lnTo>
                    <a:lnTo>
                      <a:pt x="64" y="1"/>
                    </a:lnTo>
                    <a:lnTo>
                      <a:pt x="69" y="0"/>
                    </a:lnTo>
                    <a:lnTo>
                      <a:pt x="76" y="2"/>
                    </a:lnTo>
                    <a:lnTo>
                      <a:pt x="76" y="12"/>
                    </a:lnTo>
                    <a:lnTo>
                      <a:pt x="88" y="20"/>
                    </a:lnTo>
                    <a:lnTo>
                      <a:pt x="88" y="12"/>
                    </a:lnTo>
                    <a:lnTo>
                      <a:pt x="98" y="16"/>
                    </a:lnTo>
                    <a:lnTo>
                      <a:pt x="96" y="20"/>
                    </a:lnTo>
                    <a:lnTo>
                      <a:pt x="102" y="26"/>
                    </a:lnTo>
                    <a:lnTo>
                      <a:pt x="108" y="26"/>
                    </a:lnTo>
                    <a:lnTo>
                      <a:pt x="105" y="34"/>
                    </a:lnTo>
                    <a:lnTo>
                      <a:pt x="109" y="37"/>
                    </a:lnTo>
                    <a:lnTo>
                      <a:pt x="105" y="65"/>
                    </a:lnTo>
                    <a:lnTo>
                      <a:pt x="106" y="66"/>
                    </a:lnTo>
                    <a:lnTo>
                      <a:pt x="108" y="63"/>
                    </a:lnTo>
                    <a:lnTo>
                      <a:pt x="109" y="70"/>
                    </a:lnTo>
                    <a:lnTo>
                      <a:pt x="116" y="72"/>
                    </a:lnTo>
                    <a:lnTo>
                      <a:pt x="116" y="83"/>
                    </a:lnTo>
                    <a:lnTo>
                      <a:pt x="106" y="80"/>
                    </a:lnTo>
                    <a:lnTo>
                      <a:pt x="98" y="72"/>
                    </a:lnTo>
                    <a:lnTo>
                      <a:pt x="88" y="73"/>
                    </a:lnTo>
                    <a:lnTo>
                      <a:pt x="80" y="82"/>
                    </a:lnTo>
                    <a:lnTo>
                      <a:pt x="75" y="82"/>
                    </a:lnTo>
                    <a:lnTo>
                      <a:pt x="75" y="90"/>
                    </a:lnTo>
                    <a:lnTo>
                      <a:pt x="67" y="91"/>
                    </a:lnTo>
                    <a:lnTo>
                      <a:pt x="41" y="82"/>
                    </a:lnTo>
                    <a:lnTo>
                      <a:pt x="38" y="90"/>
                    </a:lnTo>
                    <a:lnTo>
                      <a:pt x="34" y="86"/>
                    </a:lnTo>
                    <a:lnTo>
                      <a:pt x="25" y="84"/>
                    </a:lnTo>
                    <a:lnTo>
                      <a:pt x="11" y="88"/>
                    </a:lnTo>
                    <a:lnTo>
                      <a:pt x="10" y="86"/>
                    </a:lnTo>
                    <a:lnTo>
                      <a:pt x="17" y="84"/>
                    </a:lnTo>
                    <a:lnTo>
                      <a:pt x="17" y="83"/>
                    </a:lnTo>
                    <a:lnTo>
                      <a:pt x="11" y="83"/>
                    </a:lnTo>
                    <a:lnTo>
                      <a:pt x="8" y="77"/>
                    </a:lnTo>
                    <a:lnTo>
                      <a:pt x="11" y="75"/>
                    </a:lnTo>
                    <a:lnTo>
                      <a:pt x="4" y="75"/>
                    </a:lnTo>
                    <a:lnTo>
                      <a:pt x="0" y="68"/>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2" name="Freeform 478"/>
              <p:cNvSpPr>
                <a:spLocks/>
              </p:cNvSpPr>
              <p:nvPr/>
            </p:nvSpPr>
            <p:spPr bwMode="auto">
              <a:xfrm>
                <a:off x="4171" y="2142"/>
                <a:ext cx="115" cy="193"/>
              </a:xfrm>
              <a:custGeom>
                <a:avLst/>
                <a:gdLst>
                  <a:gd name="T0" fmla="*/ 0 w 344"/>
                  <a:gd name="T1" fmla="*/ 0 h 579"/>
                  <a:gd name="T2" fmla="*/ 0 w 344"/>
                  <a:gd name="T3" fmla="*/ 0 h 579"/>
                  <a:gd name="T4" fmla="*/ 0 w 344"/>
                  <a:gd name="T5" fmla="*/ 0 h 579"/>
                  <a:gd name="T6" fmla="*/ 0 w 344"/>
                  <a:gd name="T7" fmla="*/ 0 h 579"/>
                  <a:gd name="T8" fmla="*/ 0 w 344"/>
                  <a:gd name="T9" fmla="*/ 0 h 579"/>
                  <a:gd name="T10" fmla="*/ 0 w 344"/>
                  <a:gd name="T11" fmla="*/ 0 h 579"/>
                  <a:gd name="T12" fmla="*/ 0 w 344"/>
                  <a:gd name="T13" fmla="*/ 0 h 579"/>
                  <a:gd name="T14" fmla="*/ 0 w 344"/>
                  <a:gd name="T15" fmla="*/ 0 h 579"/>
                  <a:gd name="T16" fmla="*/ 0 w 344"/>
                  <a:gd name="T17" fmla="*/ 0 h 579"/>
                  <a:gd name="T18" fmla="*/ 0 w 344"/>
                  <a:gd name="T19" fmla="*/ 0 h 579"/>
                  <a:gd name="T20" fmla="*/ 0 w 344"/>
                  <a:gd name="T21" fmla="*/ 0 h 579"/>
                  <a:gd name="T22" fmla="*/ 0 w 344"/>
                  <a:gd name="T23" fmla="*/ 0 h 579"/>
                  <a:gd name="T24" fmla="*/ 0 w 344"/>
                  <a:gd name="T25" fmla="*/ 0 h 579"/>
                  <a:gd name="T26" fmla="*/ 0 w 344"/>
                  <a:gd name="T27" fmla="*/ 0 h 579"/>
                  <a:gd name="T28" fmla="*/ 0 w 344"/>
                  <a:gd name="T29" fmla="*/ 0 h 579"/>
                  <a:gd name="T30" fmla="*/ 0 w 344"/>
                  <a:gd name="T31" fmla="*/ 0 h 579"/>
                  <a:gd name="T32" fmla="*/ 0 w 344"/>
                  <a:gd name="T33" fmla="*/ 0 h 579"/>
                  <a:gd name="T34" fmla="*/ 0 w 344"/>
                  <a:gd name="T35" fmla="*/ 0 h 579"/>
                  <a:gd name="T36" fmla="*/ 0 w 344"/>
                  <a:gd name="T37" fmla="*/ 0 h 579"/>
                  <a:gd name="T38" fmla="*/ 0 w 344"/>
                  <a:gd name="T39" fmla="*/ 0 h 579"/>
                  <a:gd name="T40" fmla="*/ 0 w 344"/>
                  <a:gd name="T41" fmla="*/ 0 h 579"/>
                  <a:gd name="T42" fmla="*/ 0 w 344"/>
                  <a:gd name="T43" fmla="*/ 0 h 579"/>
                  <a:gd name="T44" fmla="*/ 0 w 344"/>
                  <a:gd name="T45" fmla="*/ 0 h 579"/>
                  <a:gd name="T46" fmla="*/ 0 w 344"/>
                  <a:gd name="T47" fmla="*/ 0 h 579"/>
                  <a:gd name="T48" fmla="*/ 0 w 344"/>
                  <a:gd name="T49" fmla="*/ 0 h 579"/>
                  <a:gd name="T50" fmla="*/ 0 w 344"/>
                  <a:gd name="T51" fmla="*/ 0 h 579"/>
                  <a:gd name="T52" fmla="*/ 0 w 344"/>
                  <a:gd name="T53" fmla="*/ 0 h 579"/>
                  <a:gd name="T54" fmla="*/ 0 w 344"/>
                  <a:gd name="T55" fmla="*/ 0 h 579"/>
                  <a:gd name="T56" fmla="*/ 0 w 344"/>
                  <a:gd name="T57" fmla="*/ 0 h 579"/>
                  <a:gd name="T58" fmla="*/ 0 w 344"/>
                  <a:gd name="T59" fmla="*/ 0 h 579"/>
                  <a:gd name="T60" fmla="*/ 0 w 344"/>
                  <a:gd name="T61" fmla="*/ 0 h 579"/>
                  <a:gd name="T62" fmla="*/ 0 w 344"/>
                  <a:gd name="T63" fmla="*/ 0 h 579"/>
                  <a:gd name="T64" fmla="*/ 0 w 344"/>
                  <a:gd name="T65" fmla="*/ 0 h 579"/>
                  <a:gd name="T66" fmla="*/ 0 w 344"/>
                  <a:gd name="T67" fmla="*/ 0 h 579"/>
                  <a:gd name="T68" fmla="*/ 0 w 344"/>
                  <a:gd name="T69" fmla="*/ 0 h 579"/>
                  <a:gd name="T70" fmla="*/ 0 w 344"/>
                  <a:gd name="T71" fmla="*/ 0 h 579"/>
                  <a:gd name="T72" fmla="*/ 0 w 344"/>
                  <a:gd name="T73" fmla="*/ 0 h 579"/>
                  <a:gd name="T74" fmla="*/ 0 w 344"/>
                  <a:gd name="T75" fmla="*/ 0 h 579"/>
                  <a:gd name="T76" fmla="*/ 0 w 344"/>
                  <a:gd name="T77" fmla="*/ 0 h 579"/>
                  <a:gd name="T78" fmla="*/ 0 w 344"/>
                  <a:gd name="T79" fmla="*/ 0 h 579"/>
                  <a:gd name="T80" fmla="*/ 0 w 344"/>
                  <a:gd name="T81" fmla="*/ 0 h 579"/>
                  <a:gd name="T82" fmla="*/ 0 w 344"/>
                  <a:gd name="T83" fmla="*/ 0 h 579"/>
                  <a:gd name="T84" fmla="*/ 0 w 344"/>
                  <a:gd name="T85" fmla="*/ 0 h 579"/>
                  <a:gd name="T86" fmla="*/ 0 w 344"/>
                  <a:gd name="T87" fmla="*/ 0 h 579"/>
                  <a:gd name="T88" fmla="*/ 0 w 344"/>
                  <a:gd name="T89" fmla="*/ 0 h 579"/>
                  <a:gd name="T90" fmla="*/ 0 w 344"/>
                  <a:gd name="T91" fmla="*/ 0 h 579"/>
                  <a:gd name="T92" fmla="*/ 0 w 344"/>
                  <a:gd name="T93" fmla="*/ 0 h 579"/>
                  <a:gd name="T94" fmla="*/ 0 w 344"/>
                  <a:gd name="T95" fmla="*/ 0 h 579"/>
                  <a:gd name="T96" fmla="*/ 0 w 344"/>
                  <a:gd name="T97" fmla="*/ 0 h 579"/>
                  <a:gd name="T98" fmla="*/ 0 w 344"/>
                  <a:gd name="T99" fmla="*/ 0 h 579"/>
                  <a:gd name="T100" fmla="*/ 0 w 344"/>
                  <a:gd name="T101" fmla="*/ 0 h 579"/>
                  <a:gd name="T102" fmla="*/ 0 w 344"/>
                  <a:gd name="T103" fmla="*/ 0 h 579"/>
                  <a:gd name="T104" fmla="*/ 0 w 344"/>
                  <a:gd name="T105" fmla="*/ 0 h 579"/>
                  <a:gd name="T106" fmla="*/ 0 w 344"/>
                  <a:gd name="T107" fmla="*/ 0 h 579"/>
                  <a:gd name="T108" fmla="*/ 0 w 344"/>
                  <a:gd name="T109" fmla="*/ 0 h 579"/>
                  <a:gd name="T110" fmla="*/ 0 w 344"/>
                  <a:gd name="T111" fmla="*/ 0 h 579"/>
                  <a:gd name="T112" fmla="*/ 0 w 344"/>
                  <a:gd name="T113" fmla="*/ 0 h 579"/>
                  <a:gd name="T114" fmla="*/ 0 w 344"/>
                  <a:gd name="T115" fmla="*/ 0 h 579"/>
                  <a:gd name="T116" fmla="*/ 0 w 344"/>
                  <a:gd name="T117" fmla="*/ 0 h 5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4"/>
                  <a:gd name="T178" fmla="*/ 0 h 579"/>
                  <a:gd name="T179" fmla="*/ 344 w 344"/>
                  <a:gd name="T180" fmla="*/ 579 h 5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4" h="579">
                    <a:moveTo>
                      <a:pt x="0" y="577"/>
                    </a:moveTo>
                    <a:lnTo>
                      <a:pt x="3" y="579"/>
                    </a:lnTo>
                    <a:lnTo>
                      <a:pt x="8" y="575"/>
                    </a:lnTo>
                    <a:lnTo>
                      <a:pt x="10" y="578"/>
                    </a:lnTo>
                    <a:lnTo>
                      <a:pt x="13" y="575"/>
                    </a:lnTo>
                    <a:lnTo>
                      <a:pt x="18" y="575"/>
                    </a:lnTo>
                    <a:lnTo>
                      <a:pt x="20" y="571"/>
                    </a:lnTo>
                    <a:lnTo>
                      <a:pt x="24" y="570"/>
                    </a:lnTo>
                    <a:lnTo>
                      <a:pt x="27" y="564"/>
                    </a:lnTo>
                    <a:lnTo>
                      <a:pt x="30" y="565"/>
                    </a:lnTo>
                    <a:lnTo>
                      <a:pt x="40" y="559"/>
                    </a:lnTo>
                    <a:lnTo>
                      <a:pt x="49" y="546"/>
                    </a:lnTo>
                    <a:lnTo>
                      <a:pt x="53" y="545"/>
                    </a:lnTo>
                    <a:lnTo>
                      <a:pt x="59" y="531"/>
                    </a:lnTo>
                    <a:lnTo>
                      <a:pt x="62" y="529"/>
                    </a:lnTo>
                    <a:lnTo>
                      <a:pt x="62" y="531"/>
                    </a:lnTo>
                    <a:lnTo>
                      <a:pt x="63" y="529"/>
                    </a:lnTo>
                    <a:lnTo>
                      <a:pt x="66" y="532"/>
                    </a:lnTo>
                    <a:lnTo>
                      <a:pt x="68" y="528"/>
                    </a:lnTo>
                    <a:lnTo>
                      <a:pt x="73" y="527"/>
                    </a:lnTo>
                    <a:lnTo>
                      <a:pt x="72" y="522"/>
                    </a:lnTo>
                    <a:lnTo>
                      <a:pt x="76" y="520"/>
                    </a:lnTo>
                    <a:lnTo>
                      <a:pt x="82" y="520"/>
                    </a:lnTo>
                    <a:lnTo>
                      <a:pt x="82" y="510"/>
                    </a:lnTo>
                    <a:lnTo>
                      <a:pt x="86" y="497"/>
                    </a:lnTo>
                    <a:lnTo>
                      <a:pt x="89" y="499"/>
                    </a:lnTo>
                    <a:lnTo>
                      <a:pt x="91" y="504"/>
                    </a:lnTo>
                    <a:lnTo>
                      <a:pt x="96" y="502"/>
                    </a:lnTo>
                    <a:lnTo>
                      <a:pt x="102" y="504"/>
                    </a:lnTo>
                    <a:lnTo>
                      <a:pt x="105" y="499"/>
                    </a:lnTo>
                    <a:lnTo>
                      <a:pt x="109" y="500"/>
                    </a:lnTo>
                    <a:lnTo>
                      <a:pt x="111" y="504"/>
                    </a:lnTo>
                    <a:lnTo>
                      <a:pt x="115" y="503"/>
                    </a:lnTo>
                    <a:lnTo>
                      <a:pt x="122" y="502"/>
                    </a:lnTo>
                    <a:lnTo>
                      <a:pt x="125" y="504"/>
                    </a:lnTo>
                    <a:lnTo>
                      <a:pt x="128" y="507"/>
                    </a:lnTo>
                    <a:lnTo>
                      <a:pt x="132" y="506"/>
                    </a:lnTo>
                    <a:lnTo>
                      <a:pt x="132" y="502"/>
                    </a:lnTo>
                    <a:lnTo>
                      <a:pt x="134" y="502"/>
                    </a:lnTo>
                    <a:lnTo>
                      <a:pt x="143" y="506"/>
                    </a:lnTo>
                    <a:lnTo>
                      <a:pt x="145" y="503"/>
                    </a:lnTo>
                    <a:lnTo>
                      <a:pt x="153" y="503"/>
                    </a:lnTo>
                    <a:lnTo>
                      <a:pt x="147" y="499"/>
                    </a:lnTo>
                    <a:lnTo>
                      <a:pt x="138" y="489"/>
                    </a:lnTo>
                    <a:lnTo>
                      <a:pt x="134" y="493"/>
                    </a:lnTo>
                    <a:lnTo>
                      <a:pt x="131" y="489"/>
                    </a:lnTo>
                    <a:lnTo>
                      <a:pt x="131" y="486"/>
                    </a:lnTo>
                    <a:lnTo>
                      <a:pt x="134" y="485"/>
                    </a:lnTo>
                    <a:lnTo>
                      <a:pt x="150" y="481"/>
                    </a:lnTo>
                    <a:lnTo>
                      <a:pt x="154" y="478"/>
                    </a:lnTo>
                    <a:lnTo>
                      <a:pt x="154" y="475"/>
                    </a:lnTo>
                    <a:lnTo>
                      <a:pt x="151" y="474"/>
                    </a:lnTo>
                    <a:lnTo>
                      <a:pt x="145" y="472"/>
                    </a:lnTo>
                    <a:lnTo>
                      <a:pt x="144" y="470"/>
                    </a:lnTo>
                    <a:lnTo>
                      <a:pt x="141" y="470"/>
                    </a:lnTo>
                    <a:lnTo>
                      <a:pt x="141" y="464"/>
                    </a:lnTo>
                    <a:lnTo>
                      <a:pt x="138" y="463"/>
                    </a:lnTo>
                    <a:lnTo>
                      <a:pt x="138" y="459"/>
                    </a:lnTo>
                    <a:lnTo>
                      <a:pt x="141" y="456"/>
                    </a:lnTo>
                    <a:lnTo>
                      <a:pt x="143" y="457"/>
                    </a:lnTo>
                    <a:lnTo>
                      <a:pt x="144" y="457"/>
                    </a:lnTo>
                    <a:lnTo>
                      <a:pt x="144" y="454"/>
                    </a:lnTo>
                    <a:lnTo>
                      <a:pt x="148" y="453"/>
                    </a:lnTo>
                    <a:lnTo>
                      <a:pt x="148" y="447"/>
                    </a:lnTo>
                    <a:lnTo>
                      <a:pt x="157" y="446"/>
                    </a:lnTo>
                    <a:lnTo>
                      <a:pt x="157" y="442"/>
                    </a:lnTo>
                    <a:lnTo>
                      <a:pt x="153" y="436"/>
                    </a:lnTo>
                    <a:lnTo>
                      <a:pt x="135" y="439"/>
                    </a:lnTo>
                    <a:lnTo>
                      <a:pt x="134" y="435"/>
                    </a:lnTo>
                    <a:lnTo>
                      <a:pt x="138" y="428"/>
                    </a:lnTo>
                    <a:lnTo>
                      <a:pt x="135" y="418"/>
                    </a:lnTo>
                    <a:lnTo>
                      <a:pt x="127" y="420"/>
                    </a:lnTo>
                    <a:lnTo>
                      <a:pt x="125" y="414"/>
                    </a:lnTo>
                    <a:lnTo>
                      <a:pt x="124" y="411"/>
                    </a:lnTo>
                    <a:lnTo>
                      <a:pt x="125" y="409"/>
                    </a:lnTo>
                    <a:lnTo>
                      <a:pt x="125" y="410"/>
                    </a:lnTo>
                    <a:lnTo>
                      <a:pt x="130" y="409"/>
                    </a:lnTo>
                    <a:lnTo>
                      <a:pt x="131" y="406"/>
                    </a:lnTo>
                    <a:lnTo>
                      <a:pt x="131" y="392"/>
                    </a:lnTo>
                    <a:lnTo>
                      <a:pt x="128" y="390"/>
                    </a:lnTo>
                    <a:lnTo>
                      <a:pt x="128" y="389"/>
                    </a:lnTo>
                    <a:lnTo>
                      <a:pt x="134" y="390"/>
                    </a:lnTo>
                    <a:lnTo>
                      <a:pt x="132" y="389"/>
                    </a:lnTo>
                    <a:lnTo>
                      <a:pt x="137" y="388"/>
                    </a:lnTo>
                    <a:lnTo>
                      <a:pt x="138" y="389"/>
                    </a:lnTo>
                    <a:lnTo>
                      <a:pt x="143" y="385"/>
                    </a:lnTo>
                    <a:lnTo>
                      <a:pt x="143" y="379"/>
                    </a:lnTo>
                    <a:lnTo>
                      <a:pt x="145" y="377"/>
                    </a:lnTo>
                    <a:lnTo>
                      <a:pt x="138" y="353"/>
                    </a:lnTo>
                    <a:lnTo>
                      <a:pt x="132" y="350"/>
                    </a:lnTo>
                    <a:lnTo>
                      <a:pt x="130" y="345"/>
                    </a:lnTo>
                    <a:lnTo>
                      <a:pt x="135" y="342"/>
                    </a:lnTo>
                    <a:lnTo>
                      <a:pt x="135" y="338"/>
                    </a:lnTo>
                    <a:lnTo>
                      <a:pt x="134" y="332"/>
                    </a:lnTo>
                    <a:lnTo>
                      <a:pt x="137" y="331"/>
                    </a:lnTo>
                    <a:lnTo>
                      <a:pt x="134" y="327"/>
                    </a:lnTo>
                    <a:lnTo>
                      <a:pt x="132" y="320"/>
                    </a:lnTo>
                    <a:lnTo>
                      <a:pt x="137" y="317"/>
                    </a:lnTo>
                    <a:lnTo>
                      <a:pt x="145" y="321"/>
                    </a:lnTo>
                    <a:lnTo>
                      <a:pt x="144" y="324"/>
                    </a:lnTo>
                    <a:lnTo>
                      <a:pt x="145" y="324"/>
                    </a:lnTo>
                    <a:lnTo>
                      <a:pt x="145" y="325"/>
                    </a:lnTo>
                    <a:lnTo>
                      <a:pt x="147" y="325"/>
                    </a:lnTo>
                    <a:lnTo>
                      <a:pt x="147" y="328"/>
                    </a:lnTo>
                    <a:lnTo>
                      <a:pt x="151" y="324"/>
                    </a:lnTo>
                    <a:lnTo>
                      <a:pt x="151" y="321"/>
                    </a:lnTo>
                    <a:lnTo>
                      <a:pt x="154" y="318"/>
                    </a:lnTo>
                    <a:lnTo>
                      <a:pt x="160" y="318"/>
                    </a:lnTo>
                    <a:lnTo>
                      <a:pt x="163" y="321"/>
                    </a:lnTo>
                    <a:lnTo>
                      <a:pt x="170" y="321"/>
                    </a:lnTo>
                    <a:lnTo>
                      <a:pt x="170" y="318"/>
                    </a:lnTo>
                    <a:lnTo>
                      <a:pt x="173" y="317"/>
                    </a:lnTo>
                    <a:lnTo>
                      <a:pt x="171" y="315"/>
                    </a:lnTo>
                    <a:lnTo>
                      <a:pt x="174" y="314"/>
                    </a:lnTo>
                    <a:lnTo>
                      <a:pt x="174" y="313"/>
                    </a:lnTo>
                    <a:lnTo>
                      <a:pt x="177" y="313"/>
                    </a:lnTo>
                    <a:lnTo>
                      <a:pt x="181" y="309"/>
                    </a:lnTo>
                    <a:lnTo>
                      <a:pt x="184" y="310"/>
                    </a:lnTo>
                    <a:lnTo>
                      <a:pt x="186" y="304"/>
                    </a:lnTo>
                    <a:lnTo>
                      <a:pt x="196" y="299"/>
                    </a:lnTo>
                    <a:lnTo>
                      <a:pt x="196" y="296"/>
                    </a:lnTo>
                    <a:lnTo>
                      <a:pt x="199" y="289"/>
                    </a:lnTo>
                    <a:lnTo>
                      <a:pt x="193" y="278"/>
                    </a:lnTo>
                    <a:lnTo>
                      <a:pt x="196" y="274"/>
                    </a:lnTo>
                    <a:lnTo>
                      <a:pt x="199" y="277"/>
                    </a:lnTo>
                    <a:lnTo>
                      <a:pt x="205" y="274"/>
                    </a:lnTo>
                    <a:lnTo>
                      <a:pt x="209" y="268"/>
                    </a:lnTo>
                    <a:lnTo>
                      <a:pt x="209" y="263"/>
                    </a:lnTo>
                    <a:lnTo>
                      <a:pt x="212" y="260"/>
                    </a:lnTo>
                    <a:lnTo>
                      <a:pt x="207" y="257"/>
                    </a:lnTo>
                    <a:lnTo>
                      <a:pt x="205" y="252"/>
                    </a:lnTo>
                    <a:lnTo>
                      <a:pt x="199" y="252"/>
                    </a:lnTo>
                    <a:lnTo>
                      <a:pt x="197" y="247"/>
                    </a:lnTo>
                    <a:lnTo>
                      <a:pt x="200" y="242"/>
                    </a:lnTo>
                    <a:lnTo>
                      <a:pt x="197" y="235"/>
                    </a:lnTo>
                    <a:lnTo>
                      <a:pt x="200" y="231"/>
                    </a:lnTo>
                    <a:lnTo>
                      <a:pt x="196" y="231"/>
                    </a:lnTo>
                    <a:lnTo>
                      <a:pt x="193" y="222"/>
                    </a:lnTo>
                    <a:lnTo>
                      <a:pt x="187" y="221"/>
                    </a:lnTo>
                    <a:lnTo>
                      <a:pt x="176" y="225"/>
                    </a:lnTo>
                    <a:lnTo>
                      <a:pt x="170" y="224"/>
                    </a:lnTo>
                    <a:lnTo>
                      <a:pt x="153" y="213"/>
                    </a:lnTo>
                    <a:lnTo>
                      <a:pt x="151" y="215"/>
                    </a:lnTo>
                    <a:lnTo>
                      <a:pt x="148" y="215"/>
                    </a:lnTo>
                    <a:lnTo>
                      <a:pt x="145" y="214"/>
                    </a:lnTo>
                    <a:lnTo>
                      <a:pt x="143" y="210"/>
                    </a:lnTo>
                    <a:lnTo>
                      <a:pt x="134" y="209"/>
                    </a:lnTo>
                    <a:lnTo>
                      <a:pt x="125" y="204"/>
                    </a:lnTo>
                    <a:lnTo>
                      <a:pt x="125" y="203"/>
                    </a:lnTo>
                    <a:lnTo>
                      <a:pt x="132" y="200"/>
                    </a:lnTo>
                    <a:lnTo>
                      <a:pt x="132" y="189"/>
                    </a:lnTo>
                    <a:lnTo>
                      <a:pt x="135" y="189"/>
                    </a:lnTo>
                    <a:lnTo>
                      <a:pt x="137" y="196"/>
                    </a:lnTo>
                    <a:lnTo>
                      <a:pt x="141" y="196"/>
                    </a:lnTo>
                    <a:lnTo>
                      <a:pt x="141" y="193"/>
                    </a:lnTo>
                    <a:lnTo>
                      <a:pt x="144" y="192"/>
                    </a:lnTo>
                    <a:lnTo>
                      <a:pt x="144" y="189"/>
                    </a:lnTo>
                    <a:lnTo>
                      <a:pt x="148" y="186"/>
                    </a:lnTo>
                    <a:lnTo>
                      <a:pt x="154" y="185"/>
                    </a:lnTo>
                    <a:lnTo>
                      <a:pt x="154" y="182"/>
                    </a:lnTo>
                    <a:lnTo>
                      <a:pt x="161" y="182"/>
                    </a:lnTo>
                    <a:lnTo>
                      <a:pt x="164" y="178"/>
                    </a:lnTo>
                    <a:lnTo>
                      <a:pt x="160" y="171"/>
                    </a:lnTo>
                    <a:lnTo>
                      <a:pt x="160" y="170"/>
                    </a:lnTo>
                    <a:lnTo>
                      <a:pt x="161" y="170"/>
                    </a:lnTo>
                    <a:lnTo>
                      <a:pt x="163" y="168"/>
                    </a:lnTo>
                    <a:lnTo>
                      <a:pt x="163" y="165"/>
                    </a:lnTo>
                    <a:lnTo>
                      <a:pt x="168" y="165"/>
                    </a:lnTo>
                    <a:lnTo>
                      <a:pt x="176" y="161"/>
                    </a:lnTo>
                    <a:lnTo>
                      <a:pt x="184" y="163"/>
                    </a:lnTo>
                    <a:lnTo>
                      <a:pt x="189" y="161"/>
                    </a:lnTo>
                    <a:lnTo>
                      <a:pt x="190" y="165"/>
                    </a:lnTo>
                    <a:lnTo>
                      <a:pt x="194" y="170"/>
                    </a:lnTo>
                    <a:lnTo>
                      <a:pt x="213" y="172"/>
                    </a:lnTo>
                    <a:lnTo>
                      <a:pt x="213" y="178"/>
                    </a:lnTo>
                    <a:lnTo>
                      <a:pt x="219" y="190"/>
                    </a:lnTo>
                    <a:lnTo>
                      <a:pt x="222" y="196"/>
                    </a:lnTo>
                    <a:lnTo>
                      <a:pt x="246" y="196"/>
                    </a:lnTo>
                    <a:lnTo>
                      <a:pt x="249" y="186"/>
                    </a:lnTo>
                    <a:lnTo>
                      <a:pt x="256" y="178"/>
                    </a:lnTo>
                    <a:lnTo>
                      <a:pt x="259" y="193"/>
                    </a:lnTo>
                    <a:lnTo>
                      <a:pt x="284" y="192"/>
                    </a:lnTo>
                    <a:lnTo>
                      <a:pt x="308" y="186"/>
                    </a:lnTo>
                    <a:lnTo>
                      <a:pt x="317" y="185"/>
                    </a:lnTo>
                    <a:lnTo>
                      <a:pt x="324" y="185"/>
                    </a:lnTo>
                    <a:lnTo>
                      <a:pt x="317" y="175"/>
                    </a:lnTo>
                    <a:lnTo>
                      <a:pt x="316" y="157"/>
                    </a:lnTo>
                    <a:lnTo>
                      <a:pt x="311" y="146"/>
                    </a:lnTo>
                    <a:lnTo>
                      <a:pt x="318" y="139"/>
                    </a:lnTo>
                    <a:lnTo>
                      <a:pt x="314" y="134"/>
                    </a:lnTo>
                    <a:lnTo>
                      <a:pt x="310" y="131"/>
                    </a:lnTo>
                    <a:lnTo>
                      <a:pt x="311" y="127"/>
                    </a:lnTo>
                    <a:lnTo>
                      <a:pt x="300" y="117"/>
                    </a:lnTo>
                    <a:lnTo>
                      <a:pt x="301" y="113"/>
                    </a:lnTo>
                    <a:lnTo>
                      <a:pt x="308" y="113"/>
                    </a:lnTo>
                    <a:lnTo>
                      <a:pt x="320" y="109"/>
                    </a:lnTo>
                    <a:lnTo>
                      <a:pt x="321" y="110"/>
                    </a:lnTo>
                    <a:lnTo>
                      <a:pt x="327" y="99"/>
                    </a:lnTo>
                    <a:lnTo>
                      <a:pt x="324" y="96"/>
                    </a:lnTo>
                    <a:lnTo>
                      <a:pt x="330" y="86"/>
                    </a:lnTo>
                    <a:lnTo>
                      <a:pt x="323" y="82"/>
                    </a:lnTo>
                    <a:lnTo>
                      <a:pt x="331" y="71"/>
                    </a:lnTo>
                    <a:lnTo>
                      <a:pt x="324" y="67"/>
                    </a:lnTo>
                    <a:lnTo>
                      <a:pt x="344" y="50"/>
                    </a:lnTo>
                    <a:lnTo>
                      <a:pt x="339" y="43"/>
                    </a:lnTo>
                    <a:lnTo>
                      <a:pt x="334" y="43"/>
                    </a:lnTo>
                    <a:lnTo>
                      <a:pt x="329" y="39"/>
                    </a:lnTo>
                    <a:lnTo>
                      <a:pt x="323" y="45"/>
                    </a:lnTo>
                    <a:lnTo>
                      <a:pt x="318" y="41"/>
                    </a:lnTo>
                    <a:lnTo>
                      <a:pt x="316" y="39"/>
                    </a:lnTo>
                    <a:lnTo>
                      <a:pt x="323" y="32"/>
                    </a:lnTo>
                    <a:lnTo>
                      <a:pt x="317" y="28"/>
                    </a:lnTo>
                    <a:lnTo>
                      <a:pt x="321" y="24"/>
                    </a:lnTo>
                    <a:lnTo>
                      <a:pt x="317" y="21"/>
                    </a:lnTo>
                    <a:lnTo>
                      <a:pt x="320" y="18"/>
                    </a:lnTo>
                    <a:lnTo>
                      <a:pt x="317" y="17"/>
                    </a:lnTo>
                    <a:lnTo>
                      <a:pt x="324" y="13"/>
                    </a:lnTo>
                    <a:lnTo>
                      <a:pt x="323" y="10"/>
                    </a:lnTo>
                    <a:lnTo>
                      <a:pt x="324" y="9"/>
                    </a:lnTo>
                    <a:lnTo>
                      <a:pt x="320" y="6"/>
                    </a:lnTo>
                    <a:lnTo>
                      <a:pt x="318" y="3"/>
                    </a:lnTo>
                    <a:lnTo>
                      <a:pt x="318" y="2"/>
                    </a:lnTo>
                    <a:lnTo>
                      <a:pt x="316" y="0"/>
                    </a:lnTo>
                    <a:lnTo>
                      <a:pt x="316" y="4"/>
                    </a:lnTo>
                    <a:lnTo>
                      <a:pt x="308" y="7"/>
                    </a:lnTo>
                    <a:lnTo>
                      <a:pt x="307" y="16"/>
                    </a:lnTo>
                    <a:lnTo>
                      <a:pt x="297" y="11"/>
                    </a:lnTo>
                    <a:lnTo>
                      <a:pt x="304" y="9"/>
                    </a:lnTo>
                    <a:lnTo>
                      <a:pt x="300" y="6"/>
                    </a:lnTo>
                    <a:lnTo>
                      <a:pt x="298" y="9"/>
                    </a:lnTo>
                    <a:lnTo>
                      <a:pt x="295" y="4"/>
                    </a:lnTo>
                    <a:lnTo>
                      <a:pt x="293" y="3"/>
                    </a:lnTo>
                    <a:lnTo>
                      <a:pt x="287" y="10"/>
                    </a:lnTo>
                    <a:lnTo>
                      <a:pt x="301" y="20"/>
                    </a:lnTo>
                    <a:lnTo>
                      <a:pt x="291" y="42"/>
                    </a:lnTo>
                    <a:lnTo>
                      <a:pt x="287" y="42"/>
                    </a:lnTo>
                    <a:lnTo>
                      <a:pt x="288" y="35"/>
                    </a:lnTo>
                    <a:lnTo>
                      <a:pt x="272" y="31"/>
                    </a:lnTo>
                    <a:lnTo>
                      <a:pt x="272" y="24"/>
                    </a:lnTo>
                    <a:lnTo>
                      <a:pt x="264" y="20"/>
                    </a:lnTo>
                    <a:lnTo>
                      <a:pt x="261" y="22"/>
                    </a:lnTo>
                    <a:lnTo>
                      <a:pt x="259" y="21"/>
                    </a:lnTo>
                    <a:lnTo>
                      <a:pt x="255" y="28"/>
                    </a:lnTo>
                    <a:lnTo>
                      <a:pt x="251" y="28"/>
                    </a:lnTo>
                    <a:lnTo>
                      <a:pt x="246" y="36"/>
                    </a:lnTo>
                    <a:lnTo>
                      <a:pt x="248" y="38"/>
                    </a:lnTo>
                    <a:lnTo>
                      <a:pt x="238" y="41"/>
                    </a:lnTo>
                    <a:lnTo>
                      <a:pt x="223" y="47"/>
                    </a:lnTo>
                    <a:lnTo>
                      <a:pt x="222" y="46"/>
                    </a:lnTo>
                    <a:lnTo>
                      <a:pt x="216" y="49"/>
                    </a:lnTo>
                    <a:lnTo>
                      <a:pt x="209" y="47"/>
                    </a:lnTo>
                    <a:lnTo>
                      <a:pt x="207" y="68"/>
                    </a:lnTo>
                    <a:lnTo>
                      <a:pt x="197" y="72"/>
                    </a:lnTo>
                    <a:lnTo>
                      <a:pt x="196" y="71"/>
                    </a:lnTo>
                    <a:lnTo>
                      <a:pt x="193" y="77"/>
                    </a:lnTo>
                    <a:lnTo>
                      <a:pt x="187" y="78"/>
                    </a:lnTo>
                    <a:lnTo>
                      <a:pt x="187" y="84"/>
                    </a:lnTo>
                    <a:lnTo>
                      <a:pt x="170" y="104"/>
                    </a:lnTo>
                    <a:lnTo>
                      <a:pt x="170" y="100"/>
                    </a:lnTo>
                    <a:lnTo>
                      <a:pt x="166" y="97"/>
                    </a:lnTo>
                    <a:lnTo>
                      <a:pt x="154" y="78"/>
                    </a:lnTo>
                    <a:lnTo>
                      <a:pt x="150" y="81"/>
                    </a:lnTo>
                    <a:lnTo>
                      <a:pt x="145" y="79"/>
                    </a:lnTo>
                    <a:lnTo>
                      <a:pt x="143" y="81"/>
                    </a:lnTo>
                    <a:lnTo>
                      <a:pt x="138" y="79"/>
                    </a:lnTo>
                    <a:lnTo>
                      <a:pt x="125" y="92"/>
                    </a:lnTo>
                    <a:lnTo>
                      <a:pt x="125" y="100"/>
                    </a:lnTo>
                    <a:lnTo>
                      <a:pt x="122" y="102"/>
                    </a:lnTo>
                    <a:lnTo>
                      <a:pt x="124" y="103"/>
                    </a:lnTo>
                    <a:lnTo>
                      <a:pt x="119" y="109"/>
                    </a:lnTo>
                    <a:lnTo>
                      <a:pt x="115" y="106"/>
                    </a:lnTo>
                    <a:lnTo>
                      <a:pt x="106" y="113"/>
                    </a:lnTo>
                    <a:lnTo>
                      <a:pt x="104" y="113"/>
                    </a:lnTo>
                    <a:lnTo>
                      <a:pt x="115" y="124"/>
                    </a:lnTo>
                    <a:lnTo>
                      <a:pt x="111" y="129"/>
                    </a:lnTo>
                    <a:lnTo>
                      <a:pt x="112" y="131"/>
                    </a:lnTo>
                    <a:lnTo>
                      <a:pt x="105" y="134"/>
                    </a:lnTo>
                    <a:lnTo>
                      <a:pt x="102" y="142"/>
                    </a:lnTo>
                    <a:lnTo>
                      <a:pt x="99" y="143"/>
                    </a:lnTo>
                    <a:lnTo>
                      <a:pt x="93" y="150"/>
                    </a:lnTo>
                    <a:lnTo>
                      <a:pt x="92" y="147"/>
                    </a:lnTo>
                    <a:lnTo>
                      <a:pt x="92" y="142"/>
                    </a:lnTo>
                    <a:lnTo>
                      <a:pt x="93" y="141"/>
                    </a:lnTo>
                    <a:lnTo>
                      <a:pt x="83" y="139"/>
                    </a:lnTo>
                    <a:lnTo>
                      <a:pt x="80" y="147"/>
                    </a:lnTo>
                    <a:lnTo>
                      <a:pt x="91" y="150"/>
                    </a:lnTo>
                    <a:lnTo>
                      <a:pt x="88" y="157"/>
                    </a:lnTo>
                    <a:lnTo>
                      <a:pt x="89" y="160"/>
                    </a:lnTo>
                    <a:lnTo>
                      <a:pt x="86" y="177"/>
                    </a:lnTo>
                    <a:lnTo>
                      <a:pt x="92" y="193"/>
                    </a:lnTo>
                    <a:lnTo>
                      <a:pt x="99" y="197"/>
                    </a:lnTo>
                    <a:lnTo>
                      <a:pt x="106" y="197"/>
                    </a:lnTo>
                    <a:lnTo>
                      <a:pt x="105" y="200"/>
                    </a:lnTo>
                    <a:lnTo>
                      <a:pt x="111" y="214"/>
                    </a:lnTo>
                    <a:lnTo>
                      <a:pt x="111" y="222"/>
                    </a:lnTo>
                    <a:lnTo>
                      <a:pt x="104" y="225"/>
                    </a:lnTo>
                    <a:lnTo>
                      <a:pt x="105" y="229"/>
                    </a:lnTo>
                    <a:lnTo>
                      <a:pt x="98" y="234"/>
                    </a:lnTo>
                    <a:lnTo>
                      <a:pt x="98" y="242"/>
                    </a:lnTo>
                    <a:lnTo>
                      <a:pt x="93" y="249"/>
                    </a:lnTo>
                    <a:lnTo>
                      <a:pt x="92" y="257"/>
                    </a:lnTo>
                    <a:lnTo>
                      <a:pt x="101" y="267"/>
                    </a:lnTo>
                    <a:lnTo>
                      <a:pt x="101" y="271"/>
                    </a:lnTo>
                    <a:lnTo>
                      <a:pt x="93" y="284"/>
                    </a:lnTo>
                    <a:lnTo>
                      <a:pt x="89" y="288"/>
                    </a:lnTo>
                    <a:lnTo>
                      <a:pt x="91" y="289"/>
                    </a:lnTo>
                    <a:lnTo>
                      <a:pt x="83" y="299"/>
                    </a:lnTo>
                    <a:lnTo>
                      <a:pt x="80" y="297"/>
                    </a:lnTo>
                    <a:lnTo>
                      <a:pt x="68" y="310"/>
                    </a:lnTo>
                    <a:lnTo>
                      <a:pt x="52" y="313"/>
                    </a:lnTo>
                    <a:lnTo>
                      <a:pt x="30" y="317"/>
                    </a:lnTo>
                    <a:lnTo>
                      <a:pt x="33" y="325"/>
                    </a:lnTo>
                    <a:lnTo>
                      <a:pt x="29" y="328"/>
                    </a:lnTo>
                    <a:lnTo>
                      <a:pt x="26" y="324"/>
                    </a:lnTo>
                    <a:lnTo>
                      <a:pt x="29" y="320"/>
                    </a:lnTo>
                    <a:lnTo>
                      <a:pt x="21" y="321"/>
                    </a:lnTo>
                    <a:lnTo>
                      <a:pt x="18" y="329"/>
                    </a:lnTo>
                    <a:lnTo>
                      <a:pt x="10" y="332"/>
                    </a:lnTo>
                    <a:lnTo>
                      <a:pt x="11" y="336"/>
                    </a:lnTo>
                    <a:lnTo>
                      <a:pt x="5" y="338"/>
                    </a:lnTo>
                    <a:lnTo>
                      <a:pt x="11" y="343"/>
                    </a:lnTo>
                    <a:lnTo>
                      <a:pt x="11" y="349"/>
                    </a:lnTo>
                    <a:lnTo>
                      <a:pt x="13" y="349"/>
                    </a:lnTo>
                    <a:lnTo>
                      <a:pt x="16" y="353"/>
                    </a:lnTo>
                    <a:lnTo>
                      <a:pt x="16" y="360"/>
                    </a:lnTo>
                    <a:lnTo>
                      <a:pt x="18" y="361"/>
                    </a:lnTo>
                    <a:lnTo>
                      <a:pt x="20" y="374"/>
                    </a:lnTo>
                    <a:lnTo>
                      <a:pt x="23" y="379"/>
                    </a:lnTo>
                    <a:lnTo>
                      <a:pt x="24" y="390"/>
                    </a:lnTo>
                    <a:lnTo>
                      <a:pt x="26" y="392"/>
                    </a:lnTo>
                    <a:lnTo>
                      <a:pt x="24" y="402"/>
                    </a:lnTo>
                    <a:lnTo>
                      <a:pt x="27" y="406"/>
                    </a:lnTo>
                    <a:lnTo>
                      <a:pt x="26" y="409"/>
                    </a:lnTo>
                    <a:lnTo>
                      <a:pt x="33" y="428"/>
                    </a:lnTo>
                    <a:lnTo>
                      <a:pt x="34" y="443"/>
                    </a:lnTo>
                    <a:lnTo>
                      <a:pt x="31" y="452"/>
                    </a:lnTo>
                    <a:lnTo>
                      <a:pt x="29" y="453"/>
                    </a:lnTo>
                    <a:lnTo>
                      <a:pt x="29" y="461"/>
                    </a:lnTo>
                    <a:lnTo>
                      <a:pt x="26" y="464"/>
                    </a:lnTo>
                    <a:lnTo>
                      <a:pt x="30" y="477"/>
                    </a:lnTo>
                    <a:lnTo>
                      <a:pt x="31" y="475"/>
                    </a:lnTo>
                    <a:lnTo>
                      <a:pt x="37" y="484"/>
                    </a:lnTo>
                    <a:lnTo>
                      <a:pt x="34" y="488"/>
                    </a:lnTo>
                    <a:lnTo>
                      <a:pt x="37" y="489"/>
                    </a:lnTo>
                    <a:lnTo>
                      <a:pt x="36" y="489"/>
                    </a:lnTo>
                    <a:lnTo>
                      <a:pt x="39" y="497"/>
                    </a:lnTo>
                    <a:lnTo>
                      <a:pt x="43" y="499"/>
                    </a:lnTo>
                    <a:lnTo>
                      <a:pt x="40" y="500"/>
                    </a:lnTo>
                    <a:lnTo>
                      <a:pt x="46" y="507"/>
                    </a:lnTo>
                    <a:lnTo>
                      <a:pt x="39" y="504"/>
                    </a:lnTo>
                    <a:lnTo>
                      <a:pt x="29" y="524"/>
                    </a:lnTo>
                    <a:lnTo>
                      <a:pt x="29" y="532"/>
                    </a:lnTo>
                    <a:lnTo>
                      <a:pt x="21" y="532"/>
                    </a:lnTo>
                    <a:lnTo>
                      <a:pt x="18" y="542"/>
                    </a:lnTo>
                    <a:lnTo>
                      <a:pt x="11" y="546"/>
                    </a:lnTo>
                    <a:lnTo>
                      <a:pt x="11" y="552"/>
                    </a:lnTo>
                    <a:lnTo>
                      <a:pt x="4" y="557"/>
                    </a:lnTo>
                    <a:lnTo>
                      <a:pt x="0" y="577"/>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3" name="Freeform 479"/>
              <p:cNvSpPr>
                <a:spLocks/>
              </p:cNvSpPr>
              <p:nvPr/>
            </p:nvSpPr>
            <p:spPr bwMode="auto">
              <a:xfrm>
                <a:off x="3785" y="2153"/>
                <a:ext cx="189" cy="165"/>
              </a:xfrm>
              <a:custGeom>
                <a:avLst/>
                <a:gdLst>
                  <a:gd name="T0" fmla="*/ 0 w 567"/>
                  <a:gd name="T1" fmla="*/ 0 h 493"/>
                  <a:gd name="T2" fmla="*/ 0 w 567"/>
                  <a:gd name="T3" fmla="*/ 0 h 493"/>
                  <a:gd name="T4" fmla="*/ 0 w 567"/>
                  <a:gd name="T5" fmla="*/ 0 h 493"/>
                  <a:gd name="T6" fmla="*/ 0 w 567"/>
                  <a:gd name="T7" fmla="*/ 0 h 493"/>
                  <a:gd name="T8" fmla="*/ 0 w 567"/>
                  <a:gd name="T9" fmla="*/ 0 h 493"/>
                  <a:gd name="T10" fmla="*/ 0 w 567"/>
                  <a:gd name="T11" fmla="*/ 0 h 493"/>
                  <a:gd name="T12" fmla="*/ 0 w 567"/>
                  <a:gd name="T13" fmla="*/ 0 h 493"/>
                  <a:gd name="T14" fmla="*/ 0 w 567"/>
                  <a:gd name="T15" fmla="*/ 0 h 493"/>
                  <a:gd name="T16" fmla="*/ 0 w 567"/>
                  <a:gd name="T17" fmla="*/ 0 h 493"/>
                  <a:gd name="T18" fmla="*/ 0 w 567"/>
                  <a:gd name="T19" fmla="*/ 0 h 493"/>
                  <a:gd name="T20" fmla="*/ 0 w 567"/>
                  <a:gd name="T21" fmla="*/ 0 h 493"/>
                  <a:gd name="T22" fmla="*/ 0 w 567"/>
                  <a:gd name="T23" fmla="*/ 0 h 493"/>
                  <a:gd name="T24" fmla="*/ 0 w 567"/>
                  <a:gd name="T25" fmla="*/ 0 h 493"/>
                  <a:gd name="T26" fmla="*/ 0 w 567"/>
                  <a:gd name="T27" fmla="*/ 0 h 493"/>
                  <a:gd name="T28" fmla="*/ 0 w 567"/>
                  <a:gd name="T29" fmla="*/ 0 h 493"/>
                  <a:gd name="T30" fmla="*/ 0 w 567"/>
                  <a:gd name="T31" fmla="*/ 0 h 493"/>
                  <a:gd name="T32" fmla="*/ 0 w 567"/>
                  <a:gd name="T33" fmla="*/ 0 h 493"/>
                  <a:gd name="T34" fmla="*/ 0 w 567"/>
                  <a:gd name="T35" fmla="*/ 0 h 493"/>
                  <a:gd name="T36" fmla="*/ 0 w 567"/>
                  <a:gd name="T37" fmla="*/ 0 h 493"/>
                  <a:gd name="T38" fmla="*/ 0 w 567"/>
                  <a:gd name="T39" fmla="*/ 0 h 493"/>
                  <a:gd name="T40" fmla="*/ 0 w 567"/>
                  <a:gd name="T41" fmla="*/ 0 h 493"/>
                  <a:gd name="T42" fmla="*/ 0 w 567"/>
                  <a:gd name="T43" fmla="*/ 0 h 493"/>
                  <a:gd name="T44" fmla="*/ 0 w 567"/>
                  <a:gd name="T45" fmla="*/ 0 h 493"/>
                  <a:gd name="T46" fmla="*/ 0 w 567"/>
                  <a:gd name="T47" fmla="*/ 0 h 493"/>
                  <a:gd name="T48" fmla="*/ 0 w 567"/>
                  <a:gd name="T49" fmla="*/ 0 h 493"/>
                  <a:gd name="T50" fmla="*/ 0 w 567"/>
                  <a:gd name="T51" fmla="*/ 0 h 493"/>
                  <a:gd name="T52" fmla="*/ 0 w 567"/>
                  <a:gd name="T53" fmla="*/ 0 h 493"/>
                  <a:gd name="T54" fmla="*/ 0 w 567"/>
                  <a:gd name="T55" fmla="*/ 0 h 493"/>
                  <a:gd name="T56" fmla="*/ 0 w 567"/>
                  <a:gd name="T57" fmla="*/ 0 h 493"/>
                  <a:gd name="T58" fmla="*/ 0 w 567"/>
                  <a:gd name="T59" fmla="*/ 0 h 493"/>
                  <a:gd name="T60" fmla="*/ 0 w 567"/>
                  <a:gd name="T61" fmla="*/ 0 h 493"/>
                  <a:gd name="T62" fmla="*/ 0 w 567"/>
                  <a:gd name="T63" fmla="*/ 0 h 493"/>
                  <a:gd name="T64" fmla="*/ 0 w 567"/>
                  <a:gd name="T65" fmla="*/ 0 h 493"/>
                  <a:gd name="T66" fmla="*/ 0 w 567"/>
                  <a:gd name="T67" fmla="*/ 0 h 493"/>
                  <a:gd name="T68" fmla="*/ 0 w 567"/>
                  <a:gd name="T69" fmla="*/ 0 h 493"/>
                  <a:gd name="T70" fmla="*/ 0 w 567"/>
                  <a:gd name="T71" fmla="*/ 0 h 493"/>
                  <a:gd name="T72" fmla="*/ 0 w 567"/>
                  <a:gd name="T73" fmla="*/ 0 h 493"/>
                  <a:gd name="T74" fmla="*/ 0 w 567"/>
                  <a:gd name="T75" fmla="*/ 0 h 493"/>
                  <a:gd name="T76" fmla="*/ 0 w 567"/>
                  <a:gd name="T77" fmla="*/ 0 h 493"/>
                  <a:gd name="T78" fmla="*/ 0 w 567"/>
                  <a:gd name="T79" fmla="*/ 0 h 493"/>
                  <a:gd name="T80" fmla="*/ 0 w 567"/>
                  <a:gd name="T81" fmla="*/ 0 h 493"/>
                  <a:gd name="T82" fmla="*/ 0 w 567"/>
                  <a:gd name="T83" fmla="*/ 0 h 493"/>
                  <a:gd name="T84" fmla="*/ 0 w 567"/>
                  <a:gd name="T85" fmla="*/ 0 h 493"/>
                  <a:gd name="T86" fmla="*/ 0 w 567"/>
                  <a:gd name="T87" fmla="*/ 0 h 493"/>
                  <a:gd name="T88" fmla="*/ 0 w 567"/>
                  <a:gd name="T89" fmla="*/ 0 h 493"/>
                  <a:gd name="T90" fmla="*/ 0 w 567"/>
                  <a:gd name="T91" fmla="*/ 0 h 493"/>
                  <a:gd name="T92" fmla="*/ 0 w 567"/>
                  <a:gd name="T93" fmla="*/ 0 h 493"/>
                  <a:gd name="T94" fmla="*/ 0 w 567"/>
                  <a:gd name="T95" fmla="*/ 0 h 493"/>
                  <a:gd name="T96" fmla="*/ 0 w 567"/>
                  <a:gd name="T97" fmla="*/ 0 h 493"/>
                  <a:gd name="T98" fmla="*/ 0 w 567"/>
                  <a:gd name="T99" fmla="*/ 0 h 493"/>
                  <a:gd name="T100" fmla="*/ 0 w 567"/>
                  <a:gd name="T101" fmla="*/ 0 h 493"/>
                  <a:gd name="T102" fmla="*/ 0 w 567"/>
                  <a:gd name="T103" fmla="*/ 0 h 493"/>
                  <a:gd name="T104" fmla="*/ 0 w 567"/>
                  <a:gd name="T105" fmla="*/ 0 h 493"/>
                  <a:gd name="T106" fmla="*/ 0 w 567"/>
                  <a:gd name="T107" fmla="*/ 0 h 493"/>
                  <a:gd name="T108" fmla="*/ 0 w 567"/>
                  <a:gd name="T109" fmla="*/ 0 h 493"/>
                  <a:gd name="T110" fmla="*/ 0 w 567"/>
                  <a:gd name="T111" fmla="*/ 0 h 493"/>
                  <a:gd name="T112" fmla="*/ 0 w 567"/>
                  <a:gd name="T113" fmla="*/ 0 h 493"/>
                  <a:gd name="T114" fmla="*/ 0 w 567"/>
                  <a:gd name="T115" fmla="*/ 0 h 493"/>
                  <a:gd name="T116" fmla="*/ 0 w 567"/>
                  <a:gd name="T117" fmla="*/ 0 h 493"/>
                  <a:gd name="T118" fmla="*/ 0 w 567"/>
                  <a:gd name="T119" fmla="*/ 0 h 4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67"/>
                  <a:gd name="T181" fmla="*/ 0 h 493"/>
                  <a:gd name="T182" fmla="*/ 567 w 567"/>
                  <a:gd name="T183" fmla="*/ 493 h 4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67" h="493">
                    <a:moveTo>
                      <a:pt x="0" y="347"/>
                    </a:moveTo>
                    <a:lnTo>
                      <a:pt x="8" y="353"/>
                    </a:lnTo>
                    <a:lnTo>
                      <a:pt x="11" y="360"/>
                    </a:lnTo>
                    <a:lnTo>
                      <a:pt x="3" y="371"/>
                    </a:lnTo>
                    <a:lnTo>
                      <a:pt x="2" y="380"/>
                    </a:lnTo>
                    <a:lnTo>
                      <a:pt x="6" y="403"/>
                    </a:lnTo>
                    <a:lnTo>
                      <a:pt x="11" y="405"/>
                    </a:lnTo>
                    <a:lnTo>
                      <a:pt x="15" y="422"/>
                    </a:lnTo>
                    <a:lnTo>
                      <a:pt x="22" y="421"/>
                    </a:lnTo>
                    <a:lnTo>
                      <a:pt x="44" y="429"/>
                    </a:lnTo>
                    <a:lnTo>
                      <a:pt x="48" y="437"/>
                    </a:lnTo>
                    <a:lnTo>
                      <a:pt x="61" y="426"/>
                    </a:lnTo>
                    <a:lnTo>
                      <a:pt x="68" y="426"/>
                    </a:lnTo>
                    <a:lnTo>
                      <a:pt x="70" y="422"/>
                    </a:lnTo>
                    <a:lnTo>
                      <a:pt x="84" y="415"/>
                    </a:lnTo>
                    <a:lnTo>
                      <a:pt x="86" y="404"/>
                    </a:lnTo>
                    <a:lnTo>
                      <a:pt x="96" y="400"/>
                    </a:lnTo>
                    <a:lnTo>
                      <a:pt x="100" y="404"/>
                    </a:lnTo>
                    <a:lnTo>
                      <a:pt x="106" y="400"/>
                    </a:lnTo>
                    <a:lnTo>
                      <a:pt x="110" y="403"/>
                    </a:lnTo>
                    <a:lnTo>
                      <a:pt x="120" y="397"/>
                    </a:lnTo>
                    <a:lnTo>
                      <a:pt x="132" y="400"/>
                    </a:lnTo>
                    <a:lnTo>
                      <a:pt x="133" y="405"/>
                    </a:lnTo>
                    <a:lnTo>
                      <a:pt x="140" y="411"/>
                    </a:lnTo>
                    <a:lnTo>
                      <a:pt x="145" y="407"/>
                    </a:lnTo>
                    <a:lnTo>
                      <a:pt x="171" y="424"/>
                    </a:lnTo>
                    <a:lnTo>
                      <a:pt x="176" y="419"/>
                    </a:lnTo>
                    <a:lnTo>
                      <a:pt x="174" y="412"/>
                    </a:lnTo>
                    <a:lnTo>
                      <a:pt x="185" y="414"/>
                    </a:lnTo>
                    <a:lnTo>
                      <a:pt x="194" y="410"/>
                    </a:lnTo>
                    <a:lnTo>
                      <a:pt x="194" y="421"/>
                    </a:lnTo>
                    <a:lnTo>
                      <a:pt x="205" y="422"/>
                    </a:lnTo>
                    <a:lnTo>
                      <a:pt x="208" y="426"/>
                    </a:lnTo>
                    <a:lnTo>
                      <a:pt x="220" y="424"/>
                    </a:lnTo>
                    <a:lnTo>
                      <a:pt x="224" y="430"/>
                    </a:lnTo>
                    <a:lnTo>
                      <a:pt x="254" y="433"/>
                    </a:lnTo>
                    <a:lnTo>
                      <a:pt x="259" y="446"/>
                    </a:lnTo>
                    <a:lnTo>
                      <a:pt x="269" y="453"/>
                    </a:lnTo>
                    <a:lnTo>
                      <a:pt x="273" y="449"/>
                    </a:lnTo>
                    <a:lnTo>
                      <a:pt x="279" y="450"/>
                    </a:lnTo>
                    <a:lnTo>
                      <a:pt x="279" y="455"/>
                    </a:lnTo>
                    <a:lnTo>
                      <a:pt x="295" y="462"/>
                    </a:lnTo>
                    <a:lnTo>
                      <a:pt x="296" y="457"/>
                    </a:lnTo>
                    <a:lnTo>
                      <a:pt x="311" y="457"/>
                    </a:lnTo>
                    <a:lnTo>
                      <a:pt x="315" y="451"/>
                    </a:lnTo>
                    <a:lnTo>
                      <a:pt x="347" y="446"/>
                    </a:lnTo>
                    <a:lnTo>
                      <a:pt x="344" y="436"/>
                    </a:lnTo>
                    <a:lnTo>
                      <a:pt x="347" y="429"/>
                    </a:lnTo>
                    <a:lnTo>
                      <a:pt x="360" y="426"/>
                    </a:lnTo>
                    <a:lnTo>
                      <a:pt x="363" y="429"/>
                    </a:lnTo>
                    <a:lnTo>
                      <a:pt x="378" y="425"/>
                    </a:lnTo>
                    <a:lnTo>
                      <a:pt x="386" y="426"/>
                    </a:lnTo>
                    <a:lnTo>
                      <a:pt x="386" y="432"/>
                    </a:lnTo>
                    <a:lnTo>
                      <a:pt x="393" y="437"/>
                    </a:lnTo>
                    <a:lnTo>
                      <a:pt x="400" y="432"/>
                    </a:lnTo>
                    <a:lnTo>
                      <a:pt x="445" y="444"/>
                    </a:lnTo>
                    <a:lnTo>
                      <a:pt x="462" y="443"/>
                    </a:lnTo>
                    <a:lnTo>
                      <a:pt x="465" y="450"/>
                    </a:lnTo>
                    <a:lnTo>
                      <a:pt x="478" y="450"/>
                    </a:lnTo>
                    <a:lnTo>
                      <a:pt x="478" y="465"/>
                    </a:lnTo>
                    <a:lnTo>
                      <a:pt x="489" y="474"/>
                    </a:lnTo>
                    <a:lnTo>
                      <a:pt x="494" y="471"/>
                    </a:lnTo>
                    <a:lnTo>
                      <a:pt x="501" y="479"/>
                    </a:lnTo>
                    <a:lnTo>
                      <a:pt x="502" y="492"/>
                    </a:lnTo>
                    <a:lnTo>
                      <a:pt x="505" y="493"/>
                    </a:lnTo>
                    <a:lnTo>
                      <a:pt x="517" y="485"/>
                    </a:lnTo>
                    <a:lnTo>
                      <a:pt x="523" y="474"/>
                    </a:lnTo>
                    <a:lnTo>
                      <a:pt x="528" y="469"/>
                    </a:lnTo>
                    <a:lnTo>
                      <a:pt x="528" y="458"/>
                    </a:lnTo>
                    <a:lnTo>
                      <a:pt x="541" y="436"/>
                    </a:lnTo>
                    <a:lnTo>
                      <a:pt x="533" y="425"/>
                    </a:lnTo>
                    <a:lnTo>
                      <a:pt x="534" y="419"/>
                    </a:lnTo>
                    <a:lnTo>
                      <a:pt x="550" y="407"/>
                    </a:lnTo>
                    <a:lnTo>
                      <a:pt x="556" y="412"/>
                    </a:lnTo>
                    <a:lnTo>
                      <a:pt x="567" y="408"/>
                    </a:lnTo>
                    <a:lnTo>
                      <a:pt x="566" y="404"/>
                    </a:lnTo>
                    <a:lnTo>
                      <a:pt x="559" y="400"/>
                    </a:lnTo>
                    <a:lnTo>
                      <a:pt x="556" y="396"/>
                    </a:lnTo>
                    <a:lnTo>
                      <a:pt x="544" y="392"/>
                    </a:lnTo>
                    <a:lnTo>
                      <a:pt x="541" y="385"/>
                    </a:lnTo>
                    <a:lnTo>
                      <a:pt x="538" y="386"/>
                    </a:lnTo>
                    <a:lnTo>
                      <a:pt x="540" y="380"/>
                    </a:lnTo>
                    <a:lnTo>
                      <a:pt x="524" y="365"/>
                    </a:lnTo>
                    <a:lnTo>
                      <a:pt x="530" y="360"/>
                    </a:lnTo>
                    <a:lnTo>
                      <a:pt x="528" y="354"/>
                    </a:lnTo>
                    <a:lnTo>
                      <a:pt x="517" y="349"/>
                    </a:lnTo>
                    <a:lnTo>
                      <a:pt x="517" y="336"/>
                    </a:lnTo>
                    <a:lnTo>
                      <a:pt x="507" y="337"/>
                    </a:lnTo>
                    <a:lnTo>
                      <a:pt x="507" y="342"/>
                    </a:lnTo>
                    <a:lnTo>
                      <a:pt x="498" y="349"/>
                    </a:lnTo>
                    <a:lnTo>
                      <a:pt x="494" y="343"/>
                    </a:lnTo>
                    <a:lnTo>
                      <a:pt x="487" y="343"/>
                    </a:lnTo>
                    <a:lnTo>
                      <a:pt x="484" y="351"/>
                    </a:lnTo>
                    <a:lnTo>
                      <a:pt x="472" y="344"/>
                    </a:lnTo>
                    <a:lnTo>
                      <a:pt x="459" y="344"/>
                    </a:lnTo>
                    <a:lnTo>
                      <a:pt x="453" y="340"/>
                    </a:lnTo>
                    <a:lnTo>
                      <a:pt x="449" y="336"/>
                    </a:lnTo>
                    <a:lnTo>
                      <a:pt x="450" y="328"/>
                    </a:lnTo>
                    <a:lnTo>
                      <a:pt x="449" y="325"/>
                    </a:lnTo>
                    <a:lnTo>
                      <a:pt x="452" y="319"/>
                    </a:lnTo>
                    <a:lnTo>
                      <a:pt x="442" y="292"/>
                    </a:lnTo>
                    <a:lnTo>
                      <a:pt x="442" y="286"/>
                    </a:lnTo>
                    <a:lnTo>
                      <a:pt x="440" y="280"/>
                    </a:lnTo>
                    <a:lnTo>
                      <a:pt x="448" y="261"/>
                    </a:lnTo>
                    <a:lnTo>
                      <a:pt x="446" y="254"/>
                    </a:lnTo>
                    <a:lnTo>
                      <a:pt x="426" y="244"/>
                    </a:lnTo>
                    <a:lnTo>
                      <a:pt x="425" y="242"/>
                    </a:lnTo>
                    <a:lnTo>
                      <a:pt x="417" y="237"/>
                    </a:lnTo>
                    <a:lnTo>
                      <a:pt x="413" y="224"/>
                    </a:lnTo>
                    <a:lnTo>
                      <a:pt x="416" y="219"/>
                    </a:lnTo>
                    <a:lnTo>
                      <a:pt x="414" y="212"/>
                    </a:lnTo>
                    <a:lnTo>
                      <a:pt x="422" y="207"/>
                    </a:lnTo>
                    <a:lnTo>
                      <a:pt x="423" y="197"/>
                    </a:lnTo>
                    <a:lnTo>
                      <a:pt x="427" y="190"/>
                    </a:lnTo>
                    <a:lnTo>
                      <a:pt x="425" y="183"/>
                    </a:lnTo>
                    <a:lnTo>
                      <a:pt x="417" y="185"/>
                    </a:lnTo>
                    <a:lnTo>
                      <a:pt x="416" y="179"/>
                    </a:lnTo>
                    <a:lnTo>
                      <a:pt x="420" y="171"/>
                    </a:lnTo>
                    <a:lnTo>
                      <a:pt x="420" y="168"/>
                    </a:lnTo>
                    <a:lnTo>
                      <a:pt x="430" y="161"/>
                    </a:lnTo>
                    <a:lnTo>
                      <a:pt x="436" y="147"/>
                    </a:lnTo>
                    <a:lnTo>
                      <a:pt x="414" y="143"/>
                    </a:lnTo>
                    <a:lnTo>
                      <a:pt x="401" y="136"/>
                    </a:lnTo>
                    <a:lnTo>
                      <a:pt x="404" y="121"/>
                    </a:lnTo>
                    <a:lnTo>
                      <a:pt x="410" y="114"/>
                    </a:lnTo>
                    <a:lnTo>
                      <a:pt x="425" y="121"/>
                    </a:lnTo>
                    <a:lnTo>
                      <a:pt x="432" y="118"/>
                    </a:lnTo>
                    <a:lnTo>
                      <a:pt x="429" y="110"/>
                    </a:lnTo>
                    <a:lnTo>
                      <a:pt x="425" y="110"/>
                    </a:lnTo>
                    <a:lnTo>
                      <a:pt x="417" y="112"/>
                    </a:lnTo>
                    <a:lnTo>
                      <a:pt x="416" y="107"/>
                    </a:lnTo>
                    <a:lnTo>
                      <a:pt x="406" y="106"/>
                    </a:lnTo>
                    <a:lnTo>
                      <a:pt x="388" y="110"/>
                    </a:lnTo>
                    <a:lnTo>
                      <a:pt x="375" y="101"/>
                    </a:lnTo>
                    <a:lnTo>
                      <a:pt x="365" y="103"/>
                    </a:lnTo>
                    <a:lnTo>
                      <a:pt x="364" y="99"/>
                    </a:lnTo>
                    <a:lnTo>
                      <a:pt x="358" y="97"/>
                    </a:lnTo>
                    <a:lnTo>
                      <a:pt x="357" y="89"/>
                    </a:lnTo>
                    <a:lnTo>
                      <a:pt x="360" y="86"/>
                    </a:lnTo>
                    <a:lnTo>
                      <a:pt x="358" y="83"/>
                    </a:lnTo>
                    <a:lnTo>
                      <a:pt x="360" y="83"/>
                    </a:lnTo>
                    <a:lnTo>
                      <a:pt x="352" y="67"/>
                    </a:lnTo>
                    <a:lnTo>
                      <a:pt x="355" y="65"/>
                    </a:lnTo>
                    <a:lnTo>
                      <a:pt x="355" y="54"/>
                    </a:lnTo>
                    <a:lnTo>
                      <a:pt x="357" y="50"/>
                    </a:lnTo>
                    <a:lnTo>
                      <a:pt x="355" y="39"/>
                    </a:lnTo>
                    <a:lnTo>
                      <a:pt x="364" y="35"/>
                    </a:lnTo>
                    <a:lnTo>
                      <a:pt x="374" y="39"/>
                    </a:lnTo>
                    <a:lnTo>
                      <a:pt x="374" y="44"/>
                    </a:lnTo>
                    <a:lnTo>
                      <a:pt x="378" y="46"/>
                    </a:lnTo>
                    <a:lnTo>
                      <a:pt x="383" y="29"/>
                    </a:lnTo>
                    <a:lnTo>
                      <a:pt x="363" y="19"/>
                    </a:lnTo>
                    <a:lnTo>
                      <a:pt x="363" y="14"/>
                    </a:lnTo>
                    <a:lnTo>
                      <a:pt x="358" y="14"/>
                    </a:lnTo>
                    <a:lnTo>
                      <a:pt x="357" y="19"/>
                    </a:lnTo>
                    <a:lnTo>
                      <a:pt x="344" y="22"/>
                    </a:lnTo>
                    <a:lnTo>
                      <a:pt x="332" y="29"/>
                    </a:lnTo>
                    <a:lnTo>
                      <a:pt x="322" y="29"/>
                    </a:lnTo>
                    <a:lnTo>
                      <a:pt x="316" y="32"/>
                    </a:lnTo>
                    <a:lnTo>
                      <a:pt x="315" y="25"/>
                    </a:lnTo>
                    <a:lnTo>
                      <a:pt x="318" y="21"/>
                    </a:lnTo>
                    <a:lnTo>
                      <a:pt x="309" y="24"/>
                    </a:lnTo>
                    <a:lnTo>
                      <a:pt x="309" y="19"/>
                    </a:lnTo>
                    <a:lnTo>
                      <a:pt x="300" y="19"/>
                    </a:lnTo>
                    <a:lnTo>
                      <a:pt x="299" y="17"/>
                    </a:lnTo>
                    <a:lnTo>
                      <a:pt x="295" y="17"/>
                    </a:lnTo>
                    <a:lnTo>
                      <a:pt x="295" y="11"/>
                    </a:lnTo>
                    <a:lnTo>
                      <a:pt x="290" y="12"/>
                    </a:lnTo>
                    <a:lnTo>
                      <a:pt x="290" y="4"/>
                    </a:lnTo>
                    <a:lnTo>
                      <a:pt x="287" y="6"/>
                    </a:lnTo>
                    <a:lnTo>
                      <a:pt x="286" y="0"/>
                    </a:lnTo>
                    <a:lnTo>
                      <a:pt x="282" y="4"/>
                    </a:lnTo>
                    <a:lnTo>
                      <a:pt x="277" y="1"/>
                    </a:lnTo>
                    <a:lnTo>
                      <a:pt x="264" y="7"/>
                    </a:lnTo>
                    <a:lnTo>
                      <a:pt x="262" y="3"/>
                    </a:lnTo>
                    <a:lnTo>
                      <a:pt x="256" y="1"/>
                    </a:lnTo>
                    <a:lnTo>
                      <a:pt x="246" y="8"/>
                    </a:lnTo>
                    <a:lnTo>
                      <a:pt x="241" y="22"/>
                    </a:lnTo>
                    <a:lnTo>
                      <a:pt x="231" y="19"/>
                    </a:lnTo>
                    <a:lnTo>
                      <a:pt x="234" y="35"/>
                    </a:lnTo>
                    <a:lnTo>
                      <a:pt x="246" y="39"/>
                    </a:lnTo>
                    <a:lnTo>
                      <a:pt x="269" y="89"/>
                    </a:lnTo>
                    <a:lnTo>
                      <a:pt x="246" y="125"/>
                    </a:lnTo>
                    <a:lnTo>
                      <a:pt x="249" y="136"/>
                    </a:lnTo>
                    <a:lnTo>
                      <a:pt x="238" y="146"/>
                    </a:lnTo>
                    <a:lnTo>
                      <a:pt x="243" y="154"/>
                    </a:lnTo>
                    <a:lnTo>
                      <a:pt x="263" y="153"/>
                    </a:lnTo>
                    <a:lnTo>
                      <a:pt x="273" y="146"/>
                    </a:lnTo>
                    <a:lnTo>
                      <a:pt x="290" y="157"/>
                    </a:lnTo>
                    <a:lnTo>
                      <a:pt x="299" y="186"/>
                    </a:lnTo>
                    <a:lnTo>
                      <a:pt x="287" y="212"/>
                    </a:lnTo>
                    <a:lnTo>
                      <a:pt x="289" y="251"/>
                    </a:lnTo>
                    <a:lnTo>
                      <a:pt x="275" y="261"/>
                    </a:lnTo>
                    <a:lnTo>
                      <a:pt x="263" y="258"/>
                    </a:lnTo>
                    <a:lnTo>
                      <a:pt x="223" y="237"/>
                    </a:lnTo>
                    <a:lnTo>
                      <a:pt x="211" y="233"/>
                    </a:lnTo>
                    <a:lnTo>
                      <a:pt x="202" y="219"/>
                    </a:lnTo>
                    <a:lnTo>
                      <a:pt x="215" y="205"/>
                    </a:lnTo>
                    <a:lnTo>
                      <a:pt x="195" y="186"/>
                    </a:lnTo>
                    <a:lnTo>
                      <a:pt x="194" y="176"/>
                    </a:lnTo>
                    <a:lnTo>
                      <a:pt x="179" y="174"/>
                    </a:lnTo>
                    <a:lnTo>
                      <a:pt x="158" y="174"/>
                    </a:lnTo>
                    <a:lnTo>
                      <a:pt x="149" y="187"/>
                    </a:lnTo>
                    <a:lnTo>
                      <a:pt x="146" y="187"/>
                    </a:lnTo>
                    <a:lnTo>
                      <a:pt x="148" y="196"/>
                    </a:lnTo>
                    <a:lnTo>
                      <a:pt x="175" y="207"/>
                    </a:lnTo>
                    <a:lnTo>
                      <a:pt x="163" y="221"/>
                    </a:lnTo>
                    <a:lnTo>
                      <a:pt x="171" y="226"/>
                    </a:lnTo>
                    <a:lnTo>
                      <a:pt x="172" y="237"/>
                    </a:lnTo>
                    <a:lnTo>
                      <a:pt x="184" y="249"/>
                    </a:lnTo>
                    <a:lnTo>
                      <a:pt x="184" y="253"/>
                    </a:lnTo>
                    <a:lnTo>
                      <a:pt x="176" y="258"/>
                    </a:lnTo>
                    <a:lnTo>
                      <a:pt x="165" y="258"/>
                    </a:lnTo>
                    <a:lnTo>
                      <a:pt x="166" y="269"/>
                    </a:lnTo>
                    <a:lnTo>
                      <a:pt x="161" y="280"/>
                    </a:lnTo>
                    <a:lnTo>
                      <a:pt x="156" y="282"/>
                    </a:lnTo>
                    <a:lnTo>
                      <a:pt x="148" y="292"/>
                    </a:lnTo>
                    <a:lnTo>
                      <a:pt x="143" y="289"/>
                    </a:lnTo>
                    <a:lnTo>
                      <a:pt x="127" y="290"/>
                    </a:lnTo>
                    <a:lnTo>
                      <a:pt x="125" y="296"/>
                    </a:lnTo>
                    <a:lnTo>
                      <a:pt x="120" y="299"/>
                    </a:lnTo>
                    <a:lnTo>
                      <a:pt x="119" y="303"/>
                    </a:lnTo>
                    <a:lnTo>
                      <a:pt x="122" y="310"/>
                    </a:lnTo>
                    <a:lnTo>
                      <a:pt x="125" y="311"/>
                    </a:lnTo>
                    <a:lnTo>
                      <a:pt x="123" y="317"/>
                    </a:lnTo>
                    <a:lnTo>
                      <a:pt x="119" y="321"/>
                    </a:lnTo>
                    <a:lnTo>
                      <a:pt x="107" y="321"/>
                    </a:lnTo>
                    <a:lnTo>
                      <a:pt x="99" y="326"/>
                    </a:lnTo>
                    <a:lnTo>
                      <a:pt x="88" y="328"/>
                    </a:lnTo>
                    <a:lnTo>
                      <a:pt x="77" y="321"/>
                    </a:lnTo>
                    <a:lnTo>
                      <a:pt x="65" y="318"/>
                    </a:lnTo>
                    <a:lnTo>
                      <a:pt x="55" y="332"/>
                    </a:lnTo>
                    <a:lnTo>
                      <a:pt x="52" y="329"/>
                    </a:lnTo>
                    <a:lnTo>
                      <a:pt x="48" y="332"/>
                    </a:lnTo>
                    <a:lnTo>
                      <a:pt x="45" y="328"/>
                    </a:lnTo>
                    <a:lnTo>
                      <a:pt x="37" y="333"/>
                    </a:lnTo>
                    <a:lnTo>
                      <a:pt x="26" y="332"/>
                    </a:lnTo>
                    <a:lnTo>
                      <a:pt x="21" y="339"/>
                    </a:lnTo>
                    <a:lnTo>
                      <a:pt x="11" y="330"/>
                    </a:lnTo>
                    <a:lnTo>
                      <a:pt x="0" y="347"/>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4" name="Freeform 480"/>
              <p:cNvSpPr>
                <a:spLocks/>
              </p:cNvSpPr>
              <p:nvPr/>
            </p:nvSpPr>
            <p:spPr bwMode="auto">
              <a:xfrm>
                <a:off x="3931" y="2185"/>
                <a:ext cx="257" cy="183"/>
              </a:xfrm>
              <a:custGeom>
                <a:avLst/>
                <a:gdLst>
                  <a:gd name="T0" fmla="*/ 0 w 771"/>
                  <a:gd name="T1" fmla="*/ 0 h 547"/>
                  <a:gd name="T2" fmla="*/ 0 w 771"/>
                  <a:gd name="T3" fmla="*/ 0 h 547"/>
                  <a:gd name="T4" fmla="*/ 0 w 771"/>
                  <a:gd name="T5" fmla="*/ 0 h 547"/>
                  <a:gd name="T6" fmla="*/ 0 w 771"/>
                  <a:gd name="T7" fmla="*/ 0 h 547"/>
                  <a:gd name="T8" fmla="*/ 0 w 771"/>
                  <a:gd name="T9" fmla="*/ 0 h 547"/>
                  <a:gd name="T10" fmla="*/ 0 w 771"/>
                  <a:gd name="T11" fmla="*/ 0 h 547"/>
                  <a:gd name="T12" fmla="*/ 0 w 771"/>
                  <a:gd name="T13" fmla="*/ 0 h 547"/>
                  <a:gd name="T14" fmla="*/ 0 w 771"/>
                  <a:gd name="T15" fmla="*/ 0 h 547"/>
                  <a:gd name="T16" fmla="*/ 0 w 771"/>
                  <a:gd name="T17" fmla="*/ 0 h 547"/>
                  <a:gd name="T18" fmla="*/ 0 w 771"/>
                  <a:gd name="T19" fmla="*/ 0 h 547"/>
                  <a:gd name="T20" fmla="*/ 0 w 771"/>
                  <a:gd name="T21" fmla="*/ 0 h 547"/>
                  <a:gd name="T22" fmla="*/ 0 w 771"/>
                  <a:gd name="T23" fmla="*/ 0 h 547"/>
                  <a:gd name="T24" fmla="*/ 0 w 771"/>
                  <a:gd name="T25" fmla="*/ 0 h 547"/>
                  <a:gd name="T26" fmla="*/ 0 w 771"/>
                  <a:gd name="T27" fmla="*/ 0 h 547"/>
                  <a:gd name="T28" fmla="*/ 0 w 771"/>
                  <a:gd name="T29" fmla="*/ 0 h 547"/>
                  <a:gd name="T30" fmla="*/ 0 w 771"/>
                  <a:gd name="T31" fmla="*/ 0 h 547"/>
                  <a:gd name="T32" fmla="*/ 0 w 771"/>
                  <a:gd name="T33" fmla="*/ 0 h 547"/>
                  <a:gd name="T34" fmla="*/ 0 w 771"/>
                  <a:gd name="T35" fmla="*/ 0 h 547"/>
                  <a:gd name="T36" fmla="*/ 0 w 771"/>
                  <a:gd name="T37" fmla="*/ 0 h 547"/>
                  <a:gd name="T38" fmla="*/ 0 w 771"/>
                  <a:gd name="T39" fmla="*/ 0 h 547"/>
                  <a:gd name="T40" fmla="*/ 0 w 771"/>
                  <a:gd name="T41" fmla="*/ 0 h 547"/>
                  <a:gd name="T42" fmla="*/ 0 w 771"/>
                  <a:gd name="T43" fmla="*/ 0 h 547"/>
                  <a:gd name="T44" fmla="*/ 0 w 771"/>
                  <a:gd name="T45" fmla="*/ 0 h 547"/>
                  <a:gd name="T46" fmla="*/ 0 w 771"/>
                  <a:gd name="T47" fmla="*/ 0 h 547"/>
                  <a:gd name="T48" fmla="*/ 0 w 771"/>
                  <a:gd name="T49" fmla="*/ 0 h 547"/>
                  <a:gd name="T50" fmla="*/ 0 w 771"/>
                  <a:gd name="T51" fmla="*/ 0 h 547"/>
                  <a:gd name="T52" fmla="*/ 0 w 771"/>
                  <a:gd name="T53" fmla="*/ 0 h 547"/>
                  <a:gd name="T54" fmla="*/ 0 w 771"/>
                  <a:gd name="T55" fmla="*/ 0 h 547"/>
                  <a:gd name="T56" fmla="*/ 0 w 771"/>
                  <a:gd name="T57" fmla="*/ 0 h 547"/>
                  <a:gd name="T58" fmla="*/ 0 w 771"/>
                  <a:gd name="T59" fmla="*/ 0 h 547"/>
                  <a:gd name="T60" fmla="*/ 0 w 771"/>
                  <a:gd name="T61" fmla="*/ 0 h 547"/>
                  <a:gd name="T62" fmla="*/ 0 w 771"/>
                  <a:gd name="T63" fmla="*/ 0 h 547"/>
                  <a:gd name="T64" fmla="*/ 0 w 771"/>
                  <a:gd name="T65" fmla="*/ 0 h 547"/>
                  <a:gd name="T66" fmla="*/ 0 w 771"/>
                  <a:gd name="T67" fmla="*/ 0 h 547"/>
                  <a:gd name="T68" fmla="*/ 0 w 771"/>
                  <a:gd name="T69" fmla="*/ 0 h 547"/>
                  <a:gd name="T70" fmla="*/ 0 w 771"/>
                  <a:gd name="T71" fmla="*/ 0 h 547"/>
                  <a:gd name="T72" fmla="*/ 0 w 771"/>
                  <a:gd name="T73" fmla="*/ 0 h 547"/>
                  <a:gd name="T74" fmla="*/ 0 w 771"/>
                  <a:gd name="T75" fmla="*/ 0 h 547"/>
                  <a:gd name="T76" fmla="*/ 0 w 771"/>
                  <a:gd name="T77" fmla="*/ 0 h 547"/>
                  <a:gd name="T78" fmla="*/ 0 w 771"/>
                  <a:gd name="T79" fmla="*/ 0 h 547"/>
                  <a:gd name="T80" fmla="*/ 0 w 771"/>
                  <a:gd name="T81" fmla="*/ 0 h 547"/>
                  <a:gd name="T82" fmla="*/ 0 w 771"/>
                  <a:gd name="T83" fmla="*/ 0 h 547"/>
                  <a:gd name="T84" fmla="*/ 0 w 771"/>
                  <a:gd name="T85" fmla="*/ 0 h 547"/>
                  <a:gd name="T86" fmla="*/ 0 w 771"/>
                  <a:gd name="T87" fmla="*/ 0 h 547"/>
                  <a:gd name="T88" fmla="*/ 0 w 771"/>
                  <a:gd name="T89" fmla="*/ 0 h 547"/>
                  <a:gd name="T90" fmla="*/ 0 w 771"/>
                  <a:gd name="T91" fmla="*/ 0 h 547"/>
                  <a:gd name="T92" fmla="*/ 0 w 771"/>
                  <a:gd name="T93" fmla="*/ 0 h 547"/>
                  <a:gd name="T94" fmla="*/ 0 w 771"/>
                  <a:gd name="T95" fmla="*/ 0 h 547"/>
                  <a:gd name="T96" fmla="*/ 0 w 771"/>
                  <a:gd name="T97" fmla="*/ 0 h 547"/>
                  <a:gd name="T98" fmla="*/ 0 w 771"/>
                  <a:gd name="T99" fmla="*/ 0 h 547"/>
                  <a:gd name="T100" fmla="*/ 0 w 771"/>
                  <a:gd name="T101" fmla="*/ 0 h 547"/>
                  <a:gd name="T102" fmla="*/ 0 w 771"/>
                  <a:gd name="T103" fmla="*/ 0 h 547"/>
                  <a:gd name="T104" fmla="*/ 0 w 771"/>
                  <a:gd name="T105" fmla="*/ 0 h 547"/>
                  <a:gd name="T106" fmla="*/ 0 w 771"/>
                  <a:gd name="T107" fmla="*/ 0 h 547"/>
                  <a:gd name="T108" fmla="*/ 0 w 771"/>
                  <a:gd name="T109" fmla="*/ 0 h 547"/>
                  <a:gd name="T110" fmla="*/ 0 w 771"/>
                  <a:gd name="T111" fmla="*/ 0 h 547"/>
                  <a:gd name="T112" fmla="*/ 0 w 771"/>
                  <a:gd name="T113" fmla="*/ 0 h 547"/>
                  <a:gd name="T114" fmla="*/ 0 w 771"/>
                  <a:gd name="T115" fmla="*/ 0 h 5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71"/>
                  <a:gd name="T175" fmla="*/ 0 h 547"/>
                  <a:gd name="T176" fmla="*/ 771 w 771"/>
                  <a:gd name="T177" fmla="*/ 547 h 5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71" h="547">
                    <a:moveTo>
                      <a:pt x="0" y="184"/>
                    </a:moveTo>
                    <a:lnTo>
                      <a:pt x="8" y="165"/>
                    </a:lnTo>
                    <a:lnTo>
                      <a:pt x="6" y="158"/>
                    </a:lnTo>
                    <a:lnTo>
                      <a:pt x="19" y="162"/>
                    </a:lnTo>
                    <a:lnTo>
                      <a:pt x="48" y="164"/>
                    </a:lnTo>
                    <a:lnTo>
                      <a:pt x="45" y="159"/>
                    </a:lnTo>
                    <a:lnTo>
                      <a:pt x="58" y="137"/>
                    </a:lnTo>
                    <a:lnTo>
                      <a:pt x="54" y="129"/>
                    </a:lnTo>
                    <a:lnTo>
                      <a:pt x="57" y="128"/>
                    </a:lnTo>
                    <a:lnTo>
                      <a:pt x="51" y="112"/>
                    </a:lnTo>
                    <a:lnTo>
                      <a:pt x="38" y="111"/>
                    </a:lnTo>
                    <a:lnTo>
                      <a:pt x="38" y="87"/>
                    </a:lnTo>
                    <a:lnTo>
                      <a:pt x="42" y="72"/>
                    </a:lnTo>
                    <a:lnTo>
                      <a:pt x="51" y="69"/>
                    </a:lnTo>
                    <a:lnTo>
                      <a:pt x="49" y="64"/>
                    </a:lnTo>
                    <a:lnTo>
                      <a:pt x="54" y="62"/>
                    </a:lnTo>
                    <a:lnTo>
                      <a:pt x="62" y="48"/>
                    </a:lnTo>
                    <a:lnTo>
                      <a:pt x="67" y="51"/>
                    </a:lnTo>
                    <a:lnTo>
                      <a:pt x="81" y="48"/>
                    </a:lnTo>
                    <a:lnTo>
                      <a:pt x="84" y="51"/>
                    </a:lnTo>
                    <a:lnTo>
                      <a:pt x="87" y="46"/>
                    </a:lnTo>
                    <a:lnTo>
                      <a:pt x="100" y="50"/>
                    </a:lnTo>
                    <a:lnTo>
                      <a:pt x="104" y="55"/>
                    </a:lnTo>
                    <a:lnTo>
                      <a:pt x="114" y="53"/>
                    </a:lnTo>
                    <a:lnTo>
                      <a:pt x="123" y="58"/>
                    </a:lnTo>
                    <a:lnTo>
                      <a:pt x="129" y="55"/>
                    </a:lnTo>
                    <a:lnTo>
                      <a:pt x="145" y="71"/>
                    </a:lnTo>
                    <a:lnTo>
                      <a:pt x="142" y="90"/>
                    </a:lnTo>
                    <a:lnTo>
                      <a:pt x="145" y="90"/>
                    </a:lnTo>
                    <a:lnTo>
                      <a:pt x="143" y="94"/>
                    </a:lnTo>
                    <a:lnTo>
                      <a:pt x="156" y="93"/>
                    </a:lnTo>
                    <a:lnTo>
                      <a:pt x="172" y="86"/>
                    </a:lnTo>
                    <a:lnTo>
                      <a:pt x="181" y="84"/>
                    </a:lnTo>
                    <a:lnTo>
                      <a:pt x="189" y="79"/>
                    </a:lnTo>
                    <a:lnTo>
                      <a:pt x="198" y="79"/>
                    </a:lnTo>
                    <a:lnTo>
                      <a:pt x="195" y="83"/>
                    </a:lnTo>
                    <a:lnTo>
                      <a:pt x="204" y="96"/>
                    </a:lnTo>
                    <a:lnTo>
                      <a:pt x="225" y="98"/>
                    </a:lnTo>
                    <a:lnTo>
                      <a:pt x="227" y="94"/>
                    </a:lnTo>
                    <a:lnTo>
                      <a:pt x="244" y="86"/>
                    </a:lnTo>
                    <a:lnTo>
                      <a:pt x="246" y="79"/>
                    </a:lnTo>
                    <a:lnTo>
                      <a:pt x="260" y="78"/>
                    </a:lnTo>
                    <a:lnTo>
                      <a:pt x="273" y="65"/>
                    </a:lnTo>
                    <a:lnTo>
                      <a:pt x="280" y="65"/>
                    </a:lnTo>
                    <a:lnTo>
                      <a:pt x="285" y="59"/>
                    </a:lnTo>
                    <a:lnTo>
                      <a:pt x="283" y="54"/>
                    </a:lnTo>
                    <a:lnTo>
                      <a:pt x="292" y="48"/>
                    </a:lnTo>
                    <a:lnTo>
                      <a:pt x="300" y="50"/>
                    </a:lnTo>
                    <a:lnTo>
                      <a:pt x="306" y="44"/>
                    </a:lnTo>
                    <a:lnTo>
                      <a:pt x="319" y="46"/>
                    </a:lnTo>
                    <a:lnTo>
                      <a:pt x="321" y="40"/>
                    </a:lnTo>
                    <a:lnTo>
                      <a:pt x="328" y="37"/>
                    </a:lnTo>
                    <a:lnTo>
                      <a:pt x="335" y="28"/>
                    </a:lnTo>
                    <a:lnTo>
                      <a:pt x="347" y="34"/>
                    </a:lnTo>
                    <a:lnTo>
                      <a:pt x="355" y="46"/>
                    </a:lnTo>
                    <a:lnTo>
                      <a:pt x="374" y="37"/>
                    </a:lnTo>
                    <a:lnTo>
                      <a:pt x="377" y="41"/>
                    </a:lnTo>
                    <a:lnTo>
                      <a:pt x="383" y="39"/>
                    </a:lnTo>
                    <a:lnTo>
                      <a:pt x="387" y="43"/>
                    </a:lnTo>
                    <a:lnTo>
                      <a:pt x="388" y="50"/>
                    </a:lnTo>
                    <a:lnTo>
                      <a:pt x="403" y="53"/>
                    </a:lnTo>
                    <a:lnTo>
                      <a:pt x="416" y="37"/>
                    </a:lnTo>
                    <a:lnTo>
                      <a:pt x="423" y="39"/>
                    </a:lnTo>
                    <a:lnTo>
                      <a:pt x="435" y="33"/>
                    </a:lnTo>
                    <a:lnTo>
                      <a:pt x="440" y="39"/>
                    </a:lnTo>
                    <a:lnTo>
                      <a:pt x="462" y="36"/>
                    </a:lnTo>
                    <a:lnTo>
                      <a:pt x="465" y="30"/>
                    </a:lnTo>
                    <a:lnTo>
                      <a:pt x="484" y="33"/>
                    </a:lnTo>
                    <a:lnTo>
                      <a:pt x="486" y="29"/>
                    </a:lnTo>
                    <a:lnTo>
                      <a:pt x="484" y="23"/>
                    </a:lnTo>
                    <a:lnTo>
                      <a:pt x="488" y="14"/>
                    </a:lnTo>
                    <a:lnTo>
                      <a:pt x="510" y="16"/>
                    </a:lnTo>
                    <a:lnTo>
                      <a:pt x="512" y="3"/>
                    </a:lnTo>
                    <a:lnTo>
                      <a:pt x="523" y="0"/>
                    </a:lnTo>
                    <a:lnTo>
                      <a:pt x="536" y="1"/>
                    </a:lnTo>
                    <a:lnTo>
                      <a:pt x="540" y="7"/>
                    </a:lnTo>
                    <a:lnTo>
                      <a:pt x="544" y="5"/>
                    </a:lnTo>
                    <a:lnTo>
                      <a:pt x="546" y="19"/>
                    </a:lnTo>
                    <a:lnTo>
                      <a:pt x="554" y="16"/>
                    </a:lnTo>
                    <a:lnTo>
                      <a:pt x="557" y="25"/>
                    </a:lnTo>
                    <a:lnTo>
                      <a:pt x="577" y="29"/>
                    </a:lnTo>
                    <a:lnTo>
                      <a:pt x="576" y="36"/>
                    </a:lnTo>
                    <a:lnTo>
                      <a:pt x="605" y="34"/>
                    </a:lnTo>
                    <a:lnTo>
                      <a:pt x="612" y="50"/>
                    </a:lnTo>
                    <a:lnTo>
                      <a:pt x="616" y="48"/>
                    </a:lnTo>
                    <a:lnTo>
                      <a:pt x="625" y="57"/>
                    </a:lnTo>
                    <a:lnTo>
                      <a:pt x="631" y="51"/>
                    </a:lnTo>
                    <a:lnTo>
                      <a:pt x="636" y="53"/>
                    </a:lnTo>
                    <a:lnTo>
                      <a:pt x="635" y="58"/>
                    </a:lnTo>
                    <a:lnTo>
                      <a:pt x="639" y="73"/>
                    </a:lnTo>
                    <a:lnTo>
                      <a:pt x="638" y="82"/>
                    </a:lnTo>
                    <a:lnTo>
                      <a:pt x="644" y="83"/>
                    </a:lnTo>
                    <a:lnTo>
                      <a:pt x="644" y="87"/>
                    </a:lnTo>
                    <a:lnTo>
                      <a:pt x="655" y="83"/>
                    </a:lnTo>
                    <a:lnTo>
                      <a:pt x="667" y="84"/>
                    </a:lnTo>
                    <a:lnTo>
                      <a:pt x="673" y="94"/>
                    </a:lnTo>
                    <a:lnTo>
                      <a:pt x="678" y="94"/>
                    </a:lnTo>
                    <a:lnTo>
                      <a:pt x="674" y="108"/>
                    </a:lnTo>
                    <a:lnTo>
                      <a:pt x="674" y="116"/>
                    </a:lnTo>
                    <a:lnTo>
                      <a:pt x="680" y="118"/>
                    </a:lnTo>
                    <a:lnTo>
                      <a:pt x="683" y="114"/>
                    </a:lnTo>
                    <a:lnTo>
                      <a:pt x="691" y="121"/>
                    </a:lnTo>
                    <a:lnTo>
                      <a:pt x="691" y="128"/>
                    </a:lnTo>
                    <a:lnTo>
                      <a:pt x="694" y="133"/>
                    </a:lnTo>
                    <a:lnTo>
                      <a:pt x="707" y="139"/>
                    </a:lnTo>
                    <a:lnTo>
                      <a:pt x="726" y="140"/>
                    </a:lnTo>
                    <a:lnTo>
                      <a:pt x="736" y="154"/>
                    </a:lnTo>
                    <a:lnTo>
                      <a:pt x="739" y="153"/>
                    </a:lnTo>
                    <a:lnTo>
                      <a:pt x="739" y="146"/>
                    </a:lnTo>
                    <a:lnTo>
                      <a:pt x="743" y="147"/>
                    </a:lnTo>
                    <a:lnTo>
                      <a:pt x="749" y="136"/>
                    </a:lnTo>
                    <a:lnTo>
                      <a:pt x="752" y="136"/>
                    </a:lnTo>
                    <a:lnTo>
                      <a:pt x="753" y="144"/>
                    </a:lnTo>
                    <a:lnTo>
                      <a:pt x="756" y="141"/>
                    </a:lnTo>
                    <a:lnTo>
                      <a:pt x="753" y="148"/>
                    </a:lnTo>
                    <a:lnTo>
                      <a:pt x="755" y="153"/>
                    </a:lnTo>
                    <a:lnTo>
                      <a:pt x="753" y="158"/>
                    </a:lnTo>
                    <a:lnTo>
                      <a:pt x="761" y="165"/>
                    </a:lnTo>
                    <a:lnTo>
                      <a:pt x="759" y="168"/>
                    </a:lnTo>
                    <a:lnTo>
                      <a:pt x="771" y="182"/>
                    </a:lnTo>
                    <a:lnTo>
                      <a:pt x="749" y="186"/>
                    </a:lnTo>
                    <a:lnTo>
                      <a:pt x="752" y="194"/>
                    </a:lnTo>
                    <a:lnTo>
                      <a:pt x="748" y="197"/>
                    </a:lnTo>
                    <a:lnTo>
                      <a:pt x="745" y="193"/>
                    </a:lnTo>
                    <a:lnTo>
                      <a:pt x="748" y="189"/>
                    </a:lnTo>
                    <a:lnTo>
                      <a:pt x="740" y="190"/>
                    </a:lnTo>
                    <a:lnTo>
                      <a:pt x="737" y="198"/>
                    </a:lnTo>
                    <a:lnTo>
                      <a:pt x="729" y="201"/>
                    </a:lnTo>
                    <a:lnTo>
                      <a:pt x="730" y="205"/>
                    </a:lnTo>
                    <a:lnTo>
                      <a:pt x="724" y="207"/>
                    </a:lnTo>
                    <a:lnTo>
                      <a:pt x="730" y="212"/>
                    </a:lnTo>
                    <a:lnTo>
                      <a:pt x="730" y="218"/>
                    </a:lnTo>
                    <a:lnTo>
                      <a:pt x="732" y="218"/>
                    </a:lnTo>
                    <a:lnTo>
                      <a:pt x="735" y="222"/>
                    </a:lnTo>
                    <a:lnTo>
                      <a:pt x="735" y="229"/>
                    </a:lnTo>
                    <a:lnTo>
                      <a:pt x="737" y="230"/>
                    </a:lnTo>
                    <a:lnTo>
                      <a:pt x="739" y="243"/>
                    </a:lnTo>
                    <a:lnTo>
                      <a:pt x="742" y="248"/>
                    </a:lnTo>
                    <a:lnTo>
                      <a:pt x="743" y="259"/>
                    </a:lnTo>
                    <a:lnTo>
                      <a:pt x="745" y="261"/>
                    </a:lnTo>
                    <a:lnTo>
                      <a:pt x="743" y="271"/>
                    </a:lnTo>
                    <a:lnTo>
                      <a:pt x="746" y="275"/>
                    </a:lnTo>
                    <a:lnTo>
                      <a:pt x="745" y="278"/>
                    </a:lnTo>
                    <a:lnTo>
                      <a:pt x="752" y="297"/>
                    </a:lnTo>
                    <a:lnTo>
                      <a:pt x="753" y="312"/>
                    </a:lnTo>
                    <a:lnTo>
                      <a:pt x="750" y="321"/>
                    </a:lnTo>
                    <a:lnTo>
                      <a:pt x="748" y="322"/>
                    </a:lnTo>
                    <a:lnTo>
                      <a:pt x="748" y="330"/>
                    </a:lnTo>
                    <a:lnTo>
                      <a:pt x="745" y="333"/>
                    </a:lnTo>
                    <a:lnTo>
                      <a:pt x="749" y="346"/>
                    </a:lnTo>
                    <a:lnTo>
                      <a:pt x="750" y="344"/>
                    </a:lnTo>
                    <a:lnTo>
                      <a:pt x="756" y="353"/>
                    </a:lnTo>
                    <a:lnTo>
                      <a:pt x="753" y="357"/>
                    </a:lnTo>
                    <a:lnTo>
                      <a:pt x="756" y="358"/>
                    </a:lnTo>
                    <a:lnTo>
                      <a:pt x="755" y="358"/>
                    </a:lnTo>
                    <a:lnTo>
                      <a:pt x="758" y="366"/>
                    </a:lnTo>
                    <a:lnTo>
                      <a:pt x="762" y="368"/>
                    </a:lnTo>
                    <a:lnTo>
                      <a:pt x="759" y="369"/>
                    </a:lnTo>
                    <a:lnTo>
                      <a:pt x="765" y="376"/>
                    </a:lnTo>
                    <a:lnTo>
                      <a:pt x="758" y="373"/>
                    </a:lnTo>
                    <a:lnTo>
                      <a:pt x="748" y="393"/>
                    </a:lnTo>
                    <a:lnTo>
                      <a:pt x="748" y="401"/>
                    </a:lnTo>
                    <a:lnTo>
                      <a:pt x="740" y="401"/>
                    </a:lnTo>
                    <a:lnTo>
                      <a:pt x="737" y="411"/>
                    </a:lnTo>
                    <a:lnTo>
                      <a:pt x="730" y="415"/>
                    </a:lnTo>
                    <a:lnTo>
                      <a:pt x="730" y="421"/>
                    </a:lnTo>
                    <a:lnTo>
                      <a:pt x="723" y="426"/>
                    </a:lnTo>
                    <a:lnTo>
                      <a:pt x="719" y="446"/>
                    </a:lnTo>
                    <a:lnTo>
                      <a:pt x="716" y="450"/>
                    </a:lnTo>
                    <a:lnTo>
                      <a:pt x="719" y="458"/>
                    </a:lnTo>
                    <a:lnTo>
                      <a:pt x="717" y="459"/>
                    </a:lnTo>
                    <a:lnTo>
                      <a:pt x="717" y="482"/>
                    </a:lnTo>
                    <a:lnTo>
                      <a:pt x="714" y="484"/>
                    </a:lnTo>
                    <a:lnTo>
                      <a:pt x="717" y="493"/>
                    </a:lnTo>
                    <a:lnTo>
                      <a:pt x="720" y="497"/>
                    </a:lnTo>
                    <a:lnTo>
                      <a:pt x="720" y="500"/>
                    </a:lnTo>
                    <a:lnTo>
                      <a:pt x="729" y="501"/>
                    </a:lnTo>
                    <a:lnTo>
                      <a:pt x="727" y="507"/>
                    </a:lnTo>
                    <a:lnTo>
                      <a:pt x="732" y="514"/>
                    </a:lnTo>
                    <a:lnTo>
                      <a:pt x="730" y="528"/>
                    </a:lnTo>
                    <a:lnTo>
                      <a:pt x="723" y="523"/>
                    </a:lnTo>
                    <a:lnTo>
                      <a:pt x="720" y="518"/>
                    </a:lnTo>
                    <a:lnTo>
                      <a:pt x="714" y="514"/>
                    </a:lnTo>
                    <a:lnTo>
                      <a:pt x="704" y="512"/>
                    </a:lnTo>
                    <a:lnTo>
                      <a:pt x="694" y="503"/>
                    </a:lnTo>
                    <a:lnTo>
                      <a:pt x="684" y="498"/>
                    </a:lnTo>
                    <a:lnTo>
                      <a:pt x="670" y="497"/>
                    </a:lnTo>
                    <a:lnTo>
                      <a:pt x="661" y="500"/>
                    </a:lnTo>
                    <a:lnTo>
                      <a:pt x="657" y="504"/>
                    </a:lnTo>
                    <a:lnTo>
                      <a:pt x="652" y="507"/>
                    </a:lnTo>
                    <a:lnTo>
                      <a:pt x="647" y="508"/>
                    </a:lnTo>
                    <a:lnTo>
                      <a:pt x="642" y="507"/>
                    </a:lnTo>
                    <a:lnTo>
                      <a:pt x="636" y="509"/>
                    </a:lnTo>
                    <a:lnTo>
                      <a:pt x="629" y="508"/>
                    </a:lnTo>
                    <a:lnTo>
                      <a:pt x="624" y="504"/>
                    </a:lnTo>
                    <a:lnTo>
                      <a:pt x="616" y="504"/>
                    </a:lnTo>
                    <a:lnTo>
                      <a:pt x="618" y="511"/>
                    </a:lnTo>
                    <a:lnTo>
                      <a:pt x="613" y="511"/>
                    </a:lnTo>
                    <a:lnTo>
                      <a:pt x="611" y="516"/>
                    </a:lnTo>
                    <a:lnTo>
                      <a:pt x="606" y="515"/>
                    </a:lnTo>
                    <a:lnTo>
                      <a:pt x="603" y="515"/>
                    </a:lnTo>
                    <a:lnTo>
                      <a:pt x="605" y="512"/>
                    </a:lnTo>
                    <a:lnTo>
                      <a:pt x="600" y="511"/>
                    </a:lnTo>
                    <a:lnTo>
                      <a:pt x="599" y="514"/>
                    </a:lnTo>
                    <a:lnTo>
                      <a:pt x="593" y="515"/>
                    </a:lnTo>
                    <a:lnTo>
                      <a:pt x="589" y="521"/>
                    </a:lnTo>
                    <a:lnTo>
                      <a:pt x="586" y="521"/>
                    </a:lnTo>
                    <a:lnTo>
                      <a:pt x="587" y="529"/>
                    </a:lnTo>
                    <a:lnTo>
                      <a:pt x="585" y="532"/>
                    </a:lnTo>
                    <a:lnTo>
                      <a:pt x="587" y="534"/>
                    </a:lnTo>
                    <a:lnTo>
                      <a:pt x="585" y="539"/>
                    </a:lnTo>
                    <a:lnTo>
                      <a:pt x="583" y="537"/>
                    </a:lnTo>
                    <a:lnTo>
                      <a:pt x="579" y="541"/>
                    </a:lnTo>
                    <a:lnTo>
                      <a:pt x="576" y="541"/>
                    </a:lnTo>
                    <a:lnTo>
                      <a:pt x="576" y="544"/>
                    </a:lnTo>
                    <a:lnTo>
                      <a:pt x="573" y="546"/>
                    </a:lnTo>
                    <a:lnTo>
                      <a:pt x="569" y="543"/>
                    </a:lnTo>
                    <a:lnTo>
                      <a:pt x="564" y="547"/>
                    </a:lnTo>
                    <a:lnTo>
                      <a:pt x="560" y="546"/>
                    </a:lnTo>
                    <a:lnTo>
                      <a:pt x="559" y="534"/>
                    </a:lnTo>
                    <a:lnTo>
                      <a:pt x="557" y="533"/>
                    </a:lnTo>
                    <a:lnTo>
                      <a:pt x="554" y="534"/>
                    </a:lnTo>
                    <a:lnTo>
                      <a:pt x="549" y="530"/>
                    </a:lnTo>
                    <a:lnTo>
                      <a:pt x="549" y="528"/>
                    </a:lnTo>
                    <a:lnTo>
                      <a:pt x="537" y="529"/>
                    </a:lnTo>
                    <a:lnTo>
                      <a:pt x="534" y="530"/>
                    </a:lnTo>
                    <a:lnTo>
                      <a:pt x="528" y="528"/>
                    </a:lnTo>
                    <a:lnTo>
                      <a:pt x="525" y="529"/>
                    </a:lnTo>
                    <a:lnTo>
                      <a:pt x="521" y="528"/>
                    </a:lnTo>
                    <a:lnTo>
                      <a:pt x="518" y="530"/>
                    </a:lnTo>
                    <a:lnTo>
                      <a:pt x="515" y="529"/>
                    </a:lnTo>
                    <a:lnTo>
                      <a:pt x="511" y="529"/>
                    </a:lnTo>
                    <a:lnTo>
                      <a:pt x="507" y="533"/>
                    </a:lnTo>
                    <a:lnTo>
                      <a:pt x="501" y="532"/>
                    </a:lnTo>
                    <a:lnTo>
                      <a:pt x="494" y="534"/>
                    </a:lnTo>
                    <a:lnTo>
                      <a:pt x="485" y="532"/>
                    </a:lnTo>
                    <a:lnTo>
                      <a:pt x="478" y="528"/>
                    </a:lnTo>
                    <a:lnTo>
                      <a:pt x="474" y="528"/>
                    </a:lnTo>
                    <a:lnTo>
                      <a:pt x="468" y="525"/>
                    </a:lnTo>
                    <a:lnTo>
                      <a:pt x="462" y="529"/>
                    </a:lnTo>
                    <a:lnTo>
                      <a:pt x="456" y="525"/>
                    </a:lnTo>
                    <a:lnTo>
                      <a:pt x="450" y="529"/>
                    </a:lnTo>
                    <a:lnTo>
                      <a:pt x="449" y="532"/>
                    </a:lnTo>
                    <a:lnTo>
                      <a:pt x="443" y="529"/>
                    </a:lnTo>
                    <a:lnTo>
                      <a:pt x="439" y="521"/>
                    </a:lnTo>
                    <a:lnTo>
                      <a:pt x="430" y="521"/>
                    </a:lnTo>
                    <a:lnTo>
                      <a:pt x="433" y="516"/>
                    </a:lnTo>
                    <a:lnTo>
                      <a:pt x="435" y="504"/>
                    </a:lnTo>
                    <a:lnTo>
                      <a:pt x="437" y="500"/>
                    </a:lnTo>
                    <a:lnTo>
                      <a:pt x="435" y="494"/>
                    </a:lnTo>
                    <a:lnTo>
                      <a:pt x="437" y="491"/>
                    </a:lnTo>
                    <a:lnTo>
                      <a:pt x="433" y="486"/>
                    </a:lnTo>
                    <a:lnTo>
                      <a:pt x="433" y="476"/>
                    </a:lnTo>
                    <a:lnTo>
                      <a:pt x="417" y="469"/>
                    </a:lnTo>
                    <a:lnTo>
                      <a:pt x="423" y="450"/>
                    </a:lnTo>
                    <a:lnTo>
                      <a:pt x="427" y="447"/>
                    </a:lnTo>
                    <a:lnTo>
                      <a:pt x="430" y="443"/>
                    </a:lnTo>
                    <a:lnTo>
                      <a:pt x="426" y="436"/>
                    </a:lnTo>
                    <a:lnTo>
                      <a:pt x="426" y="426"/>
                    </a:lnTo>
                    <a:lnTo>
                      <a:pt x="432" y="412"/>
                    </a:lnTo>
                    <a:lnTo>
                      <a:pt x="423" y="403"/>
                    </a:lnTo>
                    <a:lnTo>
                      <a:pt x="414" y="380"/>
                    </a:lnTo>
                    <a:lnTo>
                      <a:pt x="409" y="375"/>
                    </a:lnTo>
                    <a:lnTo>
                      <a:pt x="396" y="372"/>
                    </a:lnTo>
                    <a:lnTo>
                      <a:pt x="377" y="355"/>
                    </a:lnTo>
                    <a:lnTo>
                      <a:pt x="378" y="351"/>
                    </a:lnTo>
                    <a:lnTo>
                      <a:pt x="364" y="355"/>
                    </a:lnTo>
                    <a:lnTo>
                      <a:pt x="357" y="354"/>
                    </a:lnTo>
                    <a:lnTo>
                      <a:pt x="345" y="361"/>
                    </a:lnTo>
                    <a:lnTo>
                      <a:pt x="345" y="365"/>
                    </a:lnTo>
                    <a:lnTo>
                      <a:pt x="342" y="362"/>
                    </a:lnTo>
                    <a:lnTo>
                      <a:pt x="313" y="366"/>
                    </a:lnTo>
                    <a:lnTo>
                      <a:pt x="311" y="373"/>
                    </a:lnTo>
                    <a:lnTo>
                      <a:pt x="303" y="372"/>
                    </a:lnTo>
                    <a:lnTo>
                      <a:pt x="302" y="366"/>
                    </a:lnTo>
                    <a:lnTo>
                      <a:pt x="282" y="368"/>
                    </a:lnTo>
                    <a:lnTo>
                      <a:pt x="277" y="364"/>
                    </a:lnTo>
                    <a:lnTo>
                      <a:pt x="277" y="359"/>
                    </a:lnTo>
                    <a:lnTo>
                      <a:pt x="270" y="364"/>
                    </a:lnTo>
                    <a:lnTo>
                      <a:pt x="269" y="369"/>
                    </a:lnTo>
                    <a:lnTo>
                      <a:pt x="264" y="365"/>
                    </a:lnTo>
                    <a:lnTo>
                      <a:pt x="264" y="372"/>
                    </a:lnTo>
                    <a:lnTo>
                      <a:pt x="256" y="372"/>
                    </a:lnTo>
                    <a:lnTo>
                      <a:pt x="243" y="382"/>
                    </a:lnTo>
                    <a:lnTo>
                      <a:pt x="240" y="375"/>
                    </a:lnTo>
                    <a:lnTo>
                      <a:pt x="241" y="366"/>
                    </a:lnTo>
                    <a:lnTo>
                      <a:pt x="237" y="361"/>
                    </a:lnTo>
                    <a:lnTo>
                      <a:pt x="207" y="361"/>
                    </a:lnTo>
                    <a:lnTo>
                      <a:pt x="202" y="357"/>
                    </a:lnTo>
                    <a:lnTo>
                      <a:pt x="198" y="361"/>
                    </a:lnTo>
                    <a:lnTo>
                      <a:pt x="195" y="355"/>
                    </a:lnTo>
                    <a:lnTo>
                      <a:pt x="192" y="344"/>
                    </a:lnTo>
                    <a:lnTo>
                      <a:pt x="188" y="337"/>
                    </a:lnTo>
                    <a:lnTo>
                      <a:pt x="176" y="348"/>
                    </a:lnTo>
                    <a:lnTo>
                      <a:pt x="168" y="344"/>
                    </a:lnTo>
                    <a:lnTo>
                      <a:pt x="165" y="347"/>
                    </a:lnTo>
                    <a:lnTo>
                      <a:pt x="165" y="353"/>
                    </a:lnTo>
                    <a:lnTo>
                      <a:pt x="159" y="355"/>
                    </a:lnTo>
                    <a:lnTo>
                      <a:pt x="150" y="366"/>
                    </a:lnTo>
                    <a:lnTo>
                      <a:pt x="143" y="371"/>
                    </a:lnTo>
                    <a:lnTo>
                      <a:pt x="132" y="371"/>
                    </a:lnTo>
                    <a:lnTo>
                      <a:pt x="133" y="378"/>
                    </a:lnTo>
                    <a:lnTo>
                      <a:pt x="129" y="384"/>
                    </a:lnTo>
                    <a:lnTo>
                      <a:pt x="114" y="391"/>
                    </a:lnTo>
                    <a:lnTo>
                      <a:pt x="114" y="398"/>
                    </a:lnTo>
                    <a:lnTo>
                      <a:pt x="109" y="397"/>
                    </a:lnTo>
                    <a:lnTo>
                      <a:pt x="98" y="403"/>
                    </a:lnTo>
                    <a:lnTo>
                      <a:pt x="94" y="409"/>
                    </a:lnTo>
                    <a:lnTo>
                      <a:pt x="88" y="408"/>
                    </a:lnTo>
                    <a:lnTo>
                      <a:pt x="84" y="414"/>
                    </a:lnTo>
                    <a:lnTo>
                      <a:pt x="65" y="400"/>
                    </a:lnTo>
                    <a:lnTo>
                      <a:pt x="65" y="397"/>
                    </a:lnTo>
                    <a:lnTo>
                      <a:pt x="77" y="389"/>
                    </a:lnTo>
                    <a:lnTo>
                      <a:pt x="83" y="378"/>
                    </a:lnTo>
                    <a:lnTo>
                      <a:pt x="88" y="373"/>
                    </a:lnTo>
                    <a:lnTo>
                      <a:pt x="88" y="362"/>
                    </a:lnTo>
                    <a:lnTo>
                      <a:pt x="101" y="340"/>
                    </a:lnTo>
                    <a:lnTo>
                      <a:pt x="93" y="329"/>
                    </a:lnTo>
                    <a:lnTo>
                      <a:pt x="94" y="323"/>
                    </a:lnTo>
                    <a:lnTo>
                      <a:pt x="110" y="311"/>
                    </a:lnTo>
                    <a:lnTo>
                      <a:pt x="116" y="316"/>
                    </a:lnTo>
                    <a:lnTo>
                      <a:pt x="127" y="312"/>
                    </a:lnTo>
                    <a:lnTo>
                      <a:pt x="126" y="308"/>
                    </a:lnTo>
                    <a:lnTo>
                      <a:pt x="119" y="304"/>
                    </a:lnTo>
                    <a:lnTo>
                      <a:pt x="116" y="300"/>
                    </a:lnTo>
                    <a:lnTo>
                      <a:pt x="104" y="296"/>
                    </a:lnTo>
                    <a:lnTo>
                      <a:pt x="101" y="289"/>
                    </a:lnTo>
                    <a:lnTo>
                      <a:pt x="98" y="290"/>
                    </a:lnTo>
                    <a:lnTo>
                      <a:pt x="100" y="284"/>
                    </a:lnTo>
                    <a:lnTo>
                      <a:pt x="84" y="269"/>
                    </a:lnTo>
                    <a:lnTo>
                      <a:pt x="90" y="264"/>
                    </a:lnTo>
                    <a:lnTo>
                      <a:pt x="88" y="258"/>
                    </a:lnTo>
                    <a:lnTo>
                      <a:pt x="77" y="253"/>
                    </a:lnTo>
                    <a:lnTo>
                      <a:pt x="77" y="240"/>
                    </a:lnTo>
                    <a:lnTo>
                      <a:pt x="67" y="241"/>
                    </a:lnTo>
                    <a:lnTo>
                      <a:pt x="67" y="246"/>
                    </a:lnTo>
                    <a:lnTo>
                      <a:pt x="58" y="253"/>
                    </a:lnTo>
                    <a:lnTo>
                      <a:pt x="54" y="247"/>
                    </a:lnTo>
                    <a:lnTo>
                      <a:pt x="47" y="247"/>
                    </a:lnTo>
                    <a:lnTo>
                      <a:pt x="44" y="255"/>
                    </a:lnTo>
                    <a:lnTo>
                      <a:pt x="32" y="248"/>
                    </a:lnTo>
                    <a:lnTo>
                      <a:pt x="19" y="248"/>
                    </a:lnTo>
                    <a:lnTo>
                      <a:pt x="13" y="244"/>
                    </a:lnTo>
                    <a:lnTo>
                      <a:pt x="9" y="240"/>
                    </a:lnTo>
                    <a:lnTo>
                      <a:pt x="10" y="232"/>
                    </a:lnTo>
                    <a:lnTo>
                      <a:pt x="9" y="229"/>
                    </a:lnTo>
                    <a:lnTo>
                      <a:pt x="12" y="223"/>
                    </a:lnTo>
                    <a:lnTo>
                      <a:pt x="2" y="196"/>
                    </a:lnTo>
                    <a:lnTo>
                      <a:pt x="2" y="190"/>
                    </a:lnTo>
                    <a:lnTo>
                      <a:pt x="0" y="18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5" name="Freeform 481"/>
              <p:cNvSpPr>
                <a:spLocks/>
              </p:cNvSpPr>
              <p:nvPr/>
            </p:nvSpPr>
            <p:spPr bwMode="auto">
              <a:xfrm>
                <a:off x="3842" y="2290"/>
                <a:ext cx="237" cy="113"/>
              </a:xfrm>
              <a:custGeom>
                <a:avLst/>
                <a:gdLst>
                  <a:gd name="T0" fmla="*/ 0 w 712"/>
                  <a:gd name="T1" fmla="*/ 0 h 340"/>
                  <a:gd name="T2" fmla="*/ 0 w 712"/>
                  <a:gd name="T3" fmla="*/ 0 h 340"/>
                  <a:gd name="T4" fmla="*/ 0 w 712"/>
                  <a:gd name="T5" fmla="*/ 0 h 340"/>
                  <a:gd name="T6" fmla="*/ 0 w 712"/>
                  <a:gd name="T7" fmla="*/ 0 h 340"/>
                  <a:gd name="T8" fmla="*/ 0 w 712"/>
                  <a:gd name="T9" fmla="*/ 0 h 340"/>
                  <a:gd name="T10" fmla="*/ 0 w 712"/>
                  <a:gd name="T11" fmla="*/ 0 h 340"/>
                  <a:gd name="T12" fmla="*/ 0 w 712"/>
                  <a:gd name="T13" fmla="*/ 0 h 340"/>
                  <a:gd name="T14" fmla="*/ 0 w 712"/>
                  <a:gd name="T15" fmla="*/ 0 h 340"/>
                  <a:gd name="T16" fmla="*/ 0 w 712"/>
                  <a:gd name="T17" fmla="*/ 0 h 340"/>
                  <a:gd name="T18" fmla="*/ 0 w 712"/>
                  <a:gd name="T19" fmla="*/ 0 h 340"/>
                  <a:gd name="T20" fmla="*/ 0 w 712"/>
                  <a:gd name="T21" fmla="*/ 0 h 340"/>
                  <a:gd name="T22" fmla="*/ 0 w 712"/>
                  <a:gd name="T23" fmla="*/ 0 h 340"/>
                  <a:gd name="T24" fmla="*/ 0 w 712"/>
                  <a:gd name="T25" fmla="*/ 0 h 340"/>
                  <a:gd name="T26" fmla="*/ 0 w 712"/>
                  <a:gd name="T27" fmla="*/ 0 h 340"/>
                  <a:gd name="T28" fmla="*/ 0 w 712"/>
                  <a:gd name="T29" fmla="*/ 0 h 340"/>
                  <a:gd name="T30" fmla="*/ 0 w 712"/>
                  <a:gd name="T31" fmla="*/ 0 h 340"/>
                  <a:gd name="T32" fmla="*/ 0 w 712"/>
                  <a:gd name="T33" fmla="*/ 0 h 340"/>
                  <a:gd name="T34" fmla="*/ 0 w 712"/>
                  <a:gd name="T35" fmla="*/ 0 h 340"/>
                  <a:gd name="T36" fmla="*/ 0 w 712"/>
                  <a:gd name="T37" fmla="*/ 0 h 340"/>
                  <a:gd name="T38" fmla="*/ 0 w 712"/>
                  <a:gd name="T39" fmla="*/ 0 h 340"/>
                  <a:gd name="T40" fmla="*/ 0 w 712"/>
                  <a:gd name="T41" fmla="*/ 0 h 340"/>
                  <a:gd name="T42" fmla="*/ 0 w 712"/>
                  <a:gd name="T43" fmla="*/ 0 h 340"/>
                  <a:gd name="T44" fmla="*/ 0 w 712"/>
                  <a:gd name="T45" fmla="*/ 0 h 340"/>
                  <a:gd name="T46" fmla="*/ 0 w 712"/>
                  <a:gd name="T47" fmla="*/ 0 h 340"/>
                  <a:gd name="T48" fmla="*/ 0 w 712"/>
                  <a:gd name="T49" fmla="*/ 0 h 340"/>
                  <a:gd name="T50" fmla="*/ 0 w 712"/>
                  <a:gd name="T51" fmla="*/ 0 h 340"/>
                  <a:gd name="T52" fmla="*/ 0 w 712"/>
                  <a:gd name="T53" fmla="*/ 0 h 340"/>
                  <a:gd name="T54" fmla="*/ 0 w 712"/>
                  <a:gd name="T55" fmla="*/ 0 h 340"/>
                  <a:gd name="T56" fmla="*/ 0 w 712"/>
                  <a:gd name="T57" fmla="*/ 0 h 340"/>
                  <a:gd name="T58" fmla="*/ 0 w 712"/>
                  <a:gd name="T59" fmla="*/ 0 h 340"/>
                  <a:gd name="T60" fmla="*/ 0 w 712"/>
                  <a:gd name="T61" fmla="*/ 0 h 340"/>
                  <a:gd name="T62" fmla="*/ 0 w 712"/>
                  <a:gd name="T63" fmla="*/ 0 h 340"/>
                  <a:gd name="T64" fmla="*/ 0 w 712"/>
                  <a:gd name="T65" fmla="*/ 0 h 340"/>
                  <a:gd name="T66" fmla="*/ 0 w 712"/>
                  <a:gd name="T67" fmla="*/ 0 h 340"/>
                  <a:gd name="T68" fmla="*/ 0 w 712"/>
                  <a:gd name="T69" fmla="*/ 0 h 340"/>
                  <a:gd name="T70" fmla="*/ 0 w 712"/>
                  <a:gd name="T71" fmla="*/ 0 h 340"/>
                  <a:gd name="T72" fmla="*/ 0 w 712"/>
                  <a:gd name="T73" fmla="*/ 0 h 340"/>
                  <a:gd name="T74" fmla="*/ 0 w 712"/>
                  <a:gd name="T75" fmla="*/ 0 h 340"/>
                  <a:gd name="T76" fmla="*/ 0 w 712"/>
                  <a:gd name="T77" fmla="*/ 0 h 340"/>
                  <a:gd name="T78" fmla="*/ 0 w 712"/>
                  <a:gd name="T79" fmla="*/ 0 h 340"/>
                  <a:gd name="T80" fmla="*/ 0 w 712"/>
                  <a:gd name="T81" fmla="*/ 0 h 340"/>
                  <a:gd name="T82" fmla="*/ 0 w 712"/>
                  <a:gd name="T83" fmla="*/ 0 h 340"/>
                  <a:gd name="T84" fmla="*/ 0 w 712"/>
                  <a:gd name="T85" fmla="*/ 0 h 340"/>
                  <a:gd name="T86" fmla="*/ 0 w 712"/>
                  <a:gd name="T87" fmla="*/ 0 h 340"/>
                  <a:gd name="T88" fmla="*/ 0 w 712"/>
                  <a:gd name="T89" fmla="*/ 0 h 340"/>
                  <a:gd name="T90" fmla="*/ 0 w 712"/>
                  <a:gd name="T91" fmla="*/ 0 h 340"/>
                  <a:gd name="T92" fmla="*/ 0 w 712"/>
                  <a:gd name="T93" fmla="*/ 0 h 340"/>
                  <a:gd name="T94" fmla="*/ 0 w 712"/>
                  <a:gd name="T95" fmla="*/ 0 h 340"/>
                  <a:gd name="T96" fmla="*/ 0 w 712"/>
                  <a:gd name="T97" fmla="*/ 0 h 340"/>
                  <a:gd name="T98" fmla="*/ 0 w 712"/>
                  <a:gd name="T99" fmla="*/ 0 h 340"/>
                  <a:gd name="T100" fmla="*/ 0 w 712"/>
                  <a:gd name="T101" fmla="*/ 0 h 340"/>
                  <a:gd name="T102" fmla="*/ 0 w 712"/>
                  <a:gd name="T103" fmla="*/ 0 h 340"/>
                  <a:gd name="T104" fmla="*/ 0 w 712"/>
                  <a:gd name="T105" fmla="*/ 0 h 340"/>
                  <a:gd name="T106" fmla="*/ 0 w 712"/>
                  <a:gd name="T107" fmla="*/ 0 h 340"/>
                  <a:gd name="T108" fmla="*/ 0 w 712"/>
                  <a:gd name="T109" fmla="*/ 0 h 340"/>
                  <a:gd name="T110" fmla="*/ 0 w 712"/>
                  <a:gd name="T111" fmla="*/ 0 h 340"/>
                  <a:gd name="T112" fmla="*/ 0 w 712"/>
                  <a:gd name="T113" fmla="*/ 0 h 340"/>
                  <a:gd name="T114" fmla="*/ 0 w 712"/>
                  <a:gd name="T115" fmla="*/ 0 h 340"/>
                  <a:gd name="T116" fmla="*/ 0 w 712"/>
                  <a:gd name="T117" fmla="*/ 0 h 340"/>
                  <a:gd name="T118" fmla="*/ 0 w 712"/>
                  <a:gd name="T119" fmla="*/ 0 h 340"/>
                  <a:gd name="T120" fmla="*/ 0 w 712"/>
                  <a:gd name="T121" fmla="*/ 0 h 3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2"/>
                  <a:gd name="T184" fmla="*/ 0 h 340"/>
                  <a:gd name="T185" fmla="*/ 712 w 712"/>
                  <a:gd name="T186" fmla="*/ 340 h 3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2" h="340">
                    <a:moveTo>
                      <a:pt x="0" y="14"/>
                    </a:moveTo>
                    <a:lnTo>
                      <a:pt x="13" y="25"/>
                    </a:lnTo>
                    <a:lnTo>
                      <a:pt x="18" y="39"/>
                    </a:lnTo>
                    <a:lnTo>
                      <a:pt x="30" y="37"/>
                    </a:lnTo>
                    <a:lnTo>
                      <a:pt x="34" y="40"/>
                    </a:lnTo>
                    <a:lnTo>
                      <a:pt x="30" y="43"/>
                    </a:lnTo>
                    <a:lnTo>
                      <a:pt x="30" y="47"/>
                    </a:lnTo>
                    <a:lnTo>
                      <a:pt x="24" y="52"/>
                    </a:lnTo>
                    <a:lnTo>
                      <a:pt x="24" y="57"/>
                    </a:lnTo>
                    <a:lnTo>
                      <a:pt x="20" y="61"/>
                    </a:lnTo>
                    <a:lnTo>
                      <a:pt x="27" y="76"/>
                    </a:lnTo>
                    <a:lnTo>
                      <a:pt x="39" y="86"/>
                    </a:lnTo>
                    <a:lnTo>
                      <a:pt x="39" y="89"/>
                    </a:lnTo>
                    <a:lnTo>
                      <a:pt x="54" y="98"/>
                    </a:lnTo>
                    <a:lnTo>
                      <a:pt x="52" y="102"/>
                    </a:lnTo>
                    <a:lnTo>
                      <a:pt x="56" y="107"/>
                    </a:lnTo>
                    <a:lnTo>
                      <a:pt x="54" y="120"/>
                    </a:lnTo>
                    <a:lnTo>
                      <a:pt x="69" y="129"/>
                    </a:lnTo>
                    <a:lnTo>
                      <a:pt x="72" y="137"/>
                    </a:lnTo>
                    <a:lnTo>
                      <a:pt x="91" y="148"/>
                    </a:lnTo>
                    <a:lnTo>
                      <a:pt x="92" y="154"/>
                    </a:lnTo>
                    <a:lnTo>
                      <a:pt x="82" y="164"/>
                    </a:lnTo>
                    <a:lnTo>
                      <a:pt x="72" y="158"/>
                    </a:lnTo>
                    <a:lnTo>
                      <a:pt x="54" y="170"/>
                    </a:lnTo>
                    <a:lnTo>
                      <a:pt x="47" y="172"/>
                    </a:lnTo>
                    <a:lnTo>
                      <a:pt x="46" y="168"/>
                    </a:lnTo>
                    <a:lnTo>
                      <a:pt x="17" y="177"/>
                    </a:lnTo>
                    <a:lnTo>
                      <a:pt x="16" y="187"/>
                    </a:lnTo>
                    <a:lnTo>
                      <a:pt x="20" y="191"/>
                    </a:lnTo>
                    <a:lnTo>
                      <a:pt x="10" y="191"/>
                    </a:lnTo>
                    <a:lnTo>
                      <a:pt x="11" y="198"/>
                    </a:lnTo>
                    <a:lnTo>
                      <a:pt x="8" y="202"/>
                    </a:lnTo>
                    <a:lnTo>
                      <a:pt x="10" y="204"/>
                    </a:lnTo>
                    <a:lnTo>
                      <a:pt x="8" y="222"/>
                    </a:lnTo>
                    <a:lnTo>
                      <a:pt x="37" y="237"/>
                    </a:lnTo>
                    <a:lnTo>
                      <a:pt x="66" y="233"/>
                    </a:lnTo>
                    <a:lnTo>
                      <a:pt x="96" y="233"/>
                    </a:lnTo>
                    <a:lnTo>
                      <a:pt x="121" y="241"/>
                    </a:lnTo>
                    <a:lnTo>
                      <a:pt x="153" y="251"/>
                    </a:lnTo>
                    <a:lnTo>
                      <a:pt x="170" y="259"/>
                    </a:lnTo>
                    <a:lnTo>
                      <a:pt x="194" y="258"/>
                    </a:lnTo>
                    <a:lnTo>
                      <a:pt x="219" y="257"/>
                    </a:lnTo>
                    <a:lnTo>
                      <a:pt x="239" y="264"/>
                    </a:lnTo>
                    <a:lnTo>
                      <a:pt x="259" y="265"/>
                    </a:lnTo>
                    <a:lnTo>
                      <a:pt x="277" y="265"/>
                    </a:lnTo>
                    <a:lnTo>
                      <a:pt x="290" y="269"/>
                    </a:lnTo>
                    <a:lnTo>
                      <a:pt x="301" y="273"/>
                    </a:lnTo>
                    <a:lnTo>
                      <a:pt x="317" y="273"/>
                    </a:lnTo>
                    <a:lnTo>
                      <a:pt x="320" y="275"/>
                    </a:lnTo>
                    <a:lnTo>
                      <a:pt x="329" y="276"/>
                    </a:lnTo>
                    <a:lnTo>
                      <a:pt x="331" y="275"/>
                    </a:lnTo>
                    <a:lnTo>
                      <a:pt x="334" y="279"/>
                    </a:lnTo>
                    <a:lnTo>
                      <a:pt x="339" y="280"/>
                    </a:lnTo>
                    <a:lnTo>
                      <a:pt x="343" y="280"/>
                    </a:lnTo>
                    <a:lnTo>
                      <a:pt x="347" y="275"/>
                    </a:lnTo>
                    <a:lnTo>
                      <a:pt x="356" y="277"/>
                    </a:lnTo>
                    <a:lnTo>
                      <a:pt x="363" y="273"/>
                    </a:lnTo>
                    <a:lnTo>
                      <a:pt x="373" y="275"/>
                    </a:lnTo>
                    <a:lnTo>
                      <a:pt x="389" y="284"/>
                    </a:lnTo>
                    <a:lnTo>
                      <a:pt x="391" y="284"/>
                    </a:lnTo>
                    <a:lnTo>
                      <a:pt x="399" y="291"/>
                    </a:lnTo>
                    <a:lnTo>
                      <a:pt x="404" y="291"/>
                    </a:lnTo>
                    <a:lnTo>
                      <a:pt x="408" y="287"/>
                    </a:lnTo>
                    <a:lnTo>
                      <a:pt x="412" y="286"/>
                    </a:lnTo>
                    <a:lnTo>
                      <a:pt x="431" y="293"/>
                    </a:lnTo>
                    <a:lnTo>
                      <a:pt x="434" y="294"/>
                    </a:lnTo>
                    <a:lnTo>
                      <a:pt x="438" y="305"/>
                    </a:lnTo>
                    <a:lnTo>
                      <a:pt x="442" y="308"/>
                    </a:lnTo>
                    <a:lnTo>
                      <a:pt x="442" y="312"/>
                    </a:lnTo>
                    <a:lnTo>
                      <a:pt x="450" y="312"/>
                    </a:lnTo>
                    <a:lnTo>
                      <a:pt x="454" y="308"/>
                    </a:lnTo>
                    <a:lnTo>
                      <a:pt x="458" y="311"/>
                    </a:lnTo>
                    <a:lnTo>
                      <a:pt x="463" y="309"/>
                    </a:lnTo>
                    <a:lnTo>
                      <a:pt x="467" y="313"/>
                    </a:lnTo>
                    <a:lnTo>
                      <a:pt x="481" y="308"/>
                    </a:lnTo>
                    <a:lnTo>
                      <a:pt x="487" y="311"/>
                    </a:lnTo>
                    <a:lnTo>
                      <a:pt x="489" y="315"/>
                    </a:lnTo>
                    <a:lnTo>
                      <a:pt x="519" y="308"/>
                    </a:lnTo>
                    <a:lnTo>
                      <a:pt x="525" y="307"/>
                    </a:lnTo>
                    <a:lnTo>
                      <a:pt x="526" y="309"/>
                    </a:lnTo>
                    <a:lnTo>
                      <a:pt x="528" y="309"/>
                    </a:lnTo>
                    <a:lnTo>
                      <a:pt x="525" y="312"/>
                    </a:lnTo>
                    <a:lnTo>
                      <a:pt x="529" y="318"/>
                    </a:lnTo>
                    <a:lnTo>
                      <a:pt x="535" y="318"/>
                    </a:lnTo>
                    <a:lnTo>
                      <a:pt x="538" y="319"/>
                    </a:lnTo>
                    <a:lnTo>
                      <a:pt x="539" y="322"/>
                    </a:lnTo>
                    <a:lnTo>
                      <a:pt x="543" y="322"/>
                    </a:lnTo>
                    <a:lnTo>
                      <a:pt x="546" y="318"/>
                    </a:lnTo>
                    <a:lnTo>
                      <a:pt x="552" y="316"/>
                    </a:lnTo>
                    <a:lnTo>
                      <a:pt x="556" y="323"/>
                    </a:lnTo>
                    <a:lnTo>
                      <a:pt x="562" y="338"/>
                    </a:lnTo>
                    <a:lnTo>
                      <a:pt x="565" y="340"/>
                    </a:lnTo>
                    <a:lnTo>
                      <a:pt x="569" y="337"/>
                    </a:lnTo>
                    <a:lnTo>
                      <a:pt x="572" y="323"/>
                    </a:lnTo>
                    <a:lnTo>
                      <a:pt x="569" y="320"/>
                    </a:lnTo>
                    <a:lnTo>
                      <a:pt x="571" y="315"/>
                    </a:lnTo>
                    <a:lnTo>
                      <a:pt x="574" y="312"/>
                    </a:lnTo>
                    <a:lnTo>
                      <a:pt x="584" y="311"/>
                    </a:lnTo>
                    <a:lnTo>
                      <a:pt x="597" y="305"/>
                    </a:lnTo>
                    <a:lnTo>
                      <a:pt x="598" y="302"/>
                    </a:lnTo>
                    <a:lnTo>
                      <a:pt x="597" y="300"/>
                    </a:lnTo>
                    <a:lnTo>
                      <a:pt x="600" y="297"/>
                    </a:lnTo>
                    <a:lnTo>
                      <a:pt x="603" y="300"/>
                    </a:lnTo>
                    <a:lnTo>
                      <a:pt x="605" y="298"/>
                    </a:lnTo>
                    <a:lnTo>
                      <a:pt x="604" y="294"/>
                    </a:lnTo>
                    <a:lnTo>
                      <a:pt x="605" y="291"/>
                    </a:lnTo>
                    <a:lnTo>
                      <a:pt x="607" y="291"/>
                    </a:lnTo>
                    <a:lnTo>
                      <a:pt x="608" y="283"/>
                    </a:lnTo>
                    <a:lnTo>
                      <a:pt x="613" y="287"/>
                    </a:lnTo>
                    <a:lnTo>
                      <a:pt x="617" y="280"/>
                    </a:lnTo>
                    <a:lnTo>
                      <a:pt x="618" y="284"/>
                    </a:lnTo>
                    <a:lnTo>
                      <a:pt x="621" y="282"/>
                    </a:lnTo>
                    <a:lnTo>
                      <a:pt x="627" y="282"/>
                    </a:lnTo>
                    <a:lnTo>
                      <a:pt x="630" y="283"/>
                    </a:lnTo>
                    <a:lnTo>
                      <a:pt x="639" y="279"/>
                    </a:lnTo>
                    <a:lnTo>
                      <a:pt x="640" y="268"/>
                    </a:lnTo>
                    <a:lnTo>
                      <a:pt x="643" y="265"/>
                    </a:lnTo>
                    <a:lnTo>
                      <a:pt x="642" y="262"/>
                    </a:lnTo>
                    <a:lnTo>
                      <a:pt x="643" y="261"/>
                    </a:lnTo>
                    <a:lnTo>
                      <a:pt x="646" y="251"/>
                    </a:lnTo>
                    <a:lnTo>
                      <a:pt x="649" y="247"/>
                    </a:lnTo>
                    <a:lnTo>
                      <a:pt x="652" y="241"/>
                    </a:lnTo>
                    <a:lnTo>
                      <a:pt x="653" y="241"/>
                    </a:lnTo>
                    <a:lnTo>
                      <a:pt x="655" y="236"/>
                    </a:lnTo>
                    <a:lnTo>
                      <a:pt x="657" y="233"/>
                    </a:lnTo>
                    <a:lnTo>
                      <a:pt x="663" y="233"/>
                    </a:lnTo>
                    <a:lnTo>
                      <a:pt x="665" y="236"/>
                    </a:lnTo>
                    <a:lnTo>
                      <a:pt x="667" y="236"/>
                    </a:lnTo>
                    <a:lnTo>
                      <a:pt x="669" y="237"/>
                    </a:lnTo>
                    <a:lnTo>
                      <a:pt x="670" y="229"/>
                    </a:lnTo>
                    <a:lnTo>
                      <a:pt x="673" y="232"/>
                    </a:lnTo>
                    <a:lnTo>
                      <a:pt x="680" y="223"/>
                    </a:lnTo>
                    <a:lnTo>
                      <a:pt x="685" y="227"/>
                    </a:lnTo>
                    <a:lnTo>
                      <a:pt x="688" y="237"/>
                    </a:lnTo>
                    <a:lnTo>
                      <a:pt x="698" y="220"/>
                    </a:lnTo>
                    <a:lnTo>
                      <a:pt x="705" y="215"/>
                    </a:lnTo>
                    <a:lnTo>
                      <a:pt x="712" y="215"/>
                    </a:lnTo>
                    <a:lnTo>
                      <a:pt x="708" y="207"/>
                    </a:lnTo>
                    <a:lnTo>
                      <a:pt x="699" y="207"/>
                    </a:lnTo>
                    <a:lnTo>
                      <a:pt x="702" y="202"/>
                    </a:lnTo>
                    <a:lnTo>
                      <a:pt x="704" y="190"/>
                    </a:lnTo>
                    <a:lnTo>
                      <a:pt x="706" y="186"/>
                    </a:lnTo>
                    <a:lnTo>
                      <a:pt x="704" y="180"/>
                    </a:lnTo>
                    <a:lnTo>
                      <a:pt x="706" y="177"/>
                    </a:lnTo>
                    <a:lnTo>
                      <a:pt x="702" y="172"/>
                    </a:lnTo>
                    <a:lnTo>
                      <a:pt x="702" y="162"/>
                    </a:lnTo>
                    <a:lnTo>
                      <a:pt x="686" y="155"/>
                    </a:lnTo>
                    <a:lnTo>
                      <a:pt x="692" y="136"/>
                    </a:lnTo>
                    <a:lnTo>
                      <a:pt x="696" y="133"/>
                    </a:lnTo>
                    <a:lnTo>
                      <a:pt x="699" y="129"/>
                    </a:lnTo>
                    <a:lnTo>
                      <a:pt x="695" y="122"/>
                    </a:lnTo>
                    <a:lnTo>
                      <a:pt x="695" y="112"/>
                    </a:lnTo>
                    <a:lnTo>
                      <a:pt x="701" y="98"/>
                    </a:lnTo>
                    <a:lnTo>
                      <a:pt x="692" y="89"/>
                    </a:lnTo>
                    <a:lnTo>
                      <a:pt x="683" y="66"/>
                    </a:lnTo>
                    <a:lnTo>
                      <a:pt x="678" y="61"/>
                    </a:lnTo>
                    <a:lnTo>
                      <a:pt x="665" y="58"/>
                    </a:lnTo>
                    <a:lnTo>
                      <a:pt x="646" y="41"/>
                    </a:lnTo>
                    <a:lnTo>
                      <a:pt x="647" y="37"/>
                    </a:lnTo>
                    <a:lnTo>
                      <a:pt x="633" y="41"/>
                    </a:lnTo>
                    <a:lnTo>
                      <a:pt x="626" y="40"/>
                    </a:lnTo>
                    <a:lnTo>
                      <a:pt x="614" y="47"/>
                    </a:lnTo>
                    <a:lnTo>
                      <a:pt x="614" y="51"/>
                    </a:lnTo>
                    <a:lnTo>
                      <a:pt x="611" y="48"/>
                    </a:lnTo>
                    <a:lnTo>
                      <a:pt x="582" y="52"/>
                    </a:lnTo>
                    <a:lnTo>
                      <a:pt x="580" y="59"/>
                    </a:lnTo>
                    <a:lnTo>
                      <a:pt x="572" y="58"/>
                    </a:lnTo>
                    <a:lnTo>
                      <a:pt x="571" y="52"/>
                    </a:lnTo>
                    <a:lnTo>
                      <a:pt x="551" y="54"/>
                    </a:lnTo>
                    <a:lnTo>
                      <a:pt x="546" y="50"/>
                    </a:lnTo>
                    <a:lnTo>
                      <a:pt x="546" y="45"/>
                    </a:lnTo>
                    <a:lnTo>
                      <a:pt x="539" y="50"/>
                    </a:lnTo>
                    <a:lnTo>
                      <a:pt x="538" y="55"/>
                    </a:lnTo>
                    <a:lnTo>
                      <a:pt x="533" y="51"/>
                    </a:lnTo>
                    <a:lnTo>
                      <a:pt x="533" y="58"/>
                    </a:lnTo>
                    <a:lnTo>
                      <a:pt x="525" y="58"/>
                    </a:lnTo>
                    <a:lnTo>
                      <a:pt x="512" y="68"/>
                    </a:lnTo>
                    <a:lnTo>
                      <a:pt x="509" y="61"/>
                    </a:lnTo>
                    <a:lnTo>
                      <a:pt x="510" y="52"/>
                    </a:lnTo>
                    <a:lnTo>
                      <a:pt x="506" y="47"/>
                    </a:lnTo>
                    <a:lnTo>
                      <a:pt x="476" y="47"/>
                    </a:lnTo>
                    <a:lnTo>
                      <a:pt x="471" y="43"/>
                    </a:lnTo>
                    <a:lnTo>
                      <a:pt x="467" y="47"/>
                    </a:lnTo>
                    <a:lnTo>
                      <a:pt x="464" y="41"/>
                    </a:lnTo>
                    <a:lnTo>
                      <a:pt x="461" y="30"/>
                    </a:lnTo>
                    <a:lnTo>
                      <a:pt x="457" y="23"/>
                    </a:lnTo>
                    <a:lnTo>
                      <a:pt x="445" y="34"/>
                    </a:lnTo>
                    <a:lnTo>
                      <a:pt x="437" y="30"/>
                    </a:lnTo>
                    <a:lnTo>
                      <a:pt x="434" y="33"/>
                    </a:lnTo>
                    <a:lnTo>
                      <a:pt x="434" y="39"/>
                    </a:lnTo>
                    <a:lnTo>
                      <a:pt x="428" y="41"/>
                    </a:lnTo>
                    <a:lnTo>
                      <a:pt x="419" y="52"/>
                    </a:lnTo>
                    <a:lnTo>
                      <a:pt x="412" y="57"/>
                    </a:lnTo>
                    <a:lnTo>
                      <a:pt x="401" y="57"/>
                    </a:lnTo>
                    <a:lnTo>
                      <a:pt x="402" y="64"/>
                    </a:lnTo>
                    <a:lnTo>
                      <a:pt x="398" y="70"/>
                    </a:lnTo>
                    <a:lnTo>
                      <a:pt x="383" y="77"/>
                    </a:lnTo>
                    <a:lnTo>
                      <a:pt x="383" y="84"/>
                    </a:lnTo>
                    <a:lnTo>
                      <a:pt x="378" y="83"/>
                    </a:lnTo>
                    <a:lnTo>
                      <a:pt x="367" y="89"/>
                    </a:lnTo>
                    <a:lnTo>
                      <a:pt x="363" y="95"/>
                    </a:lnTo>
                    <a:lnTo>
                      <a:pt x="357" y="94"/>
                    </a:lnTo>
                    <a:lnTo>
                      <a:pt x="353" y="100"/>
                    </a:lnTo>
                    <a:lnTo>
                      <a:pt x="334" y="86"/>
                    </a:lnTo>
                    <a:lnTo>
                      <a:pt x="334" y="83"/>
                    </a:lnTo>
                    <a:lnTo>
                      <a:pt x="331" y="82"/>
                    </a:lnTo>
                    <a:lnTo>
                      <a:pt x="330" y="69"/>
                    </a:lnTo>
                    <a:lnTo>
                      <a:pt x="323" y="61"/>
                    </a:lnTo>
                    <a:lnTo>
                      <a:pt x="318" y="64"/>
                    </a:lnTo>
                    <a:lnTo>
                      <a:pt x="307" y="55"/>
                    </a:lnTo>
                    <a:lnTo>
                      <a:pt x="307" y="40"/>
                    </a:lnTo>
                    <a:lnTo>
                      <a:pt x="294" y="40"/>
                    </a:lnTo>
                    <a:lnTo>
                      <a:pt x="291" y="33"/>
                    </a:lnTo>
                    <a:lnTo>
                      <a:pt x="274" y="34"/>
                    </a:lnTo>
                    <a:lnTo>
                      <a:pt x="229" y="22"/>
                    </a:lnTo>
                    <a:lnTo>
                      <a:pt x="222" y="27"/>
                    </a:lnTo>
                    <a:lnTo>
                      <a:pt x="215" y="22"/>
                    </a:lnTo>
                    <a:lnTo>
                      <a:pt x="215" y="16"/>
                    </a:lnTo>
                    <a:lnTo>
                      <a:pt x="207" y="15"/>
                    </a:lnTo>
                    <a:lnTo>
                      <a:pt x="192" y="19"/>
                    </a:lnTo>
                    <a:lnTo>
                      <a:pt x="189" y="16"/>
                    </a:lnTo>
                    <a:lnTo>
                      <a:pt x="176" y="19"/>
                    </a:lnTo>
                    <a:lnTo>
                      <a:pt x="173" y="26"/>
                    </a:lnTo>
                    <a:lnTo>
                      <a:pt x="176" y="36"/>
                    </a:lnTo>
                    <a:lnTo>
                      <a:pt x="144" y="41"/>
                    </a:lnTo>
                    <a:lnTo>
                      <a:pt x="140" y="47"/>
                    </a:lnTo>
                    <a:lnTo>
                      <a:pt x="125" y="47"/>
                    </a:lnTo>
                    <a:lnTo>
                      <a:pt x="124" y="52"/>
                    </a:lnTo>
                    <a:lnTo>
                      <a:pt x="108" y="45"/>
                    </a:lnTo>
                    <a:lnTo>
                      <a:pt x="108" y="40"/>
                    </a:lnTo>
                    <a:lnTo>
                      <a:pt x="102" y="39"/>
                    </a:lnTo>
                    <a:lnTo>
                      <a:pt x="98" y="43"/>
                    </a:lnTo>
                    <a:lnTo>
                      <a:pt x="88" y="36"/>
                    </a:lnTo>
                    <a:lnTo>
                      <a:pt x="83" y="23"/>
                    </a:lnTo>
                    <a:lnTo>
                      <a:pt x="53" y="20"/>
                    </a:lnTo>
                    <a:lnTo>
                      <a:pt x="49" y="14"/>
                    </a:lnTo>
                    <a:lnTo>
                      <a:pt x="37" y="16"/>
                    </a:lnTo>
                    <a:lnTo>
                      <a:pt x="34" y="12"/>
                    </a:lnTo>
                    <a:lnTo>
                      <a:pt x="23" y="11"/>
                    </a:lnTo>
                    <a:lnTo>
                      <a:pt x="23" y="0"/>
                    </a:lnTo>
                    <a:lnTo>
                      <a:pt x="14" y="4"/>
                    </a:lnTo>
                    <a:lnTo>
                      <a:pt x="3" y="2"/>
                    </a:lnTo>
                    <a:lnTo>
                      <a:pt x="5" y="9"/>
                    </a:lnTo>
                    <a:lnTo>
                      <a:pt x="0" y="14"/>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6" name="Freeform 482"/>
              <p:cNvSpPr>
                <a:spLocks/>
              </p:cNvSpPr>
              <p:nvPr/>
            </p:nvSpPr>
            <p:spPr bwMode="auto">
              <a:xfrm>
                <a:off x="3813" y="2364"/>
                <a:ext cx="151" cy="162"/>
              </a:xfrm>
              <a:custGeom>
                <a:avLst/>
                <a:gdLst>
                  <a:gd name="T0" fmla="*/ 0 w 451"/>
                  <a:gd name="T1" fmla="*/ 0 h 486"/>
                  <a:gd name="T2" fmla="*/ 0 w 451"/>
                  <a:gd name="T3" fmla="*/ 0 h 486"/>
                  <a:gd name="T4" fmla="*/ 0 w 451"/>
                  <a:gd name="T5" fmla="*/ 0 h 486"/>
                  <a:gd name="T6" fmla="*/ 0 w 451"/>
                  <a:gd name="T7" fmla="*/ 0 h 486"/>
                  <a:gd name="T8" fmla="*/ 0 w 451"/>
                  <a:gd name="T9" fmla="*/ 0 h 486"/>
                  <a:gd name="T10" fmla="*/ 0 w 451"/>
                  <a:gd name="T11" fmla="*/ 0 h 486"/>
                  <a:gd name="T12" fmla="*/ 0 w 451"/>
                  <a:gd name="T13" fmla="*/ 0 h 486"/>
                  <a:gd name="T14" fmla="*/ 0 w 451"/>
                  <a:gd name="T15" fmla="*/ 0 h 486"/>
                  <a:gd name="T16" fmla="*/ 0 w 451"/>
                  <a:gd name="T17" fmla="*/ 0 h 486"/>
                  <a:gd name="T18" fmla="*/ 0 w 451"/>
                  <a:gd name="T19" fmla="*/ 0 h 486"/>
                  <a:gd name="T20" fmla="*/ 0 w 451"/>
                  <a:gd name="T21" fmla="*/ 0 h 486"/>
                  <a:gd name="T22" fmla="*/ 0 w 451"/>
                  <a:gd name="T23" fmla="*/ 0 h 486"/>
                  <a:gd name="T24" fmla="*/ 0 w 451"/>
                  <a:gd name="T25" fmla="*/ 0 h 486"/>
                  <a:gd name="T26" fmla="*/ 0 w 451"/>
                  <a:gd name="T27" fmla="*/ 0 h 486"/>
                  <a:gd name="T28" fmla="*/ 0 w 451"/>
                  <a:gd name="T29" fmla="*/ 0 h 486"/>
                  <a:gd name="T30" fmla="*/ 0 w 451"/>
                  <a:gd name="T31" fmla="*/ 0 h 486"/>
                  <a:gd name="T32" fmla="*/ 0 w 451"/>
                  <a:gd name="T33" fmla="*/ 0 h 486"/>
                  <a:gd name="T34" fmla="*/ 0 w 451"/>
                  <a:gd name="T35" fmla="*/ 0 h 486"/>
                  <a:gd name="T36" fmla="*/ 0 w 451"/>
                  <a:gd name="T37" fmla="*/ 0 h 486"/>
                  <a:gd name="T38" fmla="*/ 0 w 451"/>
                  <a:gd name="T39" fmla="*/ 0 h 486"/>
                  <a:gd name="T40" fmla="*/ 0 w 451"/>
                  <a:gd name="T41" fmla="*/ 0 h 486"/>
                  <a:gd name="T42" fmla="*/ 0 w 451"/>
                  <a:gd name="T43" fmla="*/ 0 h 486"/>
                  <a:gd name="T44" fmla="*/ 0 w 451"/>
                  <a:gd name="T45" fmla="*/ 0 h 486"/>
                  <a:gd name="T46" fmla="*/ 0 w 451"/>
                  <a:gd name="T47" fmla="*/ 0 h 486"/>
                  <a:gd name="T48" fmla="*/ 0 w 451"/>
                  <a:gd name="T49" fmla="*/ 0 h 486"/>
                  <a:gd name="T50" fmla="*/ 0 w 451"/>
                  <a:gd name="T51" fmla="*/ 0 h 486"/>
                  <a:gd name="T52" fmla="*/ 0 w 451"/>
                  <a:gd name="T53" fmla="*/ 0 h 486"/>
                  <a:gd name="T54" fmla="*/ 0 w 451"/>
                  <a:gd name="T55" fmla="*/ 0 h 486"/>
                  <a:gd name="T56" fmla="*/ 0 w 451"/>
                  <a:gd name="T57" fmla="*/ 0 h 486"/>
                  <a:gd name="T58" fmla="*/ 0 w 451"/>
                  <a:gd name="T59" fmla="*/ 0 h 486"/>
                  <a:gd name="T60" fmla="*/ 0 w 451"/>
                  <a:gd name="T61" fmla="*/ 0 h 486"/>
                  <a:gd name="T62" fmla="*/ 0 w 451"/>
                  <a:gd name="T63" fmla="*/ 0 h 486"/>
                  <a:gd name="T64" fmla="*/ 0 w 451"/>
                  <a:gd name="T65" fmla="*/ 0 h 486"/>
                  <a:gd name="T66" fmla="*/ 0 w 451"/>
                  <a:gd name="T67" fmla="*/ 0 h 486"/>
                  <a:gd name="T68" fmla="*/ 0 w 451"/>
                  <a:gd name="T69" fmla="*/ 0 h 486"/>
                  <a:gd name="T70" fmla="*/ 0 w 451"/>
                  <a:gd name="T71" fmla="*/ 0 h 486"/>
                  <a:gd name="T72" fmla="*/ 0 w 451"/>
                  <a:gd name="T73" fmla="*/ 0 h 486"/>
                  <a:gd name="T74" fmla="*/ 0 w 451"/>
                  <a:gd name="T75" fmla="*/ 0 h 486"/>
                  <a:gd name="T76" fmla="*/ 0 w 451"/>
                  <a:gd name="T77" fmla="*/ 0 h 486"/>
                  <a:gd name="T78" fmla="*/ 0 w 451"/>
                  <a:gd name="T79" fmla="*/ 0 h 486"/>
                  <a:gd name="T80" fmla="*/ 0 w 451"/>
                  <a:gd name="T81" fmla="*/ 0 h 486"/>
                  <a:gd name="T82" fmla="*/ 0 w 451"/>
                  <a:gd name="T83" fmla="*/ 0 h 486"/>
                  <a:gd name="T84" fmla="*/ 0 w 451"/>
                  <a:gd name="T85" fmla="*/ 0 h 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1"/>
                  <a:gd name="T130" fmla="*/ 0 h 486"/>
                  <a:gd name="T131" fmla="*/ 451 w 451"/>
                  <a:gd name="T132" fmla="*/ 486 h 4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1" h="486">
                    <a:moveTo>
                      <a:pt x="41" y="91"/>
                    </a:moveTo>
                    <a:lnTo>
                      <a:pt x="41" y="78"/>
                    </a:lnTo>
                    <a:lnTo>
                      <a:pt x="95" y="37"/>
                    </a:lnTo>
                    <a:lnTo>
                      <a:pt x="93" y="0"/>
                    </a:lnTo>
                    <a:lnTo>
                      <a:pt x="122" y="15"/>
                    </a:lnTo>
                    <a:lnTo>
                      <a:pt x="151" y="11"/>
                    </a:lnTo>
                    <a:lnTo>
                      <a:pt x="181" y="11"/>
                    </a:lnTo>
                    <a:lnTo>
                      <a:pt x="238" y="29"/>
                    </a:lnTo>
                    <a:lnTo>
                      <a:pt x="255" y="37"/>
                    </a:lnTo>
                    <a:lnTo>
                      <a:pt x="304" y="35"/>
                    </a:lnTo>
                    <a:lnTo>
                      <a:pt x="324" y="42"/>
                    </a:lnTo>
                    <a:lnTo>
                      <a:pt x="362" y="43"/>
                    </a:lnTo>
                    <a:lnTo>
                      <a:pt x="375" y="47"/>
                    </a:lnTo>
                    <a:lnTo>
                      <a:pt x="380" y="60"/>
                    </a:lnTo>
                    <a:lnTo>
                      <a:pt x="383" y="80"/>
                    </a:lnTo>
                    <a:lnTo>
                      <a:pt x="370" y="100"/>
                    </a:lnTo>
                    <a:lnTo>
                      <a:pt x="354" y="110"/>
                    </a:lnTo>
                    <a:lnTo>
                      <a:pt x="336" y="126"/>
                    </a:lnTo>
                    <a:lnTo>
                      <a:pt x="328" y="147"/>
                    </a:lnTo>
                    <a:lnTo>
                      <a:pt x="291" y="171"/>
                    </a:lnTo>
                    <a:lnTo>
                      <a:pt x="292" y="185"/>
                    </a:lnTo>
                    <a:lnTo>
                      <a:pt x="298" y="191"/>
                    </a:lnTo>
                    <a:lnTo>
                      <a:pt x="326" y="190"/>
                    </a:lnTo>
                    <a:lnTo>
                      <a:pt x="341" y="196"/>
                    </a:lnTo>
                    <a:lnTo>
                      <a:pt x="344" y="212"/>
                    </a:lnTo>
                    <a:lnTo>
                      <a:pt x="360" y="219"/>
                    </a:lnTo>
                    <a:lnTo>
                      <a:pt x="364" y="240"/>
                    </a:lnTo>
                    <a:lnTo>
                      <a:pt x="354" y="257"/>
                    </a:lnTo>
                    <a:lnTo>
                      <a:pt x="327" y="285"/>
                    </a:lnTo>
                    <a:lnTo>
                      <a:pt x="336" y="300"/>
                    </a:lnTo>
                    <a:lnTo>
                      <a:pt x="360" y="293"/>
                    </a:lnTo>
                    <a:lnTo>
                      <a:pt x="379" y="326"/>
                    </a:lnTo>
                    <a:lnTo>
                      <a:pt x="377" y="335"/>
                    </a:lnTo>
                    <a:lnTo>
                      <a:pt x="356" y="348"/>
                    </a:lnTo>
                    <a:lnTo>
                      <a:pt x="350" y="358"/>
                    </a:lnTo>
                    <a:lnTo>
                      <a:pt x="364" y="376"/>
                    </a:lnTo>
                    <a:lnTo>
                      <a:pt x="392" y="394"/>
                    </a:lnTo>
                    <a:lnTo>
                      <a:pt x="405" y="408"/>
                    </a:lnTo>
                    <a:lnTo>
                      <a:pt x="432" y="414"/>
                    </a:lnTo>
                    <a:lnTo>
                      <a:pt x="451" y="447"/>
                    </a:lnTo>
                    <a:lnTo>
                      <a:pt x="448" y="468"/>
                    </a:lnTo>
                    <a:lnTo>
                      <a:pt x="434" y="482"/>
                    </a:lnTo>
                    <a:lnTo>
                      <a:pt x="424" y="486"/>
                    </a:lnTo>
                    <a:lnTo>
                      <a:pt x="406" y="482"/>
                    </a:lnTo>
                    <a:lnTo>
                      <a:pt x="396" y="476"/>
                    </a:lnTo>
                    <a:lnTo>
                      <a:pt x="393" y="466"/>
                    </a:lnTo>
                    <a:lnTo>
                      <a:pt x="408" y="466"/>
                    </a:lnTo>
                    <a:lnTo>
                      <a:pt x="402" y="447"/>
                    </a:lnTo>
                    <a:lnTo>
                      <a:pt x="377" y="404"/>
                    </a:lnTo>
                    <a:lnTo>
                      <a:pt x="372" y="405"/>
                    </a:lnTo>
                    <a:lnTo>
                      <a:pt x="369" y="391"/>
                    </a:lnTo>
                    <a:lnTo>
                      <a:pt x="359" y="385"/>
                    </a:lnTo>
                    <a:lnTo>
                      <a:pt x="349" y="385"/>
                    </a:lnTo>
                    <a:lnTo>
                      <a:pt x="343" y="390"/>
                    </a:lnTo>
                    <a:lnTo>
                      <a:pt x="344" y="403"/>
                    </a:lnTo>
                    <a:lnTo>
                      <a:pt x="337" y="408"/>
                    </a:lnTo>
                    <a:lnTo>
                      <a:pt x="333" y="416"/>
                    </a:lnTo>
                    <a:lnTo>
                      <a:pt x="323" y="408"/>
                    </a:lnTo>
                    <a:lnTo>
                      <a:pt x="310" y="412"/>
                    </a:lnTo>
                    <a:lnTo>
                      <a:pt x="304" y="418"/>
                    </a:lnTo>
                    <a:lnTo>
                      <a:pt x="292" y="407"/>
                    </a:lnTo>
                    <a:lnTo>
                      <a:pt x="253" y="403"/>
                    </a:lnTo>
                    <a:lnTo>
                      <a:pt x="243" y="393"/>
                    </a:lnTo>
                    <a:lnTo>
                      <a:pt x="207" y="408"/>
                    </a:lnTo>
                    <a:lnTo>
                      <a:pt x="199" y="398"/>
                    </a:lnTo>
                    <a:lnTo>
                      <a:pt x="193" y="368"/>
                    </a:lnTo>
                    <a:lnTo>
                      <a:pt x="181" y="344"/>
                    </a:lnTo>
                    <a:lnTo>
                      <a:pt x="147" y="336"/>
                    </a:lnTo>
                    <a:lnTo>
                      <a:pt x="131" y="337"/>
                    </a:lnTo>
                    <a:lnTo>
                      <a:pt x="77" y="355"/>
                    </a:lnTo>
                    <a:lnTo>
                      <a:pt x="63" y="347"/>
                    </a:lnTo>
                    <a:lnTo>
                      <a:pt x="51" y="339"/>
                    </a:lnTo>
                    <a:lnTo>
                      <a:pt x="46" y="321"/>
                    </a:lnTo>
                    <a:lnTo>
                      <a:pt x="34" y="310"/>
                    </a:lnTo>
                    <a:lnTo>
                      <a:pt x="20" y="303"/>
                    </a:lnTo>
                    <a:lnTo>
                      <a:pt x="8" y="291"/>
                    </a:lnTo>
                    <a:lnTo>
                      <a:pt x="4" y="280"/>
                    </a:lnTo>
                    <a:lnTo>
                      <a:pt x="7" y="265"/>
                    </a:lnTo>
                    <a:lnTo>
                      <a:pt x="14" y="254"/>
                    </a:lnTo>
                    <a:lnTo>
                      <a:pt x="17" y="235"/>
                    </a:lnTo>
                    <a:lnTo>
                      <a:pt x="14" y="218"/>
                    </a:lnTo>
                    <a:lnTo>
                      <a:pt x="0" y="189"/>
                    </a:lnTo>
                    <a:lnTo>
                      <a:pt x="2" y="172"/>
                    </a:lnTo>
                    <a:lnTo>
                      <a:pt x="18" y="137"/>
                    </a:lnTo>
                    <a:lnTo>
                      <a:pt x="26" y="107"/>
                    </a:lnTo>
                    <a:lnTo>
                      <a:pt x="41" y="91"/>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7" name="Freeform 483"/>
              <p:cNvSpPr>
                <a:spLocks/>
              </p:cNvSpPr>
              <p:nvPr/>
            </p:nvSpPr>
            <p:spPr bwMode="auto">
              <a:xfrm>
                <a:off x="3625" y="2294"/>
                <a:ext cx="190" cy="206"/>
              </a:xfrm>
              <a:custGeom>
                <a:avLst/>
                <a:gdLst>
                  <a:gd name="T0" fmla="*/ 0 w 571"/>
                  <a:gd name="T1" fmla="*/ 0 h 619"/>
                  <a:gd name="T2" fmla="*/ 0 w 571"/>
                  <a:gd name="T3" fmla="*/ 0 h 619"/>
                  <a:gd name="T4" fmla="*/ 0 w 571"/>
                  <a:gd name="T5" fmla="*/ 0 h 619"/>
                  <a:gd name="T6" fmla="*/ 0 w 571"/>
                  <a:gd name="T7" fmla="*/ 0 h 619"/>
                  <a:gd name="T8" fmla="*/ 0 w 571"/>
                  <a:gd name="T9" fmla="*/ 0 h 619"/>
                  <a:gd name="T10" fmla="*/ 0 w 571"/>
                  <a:gd name="T11" fmla="*/ 0 h 619"/>
                  <a:gd name="T12" fmla="*/ 0 w 571"/>
                  <a:gd name="T13" fmla="*/ 0 h 619"/>
                  <a:gd name="T14" fmla="*/ 0 w 571"/>
                  <a:gd name="T15" fmla="*/ 0 h 619"/>
                  <a:gd name="T16" fmla="*/ 0 w 571"/>
                  <a:gd name="T17" fmla="*/ 0 h 619"/>
                  <a:gd name="T18" fmla="*/ 0 w 571"/>
                  <a:gd name="T19" fmla="*/ 0 h 619"/>
                  <a:gd name="T20" fmla="*/ 0 w 571"/>
                  <a:gd name="T21" fmla="*/ 0 h 619"/>
                  <a:gd name="T22" fmla="*/ 0 w 571"/>
                  <a:gd name="T23" fmla="*/ 0 h 619"/>
                  <a:gd name="T24" fmla="*/ 0 w 571"/>
                  <a:gd name="T25" fmla="*/ 0 h 619"/>
                  <a:gd name="T26" fmla="*/ 0 w 571"/>
                  <a:gd name="T27" fmla="*/ 0 h 619"/>
                  <a:gd name="T28" fmla="*/ 0 w 571"/>
                  <a:gd name="T29" fmla="*/ 0 h 619"/>
                  <a:gd name="T30" fmla="*/ 0 w 571"/>
                  <a:gd name="T31" fmla="*/ 0 h 619"/>
                  <a:gd name="T32" fmla="*/ 0 w 571"/>
                  <a:gd name="T33" fmla="*/ 0 h 619"/>
                  <a:gd name="T34" fmla="*/ 0 w 571"/>
                  <a:gd name="T35" fmla="*/ 0 h 619"/>
                  <a:gd name="T36" fmla="*/ 0 w 571"/>
                  <a:gd name="T37" fmla="*/ 0 h 619"/>
                  <a:gd name="T38" fmla="*/ 0 w 571"/>
                  <a:gd name="T39" fmla="*/ 0 h 619"/>
                  <a:gd name="T40" fmla="*/ 0 w 571"/>
                  <a:gd name="T41" fmla="*/ 0 h 619"/>
                  <a:gd name="T42" fmla="*/ 0 w 571"/>
                  <a:gd name="T43" fmla="*/ 0 h 619"/>
                  <a:gd name="T44" fmla="*/ 0 w 571"/>
                  <a:gd name="T45" fmla="*/ 0 h 619"/>
                  <a:gd name="T46" fmla="*/ 0 w 571"/>
                  <a:gd name="T47" fmla="*/ 0 h 619"/>
                  <a:gd name="T48" fmla="*/ 0 w 571"/>
                  <a:gd name="T49" fmla="*/ 0 h 619"/>
                  <a:gd name="T50" fmla="*/ 0 w 571"/>
                  <a:gd name="T51" fmla="*/ 0 h 619"/>
                  <a:gd name="T52" fmla="*/ 0 w 571"/>
                  <a:gd name="T53" fmla="*/ 0 h 619"/>
                  <a:gd name="T54" fmla="*/ 0 w 571"/>
                  <a:gd name="T55" fmla="*/ 0 h 619"/>
                  <a:gd name="T56" fmla="*/ 0 w 571"/>
                  <a:gd name="T57" fmla="*/ 0 h 619"/>
                  <a:gd name="T58" fmla="*/ 0 w 571"/>
                  <a:gd name="T59" fmla="*/ 0 h 619"/>
                  <a:gd name="T60" fmla="*/ 0 w 571"/>
                  <a:gd name="T61" fmla="*/ 0 h 619"/>
                  <a:gd name="T62" fmla="*/ 0 w 571"/>
                  <a:gd name="T63" fmla="*/ 0 h 619"/>
                  <a:gd name="T64" fmla="*/ 0 w 571"/>
                  <a:gd name="T65" fmla="*/ 0 h 619"/>
                  <a:gd name="T66" fmla="*/ 0 w 571"/>
                  <a:gd name="T67" fmla="*/ 0 h 619"/>
                  <a:gd name="T68" fmla="*/ 0 w 571"/>
                  <a:gd name="T69" fmla="*/ 0 h 619"/>
                  <a:gd name="T70" fmla="*/ 0 w 571"/>
                  <a:gd name="T71" fmla="*/ 0 h 619"/>
                  <a:gd name="T72" fmla="*/ 0 w 571"/>
                  <a:gd name="T73" fmla="*/ 0 h 619"/>
                  <a:gd name="T74" fmla="*/ 0 w 571"/>
                  <a:gd name="T75" fmla="*/ 0 h 619"/>
                  <a:gd name="T76" fmla="*/ 0 w 571"/>
                  <a:gd name="T77" fmla="*/ 0 h 619"/>
                  <a:gd name="T78" fmla="*/ 0 w 571"/>
                  <a:gd name="T79" fmla="*/ 0 h 6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1"/>
                  <a:gd name="T121" fmla="*/ 0 h 619"/>
                  <a:gd name="T122" fmla="*/ 571 w 571"/>
                  <a:gd name="T123" fmla="*/ 619 h 6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1" h="619">
                    <a:moveTo>
                      <a:pt x="53" y="293"/>
                    </a:moveTo>
                    <a:lnTo>
                      <a:pt x="33" y="322"/>
                    </a:lnTo>
                    <a:lnTo>
                      <a:pt x="41" y="336"/>
                    </a:lnTo>
                    <a:lnTo>
                      <a:pt x="35" y="359"/>
                    </a:lnTo>
                    <a:lnTo>
                      <a:pt x="43" y="389"/>
                    </a:lnTo>
                    <a:lnTo>
                      <a:pt x="38" y="409"/>
                    </a:lnTo>
                    <a:lnTo>
                      <a:pt x="7" y="464"/>
                    </a:lnTo>
                    <a:lnTo>
                      <a:pt x="10" y="516"/>
                    </a:lnTo>
                    <a:lnTo>
                      <a:pt x="20" y="550"/>
                    </a:lnTo>
                    <a:lnTo>
                      <a:pt x="30" y="565"/>
                    </a:lnTo>
                    <a:lnTo>
                      <a:pt x="56" y="571"/>
                    </a:lnTo>
                    <a:lnTo>
                      <a:pt x="95" y="562"/>
                    </a:lnTo>
                    <a:lnTo>
                      <a:pt x="120" y="573"/>
                    </a:lnTo>
                    <a:lnTo>
                      <a:pt x="123" y="590"/>
                    </a:lnTo>
                    <a:lnTo>
                      <a:pt x="143" y="619"/>
                    </a:lnTo>
                    <a:lnTo>
                      <a:pt x="193" y="615"/>
                    </a:lnTo>
                    <a:lnTo>
                      <a:pt x="209" y="611"/>
                    </a:lnTo>
                    <a:lnTo>
                      <a:pt x="216" y="591"/>
                    </a:lnTo>
                    <a:lnTo>
                      <a:pt x="254" y="547"/>
                    </a:lnTo>
                    <a:lnTo>
                      <a:pt x="267" y="540"/>
                    </a:lnTo>
                    <a:lnTo>
                      <a:pt x="277" y="522"/>
                    </a:lnTo>
                    <a:lnTo>
                      <a:pt x="299" y="516"/>
                    </a:lnTo>
                    <a:lnTo>
                      <a:pt x="315" y="504"/>
                    </a:lnTo>
                    <a:lnTo>
                      <a:pt x="326" y="501"/>
                    </a:lnTo>
                    <a:lnTo>
                      <a:pt x="352" y="504"/>
                    </a:lnTo>
                    <a:lnTo>
                      <a:pt x="356" y="479"/>
                    </a:lnTo>
                    <a:lnTo>
                      <a:pt x="351" y="446"/>
                    </a:lnTo>
                    <a:lnTo>
                      <a:pt x="362" y="436"/>
                    </a:lnTo>
                    <a:lnTo>
                      <a:pt x="382" y="433"/>
                    </a:lnTo>
                    <a:lnTo>
                      <a:pt x="404" y="423"/>
                    </a:lnTo>
                    <a:lnTo>
                      <a:pt x="423" y="407"/>
                    </a:lnTo>
                    <a:lnTo>
                      <a:pt x="434" y="384"/>
                    </a:lnTo>
                    <a:lnTo>
                      <a:pt x="436" y="366"/>
                    </a:lnTo>
                    <a:lnTo>
                      <a:pt x="413" y="336"/>
                    </a:lnTo>
                    <a:lnTo>
                      <a:pt x="414" y="302"/>
                    </a:lnTo>
                    <a:lnTo>
                      <a:pt x="423" y="291"/>
                    </a:lnTo>
                    <a:lnTo>
                      <a:pt x="424" y="262"/>
                    </a:lnTo>
                    <a:lnTo>
                      <a:pt x="431" y="244"/>
                    </a:lnTo>
                    <a:lnTo>
                      <a:pt x="454" y="239"/>
                    </a:lnTo>
                    <a:lnTo>
                      <a:pt x="472" y="223"/>
                    </a:lnTo>
                    <a:lnTo>
                      <a:pt x="488" y="204"/>
                    </a:lnTo>
                    <a:lnTo>
                      <a:pt x="508" y="215"/>
                    </a:lnTo>
                    <a:lnTo>
                      <a:pt x="531" y="211"/>
                    </a:lnTo>
                    <a:lnTo>
                      <a:pt x="553" y="203"/>
                    </a:lnTo>
                    <a:lnTo>
                      <a:pt x="571" y="187"/>
                    </a:lnTo>
                    <a:lnTo>
                      <a:pt x="553" y="154"/>
                    </a:lnTo>
                    <a:lnTo>
                      <a:pt x="527" y="121"/>
                    </a:lnTo>
                    <a:lnTo>
                      <a:pt x="544" y="108"/>
                    </a:lnTo>
                    <a:lnTo>
                      <a:pt x="540" y="97"/>
                    </a:lnTo>
                    <a:lnTo>
                      <a:pt x="514" y="79"/>
                    </a:lnTo>
                    <a:lnTo>
                      <a:pt x="509" y="59"/>
                    </a:lnTo>
                    <a:lnTo>
                      <a:pt x="501" y="36"/>
                    </a:lnTo>
                    <a:lnTo>
                      <a:pt x="531" y="19"/>
                    </a:lnTo>
                    <a:lnTo>
                      <a:pt x="524" y="8"/>
                    </a:lnTo>
                    <a:lnTo>
                      <a:pt x="502" y="0"/>
                    </a:lnTo>
                    <a:lnTo>
                      <a:pt x="470" y="4"/>
                    </a:lnTo>
                    <a:lnTo>
                      <a:pt x="439" y="15"/>
                    </a:lnTo>
                    <a:lnTo>
                      <a:pt x="374" y="66"/>
                    </a:lnTo>
                    <a:lnTo>
                      <a:pt x="342" y="58"/>
                    </a:lnTo>
                    <a:lnTo>
                      <a:pt x="300" y="40"/>
                    </a:lnTo>
                    <a:lnTo>
                      <a:pt x="286" y="58"/>
                    </a:lnTo>
                    <a:lnTo>
                      <a:pt x="268" y="62"/>
                    </a:lnTo>
                    <a:lnTo>
                      <a:pt x="219" y="64"/>
                    </a:lnTo>
                    <a:lnTo>
                      <a:pt x="185" y="98"/>
                    </a:lnTo>
                    <a:lnTo>
                      <a:pt x="165" y="140"/>
                    </a:lnTo>
                    <a:lnTo>
                      <a:pt x="144" y="136"/>
                    </a:lnTo>
                    <a:lnTo>
                      <a:pt x="118" y="140"/>
                    </a:lnTo>
                    <a:lnTo>
                      <a:pt x="85" y="128"/>
                    </a:lnTo>
                    <a:lnTo>
                      <a:pt x="64" y="109"/>
                    </a:lnTo>
                    <a:lnTo>
                      <a:pt x="51" y="109"/>
                    </a:lnTo>
                    <a:lnTo>
                      <a:pt x="36" y="119"/>
                    </a:lnTo>
                    <a:lnTo>
                      <a:pt x="3" y="125"/>
                    </a:lnTo>
                    <a:lnTo>
                      <a:pt x="0" y="134"/>
                    </a:lnTo>
                    <a:lnTo>
                      <a:pt x="9" y="165"/>
                    </a:lnTo>
                    <a:lnTo>
                      <a:pt x="0" y="200"/>
                    </a:lnTo>
                    <a:lnTo>
                      <a:pt x="10" y="219"/>
                    </a:lnTo>
                    <a:lnTo>
                      <a:pt x="4" y="248"/>
                    </a:lnTo>
                    <a:lnTo>
                      <a:pt x="26" y="262"/>
                    </a:lnTo>
                    <a:lnTo>
                      <a:pt x="48" y="275"/>
                    </a:lnTo>
                    <a:lnTo>
                      <a:pt x="53" y="293"/>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48" name="Freeform 484"/>
              <p:cNvSpPr>
                <a:spLocks/>
              </p:cNvSpPr>
              <p:nvPr/>
            </p:nvSpPr>
            <p:spPr bwMode="auto">
              <a:xfrm>
                <a:off x="3646" y="2356"/>
                <a:ext cx="244" cy="284"/>
              </a:xfrm>
              <a:custGeom>
                <a:avLst/>
                <a:gdLst>
                  <a:gd name="T0" fmla="*/ 0 w 730"/>
                  <a:gd name="T1" fmla="*/ 0 h 852"/>
                  <a:gd name="T2" fmla="*/ 0 w 730"/>
                  <a:gd name="T3" fmla="*/ 0 h 852"/>
                  <a:gd name="T4" fmla="*/ 0 w 730"/>
                  <a:gd name="T5" fmla="*/ 0 h 852"/>
                  <a:gd name="T6" fmla="*/ 0 w 730"/>
                  <a:gd name="T7" fmla="*/ 0 h 852"/>
                  <a:gd name="T8" fmla="*/ 0 w 730"/>
                  <a:gd name="T9" fmla="*/ 0 h 852"/>
                  <a:gd name="T10" fmla="*/ 0 w 730"/>
                  <a:gd name="T11" fmla="*/ 0 h 852"/>
                  <a:gd name="T12" fmla="*/ 0 w 730"/>
                  <a:gd name="T13" fmla="*/ 0 h 852"/>
                  <a:gd name="T14" fmla="*/ 0 w 730"/>
                  <a:gd name="T15" fmla="*/ 0 h 852"/>
                  <a:gd name="T16" fmla="*/ 0 w 730"/>
                  <a:gd name="T17" fmla="*/ 0 h 852"/>
                  <a:gd name="T18" fmla="*/ 0 w 730"/>
                  <a:gd name="T19" fmla="*/ 0 h 852"/>
                  <a:gd name="T20" fmla="*/ 0 w 730"/>
                  <a:gd name="T21" fmla="*/ 0 h 852"/>
                  <a:gd name="T22" fmla="*/ 0 w 730"/>
                  <a:gd name="T23" fmla="*/ 0 h 852"/>
                  <a:gd name="T24" fmla="*/ 0 w 730"/>
                  <a:gd name="T25" fmla="*/ 0 h 852"/>
                  <a:gd name="T26" fmla="*/ 0 w 730"/>
                  <a:gd name="T27" fmla="*/ 0 h 852"/>
                  <a:gd name="T28" fmla="*/ 0 w 730"/>
                  <a:gd name="T29" fmla="*/ 0 h 852"/>
                  <a:gd name="T30" fmla="*/ 0 w 730"/>
                  <a:gd name="T31" fmla="*/ 0 h 852"/>
                  <a:gd name="T32" fmla="*/ 0 w 730"/>
                  <a:gd name="T33" fmla="*/ 0 h 852"/>
                  <a:gd name="T34" fmla="*/ 0 w 730"/>
                  <a:gd name="T35" fmla="*/ 0 h 852"/>
                  <a:gd name="T36" fmla="*/ 0 w 730"/>
                  <a:gd name="T37" fmla="*/ 0 h 852"/>
                  <a:gd name="T38" fmla="*/ 0 w 730"/>
                  <a:gd name="T39" fmla="*/ 0 h 852"/>
                  <a:gd name="T40" fmla="*/ 0 w 730"/>
                  <a:gd name="T41" fmla="*/ 0 h 852"/>
                  <a:gd name="T42" fmla="*/ 0 w 730"/>
                  <a:gd name="T43" fmla="*/ 0 h 852"/>
                  <a:gd name="T44" fmla="*/ 0 w 730"/>
                  <a:gd name="T45" fmla="*/ 0 h 852"/>
                  <a:gd name="T46" fmla="*/ 0 w 730"/>
                  <a:gd name="T47" fmla="*/ 0 h 852"/>
                  <a:gd name="T48" fmla="*/ 0 w 730"/>
                  <a:gd name="T49" fmla="*/ 0 h 852"/>
                  <a:gd name="T50" fmla="*/ 0 w 730"/>
                  <a:gd name="T51" fmla="*/ 0 h 852"/>
                  <a:gd name="T52" fmla="*/ 0 w 730"/>
                  <a:gd name="T53" fmla="*/ 0 h 852"/>
                  <a:gd name="T54" fmla="*/ 0 w 730"/>
                  <a:gd name="T55" fmla="*/ 0 h 852"/>
                  <a:gd name="T56" fmla="*/ 0 w 730"/>
                  <a:gd name="T57" fmla="*/ 0 h 852"/>
                  <a:gd name="T58" fmla="*/ 0 w 730"/>
                  <a:gd name="T59" fmla="*/ 0 h 852"/>
                  <a:gd name="T60" fmla="*/ 0 w 730"/>
                  <a:gd name="T61" fmla="*/ 0 h 852"/>
                  <a:gd name="T62" fmla="*/ 0 w 730"/>
                  <a:gd name="T63" fmla="*/ 0 h 852"/>
                  <a:gd name="T64" fmla="*/ 0 w 730"/>
                  <a:gd name="T65" fmla="*/ 0 h 852"/>
                  <a:gd name="T66" fmla="*/ 0 w 730"/>
                  <a:gd name="T67" fmla="*/ 0 h 852"/>
                  <a:gd name="T68" fmla="*/ 0 w 730"/>
                  <a:gd name="T69" fmla="*/ 0 h 852"/>
                  <a:gd name="T70" fmla="*/ 0 w 730"/>
                  <a:gd name="T71" fmla="*/ 0 h 852"/>
                  <a:gd name="T72" fmla="*/ 0 w 730"/>
                  <a:gd name="T73" fmla="*/ 0 h 852"/>
                  <a:gd name="T74" fmla="*/ 0 w 730"/>
                  <a:gd name="T75" fmla="*/ 0 h 852"/>
                  <a:gd name="T76" fmla="*/ 0 w 730"/>
                  <a:gd name="T77" fmla="*/ 0 h 852"/>
                  <a:gd name="T78" fmla="*/ 0 w 730"/>
                  <a:gd name="T79" fmla="*/ 0 h 852"/>
                  <a:gd name="T80" fmla="*/ 0 w 730"/>
                  <a:gd name="T81" fmla="*/ 0 h 852"/>
                  <a:gd name="T82" fmla="*/ 0 w 730"/>
                  <a:gd name="T83" fmla="*/ 0 h 852"/>
                  <a:gd name="T84" fmla="*/ 0 w 730"/>
                  <a:gd name="T85" fmla="*/ 0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30"/>
                  <a:gd name="T130" fmla="*/ 0 h 852"/>
                  <a:gd name="T131" fmla="*/ 730 w 730"/>
                  <a:gd name="T132" fmla="*/ 852 h 8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30" h="852">
                    <a:moveTo>
                      <a:pt x="128" y="428"/>
                    </a:moveTo>
                    <a:lnTo>
                      <a:pt x="144" y="424"/>
                    </a:lnTo>
                    <a:lnTo>
                      <a:pt x="151" y="404"/>
                    </a:lnTo>
                    <a:lnTo>
                      <a:pt x="189" y="360"/>
                    </a:lnTo>
                    <a:lnTo>
                      <a:pt x="202" y="353"/>
                    </a:lnTo>
                    <a:lnTo>
                      <a:pt x="212" y="335"/>
                    </a:lnTo>
                    <a:lnTo>
                      <a:pt x="234" y="329"/>
                    </a:lnTo>
                    <a:lnTo>
                      <a:pt x="250" y="317"/>
                    </a:lnTo>
                    <a:lnTo>
                      <a:pt x="261" y="314"/>
                    </a:lnTo>
                    <a:lnTo>
                      <a:pt x="287" y="317"/>
                    </a:lnTo>
                    <a:lnTo>
                      <a:pt x="291" y="292"/>
                    </a:lnTo>
                    <a:lnTo>
                      <a:pt x="286" y="259"/>
                    </a:lnTo>
                    <a:lnTo>
                      <a:pt x="297" y="249"/>
                    </a:lnTo>
                    <a:lnTo>
                      <a:pt x="317" y="246"/>
                    </a:lnTo>
                    <a:lnTo>
                      <a:pt x="339" y="236"/>
                    </a:lnTo>
                    <a:lnTo>
                      <a:pt x="358" y="220"/>
                    </a:lnTo>
                    <a:lnTo>
                      <a:pt x="369" y="197"/>
                    </a:lnTo>
                    <a:lnTo>
                      <a:pt x="371" y="179"/>
                    </a:lnTo>
                    <a:lnTo>
                      <a:pt x="348" y="149"/>
                    </a:lnTo>
                    <a:lnTo>
                      <a:pt x="349" y="115"/>
                    </a:lnTo>
                    <a:lnTo>
                      <a:pt x="358" y="104"/>
                    </a:lnTo>
                    <a:lnTo>
                      <a:pt x="359" y="75"/>
                    </a:lnTo>
                    <a:lnTo>
                      <a:pt x="366" y="57"/>
                    </a:lnTo>
                    <a:lnTo>
                      <a:pt x="389" y="52"/>
                    </a:lnTo>
                    <a:lnTo>
                      <a:pt x="407" y="36"/>
                    </a:lnTo>
                    <a:lnTo>
                      <a:pt x="423" y="17"/>
                    </a:lnTo>
                    <a:lnTo>
                      <a:pt x="443" y="28"/>
                    </a:lnTo>
                    <a:lnTo>
                      <a:pt x="466" y="24"/>
                    </a:lnTo>
                    <a:lnTo>
                      <a:pt x="488" y="16"/>
                    </a:lnTo>
                    <a:lnTo>
                      <a:pt x="506" y="0"/>
                    </a:lnTo>
                    <a:lnTo>
                      <a:pt x="561" y="17"/>
                    </a:lnTo>
                    <a:lnTo>
                      <a:pt x="594" y="24"/>
                    </a:lnTo>
                    <a:lnTo>
                      <a:pt x="596" y="61"/>
                    </a:lnTo>
                    <a:lnTo>
                      <a:pt x="542" y="102"/>
                    </a:lnTo>
                    <a:lnTo>
                      <a:pt x="542" y="115"/>
                    </a:lnTo>
                    <a:lnTo>
                      <a:pt x="527" y="131"/>
                    </a:lnTo>
                    <a:lnTo>
                      <a:pt x="519" y="161"/>
                    </a:lnTo>
                    <a:lnTo>
                      <a:pt x="503" y="196"/>
                    </a:lnTo>
                    <a:lnTo>
                      <a:pt x="501" y="213"/>
                    </a:lnTo>
                    <a:lnTo>
                      <a:pt x="515" y="242"/>
                    </a:lnTo>
                    <a:lnTo>
                      <a:pt x="518" y="259"/>
                    </a:lnTo>
                    <a:lnTo>
                      <a:pt x="515" y="278"/>
                    </a:lnTo>
                    <a:lnTo>
                      <a:pt x="508" y="289"/>
                    </a:lnTo>
                    <a:lnTo>
                      <a:pt x="505" y="304"/>
                    </a:lnTo>
                    <a:lnTo>
                      <a:pt x="509" y="315"/>
                    </a:lnTo>
                    <a:lnTo>
                      <a:pt x="521" y="327"/>
                    </a:lnTo>
                    <a:lnTo>
                      <a:pt x="535" y="334"/>
                    </a:lnTo>
                    <a:lnTo>
                      <a:pt x="547" y="345"/>
                    </a:lnTo>
                    <a:lnTo>
                      <a:pt x="552" y="363"/>
                    </a:lnTo>
                    <a:lnTo>
                      <a:pt x="564" y="371"/>
                    </a:lnTo>
                    <a:lnTo>
                      <a:pt x="578" y="379"/>
                    </a:lnTo>
                    <a:lnTo>
                      <a:pt x="632" y="361"/>
                    </a:lnTo>
                    <a:lnTo>
                      <a:pt x="648" y="360"/>
                    </a:lnTo>
                    <a:lnTo>
                      <a:pt x="682" y="368"/>
                    </a:lnTo>
                    <a:lnTo>
                      <a:pt x="694" y="392"/>
                    </a:lnTo>
                    <a:lnTo>
                      <a:pt x="700" y="422"/>
                    </a:lnTo>
                    <a:lnTo>
                      <a:pt x="708" y="432"/>
                    </a:lnTo>
                    <a:lnTo>
                      <a:pt x="702" y="449"/>
                    </a:lnTo>
                    <a:lnTo>
                      <a:pt x="730" y="450"/>
                    </a:lnTo>
                    <a:lnTo>
                      <a:pt x="713" y="464"/>
                    </a:lnTo>
                    <a:lnTo>
                      <a:pt x="704" y="475"/>
                    </a:lnTo>
                    <a:lnTo>
                      <a:pt x="695" y="479"/>
                    </a:lnTo>
                    <a:lnTo>
                      <a:pt x="677" y="482"/>
                    </a:lnTo>
                    <a:lnTo>
                      <a:pt x="616" y="513"/>
                    </a:lnTo>
                    <a:lnTo>
                      <a:pt x="574" y="539"/>
                    </a:lnTo>
                    <a:lnTo>
                      <a:pt x="519" y="565"/>
                    </a:lnTo>
                    <a:lnTo>
                      <a:pt x="511" y="567"/>
                    </a:lnTo>
                    <a:lnTo>
                      <a:pt x="508" y="560"/>
                    </a:lnTo>
                    <a:lnTo>
                      <a:pt x="525" y="552"/>
                    </a:lnTo>
                    <a:lnTo>
                      <a:pt x="535" y="539"/>
                    </a:lnTo>
                    <a:lnTo>
                      <a:pt x="551" y="531"/>
                    </a:lnTo>
                    <a:lnTo>
                      <a:pt x="550" y="522"/>
                    </a:lnTo>
                    <a:lnTo>
                      <a:pt x="535" y="517"/>
                    </a:lnTo>
                    <a:lnTo>
                      <a:pt x="531" y="529"/>
                    </a:lnTo>
                    <a:lnTo>
                      <a:pt x="521" y="531"/>
                    </a:lnTo>
                    <a:lnTo>
                      <a:pt x="516" y="535"/>
                    </a:lnTo>
                    <a:lnTo>
                      <a:pt x="492" y="538"/>
                    </a:lnTo>
                    <a:lnTo>
                      <a:pt x="480" y="545"/>
                    </a:lnTo>
                    <a:lnTo>
                      <a:pt x="469" y="556"/>
                    </a:lnTo>
                    <a:lnTo>
                      <a:pt x="452" y="624"/>
                    </a:lnTo>
                    <a:lnTo>
                      <a:pt x="452" y="647"/>
                    </a:lnTo>
                    <a:lnTo>
                      <a:pt x="459" y="672"/>
                    </a:lnTo>
                    <a:lnTo>
                      <a:pt x="464" y="675"/>
                    </a:lnTo>
                    <a:lnTo>
                      <a:pt x="470" y="665"/>
                    </a:lnTo>
                    <a:lnTo>
                      <a:pt x="475" y="667"/>
                    </a:lnTo>
                    <a:lnTo>
                      <a:pt x="477" y="697"/>
                    </a:lnTo>
                    <a:lnTo>
                      <a:pt x="480" y="720"/>
                    </a:lnTo>
                    <a:lnTo>
                      <a:pt x="496" y="732"/>
                    </a:lnTo>
                    <a:lnTo>
                      <a:pt x="502" y="743"/>
                    </a:lnTo>
                    <a:lnTo>
                      <a:pt x="511" y="745"/>
                    </a:lnTo>
                    <a:lnTo>
                      <a:pt x="518" y="756"/>
                    </a:lnTo>
                    <a:lnTo>
                      <a:pt x="537" y="764"/>
                    </a:lnTo>
                    <a:lnTo>
                      <a:pt x="540" y="777"/>
                    </a:lnTo>
                    <a:lnTo>
                      <a:pt x="532" y="799"/>
                    </a:lnTo>
                    <a:lnTo>
                      <a:pt x="532" y="815"/>
                    </a:lnTo>
                    <a:lnTo>
                      <a:pt x="528" y="832"/>
                    </a:lnTo>
                    <a:lnTo>
                      <a:pt x="521" y="835"/>
                    </a:lnTo>
                    <a:lnTo>
                      <a:pt x="516" y="824"/>
                    </a:lnTo>
                    <a:lnTo>
                      <a:pt x="506" y="820"/>
                    </a:lnTo>
                    <a:lnTo>
                      <a:pt x="508" y="843"/>
                    </a:lnTo>
                    <a:lnTo>
                      <a:pt x="498" y="852"/>
                    </a:lnTo>
                    <a:lnTo>
                      <a:pt x="489" y="842"/>
                    </a:lnTo>
                    <a:lnTo>
                      <a:pt x="482" y="829"/>
                    </a:lnTo>
                    <a:lnTo>
                      <a:pt x="480" y="806"/>
                    </a:lnTo>
                    <a:lnTo>
                      <a:pt x="470" y="793"/>
                    </a:lnTo>
                    <a:lnTo>
                      <a:pt x="460" y="788"/>
                    </a:lnTo>
                    <a:lnTo>
                      <a:pt x="443" y="785"/>
                    </a:lnTo>
                    <a:lnTo>
                      <a:pt x="427" y="777"/>
                    </a:lnTo>
                    <a:lnTo>
                      <a:pt x="359" y="772"/>
                    </a:lnTo>
                    <a:lnTo>
                      <a:pt x="339" y="777"/>
                    </a:lnTo>
                    <a:lnTo>
                      <a:pt x="323" y="785"/>
                    </a:lnTo>
                    <a:lnTo>
                      <a:pt x="307" y="799"/>
                    </a:lnTo>
                    <a:lnTo>
                      <a:pt x="273" y="810"/>
                    </a:lnTo>
                    <a:lnTo>
                      <a:pt x="245" y="793"/>
                    </a:lnTo>
                    <a:lnTo>
                      <a:pt x="206" y="774"/>
                    </a:lnTo>
                    <a:lnTo>
                      <a:pt x="180" y="739"/>
                    </a:lnTo>
                    <a:lnTo>
                      <a:pt x="166" y="735"/>
                    </a:lnTo>
                    <a:lnTo>
                      <a:pt x="159" y="718"/>
                    </a:lnTo>
                    <a:lnTo>
                      <a:pt x="115" y="704"/>
                    </a:lnTo>
                    <a:lnTo>
                      <a:pt x="107" y="690"/>
                    </a:lnTo>
                    <a:lnTo>
                      <a:pt x="72" y="688"/>
                    </a:lnTo>
                    <a:lnTo>
                      <a:pt x="55" y="650"/>
                    </a:lnTo>
                    <a:lnTo>
                      <a:pt x="43" y="635"/>
                    </a:lnTo>
                    <a:lnTo>
                      <a:pt x="17" y="611"/>
                    </a:lnTo>
                    <a:lnTo>
                      <a:pt x="13" y="599"/>
                    </a:lnTo>
                    <a:lnTo>
                      <a:pt x="0" y="588"/>
                    </a:lnTo>
                    <a:lnTo>
                      <a:pt x="4" y="482"/>
                    </a:lnTo>
                    <a:lnTo>
                      <a:pt x="16" y="475"/>
                    </a:lnTo>
                    <a:lnTo>
                      <a:pt x="58" y="403"/>
                    </a:lnTo>
                    <a:lnTo>
                      <a:pt x="78" y="432"/>
                    </a:lnTo>
                    <a:lnTo>
                      <a:pt x="128" y="428"/>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549" name="Freeform 485"/>
              <p:cNvSpPr>
                <a:spLocks/>
              </p:cNvSpPr>
              <p:nvPr/>
            </p:nvSpPr>
            <p:spPr bwMode="auto">
              <a:xfrm>
                <a:off x="3435" y="2364"/>
                <a:ext cx="280" cy="293"/>
              </a:xfrm>
              <a:custGeom>
                <a:avLst/>
                <a:gdLst>
                  <a:gd name="T0" fmla="*/ 0 w 839"/>
                  <a:gd name="T1" fmla="*/ 0 h 878"/>
                  <a:gd name="T2" fmla="*/ 0 w 839"/>
                  <a:gd name="T3" fmla="*/ 0 h 878"/>
                  <a:gd name="T4" fmla="*/ 0 w 839"/>
                  <a:gd name="T5" fmla="*/ 0 h 878"/>
                  <a:gd name="T6" fmla="*/ 0 w 839"/>
                  <a:gd name="T7" fmla="*/ 0 h 878"/>
                  <a:gd name="T8" fmla="*/ 0 w 839"/>
                  <a:gd name="T9" fmla="*/ 0 h 878"/>
                  <a:gd name="T10" fmla="*/ 0 w 839"/>
                  <a:gd name="T11" fmla="*/ 0 h 878"/>
                  <a:gd name="T12" fmla="*/ 0 w 839"/>
                  <a:gd name="T13" fmla="*/ 0 h 878"/>
                  <a:gd name="T14" fmla="*/ 0 w 839"/>
                  <a:gd name="T15" fmla="*/ 0 h 878"/>
                  <a:gd name="T16" fmla="*/ 0 w 839"/>
                  <a:gd name="T17" fmla="*/ 0 h 878"/>
                  <a:gd name="T18" fmla="*/ 0 w 839"/>
                  <a:gd name="T19" fmla="*/ 0 h 878"/>
                  <a:gd name="T20" fmla="*/ 0 w 839"/>
                  <a:gd name="T21" fmla="*/ 0 h 878"/>
                  <a:gd name="T22" fmla="*/ 0 w 839"/>
                  <a:gd name="T23" fmla="*/ 0 h 878"/>
                  <a:gd name="T24" fmla="*/ 0 w 839"/>
                  <a:gd name="T25" fmla="*/ 0 h 878"/>
                  <a:gd name="T26" fmla="*/ 0 w 839"/>
                  <a:gd name="T27" fmla="*/ 0 h 878"/>
                  <a:gd name="T28" fmla="*/ 0 w 839"/>
                  <a:gd name="T29" fmla="*/ 0 h 878"/>
                  <a:gd name="T30" fmla="*/ 0 w 839"/>
                  <a:gd name="T31" fmla="*/ 0 h 878"/>
                  <a:gd name="T32" fmla="*/ 0 w 839"/>
                  <a:gd name="T33" fmla="*/ 0 h 878"/>
                  <a:gd name="T34" fmla="*/ 0 w 839"/>
                  <a:gd name="T35" fmla="*/ 0 h 878"/>
                  <a:gd name="T36" fmla="*/ 0 w 839"/>
                  <a:gd name="T37" fmla="*/ 0 h 878"/>
                  <a:gd name="T38" fmla="*/ 0 w 839"/>
                  <a:gd name="T39" fmla="*/ 0 h 878"/>
                  <a:gd name="T40" fmla="*/ 0 w 839"/>
                  <a:gd name="T41" fmla="*/ 0 h 878"/>
                  <a:gd name="T42" fmla="*/ 0 w 839"/>
                  <a:gd name="T43" fmla="*/ 0 h 878"/>
                  <a:gd name="T44" fmla="*/ 0 w 839"/>
                  <a:gd name="T45" fmla="*/ 0 h 878"/>
                  <a:gd name="T46" fmla="*/ 0 w 839"/>
                  <a:gd name="T47" fmla="*/ 0 h 878"/>
                  <a:gd name="T48" fmla="*/ 0 w 839"/>
                  <a:gd name="T49" fmla="*/ 0 h 878"/>
                  <a:gd name="T50" fmla="*/ 0 w 839"/>
                  <a:gd name="T51" fmla="*/ 0 h 878"/>
                  <a:gd name="T52" fmla="*/ 0 w 839"/>
                  <a:gd name="T53" fmla="*/ 0 h 878"/>
                  <a:gd name="T54" fmla="*/ 0 w 839"/>
                  <a:gd name="T55" fmla="*/ 0 h 878"/>
                  <a:gd name="T56" fmla="*/ 0 w 839"/>
                  <a:gd name="T57" fmla="*/ 0 h 878"/>
                  <a:gd name="T58" fmla="*/ 0 w 839"/>
                  <a:gd name="T59" fmla="*/ 0 h 878"/>
                  <a:gd name="T60" fmla="*/ 0 w 839"/>
                  <a:gd name="T61" fmla="*/ 0 h 878"/>
                  <a:gd name="T62" fmla="*/ 0 w 839"/>
                  <a:gd name="T63" fmla="*/ 0 h 878"/>
                  <a:gd name="T64" fmla="*/ 0 w 839"/>
                  <a:gd name="T65" fmla="*/ 0 h 878"/>
                  <a:gd name="T66" fmla="*/ 0 w 839"/>
                  <a:gd name="T67" fmla="*/ 0 h 878"/>
                  <a:gd name="T68" fmla="*/ 0 w 839"/>
                  <a:gd name="T69" fmla="*/ 0 h 878"/>
                  <a:gd name="T70" fmla="*/ 0 w 839"/>
                  <a:gd name="T71" fmla="*/ 0 h 878"/>
                  <a:gd name="T72" fmla="*/ 0 w 839"/>
                  <a:gd name="T73" fmla="*/ 0 h 878"/>
                  <a:gd name="T74" fmla="*/ 0 w 839"/>
                  <a:gd name="T75" fmla="*/ 0 h 878"/>
                  <a:gd name="T76" fmla="*/ 0 w 839"/>
                  <a:gd name="T77" fmla="*/ 0 h 878"/>
                  <a:gd name="T78" fmla="*/ 0 w 839"/>
                  <a:gd name="T79" fmla="*/ 0 h 878"/>
                  <a:gd name="T80" fmla="*/ 0 w 839"/>
                  <a:gd name="T81" fmla="*/ 0 h 878"/>
                  <a:gd name="T82" fmla="*/ 0 w 839"/>
                  <a:gd name="T83" fmla="*/ 0 h 878"/>
                  <a:gd name="T84" fmla="*/ 0 w 839"/>
                  <a:gd name="T85" fmla="*/ 0 h 878"/>
                  <a:gd name="T86" fmla="*/ 0 w 839"/>
                  <a:gd name="T87" fmla="*/ 0 h 878"/>
                  <a:gd name="T88" fmla="*/ 0 w 839"/>
                  <a:gd name="T89" fmla="*/ 0 h 878"/>
                  <a:gd name="T90" fmla="*/ 0 w 839"/>
                  <a:gd name="T91" fmla="*/ 0 h 878"/>
                  <a:gd name="T92" fmla="*/ 0 w 839"/>
                  <a:gd name="T93" fmla="*/ 0 h 878"/>
                  <a:gd name="T94" fmla="*/ 0 w 839"/>
                  <a:gd name="T95" fmla="*/ 0 h 878"/>
                  <a:gd name="T96" fmla="*/ 0 w 839"/>
                  <a:gd name="T97" fmla="*/ 0 h 878"/>
                  <a:gd name="T98" fmla="*/ 0 w 839"/>
                  <a:gd name="T99" fmla="*/ 0 h 878"/>
                  <a:gd name="T100" fmla="*/ 0 w 839"/>
                  <a:gd name="T101" fmla="*/ 0 h 878"/>
                  <a:gd name="T102" fmla="*/ 0 w 839"/>
                  <a:gd name="T103" fmla="*/ 0 h 878"/>
                  <a:gd name="T104" fmla="*/ 0 w 839"/>
                  <a:gd name="T105" fmla="*/ 0 h 878"/>
                  <a:gd name="T106" fmla="*/ 0 w 839"/>
                  <a:gd name="T107" fmla="*/ 0 h 8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9"/>
                  <a:gd name="T163" fmla="*/ 0 h 878"/>
                  <a:gd name="T164" fmla="*/ 839 w 839"/>
                  <a:gd name="T165" fmla="*/ 878 h 8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9" h="878">
                    <a:moveTo>
                      <a:pt x="47" y="497"/>
                    </a:moveTo>
                    <a:lnTo>
                      <a:pt x="62" y="511"/>
                    </a:lnTo>
                    <a:lnTo>
                      <a:pt x="75" y="528"/>
                    </a:lnTo>
                    <a:lnTo>
                      <a:pt x="82" y="571"/>
                    </a:lnTo>
                    <a:lnTo>
                      <a:pt x="65" y="579"/>
                    </a:lnTo>
                    <a:lnTo>
                      <a:pt x="58" y="587"/>
                    </a:lnTo>
                    <a:lnTo>
                      <a:pt x="58" y="610"/>
                    </a:lnTo>
                    <a:lnTo>
                      <a:pt x="49" y="616"/>
                    </a:lnTo>
                    <a:lnTo>
                      <a:pt x="39" y="618"/>
                    </a:lnTo>
                    <a:lnTo>
                      <a:pt x="29" y="591"/>
                    </a:lnTo>
                    <a:lnTo>
                      <a:pt x="4" y="583"/>
                    </a:lnTo>
                    <a:lnTo>
                      <a:pt x="7" y="608"/>
                    </a:lnTo>
                    <a:lnTo>
                      <a:pt x="0" y="629"/>
                    </a:lnTo>
                    <a:lnTo>
                      <a:pt x="0" y="648"/>
                    </a:lnTo>
                    <a:lnTo>
                      <a:pt x="4" y="675"/>
                    </a:lnTo>
                    <a:lnTo>
                      <a:pt x="20" y="715"/>
                    </a:lnTo>
                    <a:lnTo>
                      <a:pt x="32" y="728"/>
                    </a:lnTo>
                    <a:lnTo>
                      <a:pt x="50" y="734"/>
                    </a:lnTo>
                    <a:lnTo>
                      <a:pt x="86" y="723"/>
                    </a:lnTo>
                    <a:lnTo>
                      <a:pt x="105" y="732"/>
                    </a:lnTo>
                    <a:lnTo>
                      <a:pt x="122" y="755"/>
                    </a:lnTo>
                    <a:lnTo>
                      <a:pt x="134" y="782"/>
                    </a:lnTo>
                    <a:lnTo>
                      <a:pt x="145" y="800"/>
                    </a:lnTo>
                    <a:lnTo>
                      <a:pt x="183" y="841"/>
                    </a:lnTo>
                    <a:lnTo>
                      <a:pt x="190" y="868"/>
                    </a:lnTo>
                    <a:lnTo>
                      <a:pt x="222" y="878"/>
                    </a:lnTo>
                    <a:lnTo>
                      <a:pt x="225" y="868"/>
                    </a:lnTo>
                    <a:lnTo>
                      <a:pt x="213" y="833"/>
                    </a:lnTo>
                    <a:lnTo>
                      <a:pt x="219" y="823"/>
                    </a:lnTo>
                    <a:lnTo>
                      <a:pt x="241" y="807"/>
                    </a:lnTo>
                    <a:lnTo>
                      <a:pt x="226" y="772"/>
                    </a:lnTo>
                    <a:lnTo>
                      <a:pt x="226" y="757"/>
                    </a:lnTo>
                    <a:lnTo>
                      <a:pt x="232" y="740"/>
                    </a:lnTo>
                    <a:lnTo>
                      <a:pt x="261" y="712"/>
                    </a:lnTo>
                    <a:lnTo>
                      <a:pt x="272" y="705"/>
                    </a:lnTo>
                    <a:lnTo>
                      <a:pt x="297" y="705"/>
                    </a:lnTo>
                    <a:lnTo>
                      <a:pt x="298" y="682"/>
                    </a:lnTo>
                    <a:lnTo>
                      <a:pt x="316" y="690"/>
                    </a:lnTo>
                    <a:lnTo>
                      <a:pt x="329" y="684"/>
                    </a:lnTo>
                    <a:lnTo>
                      <a:pt x="337" y="693"/>
                    </a:lnTo>
                    <a:lnTo>
                      <a:pt x="336" y="708"/>
                    </a:lnTo>
                    <a:lnTo>
                      <a:pt x="352" y="709"/>
                    </a:lnTo>
                    <a:lnTo>
                      <a:pt x="365" y="698"/>
                    </a:lnTo>
                    <a:lnTo>
                      <a:pt x="382" y="716"/>
                    </a:lnTo>
                    <a:lnTo>
                      <a:pt x="392" y="708"/>
                    </a:lnTo>
                    <a:lnTo>
                      <a:pt x="407" y="708"/>
                    </a:lnTo>
                    <a:lnTo>
                      <a:pt x="402" y="684"/>
                    </a:lnTo>
                    <a:lnTo>
                      <a:pt x="421" y="694"/>
                    </a:lnTo>
                    <a:lnTo>
                      <a:pt x="437" y="691"/>
                    </a:lnTo>
                    <a:lnTo>
                      <a:pt x="448" y="723"/>
                    </a:lnTo>
                    <a:lnTo>
                      <a:pt x="463" y="733"/>
                    </a:lnTo>
                    <a:lnTo>
                      <a:pt x="497" y="730"/>
                    </a:lnTo>
                    <a:lnTo>
                      <a:pt x="531" y="761"/>
                    </a:lnTo>
                    <a:lnTo>
                      <a:pt x="555" y="764"/>
                    </a:lnTo>
                    <a:lnTo>
                      <a:pt x="561" y="772"/>
                    </a:lnTo>
                    <a:lnTo>
                      <a:pt x="575" y="778"/>
                    </a:lnTo>
                    <a:lnTo>
                      <a:pt x="614" y="786"/>
                    </a:lnTo>
                    <a:lnTo>
                      <a:pt x="636" y="755"/>
                    </a:lnTo>
                    <a:lnTo>
                      <a:pt x="646" y="750"/>
                    </a:lnTo>
                    <a:lnTo>
                      <a:pt x="653" y="751"/>
                    </a:lnTo>
                    <a:lnTo>
                      <a:pt x="660" y="764"/>
                    </a:lnTo>
                    <a:lnTo>
                      <a:pt x="679" y="764"/>
                    </a:lnTo>
                    <a:lnTo>
                      <a:pt x="688" y="776"/>
                    </a:lnTo>
                    <a:lnTo>
                      <a:pt x="744" y="761"/>
                    </a:lnTo>
                    <a:lnTo>
                      <a:pt x="756" y="765"/>
                    </a:lnTo>
                    <a:lnTo>
                      <a:pt x="770" y="759"/>
                    </a:lnTo>
                    <a:lnTo>
                      <a:pt x="789" y="765"/>
                    </a:lnTo>
                    <a:lnTo>
                      <a:pt x="802" y="762"/>
                    </a:lnTo>
                    <a:lnTo>
                      <a:pt x="839" y="750"/>
                    </a:lnTo>
                    <a:lnTo>
                      <a:pt x="813" y="715"/>
                    </a:lnTo>
                    <a:lnTo>
                      <a:pt x="799" y="711"/>
                    </a:lnTo>
                    <a:lnTo>
                      <a:pt x="792" y="694"/>
                    </a:lnTo>
                    <a:lnTo>
                      <a:pt x="748" y="680"/>
                    </a:lnTo>
                    <a:lnTo>
                      <a:pt x="740" y="666"/>
                    </a:lnTo>
                    <a:lnTo>
                      <a:pt x="705" y="664"/>
                    </a:lnTo>
                    <a:lnTo>
                      <a:pt x="688" y="626"/>
                    </a:lnTo>
                    <a:lnTo>
                      <a:pt x="676" y="611"/>
                    </a:lnTo>
                    <a:lnTo>
                      <a:pt x="650" y="587"/>
                    </a:lnTo>
                    <a:lnTo>
                      <a:pt x="646" y="575"/>
                    </a:lnTo>
                    <a:lnTo>
                      <a:pt x="633" y="564"/>
                    </a:lnTo>
                    <a:lnTo>
                      <a:pt x="637" y="458"/>
                    </a:lnTo>
                    <a:lnTo>
                      <a:pt x="649" y="451"/>
                    </a:lnTo>
                    <a:lnTo>
                      <a:pt x="691" y="379"/>
                    </a:lnTo>
                    <a:lnTo>
                      <a:pt x="688" y="362"/>
                    </a:lnTo>
                    <a:lnTo>
                      <a:pt x="663" y="351"/>
                    </a:lnTo>
                    <a:lnTo>
                      <a:pt x="624" y="360"/>
                    </a:lnTo>
                    <a:lnTo>
                      <a:pt x="598" y="354"/>
                    </a:lnTo>
                    <a:lnTo>
                      <a:pt x="588" y="339"/>
                    </a:lnTo>
                    <a:lnTo>
                      <a:pt x="578" y="305"/>
                    </a:lnTo>
                    <a:lnTo>
                      <a:pt x="575" y="253"/>
                    </a:lnTo>
                    <a:lnTo>
                      <a:pt x="606" y="198"/>
                    </a:lnTo>
                    <a:lnTo>
                      <a:pt x="611" y="178"/>
                    </a:lnTo>
                    <a:lnTo>
                      <a:pt x="603" y="148"/>
                    </a:lnTo>
                    <a:lnTo>
                      <a:pt x="609" y="125"/>
                    </a:lnTo>
                    <a:lnTo>
                      <a:pt x="601" y="111"/>
                    </a:lnTo>
                    <a:lnTo>
                      <a:pt x="621" y="82"/>
                    </a:lnTo>
                    <a:lnTo>
                      <a:pt x="616" y="64"/>
                    </a:lnTo>
                    <a:lnTo>
                      <a:pt x="594" y="51"/>
                    </a:lnTo>
                    <a:lnTo>
                      <a:pt x="572" y="37"/>
                    </a:lnTo>
                    <a:lnTo>
                      <a:pt x="548" y="39"/>
                    </a:lnTo>
                    <a:lnTo>
                      <a:pt x="522" y="36"/>
                    </a:lnTo>
                    <a:lnTo>
                      <a:pt x="513" y="7"/>
                    </a:lnTo>
                    <a:lnTo>
                      <a:pt x="495" y="0"/>
                    </a:lnTo>
                    <a:lnTo>
                      <a:pt x="474" y="4"/>
                    </a:lnTo>
                    <a:lnTo>
                      <a:pt x="460" y="18"/>
                    </a:lnTo>
                    <a:lnTo>
                      <a:pt x="454" y="32"/>
                    </a:lnTo>
                    <a:lnTo>
                      <a:pt x="459" y="44"/>
                    </a:lnTo>
                    <a:lnTo>
                      <a:pt x="448" y="76"/>
                    </a:lnTo>
                    <a:lnTo>
                      <a:pt x="480" y="87"/>
                    </a:lnTo>
                    <a:lnTo>
                      <a:pt x="489" y="104"/>
                    </a:lnTo>
                    <a:lnTo>
                      <a:pt x="473" y="122"/>
                    </a:lnTo>
                    <a:lnTo>
                      <a:pt x="484" y="146"/>
                    </a:lnTo>
                    <a:lnTo>
                      <a:pt x="487" y="168"/>
                    </a:lnTo>
                    <a:lnTo>
                      <a:pt x="473" y="180"/>
                    </a:lnTo>
                    <a:lnTo>
                      <a:pt x="454" y="179"/>
                    </a:lnTo>
                    <a:lnTo>
                      <a:pt x="447" y="162"/>
                    </a:lnTo>
                    <a:lnTo>
                      <a:pt x="450" y="147"/>
                    </a:lnTo>
                    <a:lnTo>
                      <a:pt x="446" y="133"/>
                    </a:lnTo>
                    <a:lnTo>
                      <a:pt x="431" y="121"/>
                    </a:lnTo>
                    <a:lnTo>
                      <a:pt x="437" y="104"/>
                    </a:lnTo>
                    <a:lnTo>
                      <a:pt x="427" y="100"/>
                    </a:lnTo>
                    <a:lnTo>
                      <a:pt x="411" y="107"/>
                    </a:lnTo>
                    <a:lnTo>
                      <a:pt x="372" y="108"/>
                    </a:lnTo>
                    <a:lnTo>
                      <a:pt x="362" y="119"/>
                    </a:lnTo>
                    <a:lnTo>
                      <a:pt x="360" y="140"/>
                    </a:lnTo>
                    <a:lnTo>
                      <a:pt x="321" y="148"/>
                    </a:lnTo>
                    <a:lnTo>
                      <a:pt x="307" y="144"/>
                    </a:lnTo>
                    <a:lnTo>
                      <a:pt x="271" y="101"/>
                    </a:lnTo>
                    <a:lnTo>
                      <a:pt x="274" y="82"/>
                    </a:lnTo>
                    <a:lnTo>
                      <a:pt x="275" y="65"/>
                    </a:lnTo>
                    <a:lnTo>
                      <a:pt x="264" y="55"/>
                    </a:lnTo>
                    <a:lnTo>
                      <a:pt x="248" y="57"/>
                    </a:lnTo>
                    <a:lnTo>
                      <a:pt x="226" y="66"/>
                    </a:lnTo>
                    <a:lnTo>
                      <a:pt x="216" y="80"/>
                    </a:lnTo>
                    <a:lnTo>
                      <a:pt x="212" y="98"/>
                    </a:lnTo>
                    <a:lnTo>
                      <a:pt x="218" y="123"/>
                    </a:lnTo>
                    <a:lnTo>
                      <a:pt x="226" y="153"/>
                    </a:lnTo>
                    <a:lnTo>
                      <a:pt x="219" y="178"/>
                    </a:lnTo>
                    <a:lnTo>
                      <a:pt x="205" y="204"/>
                    </a:lnTo>
                    <a:lnTo>
                      <a:pt x="189" y="223"/>
                    </a:lnTo>
                    <a:lnTo>
                      <a:pt x="145" y="271"/>
                    </a:lnTo>
                    <a:lnTo>
                      <a:pt x="143" y="283"/>
                    </a:lnTo>
                    <a:lnTo>
                      <a:pt x="156" y="322"/>
                    </a:lnTo>
                    <a:lnTo>
                      <a:pt x="151" y="339"/>
                    </a:lnTo>
                    <a:lnTo>
                      <a:pt x="156" y="357"/>
                    </a:lnTo>
                    <a:lnTo>
                      <a:pt x="150" y="375"/>
                    </a:lnTo>
                    <a:lnTo>
                      <a:pt x="138" y="378"/>
                    </a:lnTo>
                    <a:lnTo>
                      <a:pt x="117" y="364"/>
                    </a:lnTo>
                    <a:lnTo>
                      <a:pt x="130" y="344"/>
                    </a:lnTo>
                    <a:lnTo>
                      <a:pt x="125" y="328"/>
                    </a:lnTo>
                    <a:lnTo>
                      <a:pt x="81" y="286"/>
                    </a:lnTo>
                    <a:lnTo>
                      <a:pt x="99" y="258"/>
                    </a:lnTo>
                    <a:lnTo>
                      <a:pt x="95" y="243"/>
                    </a:lnTo>
                    <a:lnTo>
                      <a:pt x="79" y="236"/>
                    </a:lnTo>
                    <a:lnTo>
                      <a:pt x="56" y="240"/>
                    </a:lnTo>
                    <a:lnTo>
                      <a:pt x="63" y="253"/>
                    </a:lnTo>
                    <a:lnTo>
                      <a:pt x="40" y="305"/>
                    </a:lnTo>
                    <a:lnTo>
                      <a:pt x="16" y="329"/>
                    </a:lnTo>
                    <a:lnTo>
                      <a:pt x="16" y="350"/>
                    </a:lnTo>
                    <a:lnTo>
                      <a:pt x="7" y="371"/>
                    </a:lnTo>
                    <a:lnTo>
                      <a:pt x="19" y="411"/>
                    </a:lnTo>
                    <a:lnTo>
                      <a:pt x="32" y="432"/>
                    </a:lnTo>
                    <a:lnTo>
                      <a:pt x="33" y="455"/>
                    </a:lnTo>
                    <a:lnTo>
                      <a:pt x="47" y="497"/>
                    </a:lnTo>
                    <a:close/>
                  </a:path>
                </a:pathLst>
              </a:custGeom>
              <a:solidFill>
                <a:schemeClr val="folHlink"/>
              </a:solidFill>
              <a:ln w="0">
                <a:solidFill>
                  <a:schemeClr val="tx1"/>
                </a:solidFill>
                <a:round/>
                <a:headEnd/>
                <a:tailEnd/>
              </a:ln>
            </p:spPr>
            <p:txBody>
              <a:bodyPr/>
              <a:lstStyle/>
              <a:p>
                <a:endParaRPr lang="tr-TR">
                  <a:solidFill>
                    <a:srgbClr val="FFFFFF"/>
                  </a:solidFill>
                </a:endParaRPr>
              </a:p>
            </p:txBody>
          </p:sp>
          <p:sp>
            <p:nvSpPr>
              <p:cNvPr id="44550" name="Freeform 486"/>
              <p:cNvSpPr>
                <a:spLocks/>
              </p:cNvSpPr>
              <p:nvPr/>
            </p:nvSpPr>
            <p:spPr bwMode="auto">
              <a:xfrm>
                <a:off x="2125" y="2029"/>
                <a:ext cx="371" cy="215"/>
              </a:xfrm>
              <a:custGeom>
                <a:avLst/>
                <a:gdLst>
                  <a:gd name="T0" fmla="*/ 0 w 1114"/>
                  <a:gd name="T1" fmla="*/ 0 h 645"/>
                  <a:gd name="T2" fmla="*/ 0 w 1114"/>
                  <a:gd name="T3" fmla="*/ 0 h 645"/>
                  <a:gd name="T4" fmla="*/ 0 w 1114"/>
                  <a:gd name="T5" fmla="*/ 0 h 645"/>
                  <a:gd name="T6" fmla="*/ 0 w 1114"/>
                  <a:gd name="T7" fmla="*/ 0 h 645"/>
                  <a:gd name="T8" fmla="*/ 0 w 1114"/>
                  <a:gd name="T9" fmla="*/ 0 h 645"/>
                  <a:gd name="T10" fmla="*/ 0 w 1114"/>
                  <a:gd name="T11" fmla="*/ 0 h 645"/>
                  <a:gd name="T12" fmla="*/ 0 w 1114"/>
                  <a:gd name="T13" fmla="*/ 0 h 645"/>
                  <a:gd name="T14" fmla="*/ 0 w 1114"/>
                  <a:gd name="T15" fmla="*/ 0 h 645"/>
                  <a:gd name="T16" fmla="*/ 0 w 1114"/>
                  <a:gd name="T17" fmla="*/ 0 h 645"/>
                  <a:gd name="T18" fmla="*/ 0 w 1114"/>
                  <a:gd name="T19" fmla="*/ 0 h 645"/>
                  <a:gd name="T20" fmla="*/ 0 w 1114"/>
                  <a:gd name="T21" fmla="*/ 0 h 645"/>
                  <a:gd name="T22" fmla="*/ 0 w 1114"/>
                  <a:gd name="T23" fmla="*/ 0 h 645"/>
                  <a:gd name="T24" fmla="*/ 0 w 1114"/>
                  <a:gd name="T25" fmla="*/ 0 h 645"/>
                  <a:gd name="T26" fmla="*/ 0 w 1114"/>
                  <a:gd name="T27" fmla="*/ 0 h 645"/>
                  <a:gd name="T28" fmla="*/ 0 w 1114"/>
                  <a:gd name="T29" fmla="*/ 0 h 645"/>
                  <a:gd name="T30" fmla="*/ 0 w 1114"/>
                  <a:gd name="T31" fmla="*/ 0 h 645"/>
                  <a:gd name="T32" fmla="*/ 0 w 1114"/>
                  <a:gd name="T33" fmla="*/ 0 h 645"/>
                  <a:gd name="T34" fmla="*/ 0 w 1114"/>
                  <a:gd name="T35" fmla="*/ 0 h 645"/>
                  <a:gd name="T36" fmla="*/ 0 w 1114"/>
                  <a:gd name="T37" fmla="*/ 0 h 645"/>
                  <a:gd name="T38" fmla="*/ 0 w 1114"/>
                  <a:gd name="T39" fmla="*/ 0 h 645"/>
                  <a:gd name="T40" fmla="*/ 0 w 1114"/>
                  <a:gd name="T41" fmla="*/ 0 h 645"/>
                  <a:gd name="T42" fmla="*/ 0 w 1114"/>
                  <a:gd name="T43" fmla="*/ 0 h 645"/>
                  <a:gd name="T44" fmla="*/ 0 w 1114"/>
                  <a:gd name="T45" fmla="*/ 0 h 645"/>
                  <a:gd name="T46" fmla="*/ 0 w 1114"/>
                  <a:gd name="T47" fmla="*/ 0 h 645"/>
                  <a:gd name="T48" fmla="*/ 0 w 1114"/>
                  <a:gd name="T49" fmla="*/ 0 h 645"/>
                  <a:gd name="T50" fmla="*/ 0 w 1114"/>
                  <a:gd name="T51" fmla="*/ 0 h 645"/>
                  <a:gd name="T52" fmla="*/ 0 w 1114"/>
                  <a:gd name="T53" fmla="*/ 0 h 645"/>
                  <a:gd name="T54" fmla="*/ 0 w 1114"/>
                  <a:gd name="T55" fmla="*/ 0 h 645"/>
                  <a:gd name="T56" fmla="*/ 0 w 1114"/>
                  <a:gd name="T57" fmla="*/ 0 h 645"/>
                  <a:gd name="T58" fmla="*/ 0 w 1114"/>
                  <a:gd name="T59" fmla="*/ 0 h 645"/>
                  <a:gd name="T60" fmla="*/ 0 w 1114"/>
                  <a:gd name="T61" fmla="*/ 0 h 645"/>
                  <a:gd name="T62" fmla="*/ 0 w 1114"/>
                  <a:gd name="T63" fmla="*/ 0 h 645"/>
                  <a:gd name="T64" fmla="*/ 0 w 1114"/>
                  <a:gd name="T65" fmla="*/ 0 h 645"/>
                  <a:gd name="T66" fmla="*/ 0 w 1114"/>
                  <a:gd name="T67" fmla="*/ 0 h 645"/>
                  <a:gd name="T68" fmla="*/ 0 w 1114"/>
                  <a:gd name="T69" fmla="*/ 0 h 645"/>
                  <a:gd name="T70" fmla="*/ 0 w 1114"/>
                  <a:gd name="T71" fmla="*/ 0 h 645"/>
                  <a:gd name="T72" fmla="*/ 0 w 1114"/>
                  <a:gd name="T73" fmla="*/ 0 h 645"/>
                  <a:gd name="T74" fmla="*/ 0 w 1114"/>
                  <a:gd name="T75" fmla="*/ 0 h 645"/>
                  <a:gd name="T76" fmla="*/ 0 w 1114"/>
                  <a:gd name="T77" fmla="*/ 0 h 645"/>
                  <a:gd name="T78" fmla="*/ 0 w 1114"/>
                  <a:gd name="T79" fmla="*/ 0 h 645"/>
                  <a:gd name="T80" fmla="*/ 0 w 1114"/>
                  <a:gd name="T81" fmla="*/ 0 h 645"/>
                  <a:gd name="T82" fmla="*/ 0 w 1114"/>
                  <a:gd name="T83" fmla="*/ 0 h 645"/>
                  <a:gd name="T84" fmla="*/ 0 w 1114"/>
                  <a:gd name="T85" fmla="*/ 0 h 645"/>
                  <a:gd name="T86" fmla="*/ 0 w 1114"/>
                  <a:gd name="T87" fmla="*/ 0 h 645"/>
                  <a:gd name="T88" fmla="*/ 0 w 1114"/>
                  <a:gd name="T89" fmla="*/ 0 h 645"/>
                  <a:gd name="T90" fmla="*/ 0 w 1114"/>
                  <a:gd name="T91" fmla="*/ 0 h 645"/>
                  <a:gd name="T92" fmla="*/ 0 w 1114"/>
                  <a:gd name="T93" fmla="*/ 0 h 645"/>
                  <a:gd name="T94" fmla="*/ 0 w 1114"/>
                  <a:gd name="T95" fmla="*/ 0 h 645"/>
                  <a:gd name="T96" fmla="*/ 0 w 1114"/>
                  <a:gd name="T97" fmla="*/ 0 h 645"/>
                  <a:gd name="T98" fmla="*/ 0 w 1114"/>
                  <a:gd name="T99" fmla="*/ 0 h 645"/>
                  <a:gd name="T100" fmla="*/ 0 w 1114"/>
                  <a:gd name="T101" fmla="*/ 0 h 645"/>
                  <a:gd name="T102" fmla="*/ 0 w 1114"/>
                  <a:gd name="T103" fmla="*/ 0 h 645"/>
                  <a:gd name="T104" fmla="*/ 0 w 1114"/>
                  <a:gd name="T105" fmla="*/ 0 h 645"/>
                  <a:gd name="T106" fmla="*/ 0 w 1114"/>
                  <a:gd name="T107" fmla="*/ 0 h 645"/>
                  <a:gd name="T108" fmla="*/ 0 w 1114"/>
                  <a:gd name="T109" fmla="*/ 0 h 645"/>
                  <a:gd name="T110" fmla="*/ 0 w 1114"/>
                  <a:gd name="T111" fmla="*/ 0 h 645"/>
                  <a:gd name="T112" fmla="*/ 0 w 1114"/>
                  <a:gd name="T113" fmla="*/ 0 h 645"/>
                  <a:gd name="T114" fmla="*/ 0 w 1114"/>
                  <a:gd name="T115" fmla="*/ 0 h 6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14"/>
                  <a:gd name="T175" fmla="*/ 0 h 645"/>
                  <a:gd name="T176" fmla="*/ 1114 w 1114"/>
                  <a:gd name="T177" fmla="*/ 645 h 6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14" h="645">
                    <a:moveTo>
                      <a:pt x="333" y="86"/>
                    </a:moveTo>
                    <a:lnTo>
                      <a:pt x="313" y="84"/>
                    </a:lnTo>
                    <a:lnTo>
                      <a:pt x="296" y="78"/>
                    </a:lnTo>
                    <a:lnTo>
                      <a:pt x="279" y="78"/>
                    </a:lnTo>
                    <a:lnTo>
                      <a:pt x="270" y="107"/>
                    </a:lnTo>
                    <a:lnTo>
                      <a:pt x="260" y="99"/>
                    </a:lnTo>
                    <a:lnTo>
                      <a:pt x="245" y="105"/>
                    </a:lnTo>
                    <a:lnTo>
                      <a:pt x="240" y="80"/>
                    </a:lnTo>
                    <a:lnTo>
                      <a:pt x="231" y="77"/>
                    </a:lnTo>
                    <a:lnTo>
                      <a:pt x="214" y="89"/>
                    </a:lnTo>
                    <a:lnTo>
                      <a:pt x="204" y="86"/>
                    </a:lnTo>
                    <a:lnTo>
                      <a:pt x="176" y="89"/>
                    </a:lnTo>
                    <a:lnTo>
                      <a:pt x="163" y="103"/>
                    </a:lnTo>
                    <a:lnTo>
                      <a:pt x="142" y="110"/>
                    </a:lnTo>
                    <a:lnTo>
                      <a:pt x="144" y="99"/>
                    </a:lnTo>
                    <a:lnTo>
                      <a:pt x="130" y="96"/>
                    </a:lnTo>
                    <a:lnTo>
                      <a:pt x="84" y="118"/>
                    </a:lnTo>
                    <a:lnTo>
                      <a:pt x="74" y="117"/>
                    </a:lnTo>
                    <a:lnTo>
                      <a:pt x="64" y="125"/>
                    </a:lnTo>
                    <a:lnTo>
                      <a:pt x="77" y="134"/>
                    </a:lnTo>
                    <a:lnTo>
                      <a:pt x="54" y="132"/>
                    </a:lnTo>
                    <a:lnTo>
                      <a:pt x="56" y="146"/>
                    </a:lnTo>
                    <a:lnTo>
                      <a:pt x="26" y="145"/>
                    </a:lnTo>
                    <a:lnTo>
                      <a:pt x="9" y="157"/>
                    </a:lnTo>
                    <a:lnTo>
                      <a:pt x="2" y="180"/>
                    </a:lnTo>
                    <a:lnTo>
                      <a:pt x="7" y="188"/>
                    </a:lnTo>
                    <a:lnTo>
                      <a:pt x="16" y="189"/>
                    </a:lnTo>
                    <a:lnTo>
                      <a:pt x="3" y="200"/>
                    </a:lnTo>
                    <a:lnTo>
                      <a:pt x="0" y="213"/>
                    </a:lnTo>
                    <a:lnTo>
                      <a:pt x="6" y="227"/>
                    </a:lnTo>
                    <a:lnTo>
                      <a:pt x="5" y="255"/>
                    </a:lnTo>
                    <a:lnTo>
                      <a:pt x="18" y="253"/>
                    </a:lnTo>
                    <a:lnTo>
                      <a:pt x="31" y="241"/>
                    </a:lnTo>
                    <a:lnTo>
                      <a:pt x="42" y="246"/>
                    </a:lnTo>
                    <a:lnTo>
                      <a:pt x="61" y="242"/>
                    </a:lnTo>
                    <a:lnTo>
                      <a:pt x="68" y="234"/>
                    </a:lnTo>
                    <a:lnTo>
                      <a:pt x="77" y="239"/>
                    </a:lnTo>
                    <a:lnTo>
                      <a:pt x="97" y="224"/>
                    </a:lnTo>
                    <a:lnTo>
                      <a:pt x="136" y="211"/>
                    </a:lnTo>
                    <a:lnTo>
                      <a:pt x="137" y="218"/>
                    </a:lnTo>
                    <a:lnTo>
                      <a:pt x="103" y="239"/>
                    </a:lnTo>
                    <a:lnTo>
                      <a:pt x="100" y="249"/>
                    </a:lnTo>
                    <a:lnTo>
                      <a:pt x="117" y="250"/>
                    </a:lnTo>
                    <a:lnTo>
                      <a:pt x="129" y="241"/>
                    </a:lnTo>
                    <a:lnTo>
                      <a:pt x="149" y="242"/>
                    </a:lnTo>
                    <a:lnTo>
                      <a:pt x="139" y="253"/>
                    </a:lnTo>
                    <a:lnTo>
                      <a:pt x="150" y="255"/>
                    </a:lnTo>
                    <a:lnTo>
                      <a:pt x="165" y="267"/>
                    </a:lnTo>
                    <a:lnTo>
                      <a:pt x="153" y="271"/>
                    </a:lnTo>
                    <a:lnTo>
                      <a:pt x="143" y="268"/>
                    </a:lnTo>
                    <a:lnTo>
                      <a:pt x="118" y="278"/>
                    </a:lnTo>
                    <a:lnTo>
                      <a:pt x="104" y="267"/>
                    </a:lnTo>
                    <a:lnTo>
                      <a:pt x="84" y="271"/>
                    </a:lnTo>
                    <a:lnTo>
                      <a:pt x="72" y="255"/>
                    </a:lnTo>
                    <a:lnTo>
                      <a:pt x="59" y="261"/>
                    </a:lnTo>
                    <a:lnTo>
                      <a:pt x="65" y="273"/>
                    </a:lnTo>
                    <a:lnTo>
                      <a:pt x="54" y="278"/>
                    </a:lnTo>
                    <a:lnTo>
                      <a:pt x="55" y="284"/>
                    </a:lnTo>
                    <a:lnTo>
                      <a:pt x="68" y="286"/>
                    </a:lnTo>
                    <a:lnTo>
                      <a:pt x="67" y="296"/>
                    </a:lnTo>
                    <a:lnTo>
                      <a:pt x="71" y="320"/>
                    </a:lnTo>
                    <a:lnTo>
                      <a:pt x="77" y="321"/>
                    </a:lnTo>
                    <a:lnTo>
                      <a:pt x="90" y="296"/>
                    </a:lnTo>
                    <a:lnTo>
                      <a:pt x="134" y="307"/>
                    </a:lnTo>
                    <a:lnTo>
                      <a:pt x="149" y="335"/>
                    </a:lnTo>
                    <a:lnTo>
                      <a:pt x="144" y="349"/>
                    </a:lnTo>
                    <a:lnTo>
                      <a:pt x="126" y="346"/>
                    </a:lnTo>
                    <a:lnTo>
                      <a:pt x="31" y="375"/>
                    </a:lnTo>
                    <a:lnTo>
                      <a:pt x="19" y="389"/>
                    </a:lnTo>
                    <a:lnTo>
                      <a:pt x="62" y="400"/>
                    </a:lnTo>
                    <a:lnTo>
                      <a:pt x="74" y="388"/>
                    </a:lnTo>
                    <a:lnTo>
                      <a:pt x="111" y="421"/>
                    </a:lnTo>
                    <a:lnTo>
                      <a:pt x="127" y="445"/>
                    </a:lnTo>
                    <a:lnTo>
                      <a:pt x="133" y="468"/>
                    </a:lnTo>
                    <a:lnTo>
                      <a:pt x="123" y="475"/>
                    </a:lnTo>
                    <a:lnTo>
                      <a:pt x="123" y="489"/>
                    </a:lnTo>
                    <a:lnTo>
                      <a:pt x="169" y="489"/>
                    </a:lnTo>
                    <a:lnTo>
                      <a:pt x="181" y="471"/>
                    </a:lnTo>
                    <a:lnTo>
                      <a:pt x="179" y="443"/>
                    </a:lnTo>
                    <a:lnTo>
                      <a:pt x="192" y="464"/>
                    </a:lnTo>
                    <a:lnTo>
                      <a:pt x="202" y="460"/>
                    </a:lnTo>
                    <a:lnTo>
                      <a:pt x="195" y="431"/>
                    </a:lnTo>
                    <a:lnTo>
                      <a:pt x="208" y="409"/>
                    </a:lnTo>
                    <a:lnTo>
                      <a:pt x="208" y="432"/>
                    </a:lnTo>
                    <a:lnTo>
                      <a:pt x="218" y="460"/>
                    </a:lnTo>
                    <a:lnTo>
                      <a:pt x="235" y="463"/>
                    </a:lnTo>
                    <a:lnTo>
                      <a:pt x="232" y="453"/>
                    </a:lnTo>
                    <a:lnTo>
                      <a:pt x="247" y="445"/>
                    </a:lnTo>
                    <a:lnTo>
                      <a:pt x="274" y="485"/>
                    </a:lnTo>
                    <a:lnTo>
                      <a:pt x="302" y="491"/>
                    </a:lnTo>
                    <a:lnTo>
                      <a:pt x="303" y="471"/>
                    </a:lnTo>
                    <a:lnTo>
                      <a:pt x="312" y="481"/>
                    </a:lnTo>
                    <a:lnTo>
                      <a:pt x="322" y="475"/>
                    </a:lnTo>
                    <a:lnTo>
                      <a:pt x="319" y="488"/>
                    </a:lnTo>
                    <a:lnTo>
                      <a:pt x="331" y="496"/>
                    </a:lnTo>
                    <a:lnTo>
                      <a:pt x="336" y="492"/>
                    </a:lnTo>
                    <a:lnTo>
                      <a:pt x="368" y="500"/>
                    </a:lnTo>
                    <a:lnTo>
                      <a:pt x="382" y="514"/>
                    </a:lnTo>
                    <a:lnTo>
                      <a:pt x="394" y="531"/>
                    </a:lnTo>
                    <a:lnTo>
                      <a:pt x="413" y="529"/>
                    </a:lnTo>
                    <a:lnTo>
                      <a:pt x="419" y="510"/>
                    </a:lnTo>
                    <a:lnTo>
                      <a:pt x="436" y="496"/>
                    </a:lnTo>
                    <a:lnTo>
                      <a:pt x="447" y="496"/>
                    </a:lnTo>
                    <a:lnTo>
                      <a:pt x="439" y="516"/>
                    </a:lnTo>
                    <a:lnTo>
                      <a:pt x="427" y="535"/>
                    </a:lnTo>
                    <a:lnTo>
                      <a:pt x="442" y="539"/>
                    </a:lnTo>
                    <a:lnTo>
                      <a:pt x="459" y="554"/>
                    </a:lnTo>
                    <a:lnTo>
                      <a:pt x="462" y="538"/>
                    </a:lnTo>
                    <a:lnTo>
                      <a:pt x="479" y="516"/>
                    </a:lnTo>
                    <a:lnTo>
                      <a:pt x="486" y="528"/>
                    </a:lnTo>
                    <a:lnTo>
                      <a:pt x="478" y="543"/>
                    </a:lnTo>
                    <a:lnTo>
                      <a:pt x="472" y="561"/>
                    </a:lnTo>
                    <a:lnTo>
                      <a:pt x="483" y="577"/>
                    </a:lnTo>
                    <a:lnTo>
                      <a:pt x="486" y="620"/>
                    </a:lnTo>
                    <a:lnTo>
                      <a:pt x="489" y="628"/>
                    </a:lnTo>
                    <a:lnTo>
                      <a:pt x="505" y="631"/>
                    </a:lnTo>
                    <a:lnTo>
                      <a:pt x="496" y="610"/>
                    </a:lnTo>
                    <a:lnTo>
                      <a:pt x="499" y="588"/>
                    </a:lnTo>
                    <a:lnTo>
                      <a:pt x="518" y="588"/>
                    </a:lnTo>
                    <a:lnTo>
                      <a:pt x="540" y="596"/>
                    </a:lnTo>
                    <a:lnTo>
                      <a:pt x="543" y="588"/>
                    </a:lnTo>
                    <a:lnTo>
                      <a:pt x="530" y="567"/>
                    </a:lnTo>
                    <a:lnTo>
                      <a:pt x="537" y="566"/>
                    </a:lnTo>
                    <a:lnTo>
                      <a:pt x="553" y="581"/>
                    </a:lnTo>
                    <a:lnTo>
                      <a:pt x="566" y="578"/>
                    </a:lnTo>
                    <a:lnTo>
                      <a:pt x="567" y="566"/>
                    </a:lnTo>
                    <a:lnTo>
                      <a:pt x="580" y="566"/>
                    </a:lnTo>
                    <a:lnTo>
                      <a:pt x="599" y="559"/>
                    </a:lnTo>
                    <a:lnTo>
                      <a:pt x="600" y="573"/>
                    </a:lnTo>
                    <a:lnTo>
                      <a:pt x="610" y="574"/>
                    </a:lnTo>
                    <a:lnTo>
                      <a:pt x="616" y="567"/>
                    </a:lnTo>
                    <a:lnTo>
                      <a:pt x="619" y="574"/>
                    </a:lnTo>
                    <a:lnTo>
                      <a:pt x="618" y="584"/>
                    </a:lnTo>
                    <a:lnTo>
                      <a:pt x="609" y="588"/>
                    </a:lnTo>
                    <a:lnTo>
                      <a:pt x="609" y="598"/>
                    </a:lnTo>
                    <a:lnTo>
                      <a:pt x="600" y="602"/>
                    </a:lnTo>
                    <a:lnTo>
                      <a:pt x="561" y="596"/>
                    </a:lnTo>
                    <a:lnTo>
                      <a:pt x="554" y="606"/>
                    </a:lnTo>
                    <a:lnTo>
                      <a:pt x="573" y="613"/>
                    </a:lnTo>
                    <a:lnTo>
                      <a:pt x="583" y="629"/>
                    </a:lnTo>
                    <a:lnTo>
                      <a:pt x="593" y="621"/>
                    </a:lnTo>
                    <a:lnTo>
                      <a:pt x="603" y="618"/>
                    </a:lnTo>
                    <a:lnTo>
                      <a:pt x="620" y="624"/>
                    </a:lnTo>
                    <a:lnTo>
                      <a:pt x="626" y="617"/>
                    </a:lnTo>
                    <a:lnTo>
                      <a:pt x="636" y="613"/>
                    </a:lnTo>
                    <a:lnTo>
                      <a:pt x="636" y="620"/>
                    </a:lnTo>
                    <a:lnTo>
                      <a:pt x="671" y="610"/>
                    </a:lnTo>
                    <a:lnTo>
                      <a:pt x="710" y="616"/>
                    </a:lnTo>
                    <a:lnTo>
                      <a:pt x="698" y="627"/>
                    </a:lnTo>
                    <a:lnTo>
                      <a:pt x="677" y="628"/>
                    </a:lnTo>
                    <a:lnTo>
                      <a:pt x="674" y="636"/>
                    </a:lnTo>
                    <a:lnTo>
                      <a:pt x="691" y="645"/>
                    </a:lnTo>
                    <a:lnTo>
                      <a:pt x="727" y="638"/>
                    </a:lnTo>
                    <a:lnTo>
                      <a:pt x="743" y="616"/>
                    </a:lnTo>
                    <a:lnTo>
                      <a:pt x="773" y="616"/>
                    </a:lnTo>
                    <a:lnTo>
                      <a:pt x="785" y="607"/>
                    </a:lnTo>
                    <a:lnTo>
                      <a:pt x="796" y="588"/>
                    </a:lnTo>
                    <a:lnTo>
                      <a:pt x="801" y="567"/>
                    </a:lnTo>
                    <a:lnTo>
                      <a:pt x="807" y="556"/>
                    </a:lnTo>
                    <a:lnTo>
                      <a:pt x="815" y="548"/>
                    </a:lnTo>
                    <a:lnTo>
                      <a:pt x="824" y="545"/>
                    </a:lnTo>
                    <a:lnTo>
                      <a:pt x="838" y="548"/>
                    </a:lnTo>
                    <a:lnTo>
                      <a:pt x="861" y="529"/>
                    </a:lnTo>
                    <a:lnTo>
                      <a:pt x="922" y="523"/>
                    </a:lnTo>
                    <a:lnTo>
                      <a:pt x="931" y="500"/>
                    </a:lnTo>
                    <a:lnTo>
                      <a:pt x="959" y="488"/>
                    </a:lnTo>
                    <a:lnTo>
                      <a:pt x="981" y="470"/>
                    </a:lnTo>
                    <a:lnTo>
                      <a:pt x="1023" y="493"/>
                    </a:lnTo>
                    <a:lnTo>
                      <a:pt x="1039" y="492"/>
                    </a:lnTo>
                    <a:lnTo>
                      <a:pt x="1045" y="480"/>
                    </a:lnTo>
                    <a:lnTo>
                      <a:pt x="1070" y="414"/>
                    </a:lnTo>
                    <a:lnTo>
                      <a:pt x="1114" y="393"/>
                    </a:lnTo>
                    <a:lnTo>
                      <a:pt x="1082" y="267"/>
                    </a:lnTo>
                    <a:lnTo>
                      <a:pt x="1102" y="238"/>
                    </a:lnTo>
                    <a:lnTo>
                      <a:pt x="1099" y="195"/>
                    </a:lnTo>
                    <a:lnTo>
                      <a:pt x="1092" y="166"/>
                    </a:lnTo>
                    <a:lnTo>
                      <a:pt x="1060" y="150"/>
                    </a:lnTo>
                    <a:lnTo>
                      <a:pt x="1045" y="152"/>
                    </a:lnTo>
                    <a:lnTo>
                      <a:pt x="1006" y="184"/>
                    </a:lnTo>
                    <a:lnTo>
                      <a:pt x="985" y="171"/>
                    </a:lnTo>
                    <a:lnTo>
                      <a:pt x="971" y="166"/>
                    </a:lnTo>
                    <a:lnTo>
                      <a:pt x="959" y="141"/>
                    </a:lnTo>
                    <a:lnTo>
                      <a:pt x="952" y="105"/>
                    </a:lnTo>
                    <a:lnTo>
                      <a:pt x="909" y="114"/>
                    </a:lnTo>
                    <a:lnTo>
                      <a:pt x="886" y="117"/>
                    </a:lnTo>
                    <a:lnTo>
                      <a:pt x="871" y="110"/>
                    </a:lnTo>
                    <a:lnTo>
                      <a:pt x="863" y="98"/>
                    </a:lnTo>
                    <a:lnTo>
                      <a:pt x="877" y="85"/>
                    </a:lnTo>
                    <a:lnTo>
                      <a:pt x="870" y="77"/>
                    </a:lnTo>
                    <a:lnTo>
                      <a:pt x="853" y="84"/>
                    </a:lnTo>
                    <a:lnTo>
                      <a:pt x="835" y="80"/>
                    </a:lnTo>
                    <a:lnTo>
                      <a:pt x="821" y="93"/>
                    </a:lnTo>
                    <a:lnTo>
                      <a:pt x="820" y="103"/>
                    </a:lnTo>
                    <a:lnTo>
                      <a:pt x="832" y="146"/>
                    </a:lnTo>
                    <a:lnTo>
                      <a:pt x="818" y="134"/>
                    </a:lnTo>
                    <a:lnTo>
                      <a:pt x="808" y="111"/>
                    </a:lnTo>
                    <a:lnTo>
                      <a:pt x="783" y="111"/>
                    </a:lnTo>
                    <a:lnTo>
                      <a:pt x="765" y="132"/>
                    </a:lnTo>
                    <a:lnTo>
                      <a:pt x="752" y="106"/>
                    </a:lnTo>
                    <a:lnTo>
                      <a:pt x="732" y="118"/>
                    </a:lnTo>
                    <a:lnTo>
                      <a:pt x="726" y="91"/>
                    </a:lnTo>
                    <a:lnTo>
                      <a:pt x="703" y="107"/>
                    </a:lnTo>
                    <a:lnTo>
                      <a:pt x="685" y="106"/>
                    </a:lnTo>
                    <a:lnTo>
                      <a:pt x="678" y="120"/>
                    </a:lnTo>
                    <a:lnTo>
                      <a:pt x="659" y="125"/>
                    </a:lnTo>
                    <a:lnTo>
                      <a:pt x="629" y="160"/>
                    </a:lnTo>
                    <a:lnTo>
                      <a:pt x="613" y="160"/>
                    </a:lnTo>
                    <a:lnTo>
                      <a:pt x="610" y="146"/>
                    </a:lnTo>
                    <a:lnTo>
                      <a:pt x="584" y="128"/>
                    </a:lnTo>
                    <a:lnTo>
                      <a:pt x="580" y="99"/>
                    </a:lnTo>
                    <a:lnTo>
                      <a:pt x="557" y="84"/>
                    </a:lnTo>
                    <a:lnTo>
                      <a:pt x="544" y="53"/>
                    </a:lnTo>
                    <a:lnTo>
                      <a:pt x="512" y="45"/>
                    </a:lnTo>
                    <a:lnTo>
                      <a:pt x="525" y="38"/>
                    </a:lnTo>
                    <a:lnTo>
                      <a:pt x="522" y="27"/>
                    </a:lnTo>
                    <a:lnTo>
                      <a:pt x="507" y="30"/>
                    </a:lnTo>
                    <a:lnTo>
                      <a:pt x="496" y="41"/>
                    </a:lnTo>
                    <a:lnTo>
                      <a:pt x="498" y="27"/>
                    </a:lnTo>
                    <a:lnTo>
                      <a:pt x="507" y="0"/>
                    </a:lnTo>
                    <a:lnTo>
                      <a:pt x="470" y="20"/>
                    </a:lnTo>
                    <a:lnTo>
                      <a:pt x="463" y="35"/>
                    </a:lnTo>
                    <a:lnTo>
                      <a:pt x="462" y="10"/>
                    </a:lnTo>
                    <a:lnTo>
                      <a:pt x="453" y="10"/>
                    </a:lnTo>
                    <a:lnTo>
                      <a:pt x="449" y="21"/>
                    </a:lnTo>
                    <a:lnTo>
                      <a:pt x="424" y="28"/>
                    </a:lnTo>
                    <a:lnTo>
                      <a:pt x="408" y="38"/>
                    </a:lnTo>
                    <a:lnTo>
                      <a:pt x="377" y="23"/>
                    </a:lnTo>
                    <a:lnTo>
                      <a:pt x="368" y="39"/>
                    </a:lnTo>
                    <a:lnTo>
                      <a:pt x="368" y="64"/>
                    </a:lnTo>
                    <a:lnTo>
                      <a:pt x="358" y="73"/>
                    </a:lnTo>
                    <a:lnTo>
                      <a:pt x="356" y="89"/>
                    </a:lnTo>
                    <a:lnTo>
                      <a:pt x="333" y="86"/>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551" name="Freeform 487"/>
              <p:cNvSpPr>
                <a:spLocks/>
              </p:cNvSpPr>
              <p:nvPr/>
            </p:nvSpPr>
            <p:spPr bwMode="auto">
              <a:xfrm>
                <a:off x="2345" y="2076"/>
                <a:ext cx="339" cy="343"/>
              </a:xfrm>
              <a:custGeom>
                <a:avLst/>
                <a:gdLst>
                  <a:gd name="T0" fmla="*/ 0 w 1015"/>
                  <a:gd name="T1" fmla="*/ 0 h 1029"/>
                  <a:gd name="T2" fmla="*/ 0 w 1015"/>
                  <a:gd name="T3" fmla="*/ 0 h 1029"/>
                  <a:gd name="T4" fmla="*/ 0 w 1015"/>
                  <a:gd name="T5" fmla="*/ 0 h 1029"/>
                  <a:gd name="T6" fmla="*/ 0 w 1015"/>
                  <a:gd name="T7" fmla="*/ 0 h 1029"/>
                  <a:gd name="T8" fmla="*/ 0 w 1015"/>
                  <a:gd name="T9" fmla="*/ 0 h 1029"/>
                  <a:gd name="T10" fmla="*/ 0 w 1015"/>
                  <a:gd name="T11" fmla="*/ 0 h 1029"/>
                  <a:gd name="T12" fmla="*/ 0 w 1015"/>
                  <a:gd name="T13" fmla="*/ 0 h 1029"/>
                  <a:gd name="T14" fmla="*/ 0 w 1015"/>
                  <a:gd name="T15" fmla="*/ 0 h 1029"/>
                  <a:gd name="T16" fmla="*/ 0 w 1015"/>
                  <a:gd name="T17" fmla="*/ 0 h 1029"/>
                  <a:gd name="T18" fmla="*/ 0 w 1015"/>
                  <a:gd name="T19" fmla="*/ 0 h 1029"/>
                  <a:gd name="T20" fmla="*/ 0 w 1015"/>
                  <a:gd name="T21" fmla="*/ 0 h 1029"/>
                  <a:gd name="T22" fmla="*/ 0 w 1015"/>
                  <a:gd name="T23" fmla="*/ 0 h 1029"/>
                  <a:gd name="T24" fmla="*/ 0 w 1015"/>
                  <a:gd name="T25" fmla="*/ 0 h 1029"/>
                  <a:gd name="T26" fmla="*/ 0 w 1015"/>
                  <a:gd name="T27" fmla="*/ 0 h 1029"/>
                  <a:gd name="T28" fmla="*/ 0 w 1015"/>
                  <a:gd name="T29" fmla="*/ 0 h 1029"/>
                  <a:gd name="T30" fmla="*/ 0 w 1015"/>
                  <a:gd name="T31" fmla="*/ 0 h 1029"/>
                  <a:gd name="T32" fmla="*/ 0 w 1015"/>
                  <a:gd name="T33" fmla="*/ 0 h 1029"/>
                  <a:gd name="T34" fmla="*/ 0 w 1015"/>
                  <a:gd name="T35" fmla="*/ 0 h 1029"/>
                  <a:gd name="T36" fmla="*/ 0 w 1015"/>
                  <a:gd name="T37" fmla="*/ 0 h 1029"/>
                  <a:gd name="T38" fmla="*/ 0 w 1015"/>
                  <a:gd name="T39" fmla="*/ 0 h 1029"/>
                  <a:gd name="T40" fmla="*/ 0 w 1015"/>
                  <a:gd name="T41" fmla="*/ 0 h 1029"/>
                  <a:gd name="T42" fmla="*/ 0 w 1015"/>
                  <a:gd name="T43" fmla="*/ 0 h 1029"/>
                  <a:gd name="T44" fmla="*/ 0 w 1015"/>
                  <a:gd name="T45" fmla="*/ 0 h 1029"/>
                  <a:gd name="T46" fmla="*/ 0 w 1015"/>
                  <a:gd name="T47" fmla="*/ 0 h 1029"/>
                  <a:gd name="T48" fmla="*/ 0 w 1015"/>
                  <a:gd name="T49" fmla="*/ 0 h 1029"/>
                  <a:gd name="T50" fmla="*/ 0 w 1015"/>
                  <a:gd name="T51" fmla="*/ 0 h 1029"/>
                  <a:gd name="T52" fmla="*/ 0 w 1015"/>
                  <a:gd name="T53" fmla="*/ 0 h 1029"/>
                  <a:gd name="T54" fmla="*/ 0 w 1015"/>
                  <a:gd name="T55" fmla="*/ 0 h 1029"/>
                  <a:gd name="T56" fmla="*/ 0 w 1015"/>
                  <a:gd name="T57" fmla="*/ 0 h 1029"/>
                  <a:gd name="T58" fmla="*/ 0 w 1015"/>
                  <a:gd name="T59" fmla="*/ 0 h 1029"/>
                  <a:gd name="T60" fmla="*/ 0 w 1015"/>
                  <a:gd name="T61" fmla="*/ 0 h 1029"/>
                  <a:gd name="T62" fmla="*/ 0 w 1015"/>
                  <a:gd name="T63" fmla="*/ 0 h 1029"/>
                  <a:gd name="T64" fmla="*/ 0 w 1015"/>
                  <a:gd name="T65" fmla="*/ 0 h 1029"/>
                  <a:gd name="T66" fmla="*/ 0 w 1015"/>
                  <a:gd name="T67" fmla="*/ 0 h 1029"/>
                  <a:gd name="T68" fmla="*/ 0 w 1015"/>
                  <a:gd name="T69" fmla="*/ 0 h 1029"/>
                  <a:gd name="T70" fmla="*/ 0 w 1015"/>
                  <a:gd name="T71" fmla="*/ 0 h 1029"/>
                  <a:gd name="T72" fmla="*/ 0 w 1015"/>
                  <a:gd name="T73" fmla="*/ 0 h 1029"/>
                  <a:gd name="T74" fmla="*/ 0 w 1015"/>
                  <a:gd name="T75" fmla="*/ 0 h 1029"/>
                  <a:gd name="T76" fmla="*/ 0 w 1015"/>
                  <a:gd name="T77" fmla="*/ 0 h 1029"/>
                  <a:gd name="T78" fmla="*/ 0 w 1015"/>
                  <a:gd name="T79" fmla="*/ 0 h 1029"/>
                  <a:gd name="T80" fmla="*/ 0 w 1015"/>
                  <a:gd name="T81" fmla="*/ 0 h 1029"/>
                  <a:gd name="T82" fmla="*/ 0 w 1015"/>
                  <a:gd name="T83" fmla="*/ 0 h 1029"/>
                  <a:gd name="T84" fmla="*/ 0 w 1015"/>
                  <a:gd name="T85" fmla="*/ 0 h 1029"/>
                  <a:gd name="T86" fmla="*/ 0 w 1015"/>
                  <a:gd name="T87" fmla="*/ 0 h 1029"/>
                  <a:gd name="T88" fmla="*/ 0 w 1015"/>
                  <a:gd name="T89" fmla="*/ 0 h 1029"/>
                  <a:gd name="T90" fmla="*/ 0 w 1015"/>
                  <a:gd name="T91" fmla="*/ 0 h 1029"/>
                  <a:gd name="T92" fmla="*/ 0 w 1015"/>
                  <a:gd name="T93" fmla="*/ 0 h 1029"/>
                  <a:gd name="T94" fmla="*/ 0 w 1015"/>
                  <a:gd name="T95" fmla="*/ 0 h 1029"/>
                  <a:gd name="T96" fmla="*/ 0 w 1015"/>
                  <a:gd name="T97" fmla="*/ 0 h 1029"/>
                  <a:gd name="T98" fmla="*/ 0 w 1015"/>
                  <a:gd name="T99" fmla="*/ 0 h 1029"/>
                  <a:gd name="T100" fmla="*/ 0 w 1015"/>
                  <a:gd name="T101" fmla="*/ 0 h 1029"/>
                  <a:gd name="T102" fmla="*/ 0 w 1015"/>
                  <a:gd name="T103" fmla="*/ 0 h 1029"/>
                  <a:gd name="T104" fmla="*/ 0 w 1015"/>
                  <a:gd name="T105" fmla="*/ 0 h 1029"/>
                  <a:gd name="T106" fmla="*/ 0 w 1015"/>
                  <a:gd name="T107" fmla="*/ 0 h 1029"/>
                  <a:gd name="T108" fmla="*/ 0 w 1015"/>
                  <a:gd name="T109" fmla="*/ 0 h 1029"/>
                  <a:gd name="T110" fmla="*/ 0 w 1015"/>
                  <a:gd name="T111" fmla="*/ 0 h 10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5"/>
                  <a:gd name="T169" fmla="*/ 0 h 1029"/>
                  <a:gd name="T170" fmla="*/ 1015 w 1015"/>
                  <a:gd name="T171" fmla="*/ 1029 h 10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5" h="1029">
                    <a:moveTo>
                      <a:pt x="378" y="350"/>
                    </a:moveTo>
                    <a:lnTo>
                      <a:pt x="384" y="338"/>
                    </a:lnTo>
                    <a:lnTo>
                      <a:pt x="409" y="272"/>
                    </a:lnTo>
                    <a:lnTo>
                      <a:pt x="453" y="251"/>
                    </a:lnTo>
                    <a:lnTo>
                      <a:pt x="421" y="125"/>
                    </a:lnTo>
                    <a:lnTo>
                      <a:pt x="441" y="96"/>
                    </a:lnTo>
                    <a:lnTo>
                      <a:pt x="438" y="53"/>
                    </a:lnTo>
                    <a:lnTo>
                      <a:pt x="431" y="24"/>
                    </a:lnTo>
                    <a:lnTo>
                      <a:pt x="457" y="22"/>
                    </a:lnTo>
                    <a:lnTo>
                      <a:pt x="502" y="28"/>
                    </a:lnTo>
                    <a:lnTo>
                      <a:pt x="521" y="44"/>
                    </a:lnTo>
                    <a:lnTo>
                      <a:pt x="545" y="35"/>
                    </a:lnTo>
                    <a:lnTo>
                      <a:pt x="568" y="40"/>
                    </a:lnTo>
                    <a:lnTo>
                      <a:pt x="606" y="25"/>
                    </a:lnTo>
                    <a:lnTo>
                      <a:pt x="637" y="32"/>
                    </a:lnTo>
                    <a:lnTo>
                      <a:pt x="642" y="25"/>
                    </a:lnTo>
                    <a:lnTo>
                      <a:pt x="653" y="25"/>
                    </a:lnTo>
                    <a:lnTo>
                      <a:pt x="676" y="1"/>
                    </a:lnTo>
                    <a:lnTo>
                      <a:pt x="689" y="0"/>
                    </a:lnTo>
                    <a:lnTo>
                      <a:pt x="708" y="15"/>
                    </a:lnTo>
                    <a:lnTo>
                      <a:pt x="715" y="50"/>
                    </a:lnTo>
                    <a:lnTo>
                      <a:pt x="731" y="51"/>
                    </a:lnTo>
                    <a:lnTo>
                      <a:pt x="735" y="61"/>
                    </a:lnTo>
                    <a:lnTo>
                      <a:pt x="780" y="69"/>
                    </a:lnTo>
                    <a:lnTo>
                      <a:pt x="835" y="39"/>
                    </a:lnTo>
                    <a:lnTo>
                      <a:pt x="864" y="56"/>
                    </a:lnTo>
                    <a:lnTo>
                      <a:pt x="864" y="97"/>
                    </a:lnTo>
                    <a:lnTo>
                      <a:pt x="878" y="115"/>
                    </a:lnTo>
                    <a:lnTo>
                      <a:pt x="896" y="111"/>
                    </a:lnTo>
                    <a:lnTo>
                      <a:pt x="922" y="139"/>
                    </a:lnTo>
                    <a:lnTo>
                      <a:pt x="943" y="132"/>
                    </a:lnTo>
                    <a:lnTo>
                      <a:pt x="965" y="161"/>
                    </a:lnTo>
                    <a:lnTo>
                      <a:pt x="978" y="168"/>
                    </a:lnTo>
                    <a:lnTo>
                      <a:pt x="992" y="169"/>
                    </a:lnTo>
                    <a:lnTo>
                      <a:pt x="1015" y="192"/>
                    </a:lnTo>
                    <a:lnTo>
                      <a:pt x="1001" y="204"/>
                    </a:lnTo>
                    <a:lnTo>
                      <a:pt x="989" y="217"/>
                    </a:lnTo>
                    <a:lnTo>
                      <a:pt x="1001" y="239"/>
                    </a:lnTo>
                    <a:lnTo>
                      <a:pt x="1002" y="265"/>
                    </a:lnTo>
                    <a:lnTo>
                      <a:pt x="997" y="294"/>
                    </a:lnTo>
                    <a:lnTo>
                      <a:pt x="979" y="297"/>
                    </a:lnTo>
                    <a:lnTo>
                      <a:pt x="978" y="325"/>
                    </a:lnTo>
                    <a:lnTo>
                      <a:pt x="965" y="346"/>
                    </a:lnTo>
                    <a:lnTo>
                      <a:pt x="927" y="375"/>
                    </a:lnTo>
                    <a:lnTo>
                      <a:pt x="927" y="387"/>
                    </a:lnTo>
                    <a:lnTo>
                      <a:pt x="924" y="407"/>
                    </a:lnTo>
                    <a:lnTo>
                      <a:pt x="888" y="414"/>
                    </a:lnTo>
                    <a:lnTo>
                      <a:pt x="867" y="407"/>
                    </a:lnTo>
                    <a:lnTo>
                      <a:pt x="860" y="422"/>
                    </a:lnTo>
                    <a:lnTo>
                      <a:pt x="873" y="433"/>
                    </a:lnTo>
                    <a:lnTo>
                      <a:pt x="860" y="446"/>
                    </a:lnTo>
                    <a:lnTo>
                      <a:pt x="832" y="425"/>
                    </a:lnTo>
                    <a:lnTo>
                      <a:pt x="821" y="432"/>
                    </a:lnTo>
                    <a:lnTo>
                      <a:pt x="812" y="456"/>
                    </a:lnTo>
                    <a:lnTo>
                      <a:pt x="819" y="471"/>
                    </a:lnTo>
                    <a:lnTo>
                      <a:pt x="812" y="496"/>
                    </a:lnTo>
                    <a:lnTo>
                      <a:pt x="802" y="542"/>
                    </a:lnTo>
                    <a:lnTo>
                      <a:pt x="774" y="572"/>
                    </a:lnTo>
                    <a:lnTo>
                      <a:pt x="770" y="639"/>
                    </a:lnTo>
                    <a:lnTo>
                      <a:pt x="747" y="640"/>
                    </a:lnTo>
                    <a:lnTo>
                      <a:pt x="735" y="669"/>
                    </a:lnTo>
                    <a:lnTo>
                      <a:pt x="721" y="681"/>
                    </a:lnTo>
                    <a:lnTo>
                      <a:pt x="708" y="689"/>
                    </a:lnTo>
                    <a:lnTo>
                      <a:pt x="710" y="668"/>
                    </a:lnTo>
                    <a:lnTo>
                      <a:pt x="702" y="664"/>
                    </a:lnTo>
                    <a:lnTo>
                      <a:pt x="665" y="661"/>
                    </a:lnTo>
                    <a:lnTo>
                      <a:pt x="643" y="665"/>
                    </a:lnTo>
                    <a:lnTo>
                      <a:pt x="620" y="675"/>
                    </a:lnTo>
                    <a:lnTo>
                      <a:pt x="601" y="674"/>
                    </a:lnTo>
                    <a:lnTo>
                      <a:pt x="583" y="676"/>
                    </a:lnTo>
                    <a:lnTo>
                      <a:pt x="587" y="690"/>
                    </a:lnTo>
                    <a:lnTo>
                      <a:pt x="578" y="700"/>
                    </a:lnTo>
                    <a:lnTo>
                      <a:pt x="565" y="706"/>
                    </a:lnTo>
                    <a:lnTo>
                      <a:pt x="544" y="710"/>
                    </a:lnTo>
                    <a:lnTo>
                      <a:pt x="487" y="703"/>
                    </a:lnTo>
                    <a:lnTo>
                      <a:pt x="505" y="725"/>
                    </a:lnTo>
                    <a:lnTo>
                      <a:pt x="506" y="756"/>
                    </a:lnTo>
                    <a:lnTo>
                      <a:pt x="521" y="767"/>
                    </a:lnTo>
                    <a:lnTo>
                      <a:pt x="531" y="782"/>
                    </a:lnTo>
                    <a:lnTo>
                      <a:pt x="536" y="817"/>
                    </a:lnTo>
                    <a:lnTo>
                      <a:pt x="555" y="831"/>
                    </a:lnTo>
                    <a:lnTo>
                      <a:pt x="551" y="844"/>
                    </a:lnTo>
                    <a:lnTo>
                      <a:pt x="571" y="910"/>
                    </a:lnTo>
                    <a:lnTo>
                      <a:pt x="564" y="919"/>
                    </a:lnTo>
                    <a:lnTo>
                      <a:pt x="567" y="961"/>
                    </a:lnTo>
                    <a:lnTo>
                      <a:pt x="591" y="980"/>
                    </a:lnTo>
                    <a:lnTo>
                      <a:pt x="585" y="994"/>
                    </a:lnTo>
                    <a:lnTo>
                      <a:pt x="560" y="1008"/>
                    </a:lnTo>
                    <a:lnTo>
                      <a:pt x="528" y="1018"/>
                    </a:lnTo>
                    <a:lnTo>
                      <a:pt x="515" y="1005"/>
                    </a:lnTo>
                    <a:lnTo>
                      <a:pt x="487" y="1015"/>
                    </a:lnTo>
                    <a:lnTo>
                      <a:pt x="474" y="1014"/>
                    </a:lnTo>
                    <a:lnTo>
                      <a:pt x="467" y="999"/>
                    </a:lnTo>
                    <a:lnTo>
                      <a:pt x="430" y="1003"/>
                    </a:lnTo>
                    <a:lnTo>
                      <a:pt x="417" y="1012"/>
                    </a:lnTo>
                    <a:lnTo>
                      <a:pt x="401" y="1012"/>
                    </a:lnTo>
                    <a:lnTo>
                      <a:pt x="397" y="1021"/>
                    </a:lnTo>
                    <a:lnTo>
                      <a:pt x="398" y="1029"/>
                    </a:lnTo>
                    <a:lnTo>
                      <a:pt x="375" y="1011"/>
                    </a:lnTo>
                    <a:lnTo>
                      <a:pt x="375" y="1019"/>
                    </a:lnTo>
                    <a:lnTo>
                      <a:pt x="356" y="1003"/>
                    </a:lnTo>
                    <a:lnTo>
                      <a:pt x="319" y="999"/>
                    </a:lnTo>
                    <a:lnTo>
                      <a:pt x="307" y="972"/>
                    </a:lnTo>
                    <a:lnTo>
                      <a:pt x="278" y="969"/>
                    </a:lnTo>
                    <a:lnTo>
                      <a:pt x="270" y="965"/>
                    </a:lnTo>
                    <a:lnTo>
                      <a:pt x="277" y="962"/>
                    </a:lnTo>
                    <a:lnTo>
                      <a:pt x="272" y="958"/>
                    </a:lnTo>
                    <a:lnTo>
                      <a:pt x="259" y="960"/>
                    </a:lnTo>
                    <a:lnTo>
                      <a:pt x="236" y="944"/>
                    </a:lnTo>
                    <a:lnTo>
                      <a:pt x="234" y="935"/>
                    </a:lnTo>
                    <a:lnTo>
                      <a:pt x="219" y="936"/>
                    </a:lnTo>
                    <a:lnTo>
                      <a:pt x="212" y="906"/>
                    </a:lnTo>
                    <a:lnTo>
                      <a:pt x="199" y="876"/>
                    </a:lnTo>
                    <a:lnTo>
                      <a:pt x="179" y="844"/>
                    </a:lnTo>
                    <a:lnTo>
                      <a:pt x="169" y="843"/>
                    </a:lnTo>
                    <a:lnTo>
                      <a:pt x="167" y="824"/>
                    </a:lnTo>
                    <a:lnTo>
                      <a:pt x="147" y="806"/>
                    </a:lnTo>
                    <a:lnTo>
                      <a:pt x="122" y="793"/>
                    </a:lnTo>
                    <a:lnTo>
                      <a:pt x="118" y="757"/>
                    </a:lnTo>
                    <a:lnTo>
                      <a:pt x="131" y="753"/>
                    </a:lnTo>
                    <a:lnTo>
                      <a:pt x="135" y="737"/>
                    </a:lnTo>
                    <a:lnTo>
                      <a:pt x="150" y="724"/>
                    </a:lnTo>
                    <a:lnTo>
                      <a:pt x="153" y="710"/>
                    </a:lnTo>
                    <a:lnTo>
                      <a:pt x="163" y="696"/>
                    </a:lnTo>
                    <a:lnTo>
                      <a:pt x="138" y="654"/>
                    </a:lnTo>
                    <a:lnTo>
                      <a:pt x="112" y="654"/>
                    </a:lnTo>
                    <a:lnTo>
                      <a:pt x="91" y="644"/>
                    </a:lnTo>
                    <a:lnTo>
                      <a:pt x="96" y="636"/>
                    </a:lnTo>
                    <a:lnTo>
                      <a:pt x="107" y="633"/>
                    </a:lnTo>
                    <a:lnTo>
                      <a:pt x="114" y="624"/>
                    </a:lnTo>
                    <a:lnTo>
                      <a:pt x="114" y="606"/>
                    </a:lnTo>
                    <a:lnTo>
                      <a:pt x="109" y="596"/>
                    </a:lnTo>
                    <a:lnTo>
                      <a:pt x="114" y="583"/>
                    </a:lnTo>
                    <a:lnTo>
                      <a:pt x="135" y="575"/>
                    </a:lnTo>
                    <a:lnTo>
                      <a:pt x="163" y="575"/>
                    </a:lnTo>
                    <a:lnTo>
                      <a:pt x="200" y="585"/>
                    </a:lnTo>
                    <a:lnTo>
                      <a:pt x="197" y="569"/>
                    </a:lnTo>
                    <a:lnTo>
                      <a:pt x="167" y="561"/>
                    </a:lnTo>
                    <a:lnTo>
                      <a:pt x="109" y="565"/>
                    </a:lnTo>
                    <a:lnTo>
                      <a:pt x="88" y="586"/>
                    </a:lnTo>
                    <a:lnTo>
                      <a:pt x="72" y="594"/>
                    </a:lnTo>
                    <a:lnTo>
                      <a:pt x="58" y="589"/>
                    </a:lnTo>
                    <a:lnTo>
                      <a:pt x="45" y="578"/>
                    </a:lnTo>
                    <a:lnTo>
                      <a:pt x="34" y="589"/>
                    </a:lnTo>
                    <a:lnTo>
                      <a:pt x="20" y="583"/>
                    </a:lnTo>
                    <a:lnTo>
                      <a:pt x="8" y="571"/>
                    </a:lnTo>
                    <a:lnTo>
                      <a:pt x="23" y="567"/>
                    </a:lnTo>
                    <a:lnTo>
                      <a:pt x="7" y="539"/>
                    </a:lnTo>
                    <a:lnTo>
                      <a:pt x="0" y="536"/>
                    </a:lnTo>
                    <a:lnTo>
                      <a:pt x="0" y="531"/>
                    </a:lnTo>
                    <a:lnTo>
                      <a:pt x="27" y="517"/>
                    </a:lnTo>
                    <a:lnTo>
                      <a:pt x="30" y="503"/>
                    </a:lnTo>
                    <a:lnTo>
                      <a:pt x="66" y="496"/>
                    </a:lnTo>
                    <a:lnTo>
                      <a:pt x="82" y="474"/>
                    </a:lnTo>
                    <a:lnTo>
                      <a:pt x="112" y="474"/>
                    </a:lnTo>
                    <a:lnTo>
                      <a:pt x="124" y="465"/>
                    </a:lnTo>
                    <a:lnTo>
                      <a:pt x="135" y="446"/>
                    </a:lnTo>
                    <a:lnTo>
                      <a:pt x="140" y="425"/>
                    </a:lnTo>
                    <a:lnTo>
                      <a:pt x="146" y="414"/>
                    </a:lnTo>
                    <a:lnTo>
                      <a:pt x="154" y="406"/>
                    </a:lnTo>
                    <a:lnTo>
                      <a:pt x="163" y="403"/>
                    </a:lnTo>
                    <a:lnTo>
                      <a:pt x="177" y="406"/>
                    </a:lnTo>
                    <a:lnTo>
                      <a:pt x="200" y="387"/>
                    </a:lnTo>
                    <a:lnTo>
                      <a:pt x="261" y="381"/>
                    </a:lnTo>
                    <a:lnTo>
                      <a:pt x="270" y="358"/>
                    </a:lnTo>
                    <a:lnTo>
                      <a:pt x="298" y="346"/>
                    </a:lnTo>
                    <a:lnTo>
                      <a:pt x="320" y="328"/>
                    </a:lnTo>
                    <a:lnTo>
                      <a:pt x="362" y="351"/>
                    </a:lnTo>
                    <a:lnTo>
                      <a:pt x="378" y="350"/>
                    </a:lnTo>
                    <a:close/>
                  </a:path>
                </a:pathLst>
              </a:custGeom>
              <a:solidFill>
                <a:schemeClr val="hlink"/>
              </a:solidFill>
              <a:ln w="0">
                <a:solidFill>
                  <a:schemeClr val="tx1"/>
                </a:solidFill>
                <a:round/>
                <a:headEnd/>
                <a:tailEnd/>
              </a:ln>
            </p:spPr>
            <p:txBody>
              <a:bodyPr/>
              <a:lstStyle/>
              <a:p>
                <a:endParaRPr lang="tr-TR">
                  <a:solidFill>
                    <a:srgbClr val="FFFFFF"/>
                  </a:solidFill>
                </a:endParaRPr>
              </a:p>
            </p:txBody>
          </p:sp>
          <p:sp>
            <p:nvSpPr>
              <p:cNvPr id="44552" name="Freeform 488"/>
              <p:cNvSpPr>
                <a:spLocks/>
              </p:cNvSpPr>
              <p:nvPr/>
            </p:nvSpPr>
            <p:spPr bwMode="auto">
              <a:xfrm>
                <a:off x="2403" y="1902"/>
                <a:ext cx="289" cy="230"/>
              </a:xfrm>
              <a:custGeom>
                <a:avLst/>
                <a:gdLst>
                  <a:gd name="T0" fmla="*/ 0 w 866"/>
                  <a:gd name="T1" fmla="*/ 0 h 691"/>
                  <a:gd name="T2" fmla="*/ 0 w 866"/>
                  <a:gd name="T3" fmla="*/ 0 h 691"/>
                  <a:gd name="T4" fmla="*/ 0 w 866"/>
                  <a:gd name="T5" fmla="*/ 0 h 691"/>
                  <a:gd name="T6" fmla="*/ 0 w 866"/>
                  <a:gd name="T7" fmla="*/ 0 h 691"/>
                  <a:gd name="T8" fmla="*/ 0 w 866"/>
                  <a:gd name="T9" fmla="*/ 0 h 691"/>
                  <a:gd name="T10" fmla="*/ 0 w 866"/>
                  <a:gd name="T11" fmla="*/ 0 h 691"/>
                  <a:gd name="T12" fmla="*/ 0 w 866"/>
                  <a:gd name="T13" fmla="*/ 0 h 691"/>
                  <a:gd name="T14" fmla="*/ 0 w 866"/>
                  <a:gd name="T15" fmla="*/ 0 h 691"/>
                  <a:gd name="T16" fmla="*/ 0 w 866"/>
                  <a:gd name="T17" fmla="*/ 0 h 691"/>
                  <a:gd name="T18" fmla="*/ 0 w 866"/>
                  <a:gd name="T19" fmla="*/ 0 h 691"/>
                  <a:gd name="T20" fmla="*/ 0 w 866"/>
                  <a:gd name="T21" fmla="*/ 0 h 691"/>
                  <a:gd name="T22" fmla="*/ 0 w 866"/>
                  <a:gd name="T23" fmla="*/ 0 h 691"/>
                  <a:gd name="T24" fmla="*/ 0 w 866"/>
                  <a:gd name="T25" fmla="*/ 0 h 691"/>
                  <a:gd name="T26" fmla="*/ 0 w 866"/>
                  <a:gd name="T27" fmla="*/ 0 h 691"/>
                  <a:gd name="T28" fmla="*/ 0 w 866"/>
                  <a:gd name="T29" fmla="*/ 0 h 691"/>
                  <a:gd name="T30" fmla="*/ 0 w 866"/>
                  <a:gd name="T31" fmla="*/ 0 h 691"/>
                  <a:gd name="T32" fmla="*/ 0 w 866"/>
                  <a:gd name="T33" fmla="*/ 0 h 691"/>
                  <a:gd name="T34" fmla="*/ 0 w 866"/>
                  <a:gd name="T35" fmla="*/ 0 h 691"/>
                  <a:gd name="T36" fmla="*/ 0 w 866"/>
                  <a:gd name="T37" fmla="*/ 0 h 691"/>
                  <a:gd name="T38" fmla="*/ 0 w 866"/>
                  <a:gd name="T39" fmla="*/ 0 h 691"/>
                  <a:gd name="T40" fmla="*/ 0 w 866"/>
                  <a:gd name="T41" fmla="*/ 0 h 691"/>
                  <a:gd name="T42" fmla="*/ 0 w 866"/>
                  <a:gd name="T43" fmla="*/ 0 h 691"/>
                  <a:gd name="T44" fmla="*/ 0 w 866"/>
                  <a:gd name="T45" fmla="*/ 0 h 691"/>
                  <a:gd name="T46" fmla="*/ 0 w 866"/>
                  <a:gd name="T47" fmla="*/ 0 h 691"/>
                  <a:gd name="T48" fmla="*/ 0 w 866"/>
                  <a:gd name="T49" fmla="*/ 0 h 691"/>
                  <a:gd name="T50" fmla="*/ 0 w 866"/>
                  <a:gd name="T51" fmla="*/ 0 h 691"/>
                  <a:gd name="T52" fmla="*/ 0 w 866"/>
                  <a:gd name="T53" fmla="*/ 0 h 691"/>
                  <a:gd name="T54" fmla="*/ 0 w 866"/>
                  <a:gd name="T55" fmla="*/ 0 h 691"/>
                  <a:gd name="T56" fmla="*/ 0 w 866"/>
                  <a:gd name="T57" fmla="*/ 0 h 691"/>
                  <a:gd name="T58" fmla="*/ 0 w 866"/>
                  <a:gd name="T59" fmla="*/ 0 h 691"/>
                  <a:gd name="T60" fmla="*/ 0 w 866"/>
                  <a:gd name="T61" fmla="*/ 0 h 691"/>
                  <a:gd name="T62" fmla="*/ 0 w 866"/>
                  <a:gd name="T63" fmla="*/ 0 h 691"/>
                  <a:gd name="T64" fmla="*/ 0 w 866"/>
                  <a:gd name="T65" fmla="*/ 0 h 691"/>
                  <a:gd name="T66" fmla="*/ 0 w 866"/>
                  <a:gd name="T67" fmla="*/ 0 h 691"/>
                  <a:gd name="T68" fmla="*/ 0 w 866"/>
                  <a:gd name="T69" fmla="*/ 0 h 691"/>
                  <a:gd name="T70" fmla="*/ 0 w 866"/>
                  <a:gd name="T71" fmla="*/ 0 h 691"/>
                  <a:gd name="T72" fmla="*/ 0 w 866"/>
                  <a:gd name="T73" fmla="*/ 0 h 691"/>
                  <a:gd name="T74" fmla="*/ 0 w 866"/>
                  <a:gd name="T75" fmla="*/ 0 h 691"/>
                  <a:gd name="T76" fmla="*/ 0 w 866"/>
                  <a:gd name="T77" fmla="*/ 0 h 691"/>
                  <a:gd name="T78" fmla="*/ 0 w 866"/>
                  <a:gd name="T79" fmla="*/ 0 h 691"/>
                  <a:gd name="T80" fmla="*/ 0 w 866"/>
                  <a:gd name="T81" fmla="*/ 0 h 691"/>
                  <a:gd name="T82" fmla="*/ 0 w 866"/>
                  <a:gd name="T83" fmla="*/ 0 h 691"/>
                  <a:gd name="T84" fmla="*/ 0 w 866"/>
                  <a:gd name="T85" fmla="*/ 0 h 691"/>
                  <a:gd name="T86" fmla="*/ 0 w 866"/>
                  <a:gd name="T87" fmla="*/ 0 h 691"/>
                  <a:gd name="T88" fmla="*/ 0 w 866"/>
                  <a:gd name="T89" fmla="*/ 0 h 691"/>
                  <a:gd name="T90" fmla="*/ 0 w 866"/>
                  <a:gd name="T91" fmla="*/ 0 h 691"/>
                  <a:gd name="T92" fmla="*/ 0 w 866"/>
                  <a:gd name="T93" fmla="*/ 0 h 691"/>
                  <a:gd name="T94" fmla="*/ 0 w 866"/>
                  <a:gd name="T95" fmla="*/ 0 h 691"/>
                  <a:gd name="T96" fmla="*/ 0 w 866"/>
                  <a:gd name="T97" fmla="*/ 0 h 691"/>
                  <a:gd name="T98" fmla="*/ 0 w 866"/>
                  <a:gd name="T99" fmla="*/ 0 h 691"/>
                  <a:gd name="T100" fmla="*/ 0 w 866"/>
                  <a:gd name="T101" fmla="*/ 0 h 691"/>
                  <a:gd name="T102" fmla="*/ 0 w 866"/>
                  <a:gd name="T103" fmla="*/ 0 h 691"/>
                  <a:gd name="T104" fmla="*/ 0 w 866"/>
                  <a:gd name="T105" fmla="*/ 0 h 691"/>
                  <a:gd name="T106" fmla="*/ 0 w 866"/>
                  <a:gd name="T107" fmla="*/ 0 h 691"/>
                  <a:gd name="T108" fmla="*/ 0 w 866"/>
                  <a:gd name="T109" fmla="*/ 0 h 691"/>
                  <a:gd name="T110" fmla="*/ 0 w 866"/>
                  <a:gd name="T111" fmla="*/ 0 h 691"/>
                  <a:gd name="T112" fmla="*/ 0 w 866"/>
                  <a:gd name="T113" fmla="*/ 0 h 691"/>
                  <a:gd name="T114" fmla="*/ 0 w 866"/>
                  <a:gd name="T115" fmla="*/ 0 h 6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6"/>
                  <a:gd name="T175" fmla="*/ 0 h 691"/>
                  <a:gd name="T176" fmla="*/ 866 w 866"/>
                  <a:gd name="T177" fmla="*/ 691 h 6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6" h="691">
                    <a:moveTo>
                      <a:pt x="700" y="340"/>
                    </a:moveTo>
                    <a:lnTo>
                      <a:pt x="693" y="362"/>
                    </a:lnTo>
                    <a:lnTo>
                      <a:pt x="720" y="372"/>
                    </a:lnTo>
                    <a:lnTo>
                      <a:pt x="753" y="373"/>
                    </a:lnTo>
                    <a:lnTo>
                      <a:pt x="762" y="400"/>
                    </a:lnTo>
                    <a:lnTo>
                      <a:pt x="786" y="412"/>
                    </a:lnTo>
                    <a:lnTo>
                      <a:pt x="799" y="437"/>
                    </a:lnTo>
                    <a:lnTo>
                      <a:pt x="814" y="478"/>
                    </a:lnTo>
                    <a:lnTo>
                      <a:pt x="820" y="496"/>
                    </a:lnTo>
                    <a:lnTo>
                      <a:pt x="866" y="536"/>
                    </a:lnTo>
                    <a:lnTo>
                      <a:pt x="851" y="557"/>
                    </a:lnTo>
                    <a:lnTo>
                      <a:pt x="864" y="572"/>
                    </a:lnTo>
                    <a:lnTo>
                      <a:pt x="859" y="593"/>
                    </a:lnTo>
                    <a:lnTo>
                      <a:pt x="843" y="618"/>
                    </a:lnTo>
                    <a:lnTo>
                      <a:pt x="815" y="614"/>
                    </a:lnTo>
                    <a:lnTo>
                      <a:pt x="801" y="630"/>
                    </a:lnTo>
                    <a:lnTo>
                      <a:pt x="817" y="655"/>
                    </a:lnTo>
                    <a:lnTo>
                      <a:pt x="818" y="691"/>
                    </a:lnTo>
                    <a:lnTo>
                      <a:pt x="804" y="690"/>
                    </a:lnTo>
                    <a:lnTo>
                      <a:pt x="791" y="683"/>
                    </a:lnTo>
                    <a:lnTo>
                      <a:pt x="769" y="654"/>
                    </a:lnTo>
                    <a:lnTo>
                      <a:pt x="748" y="661"/>
                    </a:lnTo>
                    <a:lnTo>
                      <a:pt x="722" y="633"/>
                    </a:lnTo>
                    <a:lnTo>
                      <a:pt x="704" y="637"/>
                    </a:lnTo>
                    <a:lnTo>
                      <a:pt x="690" y="619"/>
                    </a:lnTo>
                    <a:lnTo>
                      <a:pt x="690" y="578"/>
                    </a:lnTo>
                    <a:lnTo>
                      <a:pt x="661" y="561"/>
                    </a:lnTo>
                    <a:lnTo>
                      <a:pt x="606" y="591"/>
                    </a:lnTo>
                    <a:lnTo>
                      <a:pt x="561" y="583"/>
                    </a:lnTo>
                    <a:lnTo>
                      <a:pt x="557" y="573"/>
                    </a:lnTo>
                    <a:lnTo>
                      <a:pt x="541" y="572"/>
                    </a:lnTo>
                    <a:lnTo>
                      <a:pt x="534" y="537"/>
                    </a:lnTo>
                    <a:lnTo>
                      <a:pt x="515" y="522"/>
                    </a:lnTo>
                    <a:lnTo>
                      <a:pt x="502" y="523"/>
                    </a:lnTo>
                    <a:lnTo>
                      <a:pt x="479" y="547"/>
                    </a:lnTo>
                    <a:lnTo>
                      <a:pt x="468" y="547"/>
                    </a:lnTo>
                    <a:lnTo>
                      <a:pt x="463" y="554"/>
                    </a:lnTo>
                    <a:lnTo>
                      <a:pt x="432" y="547"/>
                    </a:lnTo>
                    <a:lnTo>
                      <a:pt x="394" y="562"/>
                    </a:lnTo>
                    <a:lnTo>
                      <a:pt x="371" y="557"/>
                    </a:lnTo>
                    <a:lnTo>
                      <a:pt x="347" y="566"/>
                    </a:lnTo>
                    <a:lnTo>
                      <a:pt x="328" y="550"/>
                    </a:lnTo>
                    <a:lnTo>
                      <a:pt x="283" y="544"/>
                    </a:lnTo>
                    <a:lnTo>
                      <a:pt x="257" y="546"/>
                    </a:lnTo>
                    <a:lnTo>
                      <a:pt x="225" y="530"/>
                    </a:lnTo>
                    <a:lnTo>
                      <a:pt x="210" y="532"/>
                    </a:lnTo>
                    <a:lnTo>
                      <a:pt x="171" y="564"/>
                    </a:lnTo>
                    <a:lnTo>
                      <a:pt x="150" y="551"/>
                    </a:lnTo>
                    <a:lnTo>
                      <a:pt x="136" y="546"/>
                    </a:lnTo>
                    <a:lnTo>
                      <a:pt x="124" y="521"/>
                    </a:lnTo>
                    <a:lnTo>
                      <a:pt x="117" y="485"/>
                    </a:lnTo>
                    <a:lnTo>
                      <a:pt x="133" y="491"/>
                    </a:lnTo>
                    <a:lnTo>
                      <a:pt x="156" y="487"/>
                    </a:lnTo>
                    <a:lnTo>
                      <a:pt x="176" y="490"/>
                    </a:lnTo>
                    <a:lnTo>
                      <a:pt x="168" y="468"/>
                    </a:lnTo>
                    <a:lnTo>
                      <a:pt x="142" y="471"/>
                    </a:lnTo>
                    <a:lnTo>
                      <a:pt x="113" y="436"/>
                    </a:lnTo>
                    <a:lnTo>
                      <a:pt x="116" y="410"/>
                    </a:lnTo>
                    <a:lnTo>
                      <a:pt x="104" y="396"/>
                    </a:lnTo>
                    <a:lnTo>
                      <a:pt x="114" y="386"/>
                    </a:lnTo>
                    <a:lnTo>
                      <a:pt x="117" y="308"/>
                    </a:lnTo>
                    <a:lnTo>
                      <a:pt x="106" y="318"/>
                    </a:lnTo>
                    <a:lnTo>
                      <a:pt x="101" y="290"/>
                    </a:lnTo>
                    <a:lnTo>
                      <a:pt x="106" y="229"/>
                    </a:lnTo>
                    <a:lnTo>
                      <a:pt x="110" y="219"/>
                    </a:lnTo>
                    <a:lnTo>
                      <a:pt x="91" y="225"/>
                    </a:lnTo>
                    <a:lnTo>
                      <a:pt x="81" y="196"/>
                    </a:lnTo>
                    <a:lnTo>
                      <a:pt x="54" y="160"/>
                    </a:lnTo>
                    <a:lnTo>
                      <a:pt x="41" y="155"/>
                    </a:lnTo>
                    <a:lnTo>
                      <a:pt x="31" y="105"/>
                    </a:lnTo>
                    <a:lnTo>
                      <a:pt x="19" y="87"/>
                    </a:lnTo>
                    <a:lnTo>
                      <a:pt x="28" y="69"/>
                    </a:lnTo>
                    <a:lnTo>
                      <a:pt x="32" y="54"/>
                    </a:lnTo>
                    <a:lnTo>
                      <a:pt x="28" y="39"/>
                    </a:lnTo>
                    <a:lnTo>
                      <a:pt x="21" y="30"/>
                    </a:lnTo>
                    <a:lnTo>
                      <a:pt x="0" y="19"/>
                    </a:lnTo>
                    <a:lnTo>
                      <a:pt x="3" y="0"/>
                    </a:lnTo>
                    <a:lnTo>
                      <a:pt x="12" y="1"/>
                    </a:lnTo>
                    <a:lnTo>
                      <a:pt x="19" y="8"/>
                    </a:lnTo>
                    <a:lnTo>
                      <a:pt x="32" y="8"/>
                    </a:lnTo>
                    <a:lnTo>
                      <a:pt x="44" y="17"/>
                    </a:lnTo>
                    <a:lnTo>
                      <a:pt x="85" y="28"/>
                    </a:lnTo>
                    <a:lnTo>
                      <a:pt x="98" y="37"/>
                    </a:lnTo>
                    <a:lnTo>
                      <a:pt x="110" y="30"/>
                    </a:lnTo>
                    <a:lnTo>
                      <a:pt x="123" y="26"/>
                    </a:lnTo>
                    <a:lnTo>
                      <a:pt x="143" y="12"/>
                    </a:lnTo>
                    <a:lnTo>
                      <a:pt x="168" y="7"/>
                    </a:lnTo>
                    <a:lnTo>
                      <a:pt x="189" y="12"/>
                    </a:lnTo>
                    <a:lnTo>
                      <a:pt x="207" y="23"/>
                    </a:lnTo>
                    <a:lnTo>
                      <a:pt x="210" y="50"/>
                    </a:lnTo>
                    <a:lnTo>
                      <a:pt x="198" y="61"/>
                    </a:lnTo>
                    <a:lnTo>
                      <a:pt x="188" y="82"/>
                    </a:lnTo>
                    <a:lnTo>
                      <a:pt x="195" y="96"/>
                    </a:lnTo>
                    <a:lnTo>
                      <a:pt x="220" y="119"/>
                    </a:lnTo>
                    <a:lnTo>
                      <a:pt x="234" y="140"/>
                    </a:lnTo>
                    <a:lnTo>
                      <a:pt x="228" y="165"/>
                    </a:lnTo>
                    <a:lnTo>
                      <a:pt x="241" y="165"/>
                    </a:lnTo>
                    <a:lnTo>
                      <a:pt x="251" y="169"/>
                    </a:lnTo>
                    <a:lnTo>
                      <a:pt x="260" y="153"/>
                    </a:lnTo>
                    <a:lnTo>
                      <a:pt x="300" y="146"/>
                    </a:lnTo>
                    <a:lnTo>
                      <a:pt x="334" y="161"/>
                    </a:lnTo>
                    <a:lnTo>
                      <a:pt x="390" y="167"/>
                    </a:lnTo>
                    <a:lnTo>
                      <a:pt x="453" y="168"/>
                    </a:lnTo>
                    <a:lnTo>
                      <a:pt x="476" y="176"/>
                    </a:lnTo>
                    <a:lnTo>
                      <a:pt x="502" y="194"/>
                    </a:lnTo>
                    <a:lnTo>
                      <a:pt x="564" y="175"/>
                    </a:lnTo>
                    <a:lnTo>
                      <a:pt x="616" y="140"/>
                    </a:lnTo>
                    <a:lnTo>
                      <a:pt x="641" y="132"/>
                    </a:lnTo>
                    <a:lnTo>
                      <a:pt x="667" y="130"/>
                    </a:lnTo>
                    <a:lnTo>
                      <a:pt x="673" y="182"/>
                    </a:lnTo>
                    <a:lnTo>
                      <a:pt x="688" y="210"/>
                    </a:lnTo>
                    <a:lnTo>
                      <a:pt x="694" y="229"/>
                    </a:lnTo>
                    <a:lnTo>
                      <a:pt x="693" y="290"/>
                    </a:lnTo>
                    <a:lnTo>
                      <a:pt x="706" y="307"/>
                    </a:lnTo>
                    <a:lnTo>
                      <a:pt x="706" y="321"/>
                    </a:lnTo>
                    <a:lnTo>
                      <a:pt x="700" y="340"/>
                    </a:lnTo>
                    <a:close/>
                  </a:path>
                </a:pathLst>
              </a:custGeom>
              <a:solidFill>
                <a:schemeClr val="accent1"/>
              </a:solidFill>
              <a:ln w="0">
                <a:solidFill>
                  <a:schemeClr val="tx1"/>
                </a:solidFill>
                <a:round/>
                <a:headEnd/>
                <a:tailEnd/>
              </a:ln>
            </p:spPr>
            <p:txBody>
              <a:bodyPr/>
              <a:lstStyle/>
              <a:p>
                <a:endParaRPr lang="tr-TR">
                  <a:solidFill>
                    <a:srgbClr val="FFFFFF"/>
                  </a:solidFill>
                </a:endParaRPr>
              </a:p>
            </p:txBody>
          </p:sp>
          <p:sp>
            <p:nvSpPr>
              <p:cNvPr id="44553" name="Freeform 489"/>
              <p:cNvSpPr>
                <a:spLocks/>
              </p:cNvSpPr>
              <p:nvPr/>
            </p:nvSpPr>
            <p:spPr bwMode="auto">
              <a:xfrm>
                <a:off x="2544" y="1413"/>
                <a:ext cx="223" cy="158"/>
              </a:xfrm>
              <a:custGeom>
                <a:avLst/>
                <a:gdLst>
                  <a:gd name="T0" fmla="*/ 0 w 670"/>
                  <a:gd name="T1" fmla="*/ 0 h 475"/>
                  <a:gd name="T2" fmla="*/ 0 w 670"/>
                  <a:gd name="T3" fmla="*/ 0 h 475"/>
                  <a:gd name="T4" fmla="*/ 0 w 670"/>
                  <a:gd name="T5" fmla="*/ 0 h 475"/>
                  <a:gd name="T6" fmla="*/ 0 w 670"/>
                  <a:gd name="T7" fmla="*/ 0 h 475"/>
                  <a:gd name="T8" fmla="*/ 0 w 670"/>
                  <a:gd name="T9" fmla="*/ 0 h 475"/>
                  <a:gd name="T10" fmla="*/ 0 w 670"/>
                  <a:gd name="T11" fmla="*/ 0 h 475"/>
                  <a:gd name="T12" fmla="*/ 0 w 670"/>
                  <a:gd name="T13" fmla="*/ 0 h 475"/>
                  <a:gd name="T14" fmla="*/ 0 w 670"/>
                  <a:gd name="T15" fmla="*/ 0 h 475"/>
                  <a:gd name="T16" fmla="*/ 0 w 670"/>
                  <a:gd name="T17" fmla="*/ 0 h 475"/>
                  <a:gd name="T18" fmla="*/ 0 w 670"/>
                  <a:gd name="T19" fmla="*/ 0 h 475"/>
                  <a:gd name="T20" fmla="*/ 0 w 670"/>
                  <a:gd name="T21" fmla="*/ 0 h 475"/>
                  <a:gd name="T22" fmla="*/ 0 w 670"/>
                  <a:gd name="T23" fmla="*/ 0 h 475"/>
                  <a:gd name="T24" fmla="*/ 0 w 670"/>
                  <a:gd name="T25" fmla="*/ 0 h 475"/>
                  <a:gd name="T26" fmla="*/ 0 w 670"/>
                  <a:gd name="T27" fmla="*/ 0 h 475"/>
                  <a:gd name="T28" fmla="*/ 0 w 670"/>
                  <a:gd name="T29" fmla="*/ 0 h 475"/>
                  <a:gd name="T30" fmla="*/ 0 w 670"/>
                  <a:gd name="T31" fmla="*/ 0 h 475"/>
                  <a:gd name="T32" fmla="*/ 0 w 670"/>
                  <a:gd name="T33" fmla="*/ 0 h 475"/>
                  <a:gd name="T34" fmla="*/ 0 w 670"/>
                  <a:gd name="T35" fmla="*/ 0 h 475"/>
                  <a:gd name="T36" fmla="*/ 0 w 670"/>
                  <a:gd name="T37" fmla="*/ 0 h 475"/>
                  <a:gd name="T38" fmla="*/ 0 w 670"/>
                  <a:gd name="T39" fmla="*/ 0 h 475"/>
                  <a:gd name="T40" fmla="*/ 0 w 670"/>
                  <a:gd name="T41" fmla="*/ 0 h 475"/>
                  <a:gd name="T42" fmla="*/ 0 w 670"/>
                  <a:gd name="T43" fmla="*/ 0 h 475"/>
                  <a:gd name="T44" fmla="*/ 0 w 670"/>
                  <a:gd name="T45" fmla="*/ 0 h 475"/>
                  <a:gd name="T46" fmla="*/ 0 w 670"/>
                  <a:gd name="T47" fmla="*/ 0 h 475"/>
                  <a:gd name="T48" fmla="*/ 0 w 670"/>
                  <a:gd name="T49" fmla="*/ 0 h 475"/>
                  <a:gd name="T50" fmla="*/ 0 w 670"/>
                  <a:gd name="T51" fmla="*/ 0 h 475"/>
                  <a:gd name="T52" fmla="*/ 0 w 670"/>
                  <a:gd name="T53" fmla="*/ 0 h 475"/>
                  <a:gd name="T54" fmla="*/ 0 w 670"/>
                  <a:gd name="T55" fmla="*/ 0 h 475"/>
                  <a:gd name="T56" fmla="*/ 0 w 670"/>
                  <a:gd name="T57" fmla="*/ 0 h 475"/>
                  <a:gd name="T58" fmla="*/ 0 w 670"/>
                  <a:gd name="T59" fmla="*/ 0 h 475"/>
                  <a:gd name="T60" fmla="*/ 0 w 670"/>
                  <a:gd name="T61" fmla="*/ 0 h 475"/>
                  <a:gd name="T62" fmla="*/ 0 w 670"/>
                  <a:gd name="T63" fmla="*/ 0 h 475"/>
                  <a:gd name="T64" fmla="*/ 0 w 670"/>
                  <a:gd name="T65" fmla="*/ 0 h 475"/>
                  <a:gd name="T66" fmla="*/ 0 w 670"/>
                  <a:gd name="T67" fmla="*/ 0 h 475"/>
                  <a:gd name="T68" fmla="*/ 0 w 670"/>
                  <a:gd name="T69" fmla="*/ 0 h 475"/>
                  <a:gd name="T70" fmla="*/ 0 w 670"/>
                  <a:gd name="T71" fmla="*/ 0 h 475"/>
                  <a:gd name="T72" fmla="*/ 0 w 670"/>
                  <a:gd name="T73" fmla="*/ 0 h 475"/>
                  <a:gd name="T74" fmla="*/ 0 w 670"/>
                  <a:gd name="T75" fmla="*/ 0 h 475"/>
                  <a:gd name="T76" fmla="*/ 0 w 670"/>
                  <a:gd name="T77" fmla="*/ 0 h 475"/>
                  <a:gd name="T78" fmla="*/ 0 w 670"/>
                  <a:gd name="T79" fmla="*/ 0 h 475"/>
                  <a:gd name="T80" fmla="*/ 0 w 670"/>
                  <a:gd name="T81" fmla="*/ 0 h 475"/>
                  <a:gd name="T82" fmla="*/ 0 w 670"/>
                  <a:gd name="T83" fmla="*/ 0 h 475"/>
                  <a:gd name="T84" fmla="*/ 0 w 670"/>
                  <a:gd name="T85" fmla="*/ 0 h 475"/>
                  <a:gd name="T86" fmla="*/ 0 w 670"/>
                  <a:gd name="T87" fmla="*/ 0 h 475"/>
                  <a:gd name="T88" fmla="*/ 0 w 670"/>
                  <a:gd name="T89" fmla="*/ 0 h 475"/>
                  <a:gd name="T90" fmla="*/ 0 w 670"/>
                  <a:gd name="T91" fmla="*/ 0 h 475"/>
                  <a:gd name="T92" fmla="*/ 0 w 670"/>
                  <a:gd name="T93" fmla="*/ 0 h 475"/>
                  <a:gd name="T94" fmla="*/ 0 w 670"/>
                  <a:gd name="T95" fmla="*/ 0 h 475"/>
                  <a:gd name="T96" fmla="*/ 0 w 670"/>
                  <a:gd name="T97" fmla="*/ 0 h 475"/>
                  <a:gd name="T98" fmla="*/ 0 w 670"/>
                  <a:gd name="T99" fmla="*/ 0 h 4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0"/>
                  <a:gd name="T151" fmla="*/ 0 h 475"/>
                  <a:gd name="T152" fmla="*/ 670 w 670"/>
                  <a:gd name="T153" fmla="*/ 475 h 4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0" h="475">
                    <a:moveTo>
                      <a:pt x="0" y="283"/>
                    </a:moveTo>
                    <a:lnTo>
                      <a:pt x="0" y="268"/>
                    </a:lnTo>
                    <a:lnTo>
                      <a:pt x="7" y="271"/>
                    </a:lnTo>
                    <a:lnTo>
                      <a:pt x="15" y="269"/>
                    </a:lnTo>
                    <a:lnTo>
                      <a:pt x="23" y="258"/>
                    </a:lnTo>
                    <a:lnTo>
                      <a:pt x="34" y="253"/>
                    </a:lnTo>
                    <a:lnTo>
                      <a:pt x="37" y="244"/>
                    </a:lnTo>
                    <a:lnTo>
                      <a:pt x="43" y="237"/>
                    </a:lnTo>
                    <a:lnTo>
                      <a:pt x="43" y="230"/>
                    </a:lnTo>
                    <a:lnTo>
                      <a:pt x="36" y="225"/>
                    </a:lnTo>
                    <a:lnTo>
                      <a:pt x="37" y="215"/>
                    </a:lnTo>
                    <a:lnTo>
                      <a:pt x="24" y="211"/>
                    </a:lnTo>
                    <a:lnTo>
                      <a:pt x="26" y="205"/>
                    </a:lnTo>
                    <a:lnTo>
                      <a:pt x="28" y="201"/>
                    </a:lnTo>
                    <a:lnTo>
                      <a:pt x="27" y="187"/>
                    </a:lnTo>
                    <a:lnTo>
                      <a:pt x="10" y="187"/>
                    </a:lnTo>
                    <a:lnTo>
                      <a:pt x="7" y="180"/>
                    </a:lnTo>
                    <a:lnTo>
                      <a:pt x="14" y="168"/>
                    </a:lnTo>
                    <a:lnTo>
                      <a:pt x="4" y="157"/>
                    </a:lnTo>
                    <a:lnTo>
                      <a:pt x="20" y="154"/>
                    </a:lnTo>
                    <a:lnTo>
                      <a:pt x="26" y="155"/>
                    </a:lnTo>
                    <a:lnTo>
                      <a:pt x="54" y="139"/>
                    </a:lnTo>
                    <a:lnTo>
                      <a:pt x="69" y="140"/>
                    </a:lnTo>
                    <a:lnTo>
                      <a:pt x="73" y="146"/>
                    </a:lnTo>
                    <a:lnTo>
                      <a:pt x="85" y="139"/>
                    </a:lnTo>
                    <a:lnTo>
                      <a:pt x="90" y="147"/>
                    </a:lnTo>
                    <a:lnTo>
                      <a:pt x="98" y="144"/>
                    </a:lnTo>
                    <a:lnTo>
                      <a:pt x="101" y="147"/>
                    </a:lnTo>
                    <a:lnTo>
                      <a:pt x="109" y="147"/>
                    </a:lnTo>
                    <a:lnTo>
                      <a:pt x="116" y="140"/>
                    </a:lnTo>
                    <a:lnTo>
                      <a:pt x="124" y="142"/>
                    </a:lnTo>
                    <a:lnTo>
                      <a:pt x="128" y="137"/>
                    </a:lnTo>
                    <a:lnTo>
                      <a:pt x="139" y="142"/>
                    </a:lnTo>
                    <a:lnTo>
                      <a:pt x="157" y="140"/>
                    </a:lnTo>
                    <a:lnTo>
                      <a:pt x="163" y="135"/>
                    </a:lnTo>
                    <a:lnTo>
                      <a:pt x="161" y="124"/>
                    </a:lnTo>
                    <a:lnTo>
                      <a:pt x="170" y="117"/>
                    </a:lnTo>
                    <a:lnTo>
                      <a:pt x="193" y="104"/>
                    </a:lnTo>
                    <a:lnTo>
                      <a:pt x="204" y="105"/>
                    </a:lnTo>
                    <a:lnTo>
                      <a:pt x="213" y="103"/>
                    </a:lnTo>
                    <a:lnTo>
                      <a:pt x="225" y="92"/>
                    </a:lnTo>
                    <a:lnTo>
                      <a:pt x="225" y="80"/>
                    </a:lnTo>
                    <a:lnTo>
                      <a:pt x="233" y="82"/>
                    </a:lnTo>
                    <a:lnTo>
                      <a:pt x="239" y="75"/>
                    </a:lnTo>
                    <a:lnTo>
                      <a:pt x="259" y="89"/>
                    </a:lnTo>
                    <a:lnTo>
                      <a:pt x="262" y="78"/>
                    </a:lnTo>
                    <a:lnTo>
                      <a:pt x="281" y="64"/>
                    </a:lnTo>
                    <a:lnTo>
                      <a:pt x="279" y="51"/>
                    </a:lnTo>
                    <a:lnTo>
                      <a:pt x="284" y="37"/>
                    </a:lnTo>
                    <a:lnTo>
                      <a:pt x="287" y="33"/>
                    </a:lnTo>
                    <a:lnTo>
                      <a:pt x="292" y="15"/>
                    </a:lnTo>
                    <a:lnTo>
                      <a:pt x="301" y="7"/>
                    </a:lnTo>
                    <a:lnTo>
                      <a:pt x="314" y="1"/>
                    </a:lnTo>
                    <a:lnTo>
                      <a:pt x="347" y="3"/>
                    </a:lnTo>
                    <a:lnTo>
                      <a:pt x="349" y="6"/>
                    </a:lnTo>
                    <a:lnTo>
                      <a:pt x="354" y="3"/>
                    </a:lnTo>
                    <a:lnTo>
                      <a:pt x="375" y="1"/>
                    </a:lnTo>
                    <a:lnTo>
                      <a:pt x="396" y="3"/>
                    </a:lnTo>
                    <a:lnTo>
                      <a:pt x="408" y="1"/>
                    </a:lnTo>
                    <a:lnTo>
                      <a:pt x="431" y="6"/>
                    </a:lnTo>
                    <a:lnTo>
                      <a:pt x="437" y="6"/>
                    </a:lnTo>
                    <a:lnTo>
                      <a:pt x="440" y="0"/>
                    </a:lnTo>
                    <a:lnTo>
                      <a:pt x="486" y="12"/>
                    </a:lnTo>
                    <a:lnTo>
                      <a:pt x="519" y="15"/>
                    </a:lnTo>
                    <a:lnTo>
                      <a:pt x="538" y="19"/>
                    </a:lnTo>
                    <a:lnTo>
                      <a:pt x="553" y="32"/>
                    </a:lnTo>
                    <a:lnTo>
                      <a:pt x="568" y="37"/>
                    </a:lnTo>
                    <a:lnTo>
                      <a:pt x="591" y="60"/>
                    </a:lnTo>
                    <a:lnTo>
                      <a:pt x="631" y="93"/>
                    </a:lnTo>
                    <a:lnTo>
                      <a:pt x="657" y="135"/>
                    </a:lnTo>
                    <a:lnTo>
                      <a:pt x="663" y="165"/>
                    </a:lnTo>
                    <a:lnTo>
                      <a:pt x="663" y="199"/>
                    </a:lnTo>
                    <a:lnTo>
                      <a:pt x="665" y="208"/>
                    </a:lnTo>
                    <a:lnTo>
                      <a:pt x="670" y="222"/>
                    </a:lnTo>
                    <a:lnTo>
                      <a:pt x="666" y="236"/>
                    </a:lnTo>
                    <a:lnTo>
                      <a:pt x="659" y="253"/>
                    </a:lnTo>
                    <a:lnTo>
                      <a:pt x="659" y="271"/>
                    </a:lnTo>
                    <a:lnTo>
                      <a:pt x="644" y="300"/>
                    </a:lnTo>
                    <a:lnTo>
                      <a:pt x="634" y="315"/>
                    </a:lnTo>
                    <a:lnTo>
                      <a:pt x="627" y="339"/>
                    </a:lnTo>
                    <a:lnTo>
                      <a:pt x="627" y="360"/>
                    </a:lnTo>
                    <a:lnTo>
                      <a:pt x="615" y="400"/>
                    </a:lnTo>
                    <a:lnTo>
                      <a:pt x="607" y="408"/>
                    </a:lnTo>
                    <a:lnTo>
                      <a:pt x="594" y="414"/>
                    </a:lnTo>
                    <a:lnTo>
                      <a:pt x="578" y="430"/>
                    </a:lnTo>
                    <a:lnTo>
                      <a:pt x="568" y="444"/>
                    </a:lnTo>
                    <a:lnTo>
                      <a:pt x="561" y="453"/>
                    </a:lnTo>
                    <a:lnTo>
                      <a:pt x="542" y="472"/>
                    </a:lnTo>
                    <a:lnTo>
                      <a:pt x="535" y="475"/>
                    </a:lnTo>
                    <a:lnTo>
                      <a:pt x="535" y="467"/>
                    </a:lnTo>
                    <a:lnTo>
                      <a:pt x="527" y="458"/>
                    </a:lnTo>
                    <a:lnTo>
                      <a:pt x="523" y="464"/>
                    </a:lnTo>
                    <a:lnTo>
                      <a:pt x="516" y="462"/>
                    </a:lnTo>
                    <a:lnTo>
                      <a:pt x="496" y="462"/>
                    </a:lnTo>
                    <a:lnTo>
                      <a:pt x="489" y="460"/>
                    </a:lnTo>
                    <a:lnTo>
                      <a:pt x="476" y="469"/>
                    </a:lnTo>
                    <a:lnTo>
                      <a:pt x="435" y="462"/>
                    </a:lnTo>
                    <a:lnTo>
                      <a:pt x="428" y="458"/>
                    </a:lnTo>
                    <a:lnTo>
                      <a:pt x="409" y="460"/>
                    </a:lnTo>
                    <a:lnTo>
                      <a:pt x="398" y="465"/>
                    </a:lnTo>
                    <a:lnTo>
                      <a:pt x="376" y="458"/>
                    </a:lnTo>
                    <a:lnTo>
                      <a:pt x="366" y="437"/>
                    </a:lnTo>
                    <a:lnTo>
                      <a:pt x="350" y="432"/>
                    </a:lnTo>
                    <a:lnTo>
                      <a:pt x="354" y="419"/>
                    </a:lnTo>
                    <a:lnTo>
                      <a:pt x="333" y="411"/>
                    </a:lnTo>
                    <a:lnTo>
                      <a:pt x="305" y="419"/>
                    </a:lnTo>
                    <a:lnTo>
                      <a:pt x="295" y="417"/>
                    </a:lnTo>
                    <a:lnTo>
                      <a:pt x="288" y="408"/>
                    </a:lnTo>
                    <a:lnTo>
                      <a:pt x="277" y="414"/>
                    </a:lnTo>
                    <a:lnTo>
                      <a:pt x="266" y="414"/>
                    </a:lnTo>
                    <a:lnTo>
                      <a:pt x="261" y="426"/>
                    </a:lnTo>
                    <a:lnTo>
                      <a:pt x="249" y="421"/>
                    </a:lnTo>
                    <a:lnTo>
                      <a:pt x="243" y="411"/>
                    </a:lnTo>
                    <a:lnTo>
                      <a:pt x="235" y="405"/>
                    </a:lnTo>
                    <a:lnTo>
                      <a:pt x="222" y="410"/>
                    </a:lnTo>
                    <a:lnTo>
                      <a:pt x="216" y="404"/>
                    </a:lnTo>
                    <a:lnTo>
                      <a:pt x="207" y="405"/>
                    </a:lnTo>
                    <a:lnTo>
                      <a:pt x="197" y="422"/>
                    </a:lnTo>
                    <a:lnTo>
                      <a:pt x="187" y="422"/>
                    </a:lnTo>
                    <a:lnTo>
                      <a:pt x="183" y="419"/>
                    </a:lnTo>
                    <a:lnTo>
                      <a:pt x="177" y="421"/>
                    </a:lnTo>
                    <a:lnTo>
                      <a:pt x="176" y="436"/>
                    </a:lnTo>
                    <a:lnTo>
                      <a:pt x="170" y="439"/>
                    </a:lnTo>
                    <a:lnTo>
                      <a:pt x="165" y="419"/>
                    </a:lnTo>
                    <a:lnTo>
                      <a:pt x="150" y="419"/>
                    </a:lnTo>
                    <a:lnTo>
                      <a:pt x="150" y="414"/>
                    </a:lnTo>
                    <a:lnTo>
                      <a:pt x="138" y="414"/>
                    </a:lnTo>
                    <a:lnTo>
                      <a:pt x="135" y="424"/>
                    </a:lnTo>
                    <a:lnTo>
                      <a:pt x="112" y="436"/>
                    </a:lnTo>
                    <a:lnTo>
                      <a:pt x="112" y="426"/>
                    </a:lnTo>
                    <a:lnTo>
                      <a:pt x="103" y="428"/>
                    </a:lnTo>
                    <a:lnTo>
                      <a:pt x="106" y="417"/>
                    </a:lnTo>
                    <a:lnTo>
                      <a:pt x="99" y="414"/>
                    </a:lnTo>
                    <a:lnTo>
                      <a:pt x="103" y="400"/>
                    </a:lnTo>
                    <a:lnTo>
                      <a:pt x="103" y="379"/>
                    </a:lnTo>
                    <a:lnTo>
                      <a:pt x="82" y="379"/>
                    </a:lnTo>
                    <a:lnTo>
                      <a:pt x="80" y="368"/>
                    </a:lnTo>
                    <a:lnTo>
                      <a:pt x="72" y="364"/>
                    </a:lnTo>
                    <a:lnTo>
                      <a:pt x="73" y="358"/>
                    </a:lnTo>
                    <a:lnTo>
                      <a:pt x="76" y="355"/>
                    </a:lnTo>
                    <a:lnTo>
                      <a:pt x="67" y="350"/>
                    </a:lnTo>
                    <a:lnTo>
                      <a:pt x="56" y="346"/>
                    </a:lnTo>
                    <a:lnTo>
                      <a:pt x="54" y="336"/>
                    </a:lnTo>
                    <a:lnTo>
                      <a:pt x="37" y="337"/>
                    </a:lnTo>
                    <a:lnTo>
                      <a:pt x="34" y="330"/>
                    </a:lnTo>
                    <a:lnTo>
                      <a:pt x="36" y="317"/>
                    </a:lnTo>
                    <a:lnTo>
                      <a:pt x="17" y="314"/>
                    </a:lnTo>
                    <a:lnTo>
                      <a:pt x="15" y="301"/>
                    </a:lnTo>
                    <a:lnTo>
                      <a:pt x="10" y="299"/>
                    </a:lnTo>
                    <a:lnTo>
                      <a:pt x="0" y="283"/>
                    </a:lnTo>
                    <a:close/>
                  </a:path>
                </a:pathLst>
              </a:custGeom>
              <a:solidFill>
                <a:schemeClr val="hlink"/>
              </a:solidFill>
              <a:ln w="3175">
                <a:solidFill>
                  <a:schemeClr val="tx1"/>
                </a:solidFill>
                <a:round/>
                <a:headEnd/>
                <a:tailEnd/>
              </a:ln>
            </p:spPr>
            <p:txBody>
              <a:bodyPr/>
              <a:lstStyle/>
              <a:p>
                <a:endParaRPr lang="tr-TR">
                  <a:solidFill>
                    <a:srgbClr val="FFFFFF"/>
                  </a:solidFill>
                </a:endParaRPr>
              </a:p>
            </p:txBody>
          </p:sp>
          <p:sp>
            <p:nvSpPr>
              <p:cNvPr id="44554" name="Freeform 490"/>
              <p:cNvSpPr>
                <a:spLocks/>
              </p:cNvSpPr>
              <p:nvPr/>
            </p:nvSpPr>
            <p:spPr bwMode="auto">
              <a:xfrm>
                <a:off x="2395" y="1318"/>
                <a:ext cx="234" cy="246"/>
              </a:xfrm>
              <a:custGeom>
                <a:avLst/>
                <a:gdLst>
                  <a:gd name="T0" fmla="*/ 0 w 701"/>
                  <a:gd name="T1" fmla="*/ 0 h 740"/>
                  <a:gd name="T2" fmla="*/ 0 w 701"/>
                  <a:gd name="T3" fmla="*/ 0 h 740"/>
                  <a:gd name="T4" fmla="*/ 0 w 701"/>
                  <a:gd name="T5" fmla="*/ 0 h 740"/>
                  <a:gd name="T6" fmla="*/ 0 w 701"/>
                  <a:gd name="T7" fmla="*/ 0 h 740"/>
                  <a:gd name="T8" fmla="*/ 0 w 701"/>
                  <a:gd name="T9" fmla="*/ 0 h 740"/>
                  <a:gd name="T10" fmla="*/ 0 w 701"/>
                  <a:gd name="T11" fmla="*/ 0 h 740"/>
                  <a:gd name="T12" fmla="*/ 0 w 701"/>
                  <a:gd name="T13" fmla="*/ 0 h 740"/>
                  <a:gd name="T14" fmla="*/ 0 w 701"/>
                  <a:gd name="T15" fmla="*/ 0 h 740"/>
                  <a:gd name="T16" fmla="*/ 0 w 701"/>
                  <a:gd name="T17" fmla="*/ 0 h 740"/>
                  <a:gd name="T18" fmla="*/ 0 w 701"/>
                  <a:gd name="T19" fmla="*/ 0 h 740"/>
                  <a:gd name="T20" fmla="*/ 0 w 701"/>
                  <a:gd name="T21" fmla="*/ 0 h 740"/>
                  <a:gd name="T22" fmla="*/ 0 w 701"/>
                  <a:gd name="T23" fmla="*/ 0 h 740"/>
                  <a:gd name="T24" fmla="*/ 0 w 701"/>
                  <a:gd name="T25" fmla="*/ 0 h 740"/>
                  <a:gd name="T26" fmla="*/ 0 w 701"/>
                  <a:gd name="T27" fmla="*/ 0 h 740"/>
                  <a:gd name="T28" fmla="*/ 0 w 701"/>
                  <a:gd name="T29" fmla="*/ 0 h 740"/>
                  <a:gd name="T30" fmla="*/ 0 w 701"/>
                  <a:gd name="T31" fmla="*/ 0 h 740"/>
                  <a:gd name="T32" fmla="*/ 0 w 701"/>
                  <a:gd name="T33" fmla="*/ 0 h 740"/>
                  <a:gd name="T34" fmla="*/ 0 w 701"/>
                  <a:gd name="T35" fmla="*/ 0 h 740"/>
                  <a:gd name="T36" fmla="*/ 0 w 701"/>
                  <a:gd name="T37" fmla="*/ 0 h 740"/>
                  <a:gd name="T38" fmla="*/ 0 w 701"/>
                  <a:gd name="T39" fmla="*/ 0 h 740"/>
                  <a:gd name="T40" fmla="*/ 0 w 701"/>
                  <a:gd name="T41" fmla="*/ 0 h 740"/>
                  <a:gd name="T42" fmla="*/ 0 w 701"/>
                  <a:gd name="T43" fmla="*/ 0 h 740"/>
                  <a:gd name="T44" fmla="*/ 0 w 701"/>
                  <a:gd name="T45" fmla="*/ 0 h 740"/>
                  <a:gd name="T46" fmla="*/ 0 w 701"/>
                  <a:gd name="T47" fmla="*/ 0 h 740"/>
                  <a:gd name="T48" fmla="*/ 0 w 701"/>
                  <a:gd name="T49" fmla="*/ 0 h 740"/>
                  <a:gd name="T50" fmla="*/ 0 w 701"/>
                  <a:gd name="T51" fmla="*/ 0 h 740"/>
                  <a:gd name="T52" fmla="*/ 0 w 701"/>
                  <a:gd name="T53" fmla="*/ 0 h 740"/>
                  <a:gd name="T54" fmla="*/ 0 w 701"/>
                  <a:gd name="T55" fmla="*/ 0 h 740"/>
                  <a:gd name="T56" fmla="*/ 0 w 701"/>
                  <a:gd name="T57" fmla="*/ 0 h 740"/>
                  <a:gd name="T58" fmla="*/ 0 w 701"/>
                  <a:gd name="T59" fmla="*/ 0 h 740"/>
                  <a:gd name="T60" fmla="*/ 0 w 701"/>
                  <a:gd name="T61" fmla="*/ 0 h 740"/>
                  <a:gd name="T62" fmla="*/ 0 w 701"/>
                  <a:gd name="T63" fmla="*/ 0 h 740"/>
                  <a:gd name="T64" fmla="*/ 0 w 701"/>
                  <a:gd name="T65" fmla="*/ 0 h 740"/>
                  <a:gd name="T66" fmla="*/ 0 w 701"/>
                  <a:gd name="T67" fmla="*/ 0 h 740"/>
                  <a:gd name="T68" fmla="*/ 0 w 701"/>
                  <a:gd name="T69" fmla="*/ 0 h 740"/>
                  <a:gd name="T70" fmla="*/ 0 w 701"/>
                  <a:gd name="T71" fmla="*/ 0 h 740"/>
                  <a:gd name="T72" fmla="*/ 0 w 701"/>
                  <a:gd name="T73" fmla="*/ 0 h 740"/>
                  <a:gd name="T74" fmla="*/ 0 w 701"/>
                  <a:gd name="T75" fmla="*/ 0 h 740"/>
                  <a:gd name="T76" fmla="*/ 0 w 701"/>
                  <a:gd name="T77" fmla="*/ 0 h 740"/>
                  <a:gd name="T78" fmla="*/ 0 w 701"/>
                  <a:gd name="T79" fmla="*/ 0 h 740"/>
                  <a:gd name="T80" fmla="*/ 0 w 701"/>
                  <a:gd name="T81" fmla="*/ 0 h 740"/>
                  <a:gd name="T82" fmla="*/ 0 w 701"/>
                  <a:gd name="T83" fmla="*/ 0 h 740"/>
                  <a:gd name="T84" fmla="*/ 0 w 701"/>
                  <a:gd name="T85" fmla="*/ 0 h 740"/>
                  <a:gd name="T86" fmla="*/ 0 w 701"/>
                  <a:gd name="T87" fmla="*/ 0 h 740"/>
                  <a:gd name="T88" fmla="*/ 0 w 701"/>
                  <a:gd name="T89" fmla="*/ 0 h 740"/>
                  <a:gd name="T90" fmla="*/ 0 w 701"/>
                  <a:gd name="T91" fmla="*/ 0 h 740"/>
                  <a:gd name="T92" fmla="*/ 0 w 701"/>
                  <a:gd name="T93" fmla="*/ 0 h 740"/>
                  <a:gd name="T94" fmla="*/ 0 w 701"/>
                  <a:gd name="T95" fmla="*/ 0 h 740"/>
                  <a:gd name="T96" fmla="*/ 0 w 701"/>
                  <a:gd name="T97" fmla="*/ 0 h 740"/>
                  <a:gd name="T98" fmla="*/ 0 w 701"/>
                  <a:gd name="T99" fmla="*/ 0 h 740"/>
                  <a:gd name="T100" fmla="*/ 0 w 701"/>
                  <a:gd name="T101" fmla="*/ 0 h 740"/>
                  <a:gd name="T102" fmla="*/ 0 w 701"/>
                  <a:gd name="T103" fmla="*/ 0 h 740"/>
                  <a:gd name="T104" fmla="*/ 0 w 701"/>
                  <a:gd name="T105" fmla="*/ 0 h 740"/>
                  <a:gd name="T106" fmla="*/ 0 w 701"/>
                  <a:gd name="T107" fmla="*/ 0 h 740"/>
                  <a:gd name="T108" fmla="*/ 0 w 701"/>
                  <a:gd name="T109" fmla="*/ 0 h 740"/>
                  <a:gd name="T110" fmla="*/ 0 w 701"/>
                  <a:gd name="T111" fmla="*/ 0 h 7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1"/>
                  <a:gd name="T169" fmla="*/ 0 h 740"/>
                  <a:gd name="T170" fmla="*/ 701 w 701"/>
                  <a:gd name="T171" fmla="*/ 740 h 7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1" h="740">
                    <a:moveTo>
                      <a:pt x="362" y="72"/>
                    </a:moveTo>
                    <a:lnTo>
                      <a:pt x="340" y="67"/>
                    </a:lnTo>
                    <a:lnTo>
                      <a:pt x="332" y="70"/>
                    </a:lnTo>
                    <a:lnTo>
                      <a:pt x="323" y="66"/>
                    </a:lnTo>
                    <a:lnTo>
                      <a:pt x="327" y="61"/>
                    </a:lnTo>
                    <a:lnTo>
                      <a:pt x="319" y="53"/>
                    </a:lnTo>
                    <a:lnTo>
                      <a:pt x="306" y="61"/>
                    </a:lnTo>
                    <a:lnTo>
                      <a:pt x="304" y="75"/>
                    </a:lnTo>
                    <a:lnTo>
                      <a:pt x="298" y="86"/>
                    </a:lnTo>
                    <a:lnTo>
                      <a:pt x="293" y="88"/>
                    </a:lnTo>
                    <a:lnTo>
                      <a:pt x="287" y="85"/>
                    </a:lnTo>
                    <a:lnTo>
                      <a:pt x="280" y="88"/>
                    </a:lnTo>
                    <a:lnTo>
                      <a:pt x="271" y="86"/>
                    </a:lnTo>
                    <a:lnTo>
                      <a:pt x="261" y="97"/>
                    </a:lnTo>
                    <a:lnTo>
                      <a:pt x="258" y="113"/>
                    </a:lnTo>
                    <a:lnTo>
                      <a:pt x="249" y="117"/>
                    </a:lnTo>
                    <a:lnTo>
                      <a:pt x="249" y="121"/>
                    </a:lnTo>
                    <a:lnTo>
                      <a:pt x="254" y="124"/>
                    </a:lnTo>
                    <a:lnTo>
                      <a:pt x="239" y="131"/>
                    </a:lnTo>
                    <a:lnTo>
                      <a:pt x="239" y="135"/>
                    </a:lnTo>
                    <a:lnTo>
                      <a:pt x="222" y="138"/>
                    </a:lnTo>
                    <a:lnTo>
                      <a:pt x="209" y="135"/>
                    </a:lnTo>
                    <a:lnTo>
                      <a:pt x="202" y="128"/>
                    </a:lnTo>
                    <a:lnTo>
                      <a:pt x="195" y="127"/>
                    </a:lnTo>
                    <a:lnTo>
                      <a:pt x="195" y="134"/>
                    </a:lnTo>
                    <a:lnTo>
                      <a:pt x="187" y="134"/>
                    </a:lnTo>
                    <a:lnTo>
                      <a:pt x="183" y="129"/>
                    </a:lnTo>
                    <a:lnTo>
                      <a:pt x="172" y="131"/>
                    </a:lnTo>
                    <a:lnTo>
                      <a:pt x="164" y="135"/>
                    </a:lnTo>
                    <a:lnTo>
                      <a:pt x="148" y="136"/>
                    </a:lnTo>
                    <a:lnTo>
                      <a:pt x="144" y="139"/>
                    </a:lnTo>
                    <a:lnTo>
                      <a:pt x="137" y="141"/>
                    </a:lnTo>
                    <a:lnTo>
                      <a:pt x="134" y="136"/>
                    </a:lnTo>
                    <a:lnTo>
                      <a:pt x="114" y="135"/>
                    </a:lnTo>
                    <a:lnTo>
                      <a:pt x="117" y="125"/>
                    </a:lnTo>
                    <a:lnTo>
                      <a:pt x="121" y="120"/>
                    </a:lnTo>
                    <a:lnTo>
                      <a:pt x="122" y="117"/>
                    </a:lnTo>
                    <a:lnTo>
                      <a:pt x="118" y="116"/>
                    </a:lnTo>
                    <a:lnTo>
                      <a:pt x="109" y="114"/>
                    </a:lnTo>
                    <a:lnTo>
                      <a:pt x="104" y="107"/>
                    </a:lnTo>
                    <a:lnTo>
                      <a:pt x="105" y="104"/>
                    </a:lnTo>
                    <a:lnTo>
                      <a:pt x="107" y="99"/>
                    </a:lnTo>
                    <a:lnTo>
                      <a:pt x="102" y="97"/>
                    </a:lnTo>
                    <a:lnTo>
                      <a:pt x="98" y="91"/>
                    </a:lnTo>
                    <a:lnTo>
                      <a:pt x="95" y="91"/>
                    </a:lnTo>
                    <a:lnTo>
                      <a:pt x="91" y="86"/>
                    </a:lnTo>
                    <a:lnTo>
                      <a:pt x="86" y="85"/>
                    </a:lnTo>
                    <a:lnTo>
                      <a:pt x="81" y="72"/>
                    </a:lnTo>
                    <a:lnTo>
                      <a:pt x="78" y="67"/>
                    </a:lnTo>
                    <a:lnTo>
                      <a:pt x="63" y="60"/>
                    </a:lnTo>
                    <a:lnTo>
                      <a:pt x="60" y="50"/>
                    </a:lnTo>
                    <a:lnTo>
                      <a:pt x="58" y="49"/>
                    </a:lnTo>
                    <a:lnTo>
                      <a:pt x="56" y="42"/>
                    </a:lnTo>
                    <a:lnTo>
                      <a:pt x="49" y="42"/>
                    </a:lnTo>
                    <a:lnTo>
                      <a:pt x="40" y="35"/>
                    </a:lnTo>
                    <a:lnTo>
                      <a:pt x="37" y="39"/>
                    </a:lnTo>
                    <a:lnTo>
                      <a:pt x="29" y="39"/>
                    </a:lnTo>
                    <a:lnTo>
                      <a:pt x="26" y="45"/>
                    </a:lnTo>
                    <a:lnTo>
                      <a:pt x="16" y="47"/>
                    </a:lnTo>
                    <a:lnTo>
                      <a:pt x="11" y="60"/>
                    </a:lnTo>
                    <a:lnTo>
                      <a:pt x="11" y="68"/>
                    </a:lnTo>
                    <a:lnTo>
                      <a:pt x="7" y="72"/>
                    </a:lnTo>
                    <a:lnTo>
                      <a:pt x="6" y="86"/>
                    </a:lnTo>
                    <a:lnTo>
                      <a:pt x="11" y="95"/>
                    </a:lnTo>
                    <a:lnTo>
                      <a:pt x="9" y="103"/>
                    </a:lnTo>
                    <a:lnTo>
                      <a:pt x="0" y="109"/>
                    </a:lnTo>
                    <a:lnTo>
                      <a:pt x="3" y="116"/>
                    </a:lnTo>
                    <a:lnTo>
                      <a:pt x="1" y="124"/>
                    </a:lnTo>
                    <a:lnTo>
                      <a:pt x="9" y="132"/>
                    </a:lnTo>
                    <a:lnTo>
                      <a:pt x="6" y="153"/>
                    </a:lnTo>
                    <a:lnTo>
                      <a:pt x="6" y="163"/>
                    </a:lnTo>
                    <a:lnTo>
                      <a:pt x="13" y="170"/>
                    </a:lnTo>
                    <a:lnTo>
                      <a:pt x="14" y="174"/>
                    </a:lnTo>
                    <a:lnTo>
                      <a:pt x="6" y="181"/>
                    </a:lnTo>
                    <a:lnTo>
                      <a:pt x="6" y="186"/>
                    </a:lnTo>
                    <a:lnTo>
                      <a:pt x="16" y="182"/>
                    </a:lnTo>
                    <a:lnTo>
                      <a:pt x="26" y="184"/>
                    </a:lnTo>
                    <a:lnTo>
                      <a:pt x="53" y="197"/>
                    </a:lnTo>
                    <a:lnTo>
                      <a:pt x="62" y="206"/>
                    </a:lnTo>
                    <a:lnTo>
                      <a:pt x="63" y="220"/>
                    </a:lnTo>
                    <a:lnTo>
                      <a:pt x="68" y="228"/>
                    </a:lnTo>
                    <a:lnTo>
                      <a:pt x="71" y="252"/>
                    </a:lnTo>
                    <a:lnTo>
                      <a:pt x="79" y="260"/>
                    </a:lnTo>
                    <a:lnTo>
                      <a:pt x="82" y="268"/>
                    </a:lnTo>
                    <a:lnTo>
                      <a:pt x="76" y="279"/>
                    </a:lnTo>
                    <a:lnTo>
                      <a:pt x="60" y="291"/>
                    </a:lnTo>
                    <a:lnTo>
                      <a:pt x="58" y="303"/>
                    </a:lnTo>
                    <a:lnTo>
                      <a:pt x="53" y="316"/>
                    </a:lnTo>
                    <a:lnTo>
                      <a:pt x="62" y="325"/>
                    </a:lnTo>
                    <a:lnTo>
                      <a:pt x="73" y="329"/>
                    </a:lnTo>
                    <a:lnTo>
                      <a:pt x="81" y="338"/>
                    </a:lnTo>
                    <a:lnTo>
                      <a:pt x="101" y="340"/>
                    </a:lnTo>
                    <a:lnTo>
                      <a:pt x="115" y="345"/>
                    </a:lnTo>
                    <a:lnTo>
                      <a:pt x="127" y="356"/>
                    </a:lnTo>
                    <a:lnTo>
                      <a:pt x="128" y="367"/>
                    </a:lnTo>
                    <a:lnTo>
                      <a:pt x="120" y="377"/>
                    </a:lnTo>
                    <a:lnTo>
                      <a:pt x="107" y="377"/>
                    </a:lnTo>
                    <a:lnTo>
                      <a:pt x="101" y="386"/>
                    </a:lnTo>
                    <a:lnTo>
                      <a:pt x="95" y="390"/>
                    </a:lnTo>
                    <a:lnTo>
                      <a:pt x="95" y="399"/>
                    </a:lnTo>
                    <a:lnTo>
                      <a:pt x="105" y="402"/>
                    </a:lnTo>
                    <a:lnTo>
                      <a:pt x="105" y="409"/>
                    </a:lnTo>
                    <a:lnTo>
                      <a:pt x="109" y="413"/>
                    </a:lnTo>
                    <a:lnTo>
                      <a:pt x="117" y="411"/>
                    </a:lnTo>
                    <a:lnTo>
                      <a:pt x="124" y="418"/>
                    </a:lnTo>
                    <a:lnTo>
                      <a:pt x="137" y="431"/>
                    </a:lnTo>
                    <a:lnTo>
                      <a:pt x="137" y="439"/>
                    </a:lnTo>
                    <a:lnTo>
                      <a:pt x="133" y="443"/>
                    </a:lnTo>
                    <a:lnTo>
                      <a:pt x="137" y="453"/>
                    </a:lnTo>
                    <a:lnTo>
                      <a:pt x="137" y="463"/>
                    </a:lnTo>
                    <a:lnTo>
                      <a:pt x="144" y="464"/>
                    </a:lnTo>
                    <a:lnTo>
                      <a:pt x="150" y="472"/>
                    </a:lnTo>
                    <a:lnTo>
                      <a:pt x="167" y="481"/>
                    </a:lnTo>
                    <a:lnTo>
                      <a:pt x="180" y="493"/>
                    </a:lnTo>
                    <a:lnTo>
                      <a:pt x="199" y="502"/>
                    </a:lnTo>
                    <a:lnTo>
                      <a:pt x="210" y="513"/>
                    </a:lnTo>
                    <a:lnTo>
                      <a:pt x="221" y="528"/>
                    </a:lnTo>
                    <a:lnTo>
                      <a:pt x="229" y="534"/>
                    </a:lnTo>
                    <a:lnTo>
                      <a:pt x="242" y="550"/>
                    </a:lnTo>
                    <a:lnTo>
                      <a:pt x="247" y="560"/>
                    </a:lnTo>
                    <a:lnTo>
                      <a:pt x="247" y="568"/>
                    </a:lnTo>
                    <a:lnTo>
                      <a:pt x="225" y="578"/>
                    </a:lnTo>
                    <a:lnTo>
                      <a:pt x="226" y="585"/>
                    </a:lnTo>
                    <a:lnTo>
                      <a:pt x="239" y="590"/>
                    </a:lnTo>
                    <a:lnTo>
                      <a:pt x="238" y="595"/>
                    </a:lnTo>
                    <a:lnTo>
                      <a:pt x="232" y="600"/>
                    </a:lnTo>
                    <a:lnTo>
                      <a:pt x="234" y="610"/>
                    </a:lnTo>
                    <a:lnTo>
                      <a:pt x="228" y="618"/>
                    </a:lnTo>
                    <a:lnTo>
                      <a:pt x="219" y="618"/>
                    </a:lnTo>
                    <a:lnTo>
                      <a:pt x="218" y="625"/>
                    </a:lnTo>
                    <a:lnTo>
                      <a:pt x="222" y="635"/>
                    </a:lnTo>
                    <a:lnTo>
                      <a:pt x="218" y="642"/>
                    </a:lnTo>
                    <a:lnTo>
                      <a:pt x="203" y="646"/>
                    </a:lnTo>
                    <a:lnTo>
                      <a:pt x="200" y="656"/>
                    </a:lnTo>
                    <a:lnTo>
                      <a:pt x="206" y="661"/>
                    </a:lnTo>
                    <a:lnTo>
                      <a:pt x="212" y="675"/>
                    </a:lnTo>
                    <a:lnTo>
                      <a:pt x="223" y="686"/>
                    </a:lnTo>
                    <a:lnTo>
                      <a:pt x="221" y="690"/>
                    </a:lnTo>
                    <a:lnTo>
                      <a:pt x="212" y="690"/>
                    </a:lnTo>
                    <a:lnTo>
                      <a:pt x="208" y="693"/>
                    </a:lnTo>
                    <a:lnTo>
                      <a:pt x="210" y="697"/>
                    </a:lnTo>
                    <a:lnTo>
                      <a:pt x="206" y="703"/>
                    </a:lnTo>
                    <a:lnTo>
                      <a:pt x="209" y="711"/>
                    </a:lnTo>
                    <a:lnTo>
                      <a:pt x="218" y="718"/>
                    </a:lnTo>
                    <a:lnTo>
                      <a:pt x="219" y="724"/>
                    </a:lnTo>
                    <a:lnTo>
                      <a:pt x="218" y="735"/>
                    </a:lnTo>
                    <a:lnTo>
                      <a:pt x="219" y="740"/>
                    </a:lnTo>
                    <a:lnTo>
                      <a:pt x="229" y="738"/>
                    </a:lnTo>
                    <a:lnTo>
                      <a:pt x="234" y="740"/>
                    </a:lnTo>
                    <a:lnTo>
                      <a:pt x="249" y="736"/>
                    </a:lnTo>
                    <a:lnTo>
                      <a:pt x="264" y="722"/>
                    </a:lnTo>
                    <a:lnTo>
                      <a:pt x="271" y="707"/>
                    </a:lnTo>
                    <a:lnTo>
                      <a:pt x="290" y="696"/>
                    </a:lnTo>
                    <a:lnTo>
                      <a:pt x="311" y="695"/>
                    </a:lnTo>
                    <a:lnTo>
                      <a:pt x="319" y="700"/>
                    </a:lnTo>
                    <a:lnTo>
                      <a:pt x="326" y="718"/>
                    </a:lnTo>
                    <a:lnTo>
                      <a:pt x="334" y="721"/>
                    </a:lnTo>
                    <a:lnTo>
                      <a:pt x="336" y="713"/>
                    </a:lnTo>
                    <a:lnTo>
                      <a:pt x="350" y="696"/>
                    </a:lnTo>
                    <a:lnTo>
                      <a:pt x="337" y="679"/>
                    </a:lnTo>
                    <a:lnTo>
                      <a:pt x="337" y="672"/>
                    </a:lnTo>
                    <a:lnTo>
                      <a:pt x="352" y="667"/>
                    </a:lnTo>
                    <a:lnTo>
                      <a:pt x="355" y="659"/>
                    </a:lnTo>
                    <a:lnTo>
                      <a:pt x="365" y="661"/>
                    </a:lnTo>
                    <a:lnTo>
                      <a:pt x="368" y="654"/>
                    </a:lnTo>
                    <a:lnTo>
                      <a:pt x="375" y="653"/>
                    </a:lnTo>
                    <a:lnTo>
                      <a:pt x="386" y="638"/>
                    </a:lnTo>
                    <a:lnTo>
                      <a:pt x="398" y="639"/>
                    </a:lnTo>
                    <a:lnTo>
                      <a:pt x="407" y="621"/>
                    </a:lnTo>
                    <a:lnTo>
                      <a:pt x="402" y="613"/>
                    </a:lnTo>
                    <a:lnTo>
                      <a:pt x="405" y="607"/>
                    </a:lnTo>
                    <a:lnTo>
                      <a:pt x="420" y="604"/>
                    </a:lnTo>
                    <a:lnTo>
                      <a:pt x="424" y="614"/>
                    </a:lnTo>
                    <a:lnTo>
                      <a:pt x="435" y="611"/>
                    </a:lnTo>
                    <a:lnTo>
                      <a:pt x="437" y="597"/>
                    </a:lnTo>
                    <a:lnTo>
                      <a:pt x="443" y="586"/>
                    </a:lnTo>
                    <a:lnTo>
                      <a:pt x="456" y="584"/>
                    </a:lnTo>
                    <a:lnTo>
                      <a:pt x="446" y="568"/>
                    </a:lnTo>
                    <a:lnTo>
                      <a:pt x="446" y="553"/>
                    </a:lnTo>
                    <a:lnTo>
                      <a:pt x="453" y="556"/>
                    </a:lnTo>
                    <a:lnTo>
                      <a:pt x="461" y="554"/>
                    </a:lnTo>
                    <a:lnTo>
                      <a:pt x="469" y="543"/>
                    </a:lnTo>
                    <a:lnTo>
                      <a:pt x="480" y="538"/>
                    </a:lnTo>
                    <a:lnTo>
                      <a:pt x="483" y="529"/>
                    </a:lnTo>
                    <a:lnTo>
                      <a:pt x="489" y="522"/>
                    </a:lnTo>
                    <a:lnTo>
                      <a:pt x="489" y="515"/>
                    </a:lnTo>
                    <a:lnTo>
                      <a:pt x="482" y="510"/>
                    </a:lnTo>
                    <a:lnTo>
                      <a:pt x="483" y="500"/>
                    </a:lnTo>
                    <a:lnTo>
                      <a:pt x="470" y="496"/>
                    </a:lnTo>
                    <a:lnTo>
                      <a:pt x="472" y="490"/>
                    </a:lnTo>
                    <a:lnTo>
                      <a:pt x="474" y="486"/>
                    </a:lnTo>
                    <a:lnTo>
                      <a:pt x="473" y="472"/>
                    </a:lnTo>
                    <a:lnTo>
                      <a:pt x="456" y="472"/>
                    </a:lnTo>
                    <a:lnTo>
                      <a:pt x="453" y="465"/>
                    </a:lnTo>
                    <a:lnTo>
                      <a:pt x="460" y="453"/>
                    </a:lnTo>
                    <a:lnTo>
                      <a:pt x="450" y="442"/>
                    </a:lnTo>
                    <a:lnTo>
                      <a:pt x="466" y="439"/>
                    </a:lnTo>
                    <a:lnTo>
                      <a:pt x="472" y="440"/>
                    </a:lnTo>
                    <a:lnTo>
                      <a:pt x="500" y="424"/>
                    </a:lnTo>
                    <a:lnTo>
                      <a:pt x="515" y="425"/>
                    </a:lnTo>
                    <a:lnTo>
                      <a:pt x="519" y="431"/>
                    </a:lnTo>
                    <a:lnTo>
                      <a:pt x="531" y="424"/>
                    </a:lnTo>
                    <a:lnTo>
                      <a:pt x="536" y="432"/>
                    </a:lnTo>
                    <a:lnTo>
                      <a:pt x="544" y="429"/>
                    </a:lnTo>
                    <a:lnTo>
                      <a:pt x="547" y="432"/>
                    </a:lnTo>
                    <a:lnTo>
                      <a:pt x="555" y="432"/>
                    </a:lnTo>
                    <a:lnTo>
                      <a:pt x="562" y="425"/>
                    </a:lnTo>
                    <a:lnTo>
                      <a:pt x="570" y="427"/>
                    </a:lnTo>
                    <a:lnTo>
                      <a:pt x="574" y="422"/>
                    </a:lnTo>
                    <a:lnTo>
                      <a:pt x="585" y="427"/>
                    </a:lnTo>
                    <a:lnTo>
                      <a:pt x="603" y="425"/>
                    </a:lnTo>
                    <a:lnTo>
                      <a:pt x="609" y="420"/>
                    </a:lnTo>
                    <a:lnTo>
                      <a:pt x="607" y="409"/>
                    </a:lnTo>
                    <a:lnTo>
                      <a:pt x="616" y="402"/>
                    </a:lnTo>
                    <a:lnTo>
                      <a:pt x="639" y="389"/>
                    </a:lnTo>
                    <a:lnTo>
                      <a:pt x="650" y="390"/>
                    </a:lnTo>
                    <a:lnTo>
                      <a:pt x="659" y="388"/>
                    </a:lnTo>
                    <a:lnTo>
                      <a:pt x="671" y="377"/>
                    </a:lnTo>
                    <a:lnTo>
                      <a:pt x="671" y="365"/>
                    </a:lnTo>
                    <a:lnTo>
                      <a:pt x="659" y="360"/>
                    </a:lnTo>
                    <a:lnTo>
                      <a:pt x="650" y="343"/>
                    </a:lnTo>
                    <a:lnTo>
                      <a:pt x="649" y="338"/>
                    </a:lnTo>
                    <a:lnTo>
                      <a:pt x="632" y="328"/>
                    </a:lnTo>
                    <a:lnTo>
                      <a:pt x="620" y="329"/>
                    </a:lnTo>
                    <a:lnTo>
                      <a:pt x="613" y="325"/>
                    </a:lnTo>
                    <a:lnTo>
                      <a:pt x="598" y="327"/>
                    </a:lnTo>
                    <a:lnTo>
                      <a:pt x="607" y="313"/>
                    </a:lnTo>
                    <a:lnTo>
                      <a:pt x="616" y="310"/>
                    </a:lnTo>
                    <a:lnTo>
                      <a:pt x="624" y="292"/>
                    </a:lnTo>
                    <a:lnTo>
                      <a:pt x="637" y="279"/>
                    </a:lnTo>
                    <a:lnTo>
                      <a:pt x="659" y="256"/>
                    </a:lnTo>
                    <a:lnTo>
                      <a:pt x="685" y="236"/>
                    </a:lnTo>
                    <a:lnTo>
                      <a:pt x="686" y="241"/>
                    </a:lnTo>
                    <a:lnTo>
                      <a:pt x="697" y="220"/>
                    </a:lnTo>
                    <a:lnTo>
                      <a:pt x="699" y="203"/>
                    </a:lnTo>
                    <a:lnTo>
                      <a:pt x="701" y="184"/>
                    </a:lnTo>
                    <a:lnTo>
                      <a:pt x="697" y="178"/>
                    </a:lnTo>
                    <a:lnTo>
                      <a:pt x="699" y="174"/>
                    </a:lnTo>
                    <a:lnTo>
                      <a:pt x="688" y="146"/>
                    </a:lnTo>
                    <a:lnTo>
                      <a:pt x="668" y="107"/>
                    </a:lnTo>
                    <a:lnTo>
                      <a:pt x="663" y="92"/>
                    </a:lnTo>
                    <a:lnTo>
                      <a:pt x="653" y="78"/>
                    </a:lnTo>
                    <a:lnTo>
                      <a:pt x="650" y="77"/>
                    </a:lnTo>
                    <a:lnTo>
                      <a:pt x="646" y="63"/>
                    </a:lnTo>
                    <a:lnTo>
                      <a:pt x="642" y="57"/>
                    </a:lnTo>
                    <a:lnTo>
                      <a:pt x="639" y="57"/>
                    </a:lnTo>
                    <a:lnTo>
                      <a:pt x="636" y="60"/>
                    </a:lnTo>
                    <a:lnTo>
                      <a:pt x="620" y="53"/>
                    </a:lnTo>
                    <a:lnTo>
                      <a:pt x="616" y="47"/>
                    </a:lnTo>
                    <a:lnTo>
                      <a:pt x="598" y="36"/>
                    </a:lnTo>
                    <a:lnTo>
                      <a:pt x="588" y="43"/>
                    </a:lnTo>
                    <a:lnTo>
                      <a:pt x="572" y="43"/>
                    </a:lnTo>
                    <a:lnTo>
                      <a:pt x="571" y="56"/>
                    </a:lnTo>
                    <a:lnTo>
                      <a:pt x="564" y="60"/>
                    </a:lnTo>
                    <a:lnTo>
                      <a:pt x="567" y="71"/>
                    </a:lnTo>
                    <a:lnTo>
                      <a:pt x="557" y="71"/>
                    </a:lnTo>
                    <a:lnTo>
                      <a:pt x="539" y="59"/>
                    </a:lnTo>
                    <a:lnTo>
                      <a:pt x="531" y="53"/>
                    </a:lnTo>
                    <a:lnTo>
                      <a:pt x="534" y="29"/>
                    </a:lnTo>
                    <a:lnTo>
                      <a:pt x="538" y="18"/>
                    </a:lnTo>
                    <a:lnTo>
                      <a:pt x="513" y="0"/>
                    </a:lnTo>
                    <a:lnTo>
                      <a:pt x="506" y="3"/>
                    </a:lnTo>
                    <a:lnTo>
                      <a:pt x="492" y="22"/>
                    </a:lnTo>
                    <a:lnTo>
                      <a:pt x="473" y="22"/>
                    </a:lnTo>
                    <a:lnTo>
                      <a:pt x="466" y="18"/>
                    </a:lnTo>
                    <a:lnTo>
                      <a:pt x="457" y="25"/>
                    </a:lnTo>
                    <a:lnTo>
                      <a:pt x="444" y="31"/>
                    </a:lnTo>
                    <a:lnTo>
                      <a:pt x="447" y="34"/>
                    </a:lnTo>
                    <a:lnTo>
                      <a:pt x="457" y="32"/>
                    </a:lnTo>
                    <a:lnTo>
                      <a:pt x="466" y="38"/>
                    </a:lnTo>
                    <a:lnTo>
                      <a:pt x="463" y="46"/>
                    </a:lnTo>
                    <a:lnTo>
                      <a:pt x="444" y="50"/>
                    </a:lnTo>
                    <a:lnTo>
                      <a:pt x="438" y="63"/>
                    </a:lnTo>
                    <a:lnTo>
                      <a:pt x="441" y="68"/>
                    </a:lnTo>
                    <a:lnTo>
                      <a:pt x="412" y="70"/>
                    </a:lnTo>
                    <a:lnTo>
                      <a:pt x="408" y="59"/>
                    </a:lnTo>
                    <a:lnTo>
                      <a:pt x="410" y="47"/>
                    </a:lnTo>
                    <a:lnTo>
                      <a:pt x="378" y="45"/>
                    </a:lnTo>
                    <a:lnTo>
                      <a:pt x="366" y="53"/>
                    </a:lnTo>
                    <a:lnTo>
                      <a:pt x="366" y="63"/>
                    </a:lnTo>
                    <a:lnTo>
                      <a:pt x="363" y="66"/>
                    </a:lnTo>
                    <a:lnTo>
                      <a:pt x="362" y="72"/>
                    </a:lnTo>
                    <a:close/>
                  </a:path>
                </a:pathLst>
              </a:custGeom>
              <a:solidFill>
                <a:schemeClr val="hlink"/>
              </a:solidFill>
              <a:ln w="3175">
                <a:solidFill>
                  <a:schemeClr val="tx1"/>
                </a:solidFill>
                <a:round/>
                <a:headEnd/>
                <a:tailEnd/>
              </a:ln>
            </p:spPr>
            <p:txBody>
              <a:bodyPr/>
              <a:lstStyle/>
              <a:p>
                <a:endParaRPr lang="tr-TR">
                  <a:solidFill>
                    <a:srgbClr val="FFFFFF"/>
                  </a:solidFill>
                </a:endParaRPr>
              </a:p>
            </p:txBody>
          </p:sp>
          <p:sp>
            <p:nvSpPr>
              <p:cNvPr id="44555" name="Freeform 491"/>
              <p:cNvSpPr>
                <a:spLocks/>
              </p:cNvSpPr>
              <p:nvPr/>
            </p:nvSpPr>
            <p:spPr bwMode="auto">
              <a:xfrm>
                <a:off x="2281" y="1224"/>
                <a:ext cx="124" cy="193"/>
              </a:xfrm>
              <a:custGeom>
                <a:avLst/>
                <a:gdLst>
                  <a:gd name="T0" fmla="*/ 0 w 373"/>
                  <a:gd name="T1" fmla="*/ 0 h 579"/>
                  <a:gd name="T2" fmla="*/ 0 w 373"/>
                  <a:gd name="T3" fmla="*/ 0 h 579"/>
                  <a:gd name="T4" fmla="*/ 0 w 373"/>
                  <a:gd name="T5" fmla="*/ 0 h 579"/>
                  <a:gd name="T6" fmla="*/ 0 w 373"/>
                  <a:gd name="T7" fmla="*/ 0 h 579"/>
                  <a:gd name="T8" fmla="*/ 0 w 373"/>
                  <a:gd name="T9" fmla="*/ 0 h 579"/>
                  <a:gd name="T10" fmla="*/ 0 w 373"/>
                  <a:gd name="T11" fmla="*/ 0 h 579"/>
                  <a:gd name="T12" fmla="*/ 0 w 373"/>
                  <a:gd name="T13" fmla="*/ 0 h 579"/>
                  <a:gd name="T14" fmla="*/ 0 w 373"/>
                  <a:gd name="T15" fmla="*/ 0 h 579"/>
                  <a:gd name="T16" fmla="*/ 0 w 373"/>
                  <a:gd name="T17" fmla="*/ 0 h 579"/>
                  <a:gd name="T18" fmla="*/ 0 w 373"/>
                  <a:gd name="T19" fmla="*/ 0 h 579"/>
                  <a:gd name="T20" fmla="*/ 0 w 373"/>
                  <a:gd name="T21" fmla="*/ 0 h 579"/>
                  <a:gd name="T22" fmla="*/ 0 w 373"/>
                  <a:gd name="T23" fmla="*/ 0 h 579"/>
                  <a:gd name="T24" fmla="*/ 0 w 373"/>
                  <a:gd name="T25" fmla="*/ 0 h 579"/>
                  <a:gd name="T26" fmla="*/ 0 w 373"/>
                  <a:gd name="T27" fmla="*/ 0 h 579"/>
                  <a:gd name="T28" fmla="*/ 0 w 373"/>
                  <a:gd name="T29" fmla="*/ 0 h 579"/>
                  <a:gd name="T30" fmla="*/ 0 w 373"/>
                  <a:gd name="T31" fmla="*/ 0 h 579"/>
                  <a:gd name="T32" fmla="*/ 0 w 373"/>
                  <a:gd name="T33" fmla="*/ 0 h 579"/>
                  <a:gd name="T34" fmla="*/ 0 w 373"/>
                  <a:gd name="T35" fmla="*/ 0 h 579"/>
                  <a:gd name="T36" fmla="*/ 0 w 373"/>
                  <a:gd name="T37" fmla="*/ 0 h 579"/>
                  <a:gd name="T38" fmla="*/ 0 w 373"/>
                  <a:gd name="T39" fmla="*/ 0 h 579"/>
                  <a:gd name="T40" fmla="*/ 0 w 373"/>
                  <a:gd name="T41" fmla="*/ 0 h 579"/>
                  <a:gd name="T42" fmla="*/ 0 w 373"/>
                  <a:gd name="T43" fmla="*/ 0 h 579"/>
                  <a:gd name="T44" fmla="*/ 0 w 373"/>
                  <a:gd name="T45" fmla="*/ 0 h 579"/>
                  <a:gd name="T46" fmla="*/ 0 w 373"/>
                  <a:gd name="T47" fmla="*/ 0 h 579"/>
                  <a:gd name="T48" fmla="*/ 0 w 373"/>
                  <a:gd name="T49" fmla="*/ 0 h 579"/>
                  <a:gd name="T50" fmla="*/ 0 w 373"/>
                  <a:gd name="T51" fmla="*/ 0 h 579"/>
                  <a:gd name="T52" fmla="*/ 0 w 373"/>
                  <a:gd name="T53" fmla="*/ 0 h 579"/>
                  <a:gd name="T54" fmla="*/ 0 w 373"/>
                  <a:gd name="T55" fmla="*/ 0 h 579"/>
                  <a:gd name="T56" fmla="*/ 0 w 373"/>
                  <a:gd name="T57" fmla="*/ 0 h 579"/>
                  <a:gd name="T58" fmla="*/ 0 w 373"/>
                  <a:gd name="T59" fmla="*/ 0 h 579"/>
                  <a:gd name="T60" fmla="*/ 0 w 373"/>
                  <a:gd name="T61" fmla="*/ 0 h 579"/>
                  <a:gd name="T62" fmla="*/ 0 w 373"/>
                  <a:gd name="T63" fmla="*/ 0 h 579"/>
                  <a:gd name="T64" fmla="*/ 0 w 373"/>
                  <a:gd name="T65" fmla="*/ 0 h 579"/>
                  <a:gd name="T66" fmla="*/ 0 w 373"/>
                  <a:gd name="T67" fmla="*/ 0 h 579"/>
                  <a:gd name="T68" fmla="*/ 0 w 373"/>
                  <a:gd name="T69" fmla="*/ 0 h 579"/>
                  <a:gd name="T70" fmla="*/ 0 w 373"/>
                  <a:gd name="T71" fmla="*/ 0 h 579"/>
                  <a:gd name="T72" fmla="*/ 0 w 373"/>
                  <a:gd name="T73" fmla="*/ 0 h 579"/>
                  <a:gd name="T74" fmla="*/ 0 w 373"/>
                  <a:gd name="T75" fmla="*/ 0 h 579"/>
                  <a:gd name="T76" fmla="*/ 0 w 373"/>
                  <a:gd name="T77" fmla="*/ 0 h 579"/>
                  <a:gd name="T78" fmla="*/ 0 w 373"/>
                  <a:gd name="T79" fmla="*/ 0 h 579"/>
                  <a:gd name="T80" fmla="*/ 0 w 373"/>
                  <a:gd name="T81" fmla="*/ 0 h 579"/>
                  <a:gd name="T82" fmla="*/ 0 w 373"/>
                  <a:gd name="T83" fmla="*/ 0 h 579"/>
                  <a:gd name="T84" fmla="*/ 0 w 373"/>
                  <a:gd name="T85" fmla="*/ 0 h 579"/>
                  <a:gd name="T86" fmla="*/ 0 w 373"/>
                  <a:gd name="T87" fmla="*/ 0 h 579"/>
                  <a:gd name="T88" fmla="*/ 0 w 373"/>
                  <a:gd name="T89" fmla="*/ 0 h 579"/>
                  <a:gd name="T90" fmla="*/ 0 w 373"/>
                  <a:gd name="T91" fmla="*/ 0 h 579"/>
                  <a:gd name="T92" fmla="*/ 0 w 373"/>
                  <a:gd name="T93" fmla="*/ 0 h 579"/>
                  <a:gd name="T94" fmla="*/ 0 w 373"/>
                  <a:gd name="T95" fmla="*/ 0 h 579"/>
                  <a:gd name="T96" fmla="*/ 0 w 373"/>
                  <a:gd name="T97" fmla="*/ 0 h 579"/>
                  <a:gd name="T98" fmla="*/ 0 w 373"/>
                  <a:gd name="T99" fmla="*/ 0 h 579"/>
                  <a:gd name="T100" fmla="*/ 0 w 373"/>
                  <a:gd name="T101" fmla="*/ 0 h 579"/>
                  <a:gd name="T102" fmla="*/ 0 w 373"/>
                  <a:gd name="T103" fmla="*/ 0 h 5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3"/>
                  <a:gd name="T157" fmla="*/ 0 h 579"/>
                  <a:gd name="T158" fmla="*/ 373 w 373"/>
                  <a:gd name="T159" fmla="*/ 579 h 5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3" h="579">
                    <a:moveTo>
                      <a:pt x="109" y="414"/>
                    </a:moveTo>
                    <a:lnTo>
                      <a:pt x="122" y="411"/>
                    </a:lnTo>
                    <a:lnTo>
                      <a:pt x="128" y="406"/>
                    </a:lnTo>
                    <a:lnTo>
                      <a:pt x="138" y="402"/>
                    </a:lnTo>
                    <a:lnTo>
                      <a:pt x="137" y="404"/>
                    </a:lnTo>
                    <a:lnTo>
                      <a:pt x="129" y="413"/>
                    </a:lnTo>
                    <a:lnTo>
                      <a:pt x="129" y="420"/>
                    </a:lnTo>
                    <a:lnTo>
                      <a:pt x="121" y="427"/>
                    </a:lnTo>
                    <a:lnTo>
                      <a:pt x="99" y="428"/>
                    </a:lnTo>
                    <a:lnTo>
                      <a:pt x="93" y="423"/>
                    </a:lnTo>
                    <a:lnTo>
                      <a:pt x="86" y="423"/>
                    </a:lnTo>
                    <a:lnTo>
                      <a:pt x="79" y="421"/>
                    </a:lnTo>
                    <a:lnTo>
                      <a:pt x="67" y="403"/>
                    </a:lnTo>
                    <a:lnTo>
                      <a:pt x="56" y="388"/>
                    </a:lnTo>
                    <a:lnTo>
                      <a:pt x="51" y="371"/>
                    </a:lnTo>
                    <a:lnTo>
                      <a:pt x="46" y="363"/>
                    </a:lnTo>
                    <a:lnTo>
                      <a:pt x="39" y="364"/>
                    </a:lnTo>
                    <a:lnTo>
                      <a:pt x="27" y="371"/>
                    </a:lnTo>
                    <a:lnTo>
                      <a:pt x="14" y="375"/>
                    </a:lnTo>
                    <a:lnTo>
                      <a:pt x="8" y="378"/>
                    </a:lnTo>
                    <a:lnTo>
                      <a:pt x="1" y="381"/>
                    </a:lnTo>
                    <a:lnTo>
                      <a:pt x="0" y="391"/>
                    </a:lnTo>
                    <a:lnTo>
                      <a:pt x="2" y="398"/>
                    </a:lnTo>
                    <a:lnTo>
                      <a:pt x="20" y="411"/>
                    </a:lnTo>
                    <a:lnTo>
                      <a:pt x="28" y="421"/>
                    </a:lnTo>
                    <a:lnTo>
                      <a:pt x="39" y="434"/>
                    </a:lnTo>
                    <a:lnTo>
                      <a:pt x="36" y="443"/>
                    </a:lnTo>
                    <a:lnTo>
                      <a:pt x="41" y="449"/>
                    </a:lnTo>
                    <a:lnTo>
                      <a:pt x="54" y="450"/>
                    </a:lnTo>
                    <a:lnTo>
                      <a:pt x="72" y="464"/>
                    </a:lnTo>
                    <a:lnTo>
                      <a:pt x="77" y="471"/>
                    </a:lnTo>
                    <a:lnTo>
                      <a:pt x="77" y="479"/>
                    </a:lnTo>
                    <a:lnTo>
                      <a:pt x="64" y="485"/>
                    </a:lnTo>
                    <a:lnTo>
                      <a:pt x="62" y="489"/>
                    </a:lnTo>
                    <a:lnTo>
                      <a:pt x="69" y="502"/>
                    </a:lnTo>
                    <a:lnTo>
                      <a:pt x="80" y="506"/>
                    </a:lnTo>
                    <a:lnTo>
                      <a:pt x="90" y="506"/>
                    </a:lnTo>
                    <a:lnTo>
                      <a:pt x="96" y="509"/>
                    </a:lnTo>
                    <a:lnTo>
                      <a:pt x="90" y="520"/>
                    </a:lnTo>
                    <a:lnTo>
                      <a:pt x="101" y="531"/>
                    </a:lnTo>
                    <a:lnTo>
                      <a:pt x="108" y="556"/>
                    </a:lnTo>
                    <a:lnTo>
                      <a:pt x="115" y="561"/>
                    </a:lnTo>
                    <a:lnTo>
                      <a:pt x="124" y="560"/>
                    </a:lnTo>
                    <a:lnTo>
                      <a:pt x="135" y="566"/>
                    </a:lnTo>
                    <a:lnTo>
                      <a:pt x="148" y="557"/>
                    </a:lnTo>
                    <a:lnTo>
                      <a:pt x="152" y="561"/>
                    </a:lnTo>
                    <a:lnTo>
                      <a:pt x="158" y="557"/>
                    </a:lnTo>
                    <a:lnTo>
                      <a:pt x="161" y="563"/>
                    </a:lnTo>
                    <a:lnTo>
                      <a:pt x="171" y="563"/>
                    </a:lnTo>
                    <a:lnTo>
                      <a:pt x="173" y="574"/>
                    </a:lnTo>
                    <a:lnTo>
                      <a:pt x="187" y="574"/>
                    </a:lnTo>
                    <a:lnTo>
                      <a:pt x="191" y="579"/>
                    </a:lnTo>
                    <a:lnTo>
                      <a:pt x="194" y="573"/>
                    </a:lnTo>
                    <a:lnTo>
                      <a:pt x="199" y="570"/>
                    </a:lnTo>
                    <a:lnTo>
                      <a:pt x="206" y="574"/>
                    </a:lnTo>
                    <a:lnTo>
                      <a:pt x="222" y="573"/>
                    </a:lnTo>
                    <a:lnTo>
                      <a:pt x="223" y="564"/>
                    </a:lnTo>
                    <a:lnTo>
                      <a:pt x="239" y="560"/>
                    </a:lnTo>
                    <a:lnTo>
                      <a:pt x="240" y="553"/>
                    </a:lnTo>
                    <a:lnTo>
                      <a:pt x="236" y="538"/>
                    </a:lnTo>
                    <a:lnTo>
                      <a:pt x="238" y="532"/>
                    </a:lnTo>
                    <a:lnTo>
                      <a:pt x="246" y="529"/>
                    </a:lnTo>
                    <a:lnTo>
                      <a:pt x="253" y="523"/>
                    </a:lnTo>
                    <a:lnTo>
                      <a:pt x="259" y="521"/>
                    </a:lnTo>
                    <a:lnTo>
                      <a:pt x="265" y="521"/>
                    </a:lnTo>
                    <a:lnTo>
                      <a:pt x="268" y="517"/>
                    </a:lnTo>
                    <a:lnTo>
                      <a:pt x="281" y="514"/>
                    </a:lnTo>
                    <a:lnTo>
                      <a:pt x="287" y="504"/>
                    </a:lnTo>
                    <a:lnTo>
                      <a:pt x="297" y="492"/>
                    </a:lnTo>
                    <a:lnTo>
                      <a:pt x="305" y="488"/>
                    </a:lnTo>
                    <a:lnTo>
                      <a:pt x="310" y="479"/>
                    </a:lnTo>
                    <a:lnTo>
                      <a:pt x="321" y="481"/>
                    </a:lnTo>
                    <a:lnTo>
                      <a:pt x="328" y="478"/>
                    </a:lnTo>
                    <a:lnTo>
                      <a:pt x="349" y="468"/>
                    </a:lnTo>
                    <a:lnTo>
                      <a:pt x="349" y="463"/>
                    </a:lnTo>
                    <a:lnTo>
                      <a:pt x="357" y="456"/>
                    </a:lnTo>
                    <a:lnTo>
                      <a:pt x="356" y="452"/>
                    </a:lnTo>
                    <a:lnTo>
                      <a:pt x="349" y="445"/>
                    </a:lnTo>
                    <a:lnTo>
                      <a:pt x="349" y="435"/>
                    </a:lnTo>
                    <a:lnTo>
                      <a:pt x="352" y="414"/>
                    </a:lnTo>
                    <a:lnTo>
                      <a:pt x="344" y="406"/>
                    </a:lnTo>
                    <a:lnTo>
                      <a:pt x="346" y="398"/>
                    </a:lnTo>
                    <a:lnTo>
                      <a:pt x="343" y="391"/>
                    </a:lnTo>
                    <a:lnTo>
                      <a:pt x="352" y="385"/>
                    </a:lnTo>
                    <a:lnTo>
                      <a:pt x="354" y="377"/>
                    </a:lnTo>
                    <a:lnTo>
                      <a:pt x="349" y="368"/>
                    </a:lnTo>
                    <a:lnTo>
                      <a:pt x="350" y="354"/>
                    </a:lnTo>
                    <a:lnTo>
                      <a:pt x="354" y="350"/>
                    </a:lnTo>
                    <a:lnTo>
                      <a:pt x="354" y="342"/>
                    </a:lnTo>
                    <a:lnTo>
                      <a:pt x="359" y="329"/>
                    </a:lnTo>
                    <a:lnTo>
                      <a:pt x="369" y="327"/>
                    </a:lnTo>
                    <a:lnTo>
                      <a:pt x="372" y="321"/>
                    </a:lnTo>
                    <a:lnTo>
                      <a:pt x="373" y="311"/>
                    </a:lnTo>
                    <a:lnTo>
                      <a:pt x="363" y="304"/>
                    </a:lnTo>
                    <a:lnTo>
                      <a:pt x="362" y="298"/>
                    </a:lnTo>
                    <a:lnTo>
                      <a:pt x="352" y="289"/>
                    </a:lnTo>
                    <a:lnTo>
                      <a:pt x="349" y="281"/>
                    </a:lnTo>
                    <a:lnTo>
                      <a:pt x="339" y="275"/>
                    </a:lnTo>
                    <a:lnTo>
                      <a:pt x="334" y="264"/>
                    </a:lnTo>
                    <a:lnTo>
                      <a:pt x="333" y="249"/>
                    </a:lnTo>
                    <a:lnTo>
                      <a:pt x="328" y="249"/>
                    </a:lnTo>
                    <a:lnTo>
                      <a:pt x="320" y="254"/>
                    </a:lnTo>
                    <a:lnTo>
                      <a:pt x="304" y="252"/>
                    </a:lnTo>
                    <a:lnTo>
                      <a:pt x="304" y="243"/>
                    </a:lnTo>
                    <a:lnTo>
                      <a:pt x="300" y="239"/>
                    </a:lnTo>
                    <a:lnTo>
                      <a:pt x="298" y="232"/>
                    </a:lnTo>
                    <a:lnTo>
                      <a:pt x="305" y="221"/>
                    </a:lnTo>
                    <a:lnTo>
                      <a:pt x="308" y="213"/>
                    </a:lnTo>
                    <a:lnTo>
                      <a:pt x="308" y="203"/>
                    </a:lnTo>
                    <a:lnTo>
                      <a:pt x="313" y="195"/>
                    </a:lnTo>
                    <a:lnTo>
                      <a:pt x="334" y="181"/>
                    </a:lnTo>
                    <a:lnTo>
                      <a:pt x="337" y="173"/>
                    </a:lnTo>
                    <a:lnTo>
                      <a:pt x="326" y="167"/>
                    </a:lnTo>
                    <a:lnTo>
                      <a:pt x="315" y="152"/>
                    </a:lnTo>
                    <a:lnTo>
                      <a:pt x="308" y="141"/>
                    </a:lnTo>
                    <a:lnTo>
                      <a:pt x="291" y="135"/>
                    </a:lnTo>
                    <a:lnTo>
                      <a:pt x="291" y="123"/>
                    </a:lnTo>
                    <a:lnTo>
                      <a:pt x="284" y="120"/>
                    </a:lnTo>
                    <a:lnTo>
                      <a:pt x="279" y="124"/>
                    </a:lnTo>
                    <a:lnTo>
                      <a:pt x="274" y="118"/>
                    </a:lnTo>
                    <a:lnTo>
                      <a:pt x="274" y="113"/>
                    </a:lnTo>
                    <a:lnTo>
                      <a:pt x="264" y="113"/>
                    </a:lnTo>
                    <a:lnTo>
                      <a:pt x="261" y="109"/>
                    </a:lnTo>
                    <a:lnTo>
                      <a:pt x="253" y="109"/>
                    </a:lnTo>
                    <a:lnTo>
                      <a:pt x="249" y="103"/>
                    </a:lnTo>
                    <a:lnTo>
                      <a:pt x="252" y="99"/>
                    </a:lnTo>
                    <a:lnTo>
                      <a:pt x="249" y="93"/>
                    </a:lnTo>
                    <a:lnTo>
                      <a:pt x="243" y="86"/>
                    </a:lnTo>
                    <a:lnTo>
                      <a:pt x="235" y="91"/>
                    </a:lnTo>
                    <a:lnTo>
                      <a:pt x="213" y="92"/>
                    </a:lnTo>
                    <a:lnTo>
                      <a:pt x="206" y="86"/>
                    </a:lnTo>
                    <a:lnTo>
                      <a:pt x="207" y="74"/>
                    </a:lnTo>
                    <a:lnTo>
                      <a:pt x="203" y="67"/>
                    </a:lnTo>
                    <a:lnTo>
                      <a:pt x="183" y="53"/>
                    </a:lnTo>
                    <a:lnTo>
                      <a:pt x="183" y="36"/>
                    </a:lnTo>
                    <a:lnTo>
                      <a:pt x="191" y="35"/>
                    </a:lnTo>
                    <a:lnTo>
                      <a:pt x="204" y="16"/>
                    </a:lnTo>
                    <a:lnTo>
                      <a:pt x="213" y="7"/>
                    </a:lnTo>
                    <a:lnTo>
                      <a:pt x="214" y="2"/>
                    </a:lnTo>
                    <a:lnTo>
                      <a:pt x="209" y="0"/>
                    </a:lnTo>
                    <a:lnTo>
                      <a:pt x="196" y="7"/>
                    </a:lnTo>
                    <a:lnTo>
                      <a:pt x="174" y="20"/>
                    </a:lnTo>
                    <a:lnTo>
                      <a:pt x="167" y="20"/>
                    </a:lnTo>
                    <a:lnTo>
                      <a:pt x="158" y="18"/>
                    </a:lnTo>
                    <a:lnTo>
                      <a:pt x="155" y="23"/>
                    </a:lnTo>
                    <a:lnTo>
                      <a:pt x="151" y="25"/>
                    </a:lnTo>
                    <a:lnTo>
                      <a:pt x="148" y="32"/>
                    </a:lnTo>
                    <a:lnTo>
                      <a:pt x="126" y="27"/>
                    </a:lnTo>
                    <a:lnTo>
                      <a:pt x="116" y="20"/>
                    </a:lnTo>
                    <a:lnTo>
                      <a:pt x="103" y="30"/>
                    </a:lnTo>
                    <a:lnTo>
                      <a:pt x="109" y="36"/>
                    </a:lnTo>
                    <a:lnTo>
                      <a:pt x="108" y="45"/>
                    </a:lnTo>
                    <a:lnTo>
                      <a:pt x="112" y="49"/>
                    </a:lnTo>
                    <a:lnTo>
                      <a:pt x="114" y="53"/>
                    </a:lnTo>
                    <a:lnTo>
                      <a:pt x="108" y="57"/>
                    </a:lnTo>
                    <a:lnTo>
                      <a:pt x="108" y="67"/>
                    </a:lnTo>
                    <a:lnTo>
                      <a:pt x="101" y="67"/>
                    </a:lnTo>
                    <a:lnTo>
                      <a:pt x="86" y="75"/>
                    </a:lnTo>
                    <a:lnTo>
                      <a:pt x="86" y="82"/>
                    </a:lnTo>
                    <a:lnTo>
                      <a:pt x="79" y="91"/>
                    </a:lnTo>
                    <a:lnTo>
                      <a:pt x="85" y="106"/>
                    </a:lnTo>
                    <a:lnTo>
                      <a:pt x="89" y="110"/>
                    </a:lnTo>
                    <a:lnTo>
                      <a:pt x="101" y="103"/>
                    </a:lnTo>
                    <a:lnTo>
                      <a:pt x="103" y="107"/>
                    </a:lnTo>
                    <a:lnTo>
                      <a:pt x="95" y="111"/>
                    </a:lnTo>
                    <a:lnTo>
                      <a:pt x="93" y="120"/>
                    </a:lnTo>
                    <a:lnTo>
                      <a:pt x="96" y="125"/>
                    </a:lnTo>
                    <a:lnTo>
                      <a:pt x="83" y="134"/>
                    </a:lnTo>
                    <a:lnTo>
                      <a:pt x="82" y="132"/>
                    </a:lnTo>
                    <a:lnTo>
                      <a:pt x="76" y="132"/>
                    </a:lnTo>
                    <a:lnTo>
                      <a:pt x="62" y="141"/>
                    </a:lnTo>
                    <a:lnTo>
                      <a:pt x="59" y="146"/>
                    </a:lnTo>
                    <a:lnTo>
                      <a:pt x="60" y="159"/>
                    </a:lnTo>
                    <a:lnTo>
                      <a:pt x="56" y="156"/>
                    </a:lnTo>
                    <a:lnTo>
                      <a:pt x="56" y="142"/>
                    </a:lnTo>
                    <a:lnTo>
                      <a:pt x="53" y="142"/>
                    </a:lnTo>
                    <a:lnTo>
                      <a:pt x="41" y="142"/>
                    </a:lnTo>
                    <a:lnTo>
                      <a:pt x="41" y="156"/>
                    </a:lnTo>
                    <a:lnTo>
                      <a:pt x="40" y="177"/>
                    </a:lnTo>
                    <a:lnTo>
                      <a:pt x="40" y="203"/>
                    </a:lnTo>
                    <a:lnTo>
                      <a:pt x="43" y="217"/>
                    </a:lnTo>
                    <a:lnTo>
                      <a:pt x="51" y="227"/>
                    </a:lnTo>
                    <a:lnTo>
                      <a:pt x="62" y="231"/>
                    </a:lnTo>
                    <a:lnTo>
                      <a:pt x="85" y="227"/>
                    </a:lnTo>
                    <a:lnTo>
                      <a:pt x="89" y="229"/>
                    </a:lnTo>
                    <a:lnTo>
                      <a:pt x="96" y="228"/>
                    </a:lnTo>
                    <a:lnTo>
                      <a:pt x="103" y="228"/>
                    </a:lnTo>
                    <a:lnTo>
                      <a:pt x="105" y="232"/>
                    </a:lnTo>
                    <a:lnTo>
                      <a:pt x="99" y="232"/>
                    </a:lnTo>
                    <a:lnTo>
                      <a:pt x="90" y="235"/>
                    </a:lnTo>
                    <a:lnTo>
                      <a:pt x="77" y="246"/>
                    </a:lnTo>
                    <a:lnTo>
                      <a:pt x="72" y="249"/>
                    </a:lnTo>
                    <a:lnTo>
                      <a:pt x="66" y="250"/>
                    </a:lnTo>
                    <a:lnTo>
                      <a:pt x="47" y="266"/>
                    </a:lnTo>
                    <a:lnTo>
                      <a:pt x="39" y="284"/>
                    </a:lnTo>
                    <a:lnTo>
                      <a:pt x="27" y="303"/>
                    </a:lnTo>
                    <a:lnTo>
                      <a:pt x="27" y="309"/>
                    </a:lnTo>
                    <a:lnTo>
                      <a:pt x="31" y="314"/>
                    </a:lnTo>
                    <a:lnTo>
                      <a:pt x="39" y="325"/>
                    </a:lnTo>
                    <a:lnTo>
                      <a:pt x="39" y="331"/>
                    </a:lnTo>
                    <a:lnTo>
                      <a:pt x="44" y="343"/>
                    </a:lnTo>
                    <a:lnTo>
                      <a:pt x="54" y="360"/>
                    </a:lnTo>
                    <a:lnTo>
                      <a:pt x="54" y="373"/>
                    </a:lnTo>
                    <a:lnTo>
                      <a:pt x="60" y="385"/>
                    </a:lnTo>
                    <a:lnTo>
                      <a:pt x="69" y="393"/>
                    </a:lnTo>
                    <a:lnTo>
                      <a:pt x="79" y="396"/>
                    </a:lnTo>
                    <a:lnTo>
                      <a:pt x="98" y="413"/>
                    </a:lnTo>
                    <a:lnTo>
                      <a:pt x="109" y="414"/>
                    </a:lnTo>
                    <a:close/>
                  </a:path>
                </a:pathLst>
              </a:custGeom>
              <a:solidFill>
                <a:schemeClr val="folHlink"/>
              </a:solidFill>
              <a:ln w="3175">
                <a:solidFill>
                  <a:schemeClr val="tx1"/>
                </a:solidFill>
                <a:round/>
                <a:headEnd/>
                <a:tailEnd/>
              </a:ln>
            </p:spPr>
            <p:txBody>
              <a:bodyPr/>
              <a:lstStyle/>
              <a:p>
                <a:endParaRPr lang="tr-TR">
                  <a:solidFill>
                    <a:srgbClr val="FFFFFF"/>
                  </a:solidFill>
                </a:endParaRPr>
              </a:p>
            </p:txBody>
          </p:sp>
          <p:sp>
            <p:nvSpPr>
              <p:cNvPr id="44556" name="Freeform 492"/>
              <p:cNvSpPr>
                <a:spLocks/>
              </p:cNvSpPr>
              <p:nvPr/>
            </p:nvSpPr>
            <p:spPr bwMode="auto">
              <a:xfrm>
                <a:off x="1790" y="1071"/>
                <a:ext cx="268" cy="183"/>
              </a:xfrm>
              <a:custGeom>
                <a:avLst/>
                <a:gdLst>
                  <a:gd name="T0" fmla="*/ 0 w 804"/>
                  <a:gd name="T1" fmla="*/ 0 h 550"/>
                  <a:gd name="T2" fmla="*/ 0 w 804"/>
                  <a:gd name="T3" fmla="*/ 0 h 550"/>
                  <a:gd name="T4" fmla="*/ 0 w 804"/>
                  <a:gd name="T5" fmla="*/ 0 h 550"/>
                  <a:gd name="T6" fmla="*/ 0 w 804"/>
                  <a:gd name="T7" fmla="*/ 0 h 550"/>
                  <a:gd name="T8" fmla="*/ 0 w 804"/>
                  <a:gd name="T9" fmla="*/ 0 h 550"/>
                  <a:gd name="T10" fmla="*/ 0 w 804"/>
                  <a:gd name="T11" fmla="*/ 0 h 550"/>
                  <a:gd name="T12" fmla="*/ 0 w 804"/>
                  <a:gd name="T13" fmla="*/ 0 h 550"/>
                  <a:gd name="T14" fmla="*/ 0 w 804"/>
                  <a:gd name="T15" fmla="*/ 0 h 550"/>
                  <a:gd name="T16" fmla="*/ 0 w 804"/>
                  <a:gd name="T17" fmla="*/ 0 h 550"/>
                  <a:gd name="T18" fmla="*/ 0 w 804"/>
                  <a:gd name="T19" fmla="*/ 0 h 550"/>
                  <a:gd name="T20" fmla="*/ 0 w 804"/>
                  <a:gd name="T21" fmla="*/ 0 h 550"/>
                  <a:gd name="T22" fmla="*/ 0 w 804"/>
                  <a:gd name="T23" fmla="*/ 0 h 550"/>
                  <a:gd name="T24" fmla="*/ 0 w 804"/>
                  <a:gd name="T25" fmla="*/ 0 h 550"/>
                  <a:gd name="T26" fmla="*/ 0 w 804"/>
                  <a:gd name="T27" fmla="*/ 0 h 550"/>
                  <a:gd name="T28" fmla="*/ 0 w 804"/>
                  <a:gd name="T29" fmla="*/ 0 h 550"/>
                  <a:gd name="T30" fmla="*/ 0 w 804"/>
                  <a:gd name="T31" fmla="*/ 0 h 550"/>
                  <a:gd name="T32" fmla="*/ 0 w 804"/>
                  <a:gd name="T33" fmla="*/ 0 h 550"/>
                  <a:gd name="T34" fmla="*/ 0 w 804"/>
                  <a:gd name="T35" fmla="*/ 0 h 550"/>
                  <a:gd name="T36" fmla="*/ 0 w 804"/>
                  <a:gd name="T37" fmla="*/ 0 h 550"/>
                  <a:gd name="T38" fmla="*/ 0 w 804"/>
                  <a:gd name="T39" fmla="*/ 0 h 550"/>
                  <a:gd name="T40" fmla="*/ 0 w 804"/>
                  <a:gd name="T41" fmla="*/ 0 h 550"/>
                  <a:gd name="T42" fmla="*/ 0 w 804"/>
                  <a:gd name="T43" fmla="*/ 0 h 550"/>
                  <a:gd name="T44" fmla="*/ 0 w 804"/>
                  <a:gd name="T45" fmla="*/ 0 h 550"/>
                  <a:gd name="T46" fmla="*/ 0 w 804"/>
                  <a:gd name="T47" fmla="*/ 0 h 550"/>
                  <a:gd name="T48" fmla="*/ 0 w 804"/>
                  <a:gd name="T49" fmla="*/ 0 h 550"/>
                  <a:gd name="T50" fmla="*/ 0 w 804"/>
                  <a:gd name="T51" fmla="*/ 0 h 550"/>
                  <a:gd name="T52" fmla="*/ 0 w 804"/>
                  <a:gd name="T53" fmla="*/ 0 h 550"/>
                  <a:gd name="T54" fmla="*/ 0 w 804"/>
                  <a:gd name="T55" fmla="*/ 0 h 550"/>
                  <a:gd name="T56" fmla="*/ 0 w 804"/>
                  <a:gd name="T57" fmla="*/ 0 h 550"/>
                  <a:gd name="T58" fmla="*/ 0 w 804"/>
                  <a:gd name="T59" fmla="*/ 0 h 550"/>
                  <a:gd name="T60" fmla="*/ 0 w 804"/>
                  <a:gd name="T61" fmla="*/ 0 h 550"/>
                  <a:gd name="T62" fmla="*/ 0 w 804"/>
                  <a:gd name="T63" fmla="*/ 0 h 550"/>
                  <a:gd name="T64" fmla="*/ 0 w 804"/>
                  <a:gd name="T65" fmla="*/ 0 h 550"/>
                  <a:gd name="T66" fmla="*/ 0 w 804"/>
                  <a:gd name="T67" fmla="*/ 0 h 550"/>
                  <a:gd name="T68" fmla="*/ 0 w 804"/>
                  <a:gd name="T69" fmla="*/ 0 h 550"/>
                  <a:gd name="T70" fmla="*/ 0 w 804"/>
                  <a:gd name="T71" fmla="*/ 0 h 550"/>
                  <a:gd name="T72" fmla="*/ 0 w 804"/>
                  <a:gd name="T73" fmla="*/ 0 h 550"/>
                  <a:gd name="T74" fmla="*/ 0 w 804"/>
                  <a:gd name="T75" fmla="*/ 0 h 550"/>
                  <a:gd name="T76" fmla="*/ 0 w 804"/>
                  <a:gd name="T77" fmla="*/ 0 h 550"/>
                  <a:gd name="T78" fmla="*/ 0 w 804"/>
                  <a:gd name="T79" fmla="*/ 0 h 550"/>
                  <a:gd name="T80" fmla="*/ 0 w 804"/>
                  <a:gd name="T81" fmla="*/ 0 h 550"/>
                  <a:gd name="T82" fmla="*/ 0 w 804"/>
                  <a:gd name="T83" fmla="*/ 0 h 550"/>
                  <a:gd name="T84" fmla="*/ 0 w 804"/>
                  <a:gd name="T85" fmla="*/ 0 h 550"/>
                  <a:gd name="T86" fmla="*/ 0 w 804"/>
                  <a:gd name="T87" fmla="*/ 0 h 550"/>
                  <a:gd name="T88" fmla="*/ 0 w 804"/>
                  <a:gd name="T89" fmla="*/ 0 h 550"/>
                  <a:gd name="T90" fmla="*/ 0 w 804"/>
                  <a:gd name="T91" fmla="*/ 0 h 550"/>
                  <a:gd name="T92" fmla="*/ 0 w 804"/>
                  <a:gd name="T93" fmla="*/ 0 h 5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04"/>
                  <a:gd name="T142" fmla="*/ 0 h 550"/>
                  <a:gd name="T143" fmla="*/ 804 w 804"/>
                  <a:gd name="T144" fmla="*/ 550 h 5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04" h="550">
                    <a:moveTo>
                      <a:pt x="0" y="352"/>
                    </a:moveTo>
                    <a:lnTo>
                      <a:pt x="5" y="366"/>
                    </a:lnTo>
                    <a:lnTo>
                      <a:pt x="84" y="429"/>
                    </a:lnTo>
                    <a:lnTo>
                      <a:pt x="98" y="470"/>
                    </a:lnTo>
                    <a:lnTo>
                      <a:pt x="139" y="470"/>
                    </a:lnTo>
                    <a:lnTo>
                      <a:pt x="160" y="495"/>
                    </a:lnTo>
                    <a:lnTo>
                      <a:pt x="202" y="507"/>
                    </a:lnTo>
                    <a:lnTo>
                      <a:pt x="221" y="493"/>
                    </a:lnTo>
                    <a:lnTo>
                      <a:pt x="261" y="516"/>
                    </a:lnTo>
                    <a:lnTo>
                      <a:pt x="247" y="498"/>
                    </a:lnTo>
                    <a:lnTo>
                      <a:pt x="264" y="486"/>
                    </a:lnTo>
                    <a:lnTo>
                      <a:pt x="264" y="509"/>
                    </a:lnTo>
                    <a:lnTo>
                      <a:pt x="271" y="470"/>
                    </a:lnTo>
                    <a:lnTo>
                      <a:pt x="296" y="470"/>
                    </a:lnTo>
                    <a:lnTo>
                      <a:pt x="297" y="441"/>
                    </a:lnTo>
                    <a:lnTo>
                      <a:pt x="283" y="429"/>
                    </a:lnTo>
                    <a:lnTo>
                      <a:pt x="331" y="376"/>
                    </a:lnTo>
                    <a:lnTo>
                      <a:pt x="348" y="377"/>
                    </a:lnTo>
                    <a:lnTo>
                      <a:pt x="423" y="477"/>
                    </a:lnTo>
                    <a:lnTo>
                      <a:pt x="447" y="480"/>
                    </a:lnTo>
                    <a:lnTo>
                      <a:pt x="453" y="538"/>
                    </a:lnTo>
                    <a:lnTo>
                      <a:pt x="528" y="526"/>
                    </a:lnTo>
                    <a:lnTo>
                      <a:pt x="524" y="515"/>
                    </a:lnTo>
                    <a:lnTo>
                      <a:pt x="544" y="516"/>
                    </a:lnTo>
                    <a:lnTo>
                      <a:pt x="566" y="516"/>
                    </a:lnTo>
                    <a:lnTo>
                      <a:pt x="580" y="518"/>
                    </a:lnTo>
                    <a:lnTo>
                      <a:pt x="582" y="526"/>
                    </a:lnTo>
                    <a:lnTo>
                      <a:pt x="587" y="529"/>
                    </a:lnTo>
                    <a:lnTo>
                      <a:pt x="613" y="534"/>
                    </a:lnTo>
                    <a:lnTo>
                      <a:pt x="608" y="541"/>
                    </a:lnTo>
                    <a:lnTo>
                      <a:pt x="618" y="550"/>
                    </a:lnTo>
                    <a:lnTo>
                      <a:pt x="635" y="540"/>
                    </a:lnTo>
                    <a:lnTo>
                      <a:pt x="648" y="537"/>
                    </a:lnTo>
                    <a:lnTo>
                      <a:pt x="657" y="525"/>
                    </a:lnTo>
                    <a:lnTo>
                      <a:pt x="668" y="518"/>
                    </a:lnTo>
                    <a:lnTo>
                      <a:pt x="672" y="502"/>
                    </a:lnTo>
                    <a:lnTo>
                      <a:pt x="680" y="484"/>
                    </a:lnTo>
                    <a:lnTo>
                      <a:pt x="674" y="473"/>
                    </a:lnTo>
                    <a:lnTo>
                      <a:pt x="674" y="458"/>
                    </a:lnTo>
                    <a:lnTo>
                      <a:pt x="684" y="448"/>
                    </a:lnTo>
                    <a:lnTo>
                      <a:pt x="688" y="437"/>
                    </a:lnTo>
                    <a:lnTo>
                      <a:pt x="690" y="444"/>
                    </a:lnTo>
                    <a:lnTo>
                      <a:pt x="706" y="443"/>
                    </a:lnTo>
                    <a:lnTo>
                      <a:pt x="729" y="444"/>
                    </a:lnTo>
                    <a:lnTo>
                      <a:pt x="736" y="452"/>
                    </a:lnTo>
                    <a:lnTo>
                      <a:pt x="743" y="448"/>
                    </a:lnTo>
                    <a:lnTo>
                      <a:pt x="745" y="441"/>
                    </a:lnTo>
                    <a:lnTo>
                      <a:pt x="750" y="443"/>
                    </a:lnTo>
                    <a:lnTo>
                      <a:pt x="776" y="416"/>
                    </a:lnTo>
                    <a:lnTo>
                      <a:pt x="769" y="398"/>
                    </a:lnTo>
                    <a:lnTo>
                      <a:pt x="760" y="384"/>
                    </a:lnTo>
                    <a:lnTo>
                      <a:pt x="730" y="393"/>
                    </a:lnTo>
                    <a:lnTo>
                      <a:pt x="743" y="377"/>
                    </a:lnTo>
                    <a:lnTo>
                      <a:pt x="743" y="361"/>
                    </a:lnTo>
                    <a:lnTo>
                      <a:pt x="740" y="348"/>
                    </a:lnTo>
                    <a:lnTo>
                      <a:pt x="740" y="325"/>
                    </a:lnTo>
                    <a:lnTo>
                      <a:pt x="721" y="316"/>
                    </a:lnTo>
                    <a:lnTo>
                      <a:pt x="732" y="300"/>
                    </a:lnTo>
                    <a:lnTo>
                      <a:pt x="759" y="320"/>
                    </a:lnTo>
                    <a:lnTo>
                      <a:pt x="765" y="318"/>
                    </a:lnTo>
                    <a:lnTo>
                      <a:pt x="772" y="336"/>
                    </a:lnTo>
                    <a:lnTo>
                      <a:pt x="769" y="364"/>
                    </a:lnTo>
                    <a:lnTo>
                      <a:pt x="762" y="368"/>
                    </a:lnTo>
                    <a:lnTo>
                      <a:pt x="763" y="380"/>
                    </a:lnTo>
                    <a:lnTo>
                      <a:pt x="769" y="382"/>
                    </a:lnTo>
                    <a:lnTo>
                      <a:pt x="775" y="395"/>
                    </a:lnTo>
                    <a:lnTo>
                      <a:pt x="786" y="409"/>
                    </a:lnTo>
                    <a:lnTo>
                      <a:pt x="786" y="390"/>
                    </a:lnTo>
                    <a:lnTo>
                      <a:pt x="792" y="384"/>
                    </a:lnTo>
                    <a:lnTo>
                      <a:pt x="791" y="365"/>
                    </a:lnTo>
                    <a:lnTo>
                      <a:pt x="798" y="358"/>
                    </a:lnTo>
                    <a:lnTo>
                      <a:pt x="804" y="340"/>
                    </a:lnTo>
                    <a:lnTo>
                      <a:pt x="799" y="339"/>
                    </a:lnTo>
                    <a:lnTo>
                      <a:pt x="789" y="319"/>
                    </a:lnTo>
                    <a:lnTo>
                      <a:pt x="791" y="305"/>
                    </a:lnTo>
                    <a:lnTo>
                      <a:pt x="781" y="293"/>
                    </a:lnTo>
                    <a:lnTo>
                      <a:pt x="775" y="273"/>
                    </a:lnTo>
                    <a:lnTo>
                      <a:pt x="763" y="258"/>
                    </a:lnTo>
                    <a:lnTo>
                      <a:pt x="750" y="254"/>
                    </a:lnTo>
                    <a:lnTo>
                      <a:pt x="739" y="258"/>
                    </a:lnTo>
                    <a:lnTo>
                      <a:pt x="714" y="254"/>
                    </a:lnTo>
                    <a:lnTo>
                      <a:pt x="698" y="259"/>
                    </a:lnTo>
                    <a:lnTo>
                      <a:pt x="678" y="272"/>
                    </a:lnTo>
                    <a:lnTo>
                      <a:pt x="668" y="282"/>
                    </a:lnTo>
                    <a:lnTo>
                      <a:pt x="665" y="277"/>
                    </a:lnTo>
                    <a:lnTo>
                      <a:pt x="668" y="259"/>
                    </a:lnTo>
                    <a:lnTo>
                      <a:pt x="681" y="247"/>
                    </a:lnTo>
                    <a:lnTo>
                      <a:pt x="706" y="233"/>
                    </a:lnTo>
                    <a:lnTo>
                      <a:pt x="723" y="226"/>
                    </a:lnTo>
                    <a:lnTo>
                      <a:pt x="727" y="218"/>
                    </a:lnTo>
                    <a:lnTo>
                      <a:pt x="727" y="202"/>
                    </a:lnTo>
                    <a:lnTo>
                      <a:pt x="719" y="182"/>
                    </a:lnTo>
                    <a:lnTo>
                      <a:pt x="709" y="173"/>
                    </a:lnTo>
                    <a:lnTo>
                      <a:pt x="701" y="173"/>
                    </a:lnTo>
                    <a:lnTo>
                      <a:pt x="700" y="180"/>
                    </a:lnTo>
                    <a:lnTo>
                      <a:pt x="707" y="194"/>
                    </a:lnTo>
                    <a:lnTo>
                      <a:pt x="694" y="183"/>
                    </a:lnTo>
                    <a:lnTo>
                      <a:pt x="694" y="173"/>
                    </a:lnTo>
                    <a:lnTo>
                      <a:pt x="684" y="165"/>
                    </a:lnTo>
                    <a:lnTo>
                      <a:pt x="681" y="155"/>
                    </a:lnTo>
                    <a:lnTo>
                      <a:pt x="668" y="140"/>
                    </a:lnTo>
                    <a:lnTo>
                      <a:pt x="659" y="125"/>
                    </a:lnTo>
                    <a:lnTo>
                      <a:pt x="644" y="118"/>
                    </a:lnTo>
                    <a:lnTo>
                      <a:pt x="648" y="104"/>
                    </a:lnTo>
                    <a:lnTo>
                      <a:pt x="648" y="86"/>
                    </a:lnTo>
                    <a:lnTo>
                      <a:pt x="625" y="87"/>
                    </a:lnTo>
                    <a:lnTo>
                      <a:pt x="625" y="70"/>
                    </a:lnTo>
                    <a:lnTo>
                      <a:pt x="629" y="68"/>
                    </a:lnTo>
                    <a:lnTo>
                      <a:pt x="631" y="40"/>
                    </a:lnTo>
                    <a:lnTo>
                      <a:pt x="596" y="12"/>
                    </a:lnTo>
                    <a:lnTo>
                      <a:pt x="571" y="19"/>
                    </a:lnTo>
                    <a:lnTo>
                      <a:pt x="547" y="4"/>
                    </a:lnTo>
                    <a:lnTo>
                      <a:pt x="534" y="1"/>
                    </a:lnTo>
                    <a:lnTo>
                      <a:pt x="521" y="8"/>
                    </a:lnTo>
                    <a:lnTo>
                      <a:pt x="502" y="0"/>
                    </a:lnTo>
                    <a:lnTo>
                      <a:pt x="482" y="8"/>
                    </a:lnTo>
                    <a:lnTo>
                      <a:pt x="462" y="18"/>
                    </a:lnTo>
                    <a:lnTo>
                      <a:pt x="440" y="20"/>
                    </a:lnTo>
                    <a:lnTo>
                      <a:pt x="417" y="34"/>
                    </a:lnTo>
                    <a:lnTo>
                      <a:pt x="394" y="37"/>
                    </a:lnTo>
                    <a:lnTo>
                      <a:pt x="375" y="36"/>
                    </a:lnTo>
                    <a:lnTo>
                      <a:pt x="358" y="26"/>
                    </a:lnTo>
                    <a:lnTo>
                      <a:pt x="349" y="59"/>
                    </a:lnTo>
                    <a:lnTo>
                      <a:pt x="339" y="69"/>
                    </a:lnTo>
                    <a:lnTo>
                      <a:pt x="332" y="90"/>
                    </a:lnTo>
                    <a:lnTo>
                      <a:pt x="309" y="91"/>
                    </a:lnTo>
                    <a:lnTo>
                      <a:pt x="295" y="84"/>
                    </a:lnTo>
                    <a:lnTo>
                      <a:pt x="280" y="87"/>
                    </a:lnTo>
                    <a:lnTo>
                      <a:pt x="273" y="90"/>
                    </a:lnTo>
                    <a:lnTo>
                      <a:pt x="214" y="143"/>
                    </a:lnTo>
                    <a:lnTo>
                      <a:pt x="196" y="211"/>
                    </a:lnTo>
                    <a:lnTo>
                      <a:pt x="185" y="207"/>
                    </a:lnTo>
                    <a:lnTo>
                      <a:pt x="186" y="229"/>
                    </a:lnTo>
                    <a:lnTo>
                      <a:pt x="155" y="227"/>
                    </a:lnTo>
                    <a:lnTo>
                      <a:pt x="126" y="245"/>
                    </a:lnTo>
                    <a:lnTo>
                      <a:pt x="97" y="232"/>
                    </a:lnTo>
                    <a:lnTo>
                      <a:pt x="95" y="275"/>
                    </a:lnTo>
                    <a:lnTo>
                      <a:pt x="136" y="279"/>
                    </a:lnTo>
                    <a:lnTo>
                      <a:pt x="98" y="319"/>
                    </a:lnTo>
                    <a:lnTo>
                      <a:pt x="49" y="319"/>
                    </a:lnTo>
                    <a:lnTo>
                      <a:pt x="36" y="343"/>
                    </a:lnTo>
                    <a:lnTo>
                      <a:pt x="0" y="352"/>
                    </a:lnTo>
                    <a:close/>
                  </a:path>
                </a:pathLst>
              </a:custGeom>
              <a:solidFill>
                <a:schemeClr val="accent1"/>
              </a:solidFill>
              <a:ln w="3175">
                <a:solidFill>
                  <a:schemeClr val="tx1"/>
                </a:solidFill>
                <a:round/>
                <a:headEnd/>
                <a:tailEnd/>
              </a:ln>
            </p:spPr>
            <p:txBody>
              <a:bodyPr/>
              <a:lstStyle/>
              <a:p>
                <a:endParaRPr lang="tr-TR">
                  <a:solidFill>
                    <a:srgbClr val="FFFFFF"/>
                  </a:solidFill>
                </a:endParaRPr>
              </a:p>
            </p:txBody>
          </p:sp>
          <p:sp>
            <p:nvSpPr>
              <p:cNvPr id="44557" name="Freeform 493"/>
              <p:cNvSpPr>
                <a:spLocks/>
              </p:cNvSpPr>
              <p:nvPr/>
            </p:nvSpPr>
            <p:spPr bwMode="auto">
              <a:xfrm>
                <a:off x="2034" y="1546"/>
                <a:ext cx="413" cy="319"/>
              </a:xfrm>
              <a:custGeom>
                <a:avLst/>
                <a:gdLst>
                  <a:gd name="T0" fmla="*/ 0 w 1239"/>
                  <a:gd name="T1" fmla="*/ 0 h 957"/>
                  <a:gd name="T2" fmla="*/ 0 w 1239"/>
                  <a:gd name="T3" fmla="*/ 0 h 957"/>
                  <a:gd name="T4" fmla="*/ 0 w 1239"/>
                  <a:gd name="T5" fmla="*/ 0 h 957"/>
                  <a:gd name="T6" fmla="*/ 0 w 1239"/>
                  <a:gd name="T7" fmla="*/ 0 h 957"/>
                  <a:gd name="T8" fmla="*/ 0 w 1239"/>
                  <a:gd name="T9" fmla="*/ 0 h 957"/>
                  <a:gd name="T10" fmla="*/ 0 w 1239"/>
                  <a:gd name="T11" fmla="*/ 0 h 957"/>
                  <a:gd name="T12" fmla="*/ 0 w 1239"/>
                  <a:gd name="T13" fmla="*/ 0 h 957"/>
                  <a:gd name="T14" fmla="*/ 0 w 1239"/>
                  <a:gd name="T15" fmla="*/ 0 h 957"/>
                  <a:gd name="T16" fmla="*/ 0 w 1239"/>
                  <a:gd name="T17" fmla="*/ 0 h 957"/>
                  <a:gd name="T18" fmla="*/ 0 w 1239"/>
                  <a:gd name="T19" fmla="*/ 0 h 957"/>
                  <a:gd name="T20" fmla="*/ 0 w 1239"/>
                  <a:gd name="T21" fmla="*/ 0 h 957"/>
                  <a:gd name="T22" fmla="*/ 0 w 1239"/>
                  <a:gd name="T23" fmla="*/ 0 h 957"/>
                  <a:gd name="T24" fmla="*/ 0 w 1239"/>
                  <a:gd name="T25" fmla="*/ 0 h 957"/>
                  <a:gd name="T26" fmla="*/ 0 w 1239"/>
                  <a:gd name="T27" fmla="*/ 0 h 957"/>
                  <a:gd name="T28" fmla="*/ 0 w 1239"/>
                  <a:gd name="T29" fmla="*/ 0 h 957"/>
                  <a:gd name="T30" fmla="*/ 0 w 1239"/>
                  <a:gd name="T31" fmla="*/ 0 h 957"/>
                  <a:gd name="T32" fmla="*/ 0 w 1239"/>
                  <a:gd name="T33" fmla="*/ 0 h 957"/>
                  <a:gd name="T34" fmla="*/ 0 w 1239"/>
                  <a:gd name="T35" fmla="*/ 0 h 957"/>
                  <a:gd name="T36" fmla="*/ 0 w 1239"/>
                  <a:gd name="T37" fmla="*/ 0 h 957"/>
                  <a:gd name="T38" fmla="*/ 0 w 1239"/>
                  <a:gd name="T39" fmla="*/ 0 h 957"/>
                  <a:gd name="T40" fmla="*/ 0 w 1239"/>
                  <a:gd name="T41" fmla="*/ 0 h 957"/>
                  <a:gd name="T42" fmla="*/ 0 w 1239"/>
                  <a:gd name="T43" fmla="*/ 0 h 957"/>
                  <a:gd name="T44" fmla="*/ 0 w 1239"/>
                  <a:gd name="T45" fmla="*/ 0 h 957"/>
                  <a:gd name="T46" fmla="*/ 0 w 1239"/>
                  <a:gd name="T47" fmla="*/ 0 h 957"/>
                  <a:gd name="T48" fmla="*/ 0 w 1239"/>
                  <a:gd name="T49" fmla="*/ 0 h 957"/>
                  <a:gd name="T50" fmla="*/ 0 w 1239"/>
                  <a:gd name="T51" fmla="*/ 0 h 957"/>
                  <a:gd name="T52" fmla="*/ 0 w 1239"/>
                  <a:gd name="T53" fmla="*/ 0 h 957"/>
                  <a:gd name="T54" fmla="*/ 0 w 1239"/>
                  <a:gd name="T55" fmla="*/ 0 h 957"/>
                  <a:gd name="T56" fmla="*/ 0 w 1239"/>
                  <a:gd name="T57" fmla="*/ 0 h 957"/>
                  <a:gd name="T58" fmla="*/ 0 w 1239"/>
                  <a:gd name="T59" fmla="*/ 0 h 957"/>
                  <a:gd name="T60" fmla="*/ 0 w 1239"/>
                  <a:gd name="T61" fmla="*/ 0 h 957"/>
                  <a:gd name="T62" fmla="*/ 0 w 1239"/>
                  <a:gd name="T63" fmla="*/ 0 h 957"/>
                  <a:gd name="T64" fmla="*/ 0 w 1239"/>
                  <a:gd name="T65" fmla="*/ 0 h 957"/>
                  <a:gd name="T66" fmla="*/ 0 w 1239"/>
                  <a:gd name="T67" fmla="*/ 0 h 957"/>
                  <a:gd name="T68" fmla="*/ 0 w 1239"/>
                  <a:gd name="T69" fmla="*/ 0 h 957"/>
                  <a:gd name="T70" fmla="*/ 0 w 1239"/>
                  <a:gd name="T71" fmla="*/ 0 h 957"/>
                  <a:gd name="T72" fmla="*/ 0 w 1239"/>
                  <a:gd name="T73" fmla="*/ 0 h 957"/>
                  <a:gd name="T74" fmla="*/ 0 w 1239"/>
                  <a:gd name="T75" fmla="*/ 0 h 957"/>
                  <a:gd name="T76" fmla="*/ 0 w 1239"/>
                  <a:gd name="T77" fmla="*/ 0 h 957"/>
                  <a:gd name="T78" fmla="*/ 0 w 1239"/>
                  <a:gd name="T79" fmla="*/ 0 h 957"/>
                  <a:gd name="T80" fmla="*/ 0 w 1239"/>
                  <a:gd name="T81" fmla="*/ 0 h 957"/>
                  <a:gd name="T82" fmla="*/ 0 w 1239"/>
                  <a:gd name="T83" fmla="*/ 0 h 957"/>
                  <a:gd name="T84" fmla="*/ 0 w 1239"/>
                  <a:gd name="T85" fmla="*/ 0 h 957"/>
                  <a:gd name="T86" fmla="*/ 0 w 1239"/>
                  <a:gd name="T87" fmla="*/ 0 h 957"/>
                  <a:gd name="T88" fmla="*/ 0 w 1239"/>
                  <a:gd name="T89" fmla="*/ 0 h 957"/>
                  <a:gd name="T90" fmla="*/ 0 w 1239"/>
                  <a:gd name="T91" fmla="*/ 0 h 957"/>
                  <a:gd name="T92" fmla="*/ 0 w 1239"/>
                  <a:gd name="T93" fmla="*/ 0 h 957"/>
                  <a:gd name="T94" fmla="*/ 0 w 1239"/>
                  <a:gd name="T95" fmla="*/ 0 h 957"/>
                  <a:gd name="T96" fmla="*/ 0 w 1239"/>
                  <a:gd name="T97" fmla="*/ 0 h 957"/>
                  <a:gd name="T98" fmla="*/ 0 w 1239"/>
                  <a:gd name="T99" fmla="*/ 0 h 957"/>
                  <a:gd name="T100" fmla="*/ 0 w 1239"/>
                  <a:gd name="T101" fmla="*/ 0 h 957"/>
                  <a:gd name="T102" fmla="*/ 0 w 1239"/>
                  <a:gd name="T103" fmla="*/ 0 h 957"/>
                  <a:gd name="T104" fmla="*/ 0 w 1239"/>
                  <a:gd name="T105" fmla="*/ 0 h 957"/>
                  <a:gd name="T106" fmla="*/ 0 w 1239"/>
                  <a:gd name="T107" fmla="*/ 0 h 957"/>
                  <a:gd name="T108" fmla="*/ 0 w 1239"/>
                  <a:gd name="T109" fmla="*/ 0 h 957"/>
                  <a:gd name="T110" fmla="*/ 0 w 1239"/>
                  <a:gd name="T111" fmla="*/ 0 h 957"/>
                  <a:gd name="T112" fmla="*/ 0 w 1239"/>
                  <a:gd name="T113" fmla="*/ 0 h 957"/>
                  <a:gd name="T114" fmla="*/ 0 w 1239"/>
                  <a:gd name="T115" fmla="*/ 0 h 9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9"/>
                  <a:gd name="T175" fmla="*/ 0 h 957"/>
                  <a:gd name="T176" fmla="*/ 1239 w 1239"/>
                  <a:gd name="T177" fmla="*/ 957 h 9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9" h="957">
                    <a:moveTo>
                      <a:pt x="798" y="347"/>
                    </a:moveTo>
                    <a:lnTo>
                      <a:pt x="799" y="333"/>
                    </a:lnTo>
                    <a:lnTo>
                      <a:pt x="806" y="330"/>
                    </a:lnTo>
                    <a:lnTo>
                      <a:pt x="806" y="323"/>
                    </a:lnTo>
                    <a:lnTo>
                      <a:pt x="802" y="319"/>
                    </a:lnTo>
                    <a:lnTo>
                      <a:pt x="815" y="317"/>
                    </a:lnTo>
                    <a:lnTo>
                      <a:pt x="817" y="318"/>
                    </a:lnTo>
                    <a:lnTo>
                      <a:pt x="828" y="308"/>
                    </a:lnTo>
                    <a:lnTo>
                      <a:pt x="832" y="298"/>
                    </a:lnTo>
                    <a:lnTo>
                      <a:pt x="858" y="272"/>
                    </a:lnTo>
                    <a:lnTo>
                      <a:pt x="864" y="271"/>
                    </a:lnTo>
                    <a:lnTo>
                      <a:pt x="876" y="275"/>
                    </a:lnTo>
                    <a:lnTo>
                      <a:pt x="877" y="269"/>
                    </a:lnTo>
                    <a:lnTo>
                      <a:pt x="890" y="255"/>
                    </a:lnTo>
                    <a:lnTo>
                      <a:pt x="897" y="237"/>
                    </a:lnTo>
                    <a:lnTo>
                      <a:pt x="902" y="233"/>
                    </a:lnTo>
                    <a:lnTo>
                      <a:pt x="903" y="225"/>
                    </a:lnTo>
                    <a:lnTo>
                      <a:pt x="919" y="211"/>
                    </a:lnTo>
                    <a:lnTo>
                      <a:pt x="923" y="200"/>
                    </a:lnTo>
                    <a:lnTo>
                      <a:pt x="932" y="190"/>
                    </a:lnTo>
                    <a:lnTo>
                      <a:pt x="943" y="183"/>
                    </a:lnTo>
                    <a:lnTo>
                      <a:pt x="949" y="178"/>
                    </a:lnTo>
                    <a:lnTo>
                      <a:pt x="951" y="171"/>
                    </a:lnTo>
                    <a:lnTo>
                      <a:pt x="959" y="165"/>
                    </a:lnTo>
                    <a:lnTo>
                      <a:pt x="978" y="157"/>
                    </a:lnTo>
                    <a:lnTo>
                      <a:pt x="978" y="147"/>
                    </a:lnTo>
                    <a:lnTo>
                      <a:pt x="968" y="147"/>
                    </a:lnTo>
                    <a:lnTo>
                      <a:pt x="971" y="153"/>
                    </a:lnTo>
                    <a:lnTo>
                      <a:pt x="958" y="161"/>
                    </a:lnTo>
                    <a:lnTo>
                      <a:pt x="948" y="169"/>
                    </a:lnTo>
                    <a:lnTo>
                      <a:pt x="942" y="179"/>
                    </a:lnTo>
                    <a:lnTo>
                      <a:pt x="928" y="183"/>
                    </a:lnTo>
                    <a:lnTo>
                      <a:pt x="915" y="196"/>
                    </a:lnTo>
                    <a:lnTo>
                      <a:pt x="906" y="204"/>
                    </a:lnTo>
                    <a:lnTo>
                      <a:pt x="903" y="218"/>
                    </a:lnTo>
                    <a:lnTo>
                      <a:pt x="896" y="221"/>
                    </a:lnTo>
                    <a:lnTo>
                      <a:pt x="897" y="203"/>
                    </a:lnTo>
                    <a:lnTo>
                      <a:pt x="896" y="197"/>
                    </a:lnTo>
                    <a:lnTo>
                      <a:pt x="899" y="190"/>
                    </a:lnTo>
                    <a:lnTo>
                      <a:pt x="899" y="172"/>
                    </a:lnTo>
                    <a:lnTo>
                      <a:pt x="893" y="161"/>
                    </a:lnTo>
                    <a:lnTo>
                      <a:pt x="899" y="153"/>
                    </a:lnTo>
                    <a:lnTo>
                      <a:pt x="893" y="139"/>
                    </a:lnTo>
                    <a:lnTo>
                      <a:pt x="893" y="130"/>
                    </a:lnTo>
                    <a:lnTo>
                      <a:pt x="899" y="130"/>
                    </a:lnTo>
                    <a:lnTo>
                      <a:pt x="897" y="119"/>
                    </a:lnTo>
                    <a:lnTo>
                      <a:pt x="916" y="105"/>
                    </a:lnTo>
                    <a:lnTo>
                      <a:pt x="929" y="107"/>
                    </a:lnTo>
                    <a:lnTo>
                      <a:pt x="938" y="105"/>
                    </a:lnTo>
                    <a:lnTo>
                      <a:pt x="943" y="97"/>
                    </a:lnTo>
                    <a:lnTo>
                      <a:pt x="952" y="99"/>
                    </a:lnTo>
                    <a:lnTo>
                      <a:pt x="955" y="93"/>
                    </a:lnTo>
                    <a:lnTo>
                      <a:pt x="965" y="92"/>
                    </a:lnTo>
                    <a:lnTo>
                      <a:pt x="964" y="85"/>
                    </a:lnTo>
                    <a:lnTo>
                      <a:pt x="958" y="79"/>
                    </a:lnTo>
                    <a:lnTo>
                      <a:pt x="956" y="65"/>
                    </a:lnTo>
                    <a:lnTo>
                      <a:pt x="946" y="61"/>
                    </a:lnTo>
                    <a:lnTo>
                      <a:pt x="945" y="55"/>
                    </a:lnTo>
                    <a:lnTo>
                      <a:pt x="949" y="49"/>
                    </a:lnTo>
                    <a:lnTo>
                      <a:pt x="948" y="40"/>
                    </a:lnTo>
                    <a:lnTo>
                      <a:pt x="952" y="33"/>
                    </a:lnTo>
                    <a:lnTo>
                      <a:pt x="961" y="36"/>
                    </a:lnTo>
                    <a:lnTo>
                      <a:pt x="964" y="47"/>
                    </a:lnTo>
                    <a:lnTo>
                      <a:pt x="975" y="44"/>
                    </a:lnTo>
                    <a:lnTo>
                      <a:pt x="978" y="37"/>
                    </a:lnTo>
                    <a:lnTo>
                      <a:pt x="990" y="40"/>
                    </a:lnTo>
                    <a:lnTo>
                      <a:pt x="994" y="47"/>
                    </a:lnTo>
                    <a:lnTo>
                      <a:pt x="995" y="57"/>
                    </a:lnTo>
                    <a:lnTo>
                      <a:pt x="1001" y="60"/>
                    </a:lnTo>
                    <a:lnTo>
                      <a:pt x="1011" y="57"/>
                    </a:lnTo>
                    <a:lnTo>
                      <a:pt x="1017" y="58"/>
                    </a:lnTo>
                    <a:lnTo>
                      <a:pt x="1023" y="46"/>
                    </a:lnTo>
                    <a:lnTo>
                      <a:pt x="1031" y="51"/>
                    </a:lnTo>
                    <a:lnTo>
                      <a:pt x="1040" y="47"/>
                    </a:lnTo>
                    <a:lnTo>
                      <a:pt x="1037" y="26"/>
                    </a:lnTo>
                    <a:lnTo>
                      <a:pt x="1052" y="30"/>
                    </a:lnTo>
                    <a:lnTo>
                      <a:pt x="1047" y="40"/>
                    </a:lnTo>
                    <a:lnTo>
                      <a:pt x="1049" y="44"/>
                    </a:lnTo>
                    <a:lnTo>
                      <a:pt x="1062" y="40"/>
                    </a:lnTo>
                    <a:lnTo>
                      <a:pt x="1079" y="44"/>
                    </a:lnTo>
                    <a:lnTo>
                      <a:pt x="1088" y="39"/>
                    </a:lnTo>
                    <a:lnTo>
                      <a:pt x="1095" y="37"/>
                    </a:lnTo>
                    <a:lnTo>
                      <a:pt x="1098" y="33"/>
                    </a:lnTo>
                    <a:lnTo>
                      <a:pt x="1109" y="33"/>
                    </a:lnTo>
                    <a:lnTo>
                      <a:pt x="1118" y="28"/>
                    </a:lnTo>
                    <a:lnTo>
                      <a:pt x="1135" y="43"/>
                    </a:lnTo>
                    <a:lnTo>
                      <a:pt x="1140" y="35"/>
                    </a:lnTo>
                    <a:lnTo>
                      <a:pt x="1140" y="26"/>
                    </a:lnTo>
                    <a:lnTo>
                      <a:pt x="1131" y="17"/>
                    </a:lnTo>
                    <a:lnTo>
                      <a:pt x="1154" y="0"/>
                    </a:lnTo>
                    <a:lnTo>
                      <a:pt x="1163" y="10"/>
                    </a:lnTo>
                    <a:lnTo>
                      <a:pt x="1170" y="10"/>
                    </a:lnTo>
                    <a:lnTo>
                      <a:pt x="1177" y="15"/>
                    </a:lnTo>
                    <a:lnTo>
                      <a:pt x="1179" y="30"/>
                    </a:lnTo>
                    <a:lnTo>
                      <a:pt x="1202" y="32"/>
                    </a:lnTo>
                    <a:lnTo>
                      <a:pt x="1189" y="46"/>
                    </a:lnTo>
                    <a:lnTo>
                      <a:pt x="1187" y="53"/>
                    </a:lnTo>
                    <a:lnTo>
                      <a:pt x="1189" y="60"/>
                    </a:lnTo>
                    <a:lnTo>
                      <a:pt x="1194" y="68"/>
                    </a:lnTo>
                    <a:lnTo>
                      <a:pt x="1203" y="75"/>
                    </a:lnTo>
                    <a:lnTo>
                      <a:pt x="1196" y="80"/>
                    </a:lnTo>
                    <a:lnTo>
                      <a:pt x="1197" y="90"/>
                    </a:lnTo>
                    <a:lnTo>
                      <a:pt x="1183" y="107"/>
                    </a:lnTo>
                    <a:lnTo>
                      <a:pt x="1186" y="132"/>
                    </a:lnTo>
                    <a:lnTo>
                      <a:pt x="1174" y="139"/>
                    </a:lnTo>
                    <a:lnTo>
                      <a:pt x="1173" y="143"/>
                    </a:lnTo>
                    <a:lnTo>
                      <a:pt x="1180" y="147"/>
                    </a:lnTo>
                    <a:lnTo>
                      <a:pt x="1177" y="155"/>
                    </a:lnTo>
                    <a:lnTo>
                      <a:pt x="1184" y="161"/>
                    </a:lnTo>
                    <a:lnTo>
                      <a:pt x="1179" y="169"/>
                    </a:lnTo>
                    <a:lnTo>
                      <a:pt x="1189" y="182"/>
                    </a:lnTo>
                    <a:lnTo>
                      <a:pt x="1193" y="186"/>
                    </a:lnTo>
                    <a:lnTo>
                      <a:pt x="1193" y="190"/>
                    </a:lnTo>
                    <a:lnTo>
                      <a:pt x="1184" y="190"/>
                    </a:lnTo>
                    <a:lnTo>
                      <a:pt x="1180" y="196"/>
                    </a:lnTo>
                    <a:lnTo>
                      <a:pt x="1183" y="204"/>
                    </a:lnTo>
                    <a:lnTo>
                      <a:pt x="1187" y="214"/>
                    </a:lnTo>
                    <a:lnTo>
                      <a:pt x="1177" y="222"/>
                    </a:lnTo>
                    <a:lnTo>
                      <a:pt x="1180" y="235"/>
                    </a:lnTo>
                    <a:lnTo>
                      <a:pt x="1192" y="242"/>
                    </a:lnTo>
                    <a:lnTo>
                      <a:pt x="1199" y="251"/>
                    </a:lnTo>
                    <a:lnTo>
                      <a:pt x="1210" y="258"/>
                    </a:lnTo>
                    <a:lnTo>
                      <a:pt x="1210" y="272"/>
                    </a:lnTo>
                    <a:lnTo>
                      <a:pt x="1218" y="282"/>
                    </a:lnTo>
                    <a:lnTo>
                      <a:pt x="1219" y="287"/>
                    </a:lnTo>
                    <a:lnTo>
                      <a:pt x="1226" y="293"/>
                    </a:lnTo>
                    <a:lnTo>
                      <a:pt x="1225" y="298"/>
                    </a:lnTo>
                    <a:lnTo>
                      <a:pt x="1216" y="304"/>
                    </a:lnTo>
                    <a:lnTo>
                      <a:pt x="1216" y="308"/>
                    </a:lnTo>
                    <a:lnTo>
                      <a:pt x="1222" y="310"/>
                    </a:lnTo>
                    <a:lnTo>
                      <a:pt x="1222" y="317"/>
                    </a:lnTo>
                    <a:lnTo>
                      <a:pt x="1225" y="322"/>
                    </a:lnTo>
                    <a:lnTo>
                      <a:pt x="1233" y="322"/>
                    </a:lnTo>
                    <a:lnTo>
                      <a:pt x="1233" y="332"/>
                    </a:lnTo>
                    <a:lnTo>
                      <a:pt x="1239" y="335"/>
                    </a:lnTo>
                    <a:lnTo>
                      <a:pt x="1236" y="343"/>
                    </a:lnTo>
                    <a:lnTo>
                      <a:pt x="1231" y="340"/>
                    </a:lnTo>
                    <a:lnTo>
                      <a:pt x="1226" y="342"/>
                    </a:lnTo>
                    <a:lnTo>
                      <a:pt x="1226" y="357"/>
                    </a:lnTo>
                    <a:lnTo>
                      <a:pt x="1222" y="361"/>
                    </a:lnTo>
                    <a:lnTo>
                      <a:pt x="1219" y="367"/>
                    </a:lnTo>
                    <a:lnTo>
                      <a:pt x="1223" y="369"/>
                    </a:lnTo>
                    <a:lnTo>
                      <a:pt x="1223" y="376"/>
                    </a:lnTo>
                    <a:lnTo>
                      <a:pt x="1219" y="380"/>
                    </a:lnTo>
                    <a:lnTo>
                      <a:pt x="1212" y="380"/>
                    </a:lnTo>
                    <a:lnTo>
                      <a:pt x="1205" y="380"/>
                    </a:lnTo>
                    <a:lnTo>
                      <a:pt x="1200" y="390"/>
                    </a:lnTo>
                    <a:lnTo>
                      <a:pt x="1180" y="387"/>
                    </a:lnTo>
                    <a:lnTo>
                      <a:pt x="1176" y="390"/>
                    </a:lnTo>
                    <a:lnTo>
                      <a:pt x="1176" y="400"/>
                    </a:lnTo>
                    <a:lnTo>
                      <a:pt x="1184" y="405"/>
                    </a:lnTo>
                    <a:lnTo>
                      <a:pt x="1183" y="412"/>
                    </a:lnTo>
                    <a:lnTo>
                      <a:pt x="1189" y="422"/>
                    </a:lnTo>
                    <a:lnTo>
                      <a:pt x="1186" y="435"/>
                    </a:lnTo>
                    <a:lnTo>
                      <a:pt x="1197" y="439"/>
                    </a:lnTo>
                    <a:lnTo>
                      <a:pt x="1194" y="451"/>
                    </a:lnTo>
                    <a:lnTo>
                      <a:pt x="1197" y="461"/>
                    </a:lnTo>
                    <a:lnTo>
                      <a:pt x="1196" y="476"/>
                    </a:lnTo>
                    <a:lnTo>
                      <a:pt x="1202" y="482"/>
                    </a:lnTo>
                    <a:lnTo>
                      <a:pt x="1200" y="486"/>
                    </a:lnTo>
                    <a:lnTo>
                      <a:pt x="1202" y="490"/>
                    </a:lnTo>
                    <a:lnTo>
                      <a:pt x="1197" y="494"/>
                    </a:lnTo>
                    <a:lnTo>
                      <a:pt x="1197" y="500"/>
                    </a:lnTo>
                    <a:lnTo>
                      <a:pt x="1202" y="504"/>
                    </a:lnTo>
                    <a:lnTo>
                      <a:pt x="1196" y="510"/>
                    </a:lnTo>
                    <a:lnTo>
                      <a:pt x="1189" y="510"/>
                    </a:lnTo>
                    <a:lnTo>
                      <a:pt x="1187" y="515"/>
                    </a:lnTo>
                    <a:lnTo>
                      <a:pt x="1183" y="515"/>
                    </a:lnTo>
                    <a:lnTo>
                      <a:pt x="1176" y="510"/>
                    </a:lnTo>
                    <a:lnTo>
                      <a:pt x="1166" y="508"/>
                    </a:lnTo>
                    <a:lnTo>
                      <a:pt x="1145" y="501"/>
                    </a:lnTo>
                    <a:lnTo>
                      <a:pt x="1140" y="498"/>
                    </a:lnTo>
                    <a:lnTo>
                      <a:pt x="1132" y="492"/>
                    </a:lnTo>
                    <a:lnTo>
                      <a:pt x="1124" y="498"/>
                    </a:lnTo>
                    <a:lnTo>
                      <a:pt x="1121" y="494"/>
                    </a:lnTo>
                    <a:lnTo>
                      <a:pt x="1101" y="497"/>
                    </a:lnTo>
                    <a:lnTo>
                      <a:pt x="1102" y="504"/>
                    </a:lnTo>
                    <a:lnTo>
                      <a:pt x="1122" y="528"/>
                    </a:lnTo>
                    <a:lnTo>
                      <a:pt x="1130" y="525"/>
                    </a:lnTo>
                    <a:lnTo>
                      <a:pt x="1141" y="528"/>
                    </a:lnTo>
                    <a:lnTo>
                      <a:pt x="1138" y="533"/>
                    </a:lnTo>
                    <a:lnTo>
                      <a:pt x="1143" y="539"/>
                    </a:lnTo>
                    <a:lnTo>
                      <a:pt x="1140" y="542"/>
                    </a:lnTo>
                    <a:lnTo>
                      <a:pt x="1132" y="542"/>
                    </a:lnTo>
                    <a:lnTo>
                      <a:pt x="1130" y="554"/>
                    </a:lnTo>
                    <a:lnTo>
                      <a:pt x="1134" y="557"/>
                    </a:lnTo>
                    <a:lnTo>
                      <a:pt x="1144" y="561"/>
                    </a:lnTo>
                    <a:lnTo>
                      <a:pt x="1148" y="569"/>
                    </a:lnTo>
                    <a:lnTo>
                      <a:pt x="1145" y="576"/>
                    </a:lnTo>
                    <a:lnTo>
                      <a:pt x="1144" y="587"/>
                    </a:lnTo>
                    <a:lnTo>
                      <a:pt x="1151" y="597"/>
                    </a:lnTo>
                    <a:lnTo>
                      <a:pt x="1158" y="596"/>
                    </a:lnTo>
                    <a:lnTo>
                      <a:pt x="1163" y="600"/>
                    </a:lnTo>
                    <a:lnTo>
                      <a:pt x="1164" y="607"/>
                    </a:lnTo>
                    <a:lnTo>
                      <a:pt x="1176" y="605"/>
                    </a:lnTo>
                    <a:lnTo>
                      <a:pt x="1180" y="607"/>
                    </a:lnTo>
                    <a:lnTo>
                      <a:pt x="1181" y="618"/>
                    </a:lnTo>
                    <a:lnTo>
                      <a:pt x="1161" y="617"/>
                    </a:lnTo>
                    <a:lnTo>
                      <a:pt x="1167" y="622"/>
                    </a:lnTo>
                    <a:lnTo>
                      <a:pt x="1145" y="621"/>
                    </a:lnTo>
                    <a:lnTo>
                      <a:pt x="1121" y="625"/>
                    </a:lnTo>
                    <a:lnTo>
                      <a:pt x="1115" y="628"/>
                    </a:lnTo>
                    <a:lnTo>
                      <a:pt x="1111" y="637"/>
                    </a:lnTo>
                    <a:lnTo>
                      <a:pt x="1101" y="635"/>
                    </a:lnTo>
                    <a:lnTo>
                      <a:pt x="1102" y="623"/>
                    </a:lnTo>
                    <a:lnTo>
                      <a:pt x="1082" y="626"/>
                    </a:lnTo>
                    <a:lnTo>
                      <a:pt x="1081" y="622"/>
                    </a:lnTo>
                    <a:lnTo>
                      <a:pt x="1069" y="628"/>
                    </a:lnTo>
                    <a:lnTo>
                      <a:pt x="1068" y="636"/>
                    </a:lnTo>
                    <a:lnTo>
                      <a:pt x="1070" y="636"/>
                    </a:lnTo>
                    <a:lnTo>
                      <a:pt x="1072" y="630"/>
                    </a:lnTo>
                    <a:lnTo>
                      <a:pt x="1081" y="629"/>
                    </a:lnTo>
                    <a:lnTo>
                      <a:pt x="1081" y="635"/>
                    </a:lnTo>
                    <a:lnTo>
                      <a:pt x="1078" y="637"/>
                    </a:lnTo>
                    <a:lnTo>
                      <a:pt x="1092" y="642"/>
                    </a:lnTo>
                    <a:lnTo>
                      <a:pt x="1099" y="639"/>
                    </a:lnTo>
                    <a:lnTo>
                      <a:pt x="1102" y="642"/>
                    </a:lnTo>
                    <a:lnTo>
                      <a:pt x="1104" y="650"/>
                    </a:lnTo>
                    <a:lnTo>
                      <a:pt x="1109" y="657"/>
                    </a:lnTo>
                    <a:lnTo>
                      <a:pt x="1101" y="678"/>
                    </a:lnTo>
                    <a:lnTo>
                      <a:pt x="1085" y="678"/>
                    </a:lnTo>
                    <a:lnTo>
                      <a:pt x="1070" y="685"/>
                    </a:lnTo>
                    <a:lnTo>
                      <a:pt x="1069" y="678"/>
                    </a:lnTo>
                    <a:lnTo>
                      <a:pt x="1056" y="676"/>
                    </a:lnTo>
                    <a:lnTo>
                      <a:pt x="1047" y="669"/>
                    </a:lnTo>
                    <a:lnTo>
                      <a:pt x="1033" y="668"/>
                    </a:lnTo>
                    <a:lnTo>
                      <a:pt x="1026" y="664"/>
                    </a:lnTo>
                    <a:lnTo>
                      <a:pt x="1021" y="667"/>
                    </a:lnTo>
                    <a:lnTo>
                      <a:pt x="991" y="664"/>
                    </a:lnTo>
                    <a:lnTo>
                      <a:pt x="987" y="661"/>
                    </a:lnTo>
                    <a:lnTo>
                      <a:pt x="964" y="661"/>
                    </a:lnTo>
                    <a:lnTo>
                      <a:pt x="956" y="676"/>
                    </a:lnTo>
                    <a:lnTo>
                      <a:pt x="952" y="682"/>
                    </a:lnTo>
                    <a:lnTo>
                      <a:pt x="952" y="689"/>
                    </a:lnTo>
                    <a:lnTo>
                      <a:pt x="964" y="689"/>
                    </a:lnTo>
                    <a:lnTo>
                      <a:pt x="965" y="700"/>
                    </a:lnTo>
                    <a:lnTo>
                      <a:pt x="956" y="711"/>
                    </a:lnTo>
                    <a:lnTo>
                      <a:pt x="954" y="711"/>
                    </a:lnTo>
                    <a:lnTo>
                      <a:pt x="954" y="696"/>
                    </a:lnTo>
                    <a:lnTo>
                      <a:pt x="942" y="680"/>
                    </a:lnTo>
                    <a:lnTo>
                      <a:pt x="897" y="647"/>
                    </a:lnTo>
                    <a:lnTo>
                      <a:pt x="858" y="623"/>
                    </a:lnTo>
                    <a:lnTo>
                      <a:pt x="835" y="615"/>
                    </a:lnTo>
                    <a:lnTo>
                      <a:pt x="819" y="615"/>
                    </a:lnTo>
                    <a:lnTo>
                      <a:pt x="806" y="623"/>
                    </a:lnTo>
                    <a:lnTo>
                      <a:pt x="788" y="632"/>
                    </a:lnTo>
                    <a:lnTo>
                      <a:pt x="773" y="632"/>
                    </a:lnTo>
                    <a:lnTo>
                      <a:pt x="766" y="640"/>
                    </a:lnTo>
                    <a:lnTo>
                      <a:pt x="743" y="639"/>
                    </a:lnTo>
                    <a:lnTo>
                      <a:pt x="720" y="642"/>
                    </a:lnTo>
                    <a:lnTo>
                      <a:pt x="705" y="661"/>
                    </a:lnTo>
                    <a:lnTo>
                      <a:pt x="697" y="664"/>
                    </a:lnTo>
                    <a:lnTo>
                      <a:pt x="691" y="667"/>
                    </a:lnTo>
                    <a:lnTo>
                      <a:pt x="690" y="672"/>
                    </a:lnTo>
                    <a:lnTo>
                      <a:pt x="675" y="667"/>
                    </a:lnTo>
                    <a:lnTo>
                      <a:pt x="668" y="646"/>
                    </a:lnTo>
                    <a:lnTo>
                      <a:pt x="662" y="646"/>
                    </a:lnTo>
                    <a:lnTo>
                      <a:pt x="667" y="654"/>
                    </a:lnTo>
                    <a:lnTo>
                      <a:pt x="667" y="667"/>
                    </a:lnTo>
                    <a:lnTo>
                      <a:pt x="672" y="669"/>
                    </a:lnTo>
                    <a:lnTo>
                      <a:pt x="659" y="685"/>
                    </a:lnTo>
                    <a:lnTo>
                      <a:pt x="651" y="704"/>
                    </a:lnTo>
                    <a:lnTo>
                      <a:pt x="646" y="722"/>
                    </a:lnTo>
                    <a:lnTo>
                      <a:pt x="651" y="729"/>
                    </a:lnTo>
                    <a:lnTo>
                      <a:pt x="654" y="732"/>
                    </a:lnTo>
                    <a:lnTo>
                      <a:pt x="655" y="733"/>
                    </a:lnTo>
                    <a:lnTo>
                      <a:pt x="646" y="736"/>
                    </a:lnTo>
                    <a:lnTo>
                      <a:pt x="636" y="736"/>
                    </a:lnTo>
                    <a:lnTo>
                      <a:pt x="633" y="747"/>
                    </a:lnTo>
                    <a:lnTo>
                      <a:pt x="638" y="760"/>
                    </a:lnTo>
                    <a:lnTo>
                      <a:pt x="652" y="760"/>
                    </a:lnTo>
                    <a:lnTo>
                      <a:pt x="652" y="772"/>
                    </a:lnTo>
                    <a:lnTo>
                      <a:pt x="645" y="776"/>
                    </a:lnTo>
                    <a:lnTo>
                      <a:pt x="646" y="782"/>
                    </a:lnTo>
                    <a:lnTo>
                      <a:pt x="639" y="789"/>
                    </a:lnTo>
                    <a:lnTo>
                      <a:pt x="629" y="786"/>
                    </a:lnTo>
                    <a:lnTo>
                      <a:pt x="629" y="794"/>
                    </a:lnTo>
                    <a:lnTo>
                      <a:pt x="623" y="796"/>
                    </a:lnTo>
                    <a:lnTo>
                      <a:pt x="622" y="800"/>
                    </a:lnTo>
                    <a:lnTo>
                      <a:pt x="613" y="801"/>
                    </a:lnTo>
                    <a:lnTo>
                      <a:pt x="607" y="816"/>
                    </a:lnTo>
                    <a:lnTo>
                      <a:pt x="603" y="833"/>
                    </a:lnTo>
                    <a:lnTo>
                      <a:pt x="607" y="839"/>
                    </a:lnTo>
                    <a:lnTo>
                      <a:pt x="605" y="841"/>
                    </a:lnTo>
                    <a:lnTo>
                      <a:pt x="596" y="841"/>
                    </a:lnTo>
                    <a:lnTo>
                      <a:pt x="586" y="848"/>
                    </a:lnTo>
                    <a:lnTo>
                      <a:pt x="574" y="841"/>
                    </a:lnTo>
                    <a:lnTo>
                      <a:pt x="566" y="844"/>
                    </a:lnTo>
                    <a:lnTo>
                      <a:pt x="555" y="843"/>
                    </a:lnTo>
                    <a:lnTo>
                      <a:pt x="540" y="832"/>
                    </a:lnTo>
                    <a:lnTo>
                      <a:pt x="543" y="822"/>
                    </a:lnTo>
                    <a:lnTo>
                      <a:pt x="532" y="811"/>
                    </a:lnTo>
                    <a:lnTo>
                      <a:pt x="519" y="803"/>
                    </a:lnTo>
                    <a:lnTo>
                      <a:pt x="505" y="803"/>
                    </a:lnTo>
                    <a:lnTo>
                      <a:pt x="489" y="808"/>
                    </a:lnTo>
                    <a:lnTo>
                      <a:pt x="483" y="805"/>
                    </a:lnTo>
                    <a:lnTo>
                      <a:pt x="482" y="800"/>
                    </a:lnTo>
                    <a:lnTo>
                      <a:pt x="472" y="798"/>
                    </a:lnTo>
                    <a:lnTo>
                      <a:pt x="466" y="786"/>
                    </a:lnTo>
                    <a:lnTo>
                      <a:pt x="467" y="778"/>
                    </a:lnTo>
                    <a:lnTo>
                      <a:pt x="459" y="776"/>
                    </a:lnTo>
                    <a:lnTo>
                      <a:pt x="447" y="769"/>
                    </a:lnTo>
                    <a:lnTo>
                      <a:pt x="444" y="753"/>
                    </a:lnTo>
                    <a:lnTo>
                      <a:pt x="449" y="744"/>
                    </a:lnTo>
                    <a:lnTo>
                      <a:pt x="442" y="735"/>
                    </a:lnTo>
                    <a:lnTo>
                      <a:pt x="440" y="748"/>
                    </a:lnTo>
                    <a:lnTo>
                      <a:pt x="437" y="761"/>
                    </a:lnTo>
                    <a:lnTo>
                      <a:pt x="446" y="773"/>
                    </a:lnTo>
                    <a:lnTo>
                      <a:pt x="453" y="782"/>
                    </a:lnTo>
                    <a:lnTo>
                      <a:pt x="446" y="789"/>
                    </a:lnTo>
                    <a:lnTo>
                      <a:pt x="449" y="797"/>
                    </a:lnTo>
                    <a:lnTo>
                      <a:pt x="437" y="798"/>
                    </a:lnTo>
                    <a:lnTo>
                      <a:pt x="434" y="790"/>
                    </a:lnTo>
                    <a:lnTo>
                      <a:pt x="424" y="783"/>
                    </a:lnTo>
                    <a:lnTo>
                      <a:pt x="407" y="778"/>
                    </a:lnTo>
                    <a:lnTo>
                      <a:pt x="380" y="776"/>
                    </a:lnTo>
                    <a:lnTo>
                      <a:pt x="367" y="789"/>
                    </a:lnTo>
                    <a:lnTo>
                      <a:pt x="359" y="789"/>
                    </a:lnTo>
                    <a:lnTo>
                      <a:pt x="346" y="793"/>
                    </a:lnTo>
                    <a:lnTo>
                      <a:pt x="333" y="791"/>
                    </a:lnTo>
                    <a:lnTo>
                      <a:pt x="330" y="793"/>
                    </a:lnTo>
                    <a:lnTo>
                      <a:pt x="313" y="793"/>
                    </a:lnTo>
                    <a:lnTo>
                      <a:pt x="305" y="798"/>
                    </a:lnTo>
                    <a:lnTo>
                      <a:pt x="302" y="789"/>
                    </a:lnTo>
                    <a:lnTo>
                      <a:pt x="299" y="787"/>
                    </a:lnTo>
                    <a:lnTo>
                      <a:pt x="294" y="791"/>
                    </a:lnTo>
                    <a:lnTo>
                      <a:pt x="283" y="797"/>
                    </a:lnTo>
                    <a:lnTo>
                      <a:pt x="283" y="805"/>
                    </a:lnTo>
                    <a:lnTo>
                      <a:pt x="277" y="810"/>
                    </a:lnTo>
                    <a:lnTo>
                      <a:pt x="274" y="819"/>
                    </a:lnTo>
                    <a:lnTo>
                      <a:pt x="279" y="826"/>
                    </a:lnTo>
                    <a:lnTo>
                      <a:pt x="268" y="840"/>
                    </a:lnTo>
                    <a:lnTo>
                      <a:pt x="266" y="841"/>
                    </a:lnTo>
                    <a:lnTo>
                      <a:pt x="253" y="835"/>
                    </a:lnTo>
                    <a:lnTo>
                      <a:pt x="235" y="850"/>
                    </a:lnTo>
                    <a:lnTo>
                      <a:pt x="229" y="847"/>
                    </a:lnTo>
                    <a:lnTo>
                      <a:pt x="225" y="847"/>
                    </a:lnTo>
                    <a:lnTo>
                      <a:pt x="219" y="855"/>
                    </a:lnTo>
                    <a:lnTo>
                      <a:pt x="217" y="864"/>
                    </a:lnTo>
                    <a:lnTo>
                      <a:pt x="208" y="875"/>
                    </a:lnTo>
                    <a:lnTo>
                      <a:pt x="202" y="871"/>
                    </a:lnTo>
                    <a:lnTo>
                      <a:pt x="201" y="855"/>
                    </a:lnTo>
                    <a:lnTo>
                      <a:pt x="201" y="846"/>
                    </a:lnTo>
                    <a:lnTo>
                      <a:pt x="199" y="844"/>
                    </a:lnTo>
                    <a:lnTo>
                      <a:pt x="192" y="855"/>
                    </a:lnTo>
                    <a:lnTo>
                      <a:pt x="188" y="862"/>
                    </a:lnTo>
                    <a:lnTo>
                      <a:pt x="189" y="868"/>
                    </a:lnTo>
                    <a:lnTo>
                      <a:pt x="193" y="866"/>
                    </a:lnTo>
                    <a:lnTo>
                      <a:pt x="198" y="871"/>
                    </a:lnTo>
                    <a:lnTo>
                      <a:pt x="192" y="875"/>
                    </a:lnTo>
                    <a:lnTo>
                      <a:pt x="186" y="882"/>
                    </a:lnTo>
                    <a:lnTo>
                      <a:pt x="185" y="891"/>
                    </a:lnTo>
                    <a:lnTo>
                      <a:pt x="173" y="894"/>
                    </a:lnTo>
                    <a:lnTo>
                      <a:pt x="172" y="894"/>
                    </a:lnTo>
                    <a:lnTo>
                      <a:pt x="188" y="900"/>
                    </a:lnTo>
                    <a:lnTo>
                      <a:pt x="192" y="908"/>
                    </a:lnTo>
                    <a:lnTo>
                      <a:pt x="189" y="921"/>
                    </a:lnTo>
                    <a:lnTo>
                      <a:pt x="182" y="925"/>
                    </a:lnTo>
                    <a:lnTo>
                      <a:pt x="182" y="929"/>
                    </a:lnTo>
                    <a:lnTo>
                      <a:pt x="179" y="935"/>
                    </a:lnTo>
                    <a:lnTo>
                      <a:pt x="162" y="936"/>
                    </a:lnTo>
                    <a:lnTo>
                      <a:pt x="154" y="946"/>
                    </a:lnTo>
                    <a:lnTo>
                      <a:pt x="156" y="951"/>
                    </a:lnTo>
                    <a:lnTo>
                      <a:pt x="149" y="957"/>
                    </a:lnTo>
                    <a:lnTo>
                      <a:pt x="134" y="941"/>
                    </a:lnTo>
                    <a:lnTo>
                      <a:pt x="131" y="930"/>
                    </a:lnTo>
                    <a:lnTo>
                      <a:pt x="126" y="912"/>
                    </a:lnTo>
                    <a:lnTo>
                      <a:pt x="114" y="900"/>
                    </a:lnTo>
                    <a:lnTo>
                      <a:pt x="104" y="898"/>
                    </a:lnTo>
                    <a:lnTo>
                      <a:pt x="100" y="894"/>
                    </a:lnTo>
                    <a:lnTo>
                      <a:pt x="82" y="890"/>
                    </a:lnTo>
                    <a:lnTo>
                      <a:pt x="61" y="885"/>
                    </a:lnTo>
                    <a:lnTo>
                      <a:pt x="54" y="893"/>
                    </a:lnTo>
                    <a:lnTo>
                      <a:pt x="59" y="900"/>
                    </a:lnTo>
                    <a:lnTo>
                      <a:pt x="52" y="908"/>
                    </a:lnTo>
                    <a:lnTo>
                      <a:pt x="36" y="915"/>
                    </a:lnTo>
                    <a:lnTo>
                      <a:pt x="10" y="918"/>
                    </a:lnTo>
                    <a:lnTo>
                      <a:pt x="0" y="905"/>
                    </a:lnTo>
                    <a:lnTo>
                      <a:pt x="6" y="896"/>
                    </a:lnTo>
                    <a:lnTo>
                      <a:pt x="0" y="880"/>
                    </a:lnTo>
                    <a:lnTo>
                      <a:pt x="10" y="864"/>
                    </a:lnTo>
                    <a:lnTo>
                      <a:pt x="25" y="861"/>
                    </a:lnTo>
                    <a:lnTo>
                      <a:pt x="35" y="850"/>
                    </a:lnTo>
                    <a:lnTo>
                      <a:pt x="55" y="841"/>
                    </a:lnTo>
                    <a:lnTo>
                      <a:pt x="69" y="840"/>
                    </a:lnTo>
                    <a:lnTo>
                      <a:pt x="77" y="850"/>
                    </a:lnTo>
                    <a:lnTo>
                      <a:pt x="88" y="846"/>
                    </a:lnTo>
                    <a:lnTo>
                      <a:pt x="94" y="832"/>
                    </a:lnTo>
                    <a:lnTo>
                      <a:pt x="107" y="830"/>
                    </a:lnTo>
                    <a:lnTo>
                      <a:pt x="121" y="821"/>
                    </a:lnTo>
                    <a:lnTo>
                      <a:pt x="139" y="804"/>
                    </a:lnTo>
                    <a:lnTo>
                      <a:pt x="139" y="796"/>
                    </a:lnTo>
                    <a:lnTo>
                      <a:pt x="153" y="789"/>
                    </a:lnTo>
                    <a:lnTo>
                      <a:pt x="165" y="775"/>
                    </a:lnTo>
                    <a:lnTo>
                      <a:pt x="166" y="760"/>
                    </a:lnTo>
                    <a:lnTo>
                      <a:pt x="180" y="748"/>
                    </a:lnTo>
                    <a:lnTo>
                      <a:pt x="191" y="748"/>
                    </a:lnTo>
                    <a:lnTo>
                      <a:pt x="199" y="728"/>
                    </a:lnTo>
                    <a:lnTo>
                      <a:pt x="201" y="694"/>
                    </a:lnTo>
                    <a:lnTo>
                      <a:pt x="215" y="694"/>
                    </a:lnTo>
                    <a:lnTo>
                      <a:pt x="225" y="683"/>
                    </a:lnTo>
                    <a:lnTo>
                      <a:pt x="231" y="696"/>
                    </a:lnTo>
                    <a:lnTo>
                      <a:pt x="232" y="696"/>
                    </a:lnTo>
                    <a:lnTo>
                      <a:pt x="234" y="680"/>
                    </a:lnTo>
                    <a:lnTo>
                      <a:pt x="231" y="673"/>
                    </a:lnTo>
                    <a:lnTo>
                      <a:pt x="235" y="672"/>
                    </a:lnTo>
                    <a:lnTo>
                      <a:pt x="248" y="672"/>
                    </a:lnTo>
                    <a:lnTo>
                      <a:pt x="267" y="671"/>
                    </a:lnTo>
                    <a:lnTo>
                      <a:pt x="277" y="660"/>
                    </a:lnTo>
                    <a:lnTo>
                      <a:pt x="280" y="640"/>
                    </a:lnTo>
                    <a:lnTo>
                      <a:pt x="300" y="628"/>
                    </a:lnTo>
                    <a:lnTo>
                      <a:pt x="313" y="612"/>
                    </a:lnTo>
                    <a:lnTo>
                      <a:pt x="323" y="598"/>
                    </a:lnTo>
                    <a:lnTo>
                      <a:pt x="336" y="589"/>
                    </a:lnTo>
                    <a:lnTo>
                      <a:pt x="339" y="567"/>
                    </a:lnTo>
                    <a:lnTo>
                      <a:pt x="339" y="533"/>
                    </a:lnTo>
                    <a:lnTo>
                      <a:pt x="345" y="522"/>
                    </a:lnTo>
                    <a:lnTo>
                      <a:pt x="348" y="511"/>
                    </a:lnTo>
                    <a:lnTo>
                      <a:pt x="349" y="505"/>
                    </a:lnTo>
                    <a:lnTo>
                      <a:pt x="349" y="486"/>
                    </a:lnTo>
                    <a:lnTo>
                      <a:pt x="354" y="482"/>
                    </a:lnTo>
                    <a:lnTo>
                      <a:pt x="372" y="485"/>
                    </a:lnTo>
                    <a:lnTo>
                      <a:pt x="387" y="487"/>
                    </a:lnTo>
                    <a:lnTo>
                      <a:pt x="400" y="496"/>
                    </a:lnTo>
                    <a:lnTo>
                      <a:pt x="413" y="493"/>
                    </a:lnTo>
                    <a:lnTo>
                      <a:pt x="429" y="478"/>
                    </a:lnTo>
                    <a:lnTo>
                      <a:pt x="443" y="467"/>
                    </a:lnTo>
                    <a:lnTo>
                      <a:pt x="449" y="465"/>
                    </a:lnTo>
                    <a:lnTo>
                      <a:pt x="440" y="457"/>
                    </a:lnTo>
                    <a:lnTo>
                      <a:pt x="437" y="444"/>
                    </a:lnTo>
                    <a:lnTo>
                      <a:pt x="433" y="444"/>
                    </a:lnTo>
                    <a:lnTo>
                      <a:pt x="429" y="428"/>
                    </a:lnTo>
                    <a:lnTo>
                      <a:pt x="439" y="423"/>
                    </a:lnTo>
                    <a:lnTo>
                      <a:pt x="440" y="412"/>
                    </a:lnTo>
                    <a:lnTo>
                      <a:pt x="439" y="407"/>
                    </a:lnTo>
                    <a:lnTo>
                      <a:pt x="446" y="403"/>
                    </a:lnTo>
                    <a:lnTo>
                      <a:pt x="470" y="396"/>
                    </a:lnTo>
                    <a:lnTo>
                      <a:pt x="482" y="393"/>
                    </a:lnTo>
                    <a:lnTo>
                      <a:pt x="495" y="396"/>
                    </a:lnTo>
                    <a:lnTo>
                      <a:pt x="521" y="392"/>
                    </a:lnTo>
                    <a:lnTo>
                      <a:pt x="528" y="387"/>
                    </a:lnTo>
                    <a:lnTo>
                      <a:pt x="538" y="389"/>
                    </a:lnTo>
                    <a:lnTo>
                      <a:pt x="554" y="386"/>
                    </a:lnTo>
                    <a:lnTo>
                      <a:pt x="560" y="387"/>
                    </a:lnTo>
                    <a:lnTo>
                      <a:pt x="566" y="380"/>
                    </a:lnTo>
                    <a:lnTo>
                      <a:pt x="583" y="386"/>
                    </a:lnTo>
                    <a:lnTo>
                      <a:pt x="593" y="387"/>
                    </a:lnTo>
                    <a:lnTo>
                      <a:pt x="618" y="392"/>
                    </a:lnTo>
                    <a:lnTo>
                      <a:pt x="633" y="386"/>
                    </a:lnTo>
                    <a:lnTo>
                      <a:pt x="668" y="400"/>
                    </a:lnTo>
                    <a:lnTo>
                      <a:pt x="672" y="405"/>
                    </a:lnTo>
                    <a:lnTo>
                      <a:pt x="681" y="408"/>
                    </a:lnTo>
                    <a:lnTo>
                      <a:pt x="701" y="408"/>
                    </a:lnTo>
                    <a:lnTo>
                      <a:pt x="707" y="412"/>
                    </a:lnTo>
                    <a:lnTo>
                      <a:pt x="726" y="410"/>
                    </a:lnTo>
                    <a:lnTo>
                      <a:pt x="739" y="404"/>
                    </a:lnTo>
                    <a:lnTo>
                      <a:pt x="744" y="404"/>
                    </a:lnTo>
                    <a:lnTo>
                      <a:pt x="763" y="397"/>
                    </a:lnTo>
                    <a:lnTo>
                      <a:pt x="772" y="400"/>
                    </a:lnTo>
                    <a:lnTo>
                      <a:pt x="785" y="394"/>
                    </a:lnTo>
                    <a:lnTo>
                      <a:pt x="788" y="396"/>
                    </a:lnTo>
                    <a:lnTo>
                      <a:pt x="788" y="404"/>
                    </a:lnTo>
                    <a:lnTo>
                      <a:pt x="792" y="398"/>
                    </a:lnTo>
                    <a:lnTo>
                      <a:pt x="795" y="392"/>
                    </a:lnTo>
                    <a:lnTo>
                      <a:pt x="793" y="378"/>
                    </a:lnTo>
                    <a:lnTo>
                      <a:pt x="791" y="367"/>
                    </a:lnTo>
                    <a:lnTo>
                      <a:pt x="795" y="353"/>
                    </a:lnTo>
                    <a:lnTo>
                      <a:pt x="788" y="347"/>
                    </a:lnTo>
                    <a:lnTo>
                      <a:pt x="798" y="347"/>
                    </a:lnTo>
                    <a:close/>
                  </a:path>
                </a:pathLst>
              </a:custGeom>
              <a:solidFill>
                <a:schemeClr val="hlink"/>
              </a:solidFill>
              <a:ln w="3175">
                <a:solidFill>
                  <a:schemeClr val="tx1"/>
                </a:solidFill>
                <a:round/>
                <a:headEnd/>
                <a:tailEnd/>
              </a:ln>
            </p:spPr>
            <p:txBody>
              <a:bodyPr/>
              <a:lstStyle/>
              <a:p>
                <a:endParaRPr lang="tr-TR">
                  <a:solidFill>
                    <a:srgbClr val="FFFFFF"/>
                  </a:solidFill>
                </a:endParaRPr>
              </a:p>
            </p:txBody>
          </p:sp>
          <p:sp>
            <p:nvSpPr>
              <p:cNvPr id="44558" name="Freeform 494"/>
              <p:cNvSpPr>
                <a:spLocks/>
              </p:cNvSpPr>
              <p:nvPr/>
            </p:nvSpPr>
            <p:spPr bwMode="auto">
              <a:xfrm>
                <a:off x="2074" y="1357"/>
                <a:ext cx="259" cy="296"/>
              </a:xfrm>
              <a:custGeom>
                <a:avLst/>
                <a:gdLst>
                  <a:gd name="T0" fmla="*/ 0 w 778"/>
                  <a:gd name="T1" fmla="*/ 0 h 889"/>
                  <a:gd name="T2" fmla="*/ 0 w 778"/>
                  <a:gd name="T3" fmla="*/ 0 h 889"/>
                  <a:gd name="T4" fmla="*/ 0 w 778"/>
                  <a:gd name="T5" fmla="*/ 0 h 889"/>
                  <a:gd name="T6" fmla="*/ 0 w 778"/>
                  <a:gd name="T7" fmla="*/ 0 h 889"/>
                  <a:gd name="T8" fmla="*/ 0 w 778"/>
                  <a:gd name="T9" fmla="*/ 0 h 889"/>
                  <a:gd name="T10" fmla="*/ 0 w 778"/>
                  <a:gd name="T11" fmla="*/ 0 h 889"/>
                  <a:gd name="T12" fmla="*/ 0 w 778"/>
                  <a:gd name="T13" fmla="*/ 0 h 889"/>
                  <a:gd name="T14" fmla="*/ 0 w 778"/>
                  <a:gd name="T15" fmla="*/ 0 h 889"/>
                  <a:gd name="T16" fmla="*/ 0 w 778"/>
                  <a:gd name="T17" fmla="*/ 0 h 889"/>
                  <a:gd name="T18" fmla="*/ 0 w 778"/>
                  <a:gd name="T19" fmla="*/ 0 h 889"/>
                  <a:gd name="T20" fmla="*/ 0 w 778"/>
                  <a:gd name="T21" fmla="*/ 0 h 889"/>
                  <a:gd name="T22" fmla="*/ 0 w 778"/>
                  <a:gd name="T23" fmla="*/ 0 h 889"/>
                  <a:gd name="T24" fmla="*/ 0 w 778"/>
                  <a:gd name="T25" fmla="*/ 0 h 889"/>
                  <a:gd name="T26" fmla="*/ 0 w 778"/>
                  <a:gd name="T27" fmla="*/ 0 h 889"/>
                  <a:gd name="T28" fmla="*/ 0 w 778"/>
                  <a:gd name="T29" fmla="*/ 0 h 889"/>
                  <a:gd name="T30" fmla="*/ 0 w 778"/>
                  <a:gd name="T31" fmla="*/ 0 h 889"/>
                  <a:gd name="T32" fmla="*/ 0 w 778"/>
                  <a:gd name="T33" fmla="*/ 0 h 889"/>
                  <a:gd name="T34" fmla="*/ 0 w 778"/>
                  <a:gd name="T35" fmla="*/ 0 h 889"/>
                  <a:gd name="T36" fmla="*/ 0 w 778"/>
                  <a:gd name="T37" fmla="*/ 0 h 889"/>
                  <a:gd name="T38" fmla="*/ 0 w 778"/>
                  <a:gd name="T39" fmla="*/ 0 h 889"/>
                  <a:gd name="T40" fmla="*/ 0 w 778"/>
                  <a:gd name="T41" fmla="*/ 0 h 889"/>
                  <a:gd name="T42" fmla="*/ 0 w 778"/>
                  <a:gd name="T43" fmla="*/ 0 h 889"/>
                  <a:gd name="T44" fmla="*/ 0 w 778"/>
                  <a:gd name="T45" fmla="*/ 0 h 889"/>
                  <a:gd name="T46" fmla="*/ 0 w 778"/>
                  <a:gd name="T47" fmla="*/ 0 h 889"/>
                  <a:gd name="T48" fmla="*/ 0 w 778"/>
                  <a:gd name="T49" fmla="*/ 0 h 889"/>
                  <a:gd name="T50" fmla="*/ 0 w 778"/>
                  <a:gd name="T51" fmla="*/ 0 h 889"/>
                  <a:gd name="T52" fmla="*/ 0 w 778"/>
                  <a:gd name="T53" fmla="*/ 0 h 889"/>
                  <a:gd name="T54" fmla="*/ 0 w 778"/>
                  <a:gd name="T55" fmla="*/ 0 h 889"/>
                  <a:gd name="T56" fmla="*/ 0 w 778"/>
                  <a:gd name="T57" fmla="*/ 0 h 889"/>
                  <a:gd name="T58" fmla="*/ 0 w 778"/>
                  <a:gd name="T59" fmla="*/ 0 h 889"/>
                  <a:gd name="T60" fmla="*/ 0 w 778"/>
                  <a:gd name="T61" fmla="*/ 0 h 889"/>
                  <a:gd name="T62" fmla="*/ 0 w 778"/>
                  <a:gd name="T63" fmla="*/ 0 h 889"/>
                  <a:gd name="T64" fmla="*/ 0 w 778"/>
                  <a:gd name="T65" fmla="*/ 0 h 889"/>
                  <a:gd name="T66" fmla="*/ 0 w 778"/>
                  <a:gd name="T67" fmla="*/ 0 h 889"/>
                  <a:gd name="T68" fmla="*/ 0 w 778"/>
                  <a:gd name="T69" fmla="*/ 0 h 889"/>
                  <a:gd name="T70" fmla="*/ 0 w 778"/>
                  <a:gd name="T71" fmla="*/ 0 h 889"/>
                  <a:gd name="T72" fmla="*/ 0 w 778"/>
                  <a:gd name="T73" fmla="*/ 0 h 889"/>
                  <a:gd name="T74" fmla="*/ 0 w 778"/>
                  <a:gd name="T75" fmla="*/ 0 h 889"/>
                  <a:gd name="T76" fmla="*/ 0 w 778"/>
                  <a:gd name="T77" fmla="*/ 0 h 889"/>
                  <a:gd name="T78" fmla="*/ 0 w 778"/>
                  <a:gd name="T79" fmla="*/ 0 h 889"/>
                  <a:gd name="T80" fmla="*/ 0 w 778"/>
                  <a:gd name="T81" fmla="*/ 0 h 889"/>
                  <a:gd name="T82" fmla="*/ 0 w 778"/>
                  <a:gd name="T83" fmla="*/ 0 h 889"/>
                  <a:gd name="T84" fmla="*/ 0 w 778"/>
                  <a:gd name="T85" fmla="*/ 0 h 889"/>
                  <a:gd name="T86" fmla="*/ 0 w 778"/>
                  <a:gd name="T87" fmla="*/ 0 h 889"/>
                  <a:gd name="T88" fmla="*/ 0 w 778"/>
                  <a:gd name="T89" fmla="*/ 0 h 889"/>
                  <a:gd name="T90" fmla="*/ 0 w 778"/>
                  <a:gd name="T91" fmla="*/ 0 h 889"/>
                  <a:gd name="T92" fmla="*/ 0 w 778"/>
                  <a:gd name="T93" fmla="*/ 0 h 889"/>
                  <a:gd name="T94" fmla="*/ 0 w 778"/>
                  <a:gd name="T95" fmla="*/ 0 h 889"/>
                  <a:gd name="T96" fmla="*/ 0 w 778"/>
                  <a:gd name="T97" fmla="*/ 0 h 889"/>
                  <a:gd name="T98" fmla="*/ 0 w 778"/>
                  <a:gd name="T99" fmla="*/ 0 h 889"/>
                  <a:gd name="T100" fmla="*/ 0 w 778"/>
                  <a:gd name="T101" fmla="*/ 0 h 889"/>
                  <a:gd name="T102" fmla="*/ 0 w 778"/>
                  <a:gd name="T103" fmla="*/ 0 h 889"/>
                  <a:gd name="T104" fmla="*/ 0 w 778"/>
                  <a:gd name="T105" fmla="*/ 0 h 889"/>
                  <a:gd name="T106" fmla="*/ 0 w 778"/>
                  <a:gd name="T107" fmla="*/ 0 h 889"/>
                  <a:gd name="T108" fmla="*/ 0 w 778"/>
                  <a:gd name="T109" fmla="*/ 0 h 889"/>
                  <a:gd name="T110" fmla="*/ 0 w 778"/>
                  <a:gd name="T111" fmla="*/ 0 h 889"/>
                  <a:gd name="T112" fmla="*/ 0 w 778"/>
                  <a:gd name="T113" fmla="*/ 0 h 889"/>
                  <a:gd name="T114" fmla="*/ 0 w 778"/>
                  <a:gd name="T115" fmla="*/ 0 h 889"/>
                  <a:gd name="T116" fmla="*/ 0 w 778"/>
                  <a:gd name="T117" fmla="*/ 0 h 889"/>
                  <a:gd name="T118" fmla="*/ 0 w 778"/>
                  <a:gd name="T119" fmla="*/ 0 h 8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8"/>
                  <a:gd name="T181" fmla="*/ 0 h 889"/>
                  <a:gd name="T182" fmla="*/ 778 w 778"/>
                  <a:gd name="T183" fmla="*/ 889 h 8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8" h="889">
                    <a:moveTo>
                      <a:pt x="368" y="751"/>
                    </a:moveTo>
                    <a:lnTo>
                      <a:pt x="349" y="762"/>
                    </a:lnTo>
                    <a:lnTo>
                      <a:pt x="341" y="767"/>
                    </a:lnTo>
                    <a:lnTo>
                      <a:pt x="329" y="755"/>
                    </a:lnTo>
                    <a:lnTo>
                      <a:pt x="316" y="757"/>
                    </a:lnTo>
                    <a:lnTo>
                      <a:pt x="300" y="755"/>
                    </a:lnTo>
                    <a:lnTo>
                      <a:pt x="299" y="758"/>
                    </a:lnTo>
                    <a:lnTo>
                      <a:pt x="292" y="760"/>
                    </a:lnTo>
                    <a:lnTo>
                      <a:pt x="280" y="746"/>
                    </a:lnTo>
                    <a:lnTo>
                      <a:pt x="274" y="733"/>
                    </a:lnTo>
                    <a:lnTo>
                      <a:pt x="287" y="732"/>
                    </a:lnTo>
                    <a:lnTo>
                      <a:pt x="276" y="730"/>
                    </a:lnTo>
                    <a:lnTo>
                      <a:pt x="271" y="722"/>
                    </a:lnTo>
                    <a:lnTo>
                      <a:pt x="273" y="708"/>
                    </a:lnTo>
                    <a:lnTo>
                      <a:pt x="267" y="718"/>
                    </a:lnTo>
                    <a:lnTo>
                      <a:pt x="259" y="717"/>
                    </a:lnTo>
                    <a:lnTo>
                      <a:pt x="253" y="708"/>
                    </a:lnTo>
                    <a:lnTo>
                      <a:pt x="251" y="721"/>
                    </a:lnTo>
                    <a:lnTo>
                      <a:pt x="259" y="728"/>
                    </a:lnTo>
                    <a:lnTo>
                      <a:pt x="259" y="729"/>
                    </a:lnTo>
                    <a:lnTo>
                      <a:pt x="247" y="733"/>
                    </a:lnTo>
                    <a:lnTo>
                      <a:pt x="231" y="732"/>
                    </a:lnTo>
                    <a:lnTo>
                      <a:pt x="222" y="728"/>
                    </a:lnTo>
                    <a:lnTo>
                      <a:pt x="218" y="732"/>
                    </a:lnTo>
                    <a:lnTo>
                      <a:pt x="196" y="730"/>
                    </a:lnTo>
                    <a:lnTo>
                      <a:pt x="186" y="733"/>
                    </a:lnTo>
                    <a:lnTo>
                      <a:pt x="182" y="742"/>
                    </a:lnTo>
                    <a:lnTo>
                      <a:pt x="186" y="746"/>
                    </a:lnTo>
                    <a:lnTo>
                      <a:pt x="175" y="768"/>
                    </a:lnTo>
                    <a:lnTo>
                      <a:pt x="166" y="769"/>
                    </a:lnTo>
                    <a:lnTo>
                      <a:pt x="163" y="772"/>
                    </a:lnTo>
                    <a:lnTo>
                      <a:pt x="153" y="771"/>
                    </a:lnTo>
                    <a:lnTo>
                      <a:pt x="146" y="772"/>
                    </a:lnTo>
                    <a:lnTo>
                      <a:pt x="134" y="769"/>
                    </a:lnTo>
                    <a:lnTo>
                      <a:pt x="113" y="790"/>
                    </a:lnTo>
                    <a:lnTo>
                      <a:pt x="74" y="779"/>
                    </a:lnTo>
                    <a:lnTo>
                      <a:pt x="77" y="771"/>
                    </a:lnTo>
                    <a:lnTo>
                      <a:pt x="71" y="762"/>
                    </a:lnTo>
                    <a:lnTo>
                      <a:pt x="52" y="751"/>
                    </a:lnTo>
                    <a:lnTo>
                      <a:pt x="61" y="748"/>
                    </a:lnTo>
                    <a:lnTo>
                      <a:pt x="80" y="748"/>
                    </a:lnTo>
                    <a:lnTo>
                      <a:pt x="88" y="748"/>
                    </a:lnTo>
                    <a:lnTo>
                      <a:pt x="101" y="750"/>
                    </a:lnTo>
                    <a:lnTo>
                      <a:pt x="121" y="737"/>
                    </a:lnTo>
                    <a:lnTo>
                      <a:pt x="96" y="744"/>
                    </a:lnTo>
                    <a:lnTo>
                      <a:pt x="77" y="740"/>
                    </a:lnTo>
                    <a:lnTo>
                      <a:pt x="65" y="742"/>
                    </a:lnTo>
                    <a:lnTo>
                      <a:pt x="61" y="737"/>
                    </a:lnTo>
                    <a:lnTo>
                      <a:pt x="48" y="739"/>
                    </a:lnTo>
                    <a:lnTo>
                      <a:pt x="48" y="746"/>
                    </a:lnTo>
                    <a:lnTo>
                      <a:pt x="41" y="754"/>
                    </a:lnTo>
                    <a:lnTo>
                      <a:pt x="36" y="750"/>
                    </a:lnTo>
                    <a:lnTo>
                      <a:pt x="31" y="736"/>
                    </a:lnTo>
                    <a:lnTo>
                      <a:pt x="19" y="730"/>
                    </a:lnTo>
                    <a:lnTo>
                      <a:pt x="23" y="726"/>
                    </a:lnTo>
                    <a:lnTo>
                      <a:pt x="29" y="728"/>
                    </a:lnTo>
                    <a:lnTo>
                      <a:pt x="32" y="719"/>
                    </a:lnTo>
                    <a:lnTo>
                      <a:pt x="35" y="718"/>
                    </a:lnTo>
                    <a:lnTo>
                      <a:pt x="42" y="712"/>
                    </a:lnTo>
                    <a:lnTo>
                      <a:pt x="55" y="708"/>
                    </a:lnTo>
                    <a:lnTo>
                      <a:pt x="59" y="696"/>
                    </a:lnTo>
                    <a:lnTo>
                      <a:pt x="58" y="682"/>
                    </a:lnTo>
                    <a:lnTo>
                      <a:pt x="49" y="672"/>
                    </a:lnTo>
                    <a:lnTo>
                      <a:pt x="32" y="671"/>
                    </a:lnTo>
                    <a:lnTo>
                      <a:pt x="15" y="668"/>
                    </a:lnTo>
                    <a:lnTo>
                      <a:pt x="10" y="672"/>
                    </a:lnTo>
                    <a:lnTo>
                      <a:pt x="0" y="671"/>
                    </a:lnTo>
                    <a:lnTo>
                      <a:pt x="3" y="657"/>
                    </a:lnTo>
                    <a:lnTo>
                      <a:pt x="0" y="654"/>
                    </a:lnTo>
                    <a:lnTo>
                      <a:pt x="12" y="646"/>
                    </a:lnTo>
                    <a:lnTo>
                      <a:pt x="19" y="646"/>
                    </a:lnTo>
                    <a:lnTo>
                      <a:pt x="36" y="633"/>
                    </a:lnTo>
                    <a:lnTo>
                      <a:pt x="45" y="632"/>
                    </a:lnTo>
                    <a:lnTo>
                      <a:pt x="51" y="625"/>
                    </a:lnTo>
                    <a:lnTo>
                      <a:pt x="61" y="625"/>
                    </a:lnTo>
                    <a:lnTo>
                      <a:pt x="65" y="621"/>
                    </a:lnTo>
                    <a:lnTo>
                      <a:pt x="67" y="604"/>
                    </a:lnTo>
                    <a:lnTo>
                      <a:pt x="70" y="598"/>
                    </a:lnTo>
                    <a:lnTo>
                      <a:pt x="81" y="600"/>
                    </a:lnTo>
                    <a:lnTo>
                      <a:pt x="93" y="597"/>
                    </a:lnTo>
                    <a:lnTo>
                      <a:pt x="104" y="607"/>
                    </a:lnTo>
                    <a:lnTo>
                      <a:pt x="116" y="597"/>
                    </a:lnTo>
                    <a:lnTo>
                      <a:pt x="120" y="594"/>
                    </a:lnTo>
                    <a:lnTo>
                      <a:pt x="123" y="603"/>
                    </a:lnTo>
                    <a:lnTo>
                      <a:pt x="137" y="598"/>
                    </a:lnTo>
                    <a:lnTo>
                      <a:pt x="136" y="594"/>
                    </a:lnTo>
                    <a:lnTo>
                      <a:pt x="139" y="590"/>
                    </a:lnTo>
                    <a:lnTo>
                      <a:pt x="152" y="586"/>
                    </a:lnTo>
                    <a:lnTo>
                      <a:pt x="165" y="565"/>
                    </a:lnTo>
                    <a:lnTo>
                      <a:pt x="165" y="564"/>
                    </a:lnTo>
                    <a:lnTo>
                      <a:pt x="172" y="560"/>
                    </a:lnTo>
                    <a:lnTo>
                      <a:pt x="186" y="567"/>
                    </a:lnTo>
                    <a:lnTo>
                      <a:pt x="184" y="557"/>
                    </a:lnTo>
                    <a:lnTo>
                      <a:pt x="192" y="551"/>
                    </a:lnTo>
                    <a:lnTo>
                      <a:pt x="194" y="550"/>
                    </a:lnTo>
                    <a:lnTo>
                      <a:pt x="208" y="548"/>
                    </a:lnTo>
                    <a:lnTo>
                      <a:pt x="220" y="546"/>
                    </a:lnTo>
                    <a:lnTo>
                      <a:pt x="224" y="547"/>
                    </a:lnTo>
                    <a:lnTo>
                      <a:pt x="230" y="547"/>
                    </a:lnTo>
                    <a:lnTo>
                      <a:pt x="246" y="535"/>
                    </a:lnTo>
                    <a:lnTo>
                      <a:pt x="251" y="535"/>
                    </a:lnTo>
                    <a:lnTo>
                      <a:pt x="270" y="517"/>
                    </a:lnTo>
                    <a:lnTo>
                      <a:pt x="282" y="512"/>
                    </a:lnTo>
                    <a:lnTo>
                      <a:pt x="284" y="515"/>
                    </a:lnTo>
                    <a:lnTo>
                      <a:pt x="293" y="512"/>
                    </a:lnTo>
                    <a:lnTo>
                      <a:pt x="306" y="500"/>
                    </a:lnTo>
                    <a:lnTo>
                      <a:pt x="316" y="500"/>
                    </a:lnTo>
                    <a:lnTo>
                      <a:pt x="325" y="490"/>
                    </a:lnTo>
                    <a:lnTo>
                      <a:pt x="331" y="480"/>
                    </a:lnTo>
                    <a:lnTo>
                      <a:pt x="346" y="454"/>
                    </a:lnTo>
                    <a:lnTo>
                      <a:pt x="358" y="425"/>
                    </a:lnTo>
                    <a:lnTo>
                      <a:pt x="364" y="403"/>
                    </a:lnTo>
                    <a:lnTo>
                      <a:pt x="368" y="392"/>
                    </a:lnTo>
                    <a:lnTo>
                      <a:pt x="368" y="378"/>
                    </a:lnTo>
                    <a:lnTo>
                      <a:pt x="371" y="375"/>
                    </a:lnTo>
                    <a:lnTo>
                      <a:pt x="380" y="373"/>
                    </a:lnTo>
                    <a:lnTo>
                      <a:pt x="396" y="367"/>
                    </a:lnTo>
                    <a:lnTo>
                      <a:pt x="368" y="368"/>
                    </a:lnTo>
                    <a:lnTo>
                      <a:pt x="364" y="373"/>
                    </a:lnTo>
                    <a:lnTo>
                      <a:pt x="359" y="358"/>
                    </a:lnTo>
                    <a:lnTo>
                      <a:pt x="352" y="344"/>
                    </a:lnTo>
                    <a:lnTo>
                      <a:pt x="348" y="339"/>
                    </a:lnTo>
                    <a:lnTo>
                      <a:pt x="349" y="322"/>
                    </a:lnTo>
                    <a:lnTo>
                      <a:pt x="354" y="310"/>
                    </a:lnTo>
                    <a:lnTo>
                      <a:pt x="361" y="304"/>
                    </a:lnTo>
                    <a:lnTo>
                      <a:pt x="368" y="287"/>
                    </a:lnTo>
                    <a:lnTo>
                      <a:pt x="355" y="262"/>
                    </a:lnTo>
                    <a:lnTo>
                      <a:pt x="335" y="240"/>
                    </a:lnTo>
                    <a:lnTo>
                      <a:pt x="344" y="232"/>
                    </a:lnTo>
                    <a:lnTo>
                      <a:pt x="342" y="221"/>
                    </a:lnTo>
                    <a:lnTo>
                      <a:pt x="335" y="214"/>
                    </a:lnTo>
                    <a:lnTo>
                      <a:pt x="336" y="201"/>
                    </a:lnTo>
                    <a:lnTo>
                      <a:pt x="352" y="203"/>
                    </a:lnTo>
                    <a:lnTo>
                      <a:pt x="362" y="193"/>
                    </a:lnTo>
                    <a:lnTo>
                      <a:pt x="357" y="193"/>
                    </a:lnTo>
                    <a:lnTo>
                      <a:pt x="334" y="200"/>
                    </a:lnTo>
                    <a:lnTo>
                      <a:pt x="326" y="197"/>
                    </a:lnTo>
                    <a:lnTo>
                      <a:pt x="306" y="200"/>
                    </a:lnTo>
                    <a:lnTo>
                      <a:pt x="284" y="200"/>
                    </a:lnTo>
                    <a:lnTo>
                      <a:pt x="282" y="207"/>
                    </a:lnTo>
                    <a:lnTo>
                      <a:pt x="269" y="208"/>
                    </a:lnTo>
                    <a:lnTo>
                      <a:pt x="259" y="210"/>
                    </a:lnTo>
                    <a:lnTo>
                      <a:pt x="256" y="212"/>
                    </a:lnTo>
                    <a:lnTo>
                      <a:pt x="237" y="221"/>
                    </a:lnTo>
                    <a:lnTo>
                      <a:pt x="238" y="226"/>
                    </a:lnTo>
                    <a:lnTo>
                      <a:pt x="231" y="236"/>
                    </a:lnTo>
                    <a:lnTo>
                      <a:pt x="230" y="244"/>
                    </a:lnTo>
                    <a:lnTo>
                      <a:pt x="234" y="244"/>
                    </a:lnTo>
                    <a:lnTo>
                      <a:pt x="233" y="253"/>
                    </a:lnTo>
                    <a:lnTo>
                      <a:pt x="230" y="253"/>
                    </a:lnTo>
                    <a:lnTo>
                      <a:pt x="227" y="260"/>
                    </a:lnTo>
                    <a:lnTo>
                      <a:pt x="217" y="255"/>
                    </a:lnTo>
                    <a:lnTo>
                      <a:pt x="220" y="247"/>
                    </a:lnTo>
                    <a:lnTo>
                      <a:pt x="205" y="240"/>
                    </a:lnTo>
                    <a:lnTo>
                      <a:pt x="201" y="236"/>
                    </a:lnTo>
                    <a:lnTo>
                      <a:pt x="191" y="247"/>
                    </a:lnTo>
                    <a:lnTo>
                      <a:pt x="184" y="246"/>
                    </a:lnTo>
                    <a:lnTo>
                      <a:pt x="178" y="248"/>
                    </a:lnTo>
                    <a:lnTo>
                      <a:pt x="168" y="248"/>
                    </a:lnTo>
                    <a:lnTo>
                      <a:pt x="162" y="257"/>
                    </a:lnTo>
                    <a:lnTo>
                      <a:pt x="155" y="255"/>
                    </a:lnTo>
                    <a:lnTo>
                      <a:pt x="152" y="250"/>
                    </a:lnTo>
                    <a:lnTo>
                      <a:pt x="166" y="221"/>
                    </a:lnTo>
                    <a:lnTo>
                      <a:pt x="171" y="219"/>
                    </a:lnTo>
                    <a:lnTo>
                      <a:pt x="175" y="212"/>
                    </a:lnTo>
                    <a:lnTo>
                      <a:pt x="182" y="210"/>
                    </a:lnTo>
                    <a:lnTo>
                      <a:pt x="186" y="200"/>
                    </a:lnTo>
                    <a:lnTo>
                      <a:pt x="194" y="197"/>
                    </a:lnTo>
                    <a:lnTo>
                      <a:pt x="198" y="190"/>
                    </a:lnTo>
                    <a:lnTo>
                      <a:pt x="211" y="182"/>
                    </a:lnTo>
                    <a:lnTo>
                      <a:pt x="215" y="187"/>
                    </a:lnTo>
                    <a:lnTo>
                      <a:pt x="224" y="185"/>
                    </a:lnTo>
                    <a:lnTo>
                      <a:pt x="235" y="172"/>
                    </a:lnTo>
                    <a:lnTo>
                      <a:pt x="241" y="168"/>
                    </a:lnTo>
                    <a:lnTo>
                      <a:pt x="248" y="160"/>
                    </a:lnTo>
                    <a:lnTo>
                      <a:pt x="257" y="158"/>
                    </a:lnTo>
                    <a:lnTo>
                      <a:pt x="267" y="149"/>
                    </a:lnTo>
                    <a:lnTo>
                      <a:pt x="277" y="137"/>
                    </a:lnTo>
                    <a:lnTo>
                      <a:pt x="277" y="112"/>
                    </a:lnTo>
                    <a:lnTo>
                      <a:pt x="280" y="99"/>
                    </a:lnTo>
                    <a:lnTo>
                      <a:pt x="286" y="93"/>
                    </a:lnTo>
                    <a:lnTo>
                      <a:pt x="293" y="86"/>
                    </a:lnTo>
                    <a:lnTo>
                      <a:pt x="305" y="78"/>
                    </a:lnTo>
                    <a:lnTo>
                      <a:pt x="306" y="76"/>
                    </a:lnTo>
                    <a:lnTo>
                      <a:pt x="312" y="74"/>
                    </a:lnTo>
                    <a:lnTo>
                      <a:pt x="321" y="61"/>
                    </a:lnTo>
                    <a:lnTo>
                      <a:pt x="329" y="54"/>
                    </a:lnTo>
                    <a:lnTo>
                      <a:pt x="345" y="50"/>
                    </a:lnTo>
                    <a:lnTo>
                      <a:pt x="349" y="54"/>
                    </a:lnTo>
                    <a:lnTo>
                      <a:pt x="367" y="50"/>
                    </a:lnTo>
                    <a:lnTo>
                      <a:pt x="383" y="37"/>
                    </a:lnTo>
                    <a:lnTo>
                      <a:pt x="407" y="32"/>
                    </a:lnTo>
                    <a:lnTo>
                      <a:pt x="420" y="28"/>
                    </a:lnTo>
                    <a:lnTo>
                      <a:pt x="432" y="32"/>
                    </a:lnTo>
                    <a:lnTo>
                      <a:pt x="437" y="42"/>
                    </a:lnTo>
                    <a:lnTo>
                      <a:pt x="430" y="19"/>
                    </a:lnTo>
                    <a:lnTo>
                      <a:pt x="420" y="14"/>
                    </a:lnTo>
                    <a:lnTo>
                      <a:pt x="420" y="8"/>
                    </a:lnTo>
                    <a:lnTo>
                      <a:pt x="430" y="7"/>
                    </a:lnTo>
                    <a:lnTo>
                      <a:pt x="440" y="12"/>
                    </a:lnTo>
                    <a:lnTo>
                      <a:pt x="449" y="14"/>
                    </a:lnTo>
                    <a:lnTo>
                      <a:pt x="456" y="11"/>
                    </a:lnTo>
                    <a:lnTo>
                      <a:pt x="459" y="14"/>
                    </a:lnTo>
                    <a:lnTo>
                      <a:pt x="471" y="25"/>
                    </a:lnTo>
                    <a:lnTo>
                      <a:pt x="479" y="26"/>
                    </a:lnTo>
                    <a:lnTo>
                      <a:pt x="495" y="26"/>
                    </a:lnTo>
                    <a:lnTo>
                      <a:pt x="502" y="25"/>
                    </a:lnTo>
                    <a:lnTo>
                      <a:pt x="509" y="22"/>
                    </a:lnTo>
                    <a:lnTo>
                      <a:pt x="520" y="19"/>
                    </a:lnTo>
                    <a:lnTo>
                      <a:pt x="533" y="12"/>
                    </a:lnTo>
                    <a:lnTo>
                      <a:pt x="551" y="7"/>
                    </a:lnTo>
                    <a:lnTo>
                      <a:pt x="563" y="3"/>
                    </a:lnTo>
                    <a:lnTo>
                      <a:pt x="569" y="4"/>
                    </a:lnTo>
                    <a:lnTo>
                      <a:pt x="577" y="0"/>
                    </a:lnTo>
                    <a:lnTo>
                      <a:pt x="584" y="0"/>
                    </a:lnTo>
                    <a:lnTo>
                      <a:pt x="587" y="8"/>
                    </a:lnTo>
                    <a:lnTo>
                      <a:pt x="622" y="30"/>
                    </a:lnTo>
                    <a:lnTo>
                      <a:pt x="638" y="47"/>
                    </a:lnTo>
                    <a:lnTo>
                      <a:pt x="657" y="57"/>
                    </a:lnTo>
                    <a:lnTo>
                      <a:pt x="657" y="44"/>
                    </a:lnTo>
                    <a:lnTo>
                      <a:pt x="662" y="50"/>
                    </a:lnTo>
                    <a:lnTo>
                      <a:pt x="675" y="51"/>
                    </a:lnTo>
                    <a:lnTo>
                      <a:pt x="693" y="65"/>
                    </a:lnTo>
                    <a:lnTo>
                      <a:pt x="698" y="72"/>
                    </a:lnTo>
                    <a:lnTo>
                      <a:pt x="698" y="80"/>
                    </a:lnTo>
                    <a:lnTo>
                      <a:pt x="685" y="86"/>
                    </a:lnTo>
                    <a:lnTo>
                      <a:pt x="683" y="90"/>
                    </a:lnTo>
                    <a:lnTo>
                      <a:pt x="690" y="103"/>
                    </a:lnTo>
                    <a:lnTo>
                      <a:pt x="701" y="107"/>
                    </a:lnTo>
                    <a:lnTo>
                      <a:pt x="711" y="107"/>
                    </a:lnTo>
                    <a:lnTo>
                      <a:pt x="717" y="110"/>
                    </a:lnTo>
                    <a:lnTo>
                      <a:pt x="711" y="121"/>
                    </a:lnTo>
                    <a:lnTo>
                      <a:pt x="722" y="132"/>
                    </a:lnTo>
                    <a:lnTo>
                      <a:pt x="729" y="157"/>
                    </a:lnTo>
                    <a:lnTo>
                      <a:pt x="736" y="162"/>
                    </a:lnTo>
                    <a:lnTo>
                      <a:pt x="745" y="161"/>
                    </a:lnTo>
                    <a:lnTo>
                      <a:pt x="756" y="167"/>
                    </a:lnTo>
                    <a:lnTo>
                      <a:pt x="759" y="192"/>
                    </a:lnTo>
                    <a:lnTo>
                      <a:pt x="750" y="192"/>
                    </a:lnTo>
                    <a:lnTo>
                      <a:pt x="743" y="197"/>
                    </a:lnTo>
                    <a:lnTo>
                      <a:pt x="737" y="200"/>
                    </a:lnTo>
                    <a:lnTo>
                      <a:pt x="730" y="197"/>
                    </a:lnTo>
                    <a:lnTo>
                      <a:pt x="723" y="186"/>
                    </a:lnTo>
                    <a:lnTo>
                      <a:pt x="714" y="189"/>
                    </a:lnTo>
                    <a:lnTo>
                      <a:pt x="707" y="185"/>
                    </a:lnTo>
                    <a:lnTo>
                      <a:pt x="704" y="190"/>
                    </a:lnTo>
                    <a:lnTo>
                      <a:pt x="693" y="189"/>
                    </a:lnTo>
                    <a:lnTo>
                      <a:pt x="688" y="183"/>
                    </a:lnTo>
                    <a:lnTo>
                      <a:pt x="664" y="194"/>
                    </a:lnTo>
                    <a:lnTo>
                      <a:pt x="649" y="194"/>
                    </a:lnTo>
                    <a:lnTo>
                      <a:pt x="636" y="214"/>
                    </a:lnTo>
                    <a:lnTo>
                      <a:pt x="641" y="217"/>
                    </a:lnTo>
                    <a:lnTo>
                      <a:pt x="641" y="222"/>
                    </a:lnTo>
                    <a:lnTo>
                      <a:pt x="632" y="229"/>
                    </a:lnTo>
                    <a:lnTo>
                      <a:pt x="634" y="237"/>
                    </a:lnTo>
                    <a:lnTo>
                      <a:pt x="632" y="247"/>
                    </a:lnTo>
                    <a:lnTo>
                      <a:pt x="639" y="258"/>
                    </a:lnTo>
                    <a:lnTo>
                      <a:pt x="649" y="258"/>
                    </a:lnTo>
                    <a:lnTo>
                      <a:pt x="652" y="264"/>
                    </a:lnTo>
                    <a:lnTo>
                      <a:pt x="660" y="261"/>
                    </a:lnTo>
                    <a:lnTo>
                      <a:pt x="677" y="268"/>
                    </a:lnTo>
                    <a:lnTo>
                      <a:pt x="678" y="272"/>
                    </a:lnTo>
                    <a:lnTo>
                      <a:pt x="681" y="276"/>
                    </a:lnTo>
                    <a:lnTo>
                      <a:pt x="687" y="279"/>
                    </a:lnTo>
                    <a:lnTo>
                      <a:pt x="690" y="283"/>
                    </a:lnTo>
                    <a:lnTo>
                      <a:pt x="685" y="290"/>
                    </a:lnTo>
                    <a:lnTo>
                      <a:pt x="681" y="287"/>
                    </a:lnTo>
                    <a:lnTo>
                      <a:pt x="670" y="289"/>
                    </a:lnTo>
                    <a:lnTo>
                      <a:pt x="664" y="300"/>
                    </a:lnTo>
                    <a:lnTo>
                      <a:pt x="665" y="310"/>
                    </a:lnTo>
                    <a:lnTo>
                      <a:pt x="664" y="317"/>
                    </a:lnTo>
                    <a:lnTo>
                      <a:pt x="658" y="322"/>
                    </a:lnTo>
                    <a:lnTo>
                      <a:pt x="661" y="328"/>
                    </a:lnTo>
                    <a:lnTo>
                      <a:pt x="652" y="330"/>
                    </a:lnTo>
                    <a:lnTo>
                      <a:pt x="652" y="342"/>
                    </a:lnTo>
                    <a:lnTo>
                      <a:pt x="639" y="347"/>
                    </a:lnTo>
                    <a:lnTo>
                      <a:pt x="638" y="353"/>
                    </a:lnTo>
                    <a:lnTo>
                      <a:pt x="644" y="367"/>
                    </a:lnTo>
                    <a:lnTo>
                      <a:pt x="636" y="371"/>
                    </a:lnTo>
                    <a:lnTo>
                      <a:pt x="641" y="376"/>
                    </a:lnTo>
                    <a:lnTo>
                      <a:pt x="652" y="371"/>
                    </a:lnTo>
                    <a:lnTo>
                      <a:pt x="651" y="364"/>
                    </a:lnTo>
                    <a:lnTo>
                      <a:pt x="660" y="362"/>
                    </a:lnTo>
                    <a:lnTo>
                      <a:pt x="664" y="355"/>
                    </a:lnTo>
                    <a:lnTo>
                      <a:pt x="671" y="351"/>
                    </a:lnTo>
                    <a:lnTo>
                      <a:pt x="675" y="355"/>
                    </a:lnTo>
                    <a:lnTo>
                      <a:pt x="674" y="368"/>
                    </a:lnTo>
                    <a:lnTo>
                      <a:pt x="672" y="379"/>
                    </a:lnTo>
                    <a:lnTo>
                      <a:pt x="665" y="380"/>
                    </a:lnTo>
                    <a:lnTo>
                      <a:pt x="665" y="386"/>
                    </a:lnTo>
                    <a:lnTo>
                      <a:pt x="652" y="385"/>
                    </a:lnTo>
                    <a:lnTo>
                      <a:pt x="638" y="392"/>
                    </a:lnTo>
                    <a:lnTo>
                      <a:pt x="628" y="398"/>
                    </a:lnTo>
                    <a:lnTo>
                      <a:pt x="618" y="396"/>
                    </a:lnTo>
                    <a:lnTo>
                      <a:pt x="609" y="410"/>
                    </a:lnTo>
                    <a:lnTo>
                      <a:pt x="618" y="422"/>
                    </a:lnTo>
                    <a:lnTo>
                      <a:pt x="632" y="429"/>
                    </a:lnTo>
                    <a:lnTo>
                      <a:pt x="641" y="439"/>
                    </a:lnTo>
                    <a:lnTo>
                      <a:pt x="649" y="444"/>
                    </a:lnTo>
                    <a:lnTo>
                      <a:pt x="660" y="454"/>
                    </a:lnTo>
                    <a:lnTo>
                      <a:pt x="675" y="457"/>
                    </a:lnTo>
                    <a:lnTo>
                      <a:pt x="690" y="455"/>
                    </a:lnTo>
                    <a:lnTo>
                      <a:pt x="687" y="467"/>
                    </a:lnTo>
                    <a:lnTo>
                      <a:pt x="680" y="468"/>
                    </a:lnTo>
                    <a:lnTo>
                      <a:pt x="675" y="485"/>
                    </a:lnTo>
                    <a:lnTo>
                      <a:pt x="688" y="490"/>
                    </a:lnTo>
                    <a:lnTo>
                      <a:pt x="687" y="496"/>
                    </a:lnTo>
                    <a:lnTo>
                      <a:pt x="670" y="494"/>
                    </a:lnTo>
                    <a:lnTo>
                      <a:pt x="662" y="498"/>
                    </a:lnTo>
                    <a:lnTo>
                      <a:pt x="662" y="503"/>
                    </a:lnTo>
                    <a:lnTo>
                      <a:pt x="655" y="505"/>
                    </a:lnTo>
                    <a:lnTo>
                      <a:pt x="654" y="514"/>
                    </a:lnTo>
                    <a:lnTo>
                      <a:pt x="645" y="522"/>
                    </a:lnTo>
                    <a:lnTo>
                      <a:pt x="647" y="528"/>
                    </a:lnTo>
                    <a:lnTo>
                      <a:pt x="639" y="537"/>
                    </a:lnTo>
                    <a:lnTo>
                      <a:pt x="644" y="543"/>
                    </a:lnTo>
                    <a:lnTo>
                      <a:pt x="649" y="539"/>
                    </a:lnTo>
                    <a:lnTo>
                      <a:pt x="654" y="543"/>
                    </a:lnTo>
                    <a:lnTo>
                      <a:pt x="648" y="548"/>
                    </a:lnTo>
                    <a:lnTo>
                      <a:pt x="635" y="551"/>
                    </a:lnTo>
                    <a:lnTo>
                      <a:pt x="636" y="558"/>
                    </a:lnTo>
                    <a:lnTo>
                      <a:pt x="642" y="558"/>
                    </a:lnTo>
                    <a:lnTo>
                      <a:pt x="644" y="567"/>
                    </a:lnTo>
                    <a:lnTo>
                      <a:pt x="639" y="572"/>
                    </a:lnTo>
                    <a:lnTo>
                      <a:pt x="641" y="579"/>
                    </a:lnTo>
                    <a:lnTo>
                      <a:pt x="649" y="589"/>
                    </a:lnTo>
                    <a:lnTo>
                      <a:pt x="648" y="597"/>
                    </a:lnTo>
                    <a:lnTo>
                      <a:pt x="647" y="604"/>
                    </a:lnTo>
                    <a:lnTo>
                      <a:pt x="655" y="617"/>
                    </a:lnTo>
                    <a:lnTo>
                      <a:pt x="670" y="643"/>
                    </a:lnTo>
                    <a:lnTo>
                      <a:pt x="683" y="643"/>
                    </a:lnTo>
                    <a:lnTo>
                      <a:pt x="683" y="650"/>
                    </a:lnTo>
                    <a:lnTo>
                      <a:pt x="688" y="654"/>
                    </a:lnTo>
                    <a:lnTo>
                      <a:pt x="696" y="647"/>
                    </a:lnTo>
                    <a:lnTo>
                      <a:pt x="706" y="642"/>
                    </a:lnTo>
                    <a:lnTo>
                      <a:pt x="720" y="643"/>
                    </a:lnTo>
                    <a:lnTo>
                      <a:pt x="723" y="650"/>
                    </a:lnTo>
                    <a:lnTo>
                      <a:pt x="732" y="650"/>
                    </a:lnTo>
                    <a:lnTo>
                      <a:pt x="737" y="658"/>
                    </a:lnTo>
                    <a:lnTo>
                      <a:pt x="746" y="661"/>
                    </a:lnTo>
                    <a:lnTo>
                      <a:pt x="745" y="672"/>
                    </a:lnTo>
                    <a:lnTo>
                      <a:pt x="750" y="676"/>
                    </a:lnTo>
                    <a:lnTo>
                      <a:pt x="758" y="675"/>
                    </a:lnTo>
                    <a:lnTo>
                      <a:pt x="760" y="680"/>
                    </a:lnTo>
                    <a:lnTo>
                      <a:pt x="768" y="679"/>
                    </a:lnTo>
                    <a:lnTo>
                      <a:pt x="776" y="687"/>
                    </a:lnTo>
                    <a:lnTo>
                      <a:pt x="778" y="698"/>
                    </a:lnTo>
                    <a:lnTo>
                      <a:pt x="772" y="698"/>
                    </a:lnTo>
                    <a:lnTo>
                      <a:pt x="772" y="707"/>
                    </a:lnTo>
                    <a:lnTo>
                      <a:pt x="778" y="721"/>
                    </a:lnTo>
                    <a:lnTo>
                      <a:pt x="772" y="729"/>
                    </a:lnTo>
                    <a:lnTo>
                      <a:pt x="778" y="740"/>
                    </a:lnTo>
                    <a:lnTo>
                      <a:pt x="778" y="758"/>
                    </a:lnTo>
                    <a:lnTo>
                      <a:pt x="775" y="765"/>
                    </a:lnTo>
                    <a:lnTo>
                      <a:pt x="776" y="771"/>
                    </a:lnTo>
                    <a:lnTo>
                      <a:pt x="775" y="789"/>
                    </a:lnTo>
                    <a:lnTo>
                      <a:pt x="766" y="798"/>
                    </a:lnTo>
                    <a:lnTo>
                      <a:pt x="750" y="803"/>
                    </a:lnTo>
                    <a:lnTo>
                      <a:pt x="716" y="818"/>
                    </a:lnTo>
                    <a:lnTo>
                      <a:pt x="704" y="822"/>
                    </a:lnTo>
                    <a:lnTo>
                      <a:pt x="684" y="821"/>
                    </a:lnTo>
                    <a:lnTo>
                      <a:pt x="684" y="812"/>
                    </a:lnTo>
                    <a:lnTo>
                      <a:pt x="681" y="812"/>
                    </a:lnTo>
                    <a:lnTo>
                      <a:pt x="677" y="821"/>
                    </a:lnTo>
                    <a:lnTo>
                      <a:pt x="672" y="826"/>
                    </a:lnTo>
                    <a:lnTo>
                      <a:pt x="661" y="832"/>
                    </a:lnTo>
                    <a:lnTo>
                      <a:pt x="649" y="839"/>
                    </a:lnTo>
                    <a:lnTo>
                      <a:pt x="639" y="843"/>
                    </a:lnTo>
                    <a:lnTo>
                      <a:pt x="636" y="848"/>
                    </a:lnTo>
                    <a:lnTo>
                      <a:pt x="638" y="851"/>
                    </a:lnTo>
                    <a:lnTo>
                      <a:pt x="636" y="858"/>
                    </a:lnTo>
                    <a:lnTo>
                      <a:pt x="629" y="858"/>
                    </a:lnTo>
                    <a:lnTo>
                      <a:pt x="632" y="861"/>
                    </a:lnTo>
                    <a:lnTo>
                      <a:pt x="628" y="869"/>
                    </a:lnTo>
                    <a:lnTo>
                      <a:pt x="626" y="875"/>
                    </a:lnTo>
                    <a:lnTo>
                      <a:pt x="622" y="882"/>
                    </a:lnTo>
                    <a:lnTo>
                      <a:pt x="612" y="880"/>
                    </a:lnTo>
                    <a:lnTo>
                      <a:pt x="599" y="887"/>
                    </a:lnTo>
                    <a:lnTo>
                      <a:pt x="570" y="889"/>
                    </a:lnTo>
                    <a:lnTo>
                      <a:pt x="566" y="887"/>
                    </a:lnTo>
                    <a:lnTo>
                      <a:pt x="559" y="889"/>
                    </a:lnTo>
                    <a:lnTo>
                      <a:pt x="554" y="886"/>
                    </a:lnTo>
                    <a:lnTo>
                      <a:pt x="531" y="883"/>
                    </a:lnTo>
                    <a:lnTo>
                      <a:pt x="515" y="882"/>
                    </a:lnTo>
                    <a:lnTo>
                      <a:pt x="501" y="866"/>
                    </a:lnTo>
                    <a:lnTo>
                      <a:pt x="491" y="857"/>
                    </a:lnTo>
                    <a:lnTo>
                      <a:pt x="486" y="855"/>
                    </a:lnTo>
                    <a:lnTo>
                      <a:pt x="489" y="847"/>
                    </a:lnTo>
                    <a:lnTo>
                      <a:pt x="469" y="850"/>
                    </a:lnTo>
                    <a:lnTo>
                      <a:pt x="458" y="837"/>
                    </a:lnTo>
                    <a:lnTo>
                      <a:pt x="453" y="822"/>
                    </a:lnTo>
                    <a:lnTo>
                      <a:pt x="449" y="810"/>
                    </a:lnTo>
                    <a:lnTo>
                      <a:pt x="440" y="797"/>
                    </a:lnTo>
                    <a:lnTo>
                      <a:pt x="434" y="794"/>
                    </a:lnTo>
                    <a:lnTo>
                      <a:pt x="432" y="790"/>
                    </a:lnTo>
                    <a:lnTo>
                      <a:pt x="429" y="785"/>
                    </a:lnTo>
                    <a:lnTo>
                      <a:pt x="416" y="785"/>
                    </a:lnTo>
                    <a:lnTo>
                      <a:pt x="409" y="787"/>
                    </a:lnTo>
                    <a:lnTo>
                      <a:pt x="398" y="789"/>
                    </a:lnTo>
                    <a:lnTo>
                      <a:pt x="390" y="793"/>
                    </a:lnTo>
                    <a:lnTo>
                      <a:pt x="385" y="798"/>
                    </a:lnTo>
                    <a:lnTo>
                      <a:pt x="393" y="805"/>
                    </a:lnTo>
                    <a:lnTo>
                      <a:pt x="381" y="810"/>
                    </a:lnTo>
                    <a:lnTo>
                      <a:pt x="372" y="810"/>
                    </a:lnTo>
                    <a:lnTo>
                      <a:pt x="365" y="811"/>
                    </a:lnTo>
                    <a:lnTo>
                      <a:pt x="351" y="803"/>
                    </a:lnTo>
                    <a:lnTo>
                      <a:pt x="334" y="805"/>
                    </a:lnTo>
                    <a:lnTo>
                      <a:pt x="342" y="812"/>
                    </a:lnTo>
                    <a:lnTo>
                      <a:pt x="341" y="815"/>
                    </a:lnTo>
                    <a:lnTo>
                      <a:pt x="316" y="816"/>
                    </a:lnTo>
                    <a:lnTo>
                      <a:pt x="309" y="810"/>
                    </a:lnTo>
                    <a:lnTo>
                      <a:pt x="296" y="807"/>
                    </a:lnTo>
                    <a:lnTo>
                      <a:pt x="297" y="797"/>
                    </a:lnTo>
                    <a:lnTo>
                      <a:pt x="296" y="785"/>
                    </a:lnTo>
                    <a:lnTo>
                      <a:pt x="303" y="779"/>
                    </a:lnTo>
                    <a:lnTo>
                      <a:pt x="310" y="771"/>
                    </a:lnTo>
                    <a:lnTo>
                      <a:pt x="315" y="771"/>
                    </a:lnTo>
                    <a:lnTo>
                      <a:pt x="312" y="776"/>
                    </a:lnTo>
                    <a:lnTo>
                      <a:pt x="318" y="776"/>
                    </a:lnTo>
                    <a:lnTo>
                      <a:pt x="323" y="779"/>
                    </a:lnTo>
                    <a:lnTo>
                      <a:pt x="344" y="776"/>
                    </a:lnTo>
                    <a:lnTo>
                      <a:pt x="346" y="771"/>
                    </a:lnTo>
                    <a:lnTo>
                      <a:pt x="358" y="768"/>
                    </a:lnTo>
                    <a:lnTo>
                      <a:pt x="367" y="760"/>
                    </a:lnTo>
                    <a:lnTo>
                      <a:pt x="368" y="751"/>
                    </a:lnTo>
                    <a:close/>
                  </a:path>
                </a:pathLst>
              </a:custGeom>
              <a:solidFill>
                <a:schemeClr val="hlink"/>
              </a:solidFill>
              <a:ln w="3175">
                <a:solidFill>
                  <a:schemeClr val="tx1"/>
                </a:solidFill>
                <a:round/>
                <a:headEnd/>
                <a:tailEnd/>
              </a:ln>
            </p:spPr>
            <p:txBody>
              <a:bodyPr/>
              <a:lstStyle/>
              <a:p>
                <a:endParaRPr lang="tr-TR">
                  <a:solidFill>
                    <a:srgbClr val="FFFFFF"/>
                  </a:solidFill>
                </a:endParaRPr>
              </a:p>
            </p:txBody>
          </p:sp>
          <p:sp>
            <p:nvSpPr>
              <p:cNvPr id="44559" name="Freeform 495"/>
              <p:cNvSpPr>
                <a:spLocks/>
              </p:cNvSpPr>
              <p:nvPr/>
            </p:nvSpPr>
            <p:spPr bwMode="auto">
              <a:xfrm>
                <a:off x="2277" y="1378"/>
                <a:ext cx="201" cy="208"/>
              </a:xfrm>
              <a:custGeom>
                <a:avLst/>
                <a:gdLst>
                  <a:gd name="T0" fmla="*/ 0 w 602"/>
                  <a:gd name="T1" fmla="*/ 0 h 622"/>
                  <a:gd name="T2" fmla="*/ 0 w 602"/>
                  <a:gd name="T3" fmla="*/ 0 h 622"/>
                  <a:gd name="T4" fmla="*/ 0 w 602"/>
                  <a:gd name="T5" fmla="*/ 0 h 622"/>
                  <a:gd name="T6" fmla="*/ 0 w 602"/>
                  <a:gd name="T7" fmla="*/ 0 h 622"/>
                  <a:gd name="T8" fmla="*/ 0 w 602"/>
                  <a:gd name="T9" fmla="*/ 0 h 622"/>
                  <a:gd name="T10" fmla="*/ 0 w 602"/>
                  <a:gd name="T11" fmla="*/ 0 h 622"/>
                  <a:gd name="T12" fmla="*/ 0 w 602"/>
                  <a:gd name="T13" fmla="*/ 0 h 622"/>
                  <a:gd name="T14" fmla="*/ 0 w 602"/>
                  <a:gd name="T15" fmla="*/ 0 h 622"/>
                  <a:gd name="T16" fmla="*/ 0 w 602"/>
                  <a:gd name="T17" fmla="*/ 0 h 622"/>
                  <a:gd name="T18" fmla="*/ 0 w 602"/>
                  <a:gd name="T19" fmla="*/ 0 h 622"/>
                  <a:gd name="T20" fmla="*/ 0 w 602"/>
                  <a:gd name="T21" fmla="*/ 0 h 622"/>
                  <a:gd name="T22" fmla="*/ 0 w 602"/>
                  <a:gd name="T23" fmla="*/ 0 h 622"/>
                  <a:gd name="T24" fmla="*/ 0 w 602"/>
                  <a:gd name="T25" fmla="*/ 0 h 622"/>
                  <a:gd name="T26" fmla="*/ 0 w 602"/>
                  <a:gd name="T27" fmla="*/ 0 h 622"/>
                  <a:gd name="T28" fmla="*/ 0 w 602"/>
                  <a:gd name="T29" fmla="*/ 0 h 622"/>
                  <a:gd name="T30" fmla="*/ 0 w 602"/>
                  <a:gd name="T31" fmla="*/ 0 h 622"/>
                  <a:gd name="T32" fmla="*/ 0 w 602"/>
                  <a:gd name="T33" fmla="*/ 0 h 622"/>
                  <a:gd name="T34" fmla="*/ 0 w 602"/>
                  <a:gd name="T35" fmla="*/ 0 h 622"/>
                  <a:gd name="T36" fmla="*/ 0 w 602"/>
                  <a:gd name="T37" fmla="*/ 0 h 622"/>
                  <a:gd name="T38" fmla="*/ 0 w 602"/>
                  <a:gd name="T39" fmla="*/ 0 h 622"/>
                  <a:gd name="T40" fmla="*/ 0 w 602"/>
                  <a:gd name="T41" fmla="*/ 0 h 622"/>
                  <a:gd name="T42" fmla="*/ 0 w 602"/>
                  <a:gd name="T43" fmla="*/ 0 h 622"/>
                  <a:gd name="T44" fmla="*/ 0 w 602"/>
                  <a:gd name="T45" fmla="*/ 0 h 622"/>
                  <a:gd name="T46" fmla="*/ 0 w 602"/>
                  <a:gd name="T47" fmla="*/ 0 h 622"/>
                  <a:gd name="T48" fmla="*/ 0 w 602"/>
                  <a:gd name="T49" fmla="*/ 0 h 622"/>
                  <a:gd name="T50" fmla="*/ 0 w 602"/>
                  <a:gd name="T51" fmla="*/ 0 h 622"/>
                  <a:gd name="T52" fmla="*/ 0 w 602"/>
                  <a:gd name="T53" fmla="*/ 0 h 622"/>
                  <a:gd name="T54" fmla="*/ 0 w 602"/>
                  <a:gd name="T55" fmla="*/ 0 h 622"/>
                  <a:gd name="T56" fmla="*/ 0 w 602"/>
                  <a:gd name="T57" fmla="*/ 0 h 622"/>
                  <a:gd name="T58" fmla="*/ 0 w 602"/>
                  <a:gd name="T59" fmla="*/ 0 h 622"/>
                  <a:gd name="T60" fmla="*/ 0 w 602"/>
                  <a:gd name="T61" fmla="*/ 0 h 622"/>
                  <a:gd name="T62" fmla="*/ 0 w 602"/>
                  <a:gd name="T63" fmla="*/ 0 h 622"/>
                  <a:gd name="T64" fmla="*/ 0 w 602"/>
                  <a:gd name="T65" fmla="*/ 0 h 622"/>
                  <a:gd name="T66" fmla="*/ 0 w 602"/>
                  <a:gd name="T67" fmla="*/ 0 h 622"/>
                  <a:gd name="T68" fmla="*/ 0 w 602"/>
                  <a:gd name="T69" fmla="*/ 0 h 622"/>
                  <a:gd name="T70" fmla="*/ 0 w 602"/>
                  <a:gd name="T71" fmla="*/ 0 h 622"/>
                  <a:gd name="T72" fmla="*/ 0 w 602"/>
                  <a:gd name="T73" fmla="*/ 0 h 622"/>
                  <a:gd name="T74" fmla="*/ 0 w 602"/>
                  <a:gd name="T75" fmla="*/ 0 h 622"/>
                  <a:gd name="T76" fmla="*/ 0 w 602"/>
                  <a:gd name="T77" fmla="*/ 0 h 622"/>
                  <a:gd name="T78" fmla="*/ 0 w 602"/>
                  <a:gd name="T79" fmla="*/ 0 h 622"/>
                  <a:gd name="T80" fmla="*/ 0 w 602"/>
                  <a:gd name="T81" fmla="*/ 0 h 622"/>
                  <a:gd name="T82" fmla="*/ 0 w 602"/>
                  <a:gd name="T83" fmla="*/ 0 h 622"/>
                  <a:gd name="T84" fmla="*/ 0 w 602"/>
                  <a:gd name="T85" fmla="*/ 0 h 622"/>
                  <a:gd name="T86" fmla="*/ 0 w 602"/>
                  <a:gd name="T87" fmla="*/ 0 h 622"/>
                  <a:gd name="T88" fmla="*/ 0 w 602"/>
                  <a:gd name="T89" fmla="*/ 0 h 622"/>
                  <a:gd name="T90" fmla="*/ 0 w 602"/>
                  <a:gd name="T91" fmla="*/ 0 h 622"/>
                  <a:gd name="T92" fmla="*/ 0 w 602"/>
                  <a:gd name="T93" fmla="*/ 0 h 622"/>
                  <a:gd name="T94" fmla="*/ 0 w 602"/>
                  <a:gd name="T95" fmla="*/ 0 h 622"/>
                  <a:gd name="T96" fmla="*/ 0 w 602"/>
                  <a:gd name="T97" fmla="*/ 0 h 622"/>
                  <a:gd name="T98" fmla="*/ 0 w 602"/>
                  <a:gd name="T99" fmla="*/ 0 h 622"/>
                  <a:gd name="T100" fmla="*/ 0 w 602"/>
                  <a:gd name="T101" fmla="*/ 0 h 622"/>
                  <a:gd name="T102" fmla="*/ 0 w 602"/>
                  <a:gd name="T103" fmla="*/ 0 h 622"/>
                  <a:gd name="T104" fmla="*/ 0 w 602"/>
                  <a:gd name="T105" fmla="*/ 0 h 622"/>
                  <a:gd name="T106" fmla="*/ 0 w 602"/>
                  <a:gd name="T107" fmla="*/ 0 h 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2"/>
                  <a:gd name="T163" fmla="*/ 0 h 622"/>
                  <a:gd name="T164" fmla="*/ 602 w 602"/>
                  <a:gd name="T165" fmla="*/ 622 h 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2" h="622">
                    <a:moveTo>
                      <a:pt x="479" y="236"/>
                    </a:moveTo>
                    <a:lnTo>
                      <a:pt x="492" y="249"/>
                    </a:lnTo>
                    <a:lnTo>
                      <a:pt x="492" y="257"/>
                    </a:lnTo>
                    <a:lnTo>
                      <a:pt x="488" y="261"/>
                    </a:lnTo>
                    <a:lnTo>
                      <a:pt x="492" y="271"/>
                    </a:lnTo>
                    <a:lnTo>
                      <a:pt x="492" y="281"/>
                    </a:lnTo>
                    <a:lnTo>
                      <a:pt x="499" y="282"/>
                    </a:lnTo>
                    <a:lnTo>
                      <a:pt x="505" y="290"/>
                    </a:lnTo>
                    <a:lnTo>
                      <a:pt x="522" y="299"/>
                    </a:lnTo>
                    <a:lnTo>
                      <a:pt x="535" y="311"/>
                    </a:lnTo>
                    <a:lnTo>
                      <a:pt x="554" y="320"/>
                    </a:lnTo>
                    <a:lnTo>
                      <a:pt x="565" y="331"/>
                    </a:lnTo>
                    <a:lnTo>
                      <a:pt x="576" y="346"/>
                    </a:lnTo>
                    <a:lnTo>
                      <a:pt x="584" y="352"/>
                    </a:lnTo>
                    <a:lnTo>
                      <a:pt x="597" y="368"/>
                    </a:lnTo>
                    <a:lnTo>
                      <a:pt x="602" y="378"/>
                    </a:lnTo>
                    <a:lnTo>
                      <a:pt x="602" y="386"/>
                    </a:lnTo>
                    <a:lnTo>
                      <a:pt x="580" y="396"/>
                    </a:lnTo>
                    <a:lnTo>
                      <a:pt x="581" y="403"/>
                    </a:lnTo>
                    <a:lnTo>
                      <a:pt x="594" y="408"/>
                    </a:lnTo>
                    <a:lnTo>
                      <a:pt x="593" y="413"/>
                    </a:lnTo>
                    <a:lnTo>
                      <a:pt x="587" y="418"/>
                    </a:lnTo>
                    <a:lnTo>
                      <a:pt x="589" y="428"/>
                    </a:lnTo>
                    <a:lnTo>
                      <a:pt x="583" y="436"/>
                    </a:lnTo>
                    <a:lnTo>
                      <a:pt x="574" y="436"/>
                    </a:lnTo>
                    <a:lnTo>
                      <a:pt x="573" y="443"/>
                    </a:lnTo>
                    <a:lnTo>
                      <a:pt x="577" y="453"/>
                    </a:lnTo>
                    <a:lnTo>
                      <a:pt x="573" y="460"/>
                    </a:lnTo>
                    <a:lnTo>
                      <a:pt x="558" y="464"/>
                    </a:lnTo>
                    <a:lnTo>
                      <a:pt x="555" y="474"/>
                    </a:lnTo>
                    <a:lnTo>
                      <a:pt x="542" y="489"/>
                    </a:lnTo>
                    <a:lnTo>
                      <a:pt x="541" y="495"/>
                    </a:lnTo>
                    <a:lnTo>
                      <a:pt x="547" y="495"/>
                    </a:lnTo>
                    <a:lnTo>
                      <a:pt x="548" y="502"/>
                    </a:lnTo>
                    <a:lnTo>
                      <a:pt x="539" y="506"/>
                    </a:lnTo>
                    <a:lnTo>
                      <a:pt x="532" y="499"/>
                    </a:lnTo>
                    <a:lnTo>
                      <a:pt x="525" y="499"/>
                    </a:lnTo>
                    <a:lnTo>
                      <a:pt x="527" y="503"/>
                    </a:lnTo>
                    <a:lnTo>
                      <a:pt x="524" y="507"/>
                    </a:lnTo>
                    <a:lnTo>
                      <a:pt x="514" y="503"/>
                    </a:lnTo>
                    <a:lnTo>
                      <a:pt x="505" y="532"/>
                    </a:lnTo>
                    <a:lnTo>
                      <a:pt x="498" y="547"/>
                    </a:lnTo>
                    <a:lnTo>
                      <a:pt x="492" y="546"/>
                    </a:lnTo>
                    <a:lnTo>
                      <a:pt x="486" y="549"/>
                    </a:lnTo>
                    <a:lnTo>
                      <a:pt x="488" y="556"/>
                    </a:lnTo>
                    <a:lnTo>
                      <a:pt x="477" y="558"/>
                    </a:lnTo>
                    <a:lnTo>
                      <a:pt x="477" y="565"/>
                    </a:lnTo>
                    <a:lnTo>
                      <a:pt x="470" y="564"/>
                    </a:lnTo>
                    <a:lnTo>
                      <a:pt x="464" y="556"/>
                    </a:lnTo>
                    <a:lnTo>
                      <a:pt x="457" y="556"/>
                    </a:lnTo>
                    <a:lnTo>
                      <a:pt x="459" y="549"/>
                    </a:lnTo>
                    <a:lnTo>
                      <a:pt x="472" y="535"/>
                    </a:lnTo>
                    <a:lnTo>
                      <a:pt x="449" y="533"/>
                    </a:lnTo>
                    <a:lnTo>
                      <a:pt x="447" y="518"/>
                    </a:lnTo>
                    <a:lnTo>
                      <a:pt x="440" y="513"/>
                    </a:lnTo>
                    <a:lnTo>
                      <a:pt x="433" y="513"/>
                    </a:lnTo>
                    <a:lnTo>
                      <a:pt x="424" y="503"/>
                    </a:lnTo>
                    <a:lnTo>
                      <a:pt x="401" y="520"/>
                    </a:lnTo>
                    <a:lnTo>
                      <a:pt x="410" y="529"/>
                    </a:lnTo>
                    <a:lnTo>
                      <a:pt x="410" y="538"/>
                    </a:lnTo>
                    <a:lnTo>
                      <a:pt x="405" y="546"/>
                    </a:lnTo>
                    <a:lnTo>
                      <a:pt x="388" y="531"/>
                    </a:lnTo>
                    <a:lnTo>
                      <a:pt x="379" y="536"/>
                    </a:lnTo>
                    <a:lnTo>
                      <a:pt x="368" y="536"/>
                    </a:lnTo>
                    <a:lnTo>
                      <a:pt x="365" y="540"/>
                    </a:lnTo>
                    <a:lnTo>
                      <a:pt x="358" y="542"/>
                    </a:lnTo>
                    <a:lnTo>
                      <a:pt x="349" y="547"/>
                    </a:lnTo>
                    <a:lnTo>
                      <a:pt x="332" y="543"/>
                    </a:lnTo>
                    <a:lnTo>
                      <a:pt x="319" y="547"/>
                    </a:lnTo>
                    <a:lnTo>
                      <a:pt x="317" y="543"/>
                    </a:lnTo>
                    <a:lnTo>
                      <a:pt x="322" y="533"/>
                    </a:lnTo>
                    <a:lnTo>
                      <a:pt x="307" y="529"/>
                    </a:lnTo>
                    <a:lnTo>
                      <a:pt x="310" y="550"/>
                    </a:lnTo>
                    <a:lnTo>
                      <a:pt x="301" y="554"/>
                    </a:lnTo>
                    <a:lnTo>
                      <a:pt x="293" y="549"/>
                    </a:lnTo>
                    <a:lnTo>
                      <a:pt x="287" y="561"/>
                    </a:lnTo>
                    <a:lnTo>
                      <a:pt x="281" y="560"/>
                    </a:lnTo>
                    <a:lnTo>
                      <a:pt x="271" y="563"/>
                    </a:lnTo>
                    <a:lnTo>
                      <a:pt x="265" y="560"/>
                    </a:lnTo>
                    <a:lnTo>
                      <a:pt x="264" y="550"/>
                    </a:lnTo>
                    <a:lnTo>
                      <a:pt x="260" y="543"/>
                    </a:lnTo>
                    <a:lnTo>
                      <a:pt x="248" y="540"/>
                    </a:lnTo>
                    <a:lnTo>
                      <a:pt x="245" y="547"/>
                    </a:lnTo>
                    <a:lnTo>
                      <a:pt x="234" y="550"/>
                    </a:lnTo>
                    <a:lnTo>
                      <a:pt x="231" y="539"/>
                    </a:lnTo>
                    <a:lnTo>
                      <a:pt x="222" y="536"/>
                    </a:lnTo>
                    <a:lnTo>
                      <a:pt x="218" y="543"/>
                    </a:lnTo>
                    <a:lnTo>
                      <a:pt x="219" y="552"/>
                    </a:lnTo>
                    <a:lnTo>
                      <a:pt x="215" y="558"/>
                    </a:lnTo>
                    <a:lnTo>
                      <a:pt x="216" y="564"/>
                    </a:lnTo>
                    <a:lnTo>
                      <a:pt x="226" y="568"/>
                    </a:lnTo>
                    <a:lnTo>
                      <a:pt x="228" y="582"/>
                    </a:lnTo>
                    <a:lnTo>
                      <a:pt x="234" y="588"/>
                    </a:lnTo>
                    <a:lnTo>
                      <a:pt x="235" y="595"/>
                    </a:lnTo>
                    <a:lnTo>
                      <a:pt x="225" y="596"/>
                    </a:lnTo>
                    <a:lnTo>
                      <a:pt x="222" y="602"/>
                    </a:lnTo>
                    <a:lnTo>
                      <a:pt x="213" y="600"/>
                    </a:lnTo>
                    <a:lnTo>
                      <a:pt x="208" y="608"/>
                    </a:lnTo>
                    <a:lnTo>
                      <a:pt x="199" y="610"/>
                    </a:lnTo>
                    <a:lnTo>
                      <a:pt x="186" y="608"/>
                    </a:lnTo>
                    <a:lnTo>
                      <a:pt x="167" y="622"/>
                    </a:lnTo>
                    <a:lnTo>
                      <a:pt x="159" y="614"/>
                    </a:lnTo>
                    <a:lnTo>
                      <a:pt x="151" y="615"/>
                    </a:lnTo>
                    <a:lnTo>
                      <a:pt x="149" y="610"/>
                    </a:lnTo>
                    <a:lnTo>
                      <a:pt x="141" y="611"/>
                    </a:lnTo>
                    <a:lnTo>
                      <a:pt x="136" y="607"/>
                    </a:lnTo>
                    <a:lnTo>
                      <a:pt x="137" y="596"/>
                    </a:lnTo>
                    <a:lnTo>
                      <a:pt x="128" y="593"/>
                    </a:lnTo>
                    <a:lnTo>
                      <a:pt x="123" y="585"/>
                    </a:lnTo>
                    <a:lnTo>
                      <a:pt x="114" y="585"/>
                    </a:lnTo>
                    <a:lnTo>
                      <a:pt x="111" y="578"/>
                    </a:lnTo>
                    <a:lnTo>
                      <a:pt x="97" y="577"/>
                    </a:lnTo>
                    <a:lnTo>
                      <a:pt x="87" y="582"/>
                    </a:lnTo>
                    <a:lnTo>
                      <a:pt x="79" y="589"/>
                    </a:lnTo>
                    <a:lnTo>
                      <a:pt x="74" y="585"/>
                    </a:lnTo>
                    <a:lnTo>
                      <a:pt x="74" y="578"/>
                    </a:lnTo>
                    <a:lnTo>
                      <a:pt x="61" y="578"/>
                    </a:lnTo>
                    <a:lnTo>
                      <a:pt x="46" y="552"/>
                    </a:lnTo>
                    <a:lnTo>
                      <a:pt x="38" y="539"/>
                    </a:lnTo>
                    <a:lnTo>
                      <a:pt x="39" y="532"/>
                    </a:lnTo>
                    <a:lnTo>
                      <a:pt x="40" y="524"/>
                    </a:lnTo>
                    <a:lnTo>
                      <a:pt x="32" y="514"/>
                    </a:lnTo>
                    <a:lnTo>
                      <a:pt x="30" y="507"/>
                    </a:lnTo>
                    <a:lnTo>
                      <a:pt x="35" y="502"/>
                    </a:lnTo>
                    <a:lnTo>
                      <a:pt x="33" y="493"/>
                    </a:lnTo>
                    <a:lnTo>
                      <a:pt x="27" y="493"/>
                    </a:lnTo>
                    <a:lnTo>
                      <a:pt x="26" y="486"/>
                    </a:lnTo>
                    <a:lnTo>
                      <a:pt x="39" y="483"/>
                    </a:lnTo>
                    <a:lnTo>
                      <a:pt x="45" y="478"/>
                    </a:lnTo>
                    <a:lnTo>
                      <a:pt x="40" y="474"/>
                    </a:lnTo>
                    <a:lnTo>
                      <a:pt x="35" y="478"/>
                    </a:lnTo>
                    <a:lnTo>
                      <a:pt x="30" y="472"/>
                    </a:lnTo>
                    <a:lnTo>
                      <a:pt x="38" y="463"/>
                    </a:lnTo>
                    <a:lnTo>
                      <a:pt x="36" y="457"/>
                    </a:lnTo>
                    <a:lnTo>
                      <a:pt x="45" y="449"/>
                    </a:lnTo>
                    <a:lnTo>
                      <a:pt x="46" y="440"/>
                    </a:lnTo>
                    <a:lnTo>
                      <a:pt x="53" y="438"/>
                    </a:lnTo>
                    <a:lnTo>
                      <a:pt x="53" y="433"/>
                    </a:lnTo>
                    <a:lnTo>
                      <a:pt x="61" y="429"/>
                    </a:lnTo>
                    <a:lnTo>
                      <a:pt x="78" y="431"/>
                    </a:lnTo>
                    <a:lnTo>
                      <a:pt x="79" y="425"/>
                    </a:lnTo>
                    <a:lnTo>
                      <a:pt x="66" y="420"/>
                    </a:lnTo>
                    <a:lnTo>
                      <a:pt x="71" y="403"/>
                    </a:lnTo>
                    <a:lnTo>
                      <a:pt x="78" y="402"/>
                    </a:lnTo>
                    <a:lnTo>
                      <a:pt x="81" y="390"/>
                    </a:lnTo>
                    <a:lnTo>
                      <a:pt x="66" y="392"/>
                    </a:lnTo>
                    <a:lnTo>
                      <a:pt x="51" y="389"/>
                    </a:lnTo>
                    <a:lnTo>
                      <a:pt x="40" y="379"/>
                    </a:lnTo>
                    <a:lnTo>
                      <a:pt x="32" y="374"/>
                    </a:lnTo>
                    <a:lnTo>
                      <a:pt x="23" y="364"/>
                    </a:lnTo>
                    <a:lnTo>
                      <a:pt x="9" y="357"/>
                    </a:lnTo>
                    <a:lnTo>
                      <a:pt x="0" y="345"/>
                    </a:lnTo>
                    <a:lnTo>
                      <a:pt x="9" y="331"/>
                    </a:lnTo>
                    <a:lnTo>
                      <a:pt x="19" y="333"/>
                    </a:lnTo>
                    <a:lnTo>
                      <a:pt x="29" y="327"/>
                    </a:lnTo>
                    <a:lnTo>
                      <a:pt x="43" y="320"/>
                    </a:lnTo>
                    <a:lnTo>
                      <a:pt x="56" y="321"/>
                    </a:lnTo>
                    <a:lnTo>
                      <a:pt x="56" y="315"/>
                    </a:lnTo>
                    <a:lnTo>
                      <a:pt x="63" y="314"/>
                    </a:lnTo>
                    <a:lnTo>
                      <a:pt x="65" y="303"/>
                    </a:lnTo>
                    <a:lnTo>
                      <a:pt x="66" y="290"/>
                    </a:lnTo>
                    <a:lnTo>
                      <a:pt x="62" y="286"/>
                    </a:lnTo>
                    <a:lnTo>
                      <a:pt x="55" y="290"/>
                    </a:lnTo>
                    <a:lnTo>
                      <a:pt x="51" y="297"/>
                    </a:lnTo>
                    <a:lnTo>
                      <a:pt x="42" y="299"/>
                    </a:lnTo>
                    <a:lnTo>
                      <a:pt x="43" y="306"/>
                    </a:lnTo>
                    <a:lnTo>
                      <a:pt x="32" y="311"/>
                    </a:lnTo>
                    <a:lnTo>
                      <a:pt x="27" y="306"/>
                    </a:lnTo>
                    <a:lnTo>
                      <a:pt x="35" y="302"/>
                    </a:lnTo>
                    <a:lnTo>
                      <a:pt x="29" y="288"/>
                    </a:lnTo>
                    <a:lnTo>
                      <a:pt x="30" y="282"/>
                    </a:lnTo>
                    <a:lnTo>
                      <a:pt x="43" y="277"/>
                    </a:lnTo>
                    <a:lnTo>
                      <a:pt x="43" y="265"/>
                    </a:lnTo>
                    <a:lnTo>
                      <a:pt x="52" y="263"/>
                    </a:lnTo>
                    <a:lnTo>
                      <a:pt x="49" y="257"/>
                    </a:lnTo>
                    <a:lnTo>
                      <a:pt x="55" y="252"/>
                    </a:lnTo>
                    <a:lnTo>
                      <a:pt x="56" y="245"/>
                    </a:lnTo>
                    <a:lnTo>
                      <a:pt x="55" y="235"/>
                    </a:lnTo>
                    <a:lnTo>
                      <a:pt x="61" y="224"/>
                    </a:lnTo>
                    <a:lnTo>
                      <a:pt x="72" y="222"/>
                    </a:lnTo>
                    <a:lnTo>
                      <a:pt x="76" y="225"/>
                    </a:lnTo>
                    <a:lnTo>
                      <a:pt x="81" y="218"/>
                    </a:lnTo>
                    <a:lnTo>
                      <a:pt x="78" y="214"/>
                    </a:lnTo>
                    <a:lnTo>
                      <a:pt x="72" y="211"/>
                    </a:lnTo>
                    <a:lnTo>
                      <a:pt x="69" y="207"/>
                    </a:lnTo>
                    <a:lnTo>
                      <a:pt x="68" y="203"/>
                    </a:lnTo>
                    <a:lnTo>
                      <a:pt x="51" y="196"/>
                    </a:lnTo>
                    <a:lnTo>
                      <a:pt x="43" y="199"/>
                    </a:lnTo>
                    <a:lnTo>
                      <a:pt x="40" y="193"/>
                    </a:lnTo>
                    <a:lnTo>
                      <a:pt x="30" y="193"/>
                    </a:lnTo>
                    <a:lnTo>
                      <a:pt x="23" y="182"/>
                    </a:lnTo>
                    <a:lnTo>
                      <a:pt x="25" y="172"/>
                    </a:lnTo>
                    <a:lnTo>
                      <a:pt x="23" y="164"/>
                    </a:lnTo>
                    <a:lnTo>
                      <a:pt x="32" y="157"/>
                    </a:lnTo>
                    <a:lnTo>
                      <a:pt x="32" y="152"/>
                    </a:lnTo>
                    <a:lnTo>
                      <a:pt x="27" y="149"/>
                    </a:lnTo>
                    <a:lnTo>
                      <a:pt x="40" y="129"/>
                    </a:lnTo>
                    <a:lnTo>
                      <a:pt x="55" y="129"/>
                    </a:lnTo>
                    <a:lnTo>
                      <a:pt x="79" y="118"/>
                    </a:lnTo>
                    <a:lnTo>
                      <a:pt x="84" y="124"/>
                    </a:lnTo>
                    <a:lnTo>
                      <a:pt x="95" y="125"/>
                    </a:lnTo>
                    <a:lnTo>
                      <a:pt x="98" y="120"/>
                    </a:lnTo>
                    <a:lnTo>
                      <a:pt x="105" y="124"/>
                    </a:lnTo>
                    <a:lnTo>
                      <a:pt x="114" y="121"/>
                    </a:lnTo>
                    <a:lnTo>
                      <a:pt x="121" y="132"/>
                    </a:lnTo>
                    <a:lnTo>
                      <a:pt x="128" y="135"/>
                    </a:lnTo>
                    <a:lnTo>
                      <a:pt x="134" y="132"/>
                    </a:lnTo>
                    <a:lnTo>
                      <a:pt x="141" y="127"/>
                    </a:lnTo>
                    <a:lnTo>
                      <a:pt x="150" y="127"/>
                    </a:lnTo>
                    <a:lnTo>
                      <a:pt x="147" y="102"/>
                    </a:lnTo>
                    <a:lnTo>
                      <a:pt x="160" y="93"/>
                    </a:lnTo>
                    <a:lnTo>
                      <a:pt x="164" y="97"/>
                    </a:lnTo>
                    <a:lnTo>
                      <a:pt x="170" y="93"/>
                    </a:lnTo>
                    <a:lnTo>
                      <a:pt x="173" y="99"/>
                    </a:lnTo>
                    <a:lnTo>
                      <a:pt x="183" y="99"/>
                    </a:lnTo>
                    <a:lnTo>
                      <a:pt x="185" y="110"/>
                    </a:lnTo>
                    <a:lnTo>
                      <a:pt x="199" y="110"/>
                    </a:lnTo>
                    <a:lnTo>
                      <a:pt x="203" y="115"/>
                    </a:lnTo>
                    <a:lnTo>
                      <a:pt x="206" y="109"/>
                    </a:lnTo>
                    <a:lnTo>
                      <a:pt x="211" y="106"/>
                    </a:lnTo>
                    <a:lnTo>
                      <a:pt x="218" y="110"/>
                    </a:lnTo>
                    <a:lnTo>
                      <a:pt x="234" y="109"/>
                    </a:lnTo>
                    <a:lnTo>
                      <a:pt x="235" y="100"/>
                    </a:lnTo>
                    <a:lnTo>
                      <a:pt x="251" y="96"/>
                    </a:lnTo>
                    <a:lnTo>
                      <a:pt x="252" y="89"/>
                    </a:lnTo>
                    <a:lnTo>
                      <a:pt x="248" y="74"/>
                    </a:lnTo>
                    <a:lnTo>
                      <a:pt x="250" y="68"/>
                    </a:lnTo>
                    <a:lnTo>
                      <a:pt x="258" y="65"/>
                    </a:lnTo>
                    <a:lnTo>
                      <a:pt x="265" y="59"/>
                    </a:lnTo>
                    <a:lnTo>
                      <a:pt x="271" y="57"/>
                    </a:lnTo>
                    <a:lnTo>
                      <a:pt x="277" y="57"/>
                    </a:lnTo>
                    <a:lnTo>
                      <a:pt x="280" y="53"/>
                    </a:lnTo>
                    <a:lnTo>
                      <a:pt x="293" y="50"/>
                    </a:lnTo>
                    <a:lnTo>
                      <a:pt x="299" y="40"/>
                    </a:lnTo>
                    <a:lnTo>
                      <a:pt x="309" y="28"/>
                    </a:lnTo>
                    <a:lnTo>
                      <a:pt x="317" y="24"/>
                    </a:lnTo>
                    <a:lnTo>
                      <a:pt x="322" y="15"/>
                    </a:lnTo>
                    <a:lnTo>
                      <a:pt x="333" y="17"/>
                    </a:lnTo>
                    <a:lnTo>
                      <a:pt x="340" y="14"/>
                    </a:lnTo>
                    <a:lnTo>
                      <a:pt x="361" y="4"/>
                    </a:lnTo>
                    <a:lnTo>
                      <a:pt x="371" y="0"/>
                    </a:lnTo>
                    <a:lnTo>
                      <a:pt x="381" y="2"/>
                    </a:lnTo>
                    <a:lnTo>
                      <a:pt x="408" y="15"/>
                    </a:lnTo>
                    <a:lnTo>
                      <a:pt x="417" y="24"/>
                    </a:lnTo>
                    <a:lnTo>
                      <a:pt x="418" y="38"/>
                    </a:lnTo>
                    <a:lnTo>
                      <a:pt x="423" y="46"/>
                    </a:lnTo>
                    <a:lnTo>
                      <a:pt x="426" y="70"/>
                    </a:lnTo>
                    <a:lnTo>
                      <a:pt x="434" y="78"/>
                    </a:lnTo>
                    <a:lnTo>
                      <a:pt x="437" y="86"/>
                    </a:lnTo>
                    <a:lnTo>
                      <a:pt x="431" y="97"/>
                    </a:lnTo>
                    <a:lnTo>
                      <a:pt x="415" y="109"/>
                    </a:lnTo>
                    <a:lnTo>
                      <a:pt x="413" y="121"/>
                    </a:lnTo>
                    <a:lnTo>
                      <a:pt x="408" y="134"/>
                    </a:lnTo>
                    <a:lnTo>
                      <a:pt x="417" y="143"/>
                    </a:lnTo>
                    <a:lnTo>
                      <a:pt x="428" y="147"/>
                    </a:lnTo>
                    <a:lnTo>
                      <a:pt x="436" y="156"/>
                    </a:lnTo>
                    <a:lnTo>
                      <a:pt x="456" y="158"/>
                    </a:lnTo>
                    <a:lnTo>
                      <a:pt x="470" y="163"/>
                    </a:lnTo>
                    <a:lnTo>
                      <a:pt x="482" y="174"/>
                    </a:lnTo>
                    <a:lnTo>
                      <a:pt x="483" y="185"/>
                    </a:lnTo>
                    <a:lnTo>
                      <a:pt x="475" y="195"/>
                    </a:lnTo>
                    <a:lnTo>
                      <a:pt x="462" y="195"/>
                    </a:lnTo>
                    <a:lnTo>
                      <a:pt x="456" y="204"/>
                    </a:lnTo>
                    <a:lnTo>
                      <a:pt x="450" y="208"/>
                    </a:lnTo>
                    <a:lnTo>
                      <a:pt x="450" y="217"/>
                    </a:lnTo>
                    <a:lnTo>
                      <a:pt x="460" y="220"/>
                    </a:lnTo>
                    <a:lnTo>
                      <a:pt x="460" y="227"/>
                    </a:lnTo>
                    <a:lnTo>
                      <a:pt x="464" y="231"/>
                    </a:lnTo>
                    <a:lnTo>
                      <a:pt x="472" y="229"/>
                    </a:lnTo>
                    <a:lnTo>
                      <a:pt x="479" y="236"/>
                    </a:lnTo>
                    <a:close/>
                  </a:path>
                </a:pathLst>
              </a:custGeom>
              <a:solidFill>
                <a:schemeClr val="folHlink"/>
              </a:solidFill>
              <a:ln w="3175">
                <a:solidFill>
                  <a:schemeClr val="tx1"/>
                </a:solidFill>
                <a:round/>
                <a:headEnd/>
                <a:tailEnd/>
              </a:ln>
            </p:spPr>
            <p:txBody>
              <a:bodyPr/>
              <a:lstStyle/>
              <a:p>
                <a:endParaRPr lang="tr-TR">
                  <a:solidFill>
                    <a:srgbClr val="FFFFFF"/>
                  </a:solidFill>
                </a:endParaRPr>
              </a:p>
            </p:txBody>
          </p:sp>
          <p:sp>
            <p:nvSpPr>
              <p:cNvPr id="44560" name="Freeform 496"/>
              <p:cNvSpPr>
                <a:spLocks/>
              </p:cNvSpPr>
              <p:nvPr/>
            </p:nvSpPr>
            <p:spPr bwMode="auto">
              <a:xfrm>
                <a:off x="2342" y="1175"/>
                <a:ext cx="267" cy="190"/>
              </a:xfrm>
              <a:custGeom>
                <a:avLst/>
                <a:gdLst>
                  <a:gd name="T0" fmla="*/ 0 w 802"/>
                  <a:gd name="T1" fmla="*/ 0 h 568"/>
                  <a:gd name="T2" fmla="*/ 0 w 802"/>
                  <a:gd name="T3" fmla="*/ 0 h 568"/>
                  <a:gd name="T4" fmla="*/ 0 w 802"/>
                  <a:gd name="T5" fmla="*/ 0 h 568"/>
                  <a:gd name="T6" fmla="*/ 0 w 802"/>
                  <a:gd name="T7" fmla="*/ 0 h 568"/>
                  <a:gd name="T8" fmla="*/ 0 w 802"/>
                  <a:gd name="T9" fmla="*/ 0 h 568"/>
                  <a:gd name="T10" fmla="*/ 0 w 802"/>
                  <a:gd name="T11" fmla="*/ 0 h 568"/>
                  <a:gd name="T12" fmla="*/ 0 w 802"/>
                  <a:gd name="T13" fmla="*/ 0 h 568"/>
                  <a:gd name="T14" fmla="*/ 0 w 802"/>
                  <a:gd name="T15" fmla="*/ 0 h 568"/>
                  <a:gd name="T16" fmla="*/ 0 w 802"/>
                  <a:gd name="T17" fmla="*/ 0 h 568"/>
                  <a:gd name="T18" fmla="*/ 0 w 802"/>
                  <a:gd name="T19" fmla="*/ 0 h 568"/>
                  <a:gd name="T20" fmla="*/ 0 w 802"/>
                  <a:gd name="T21" fmla="*/ 0 h 568"/>
                  <a:gd name="T22" fmla="*/ 0 w 802"/>
                  <a:gd name="T23" fmla="*/ 0 h 568"/>
                  <a:gd name="T24" fmla="*/ 0 w 802"/>
                  <a:gd name="T25" fmla="*/ 0 h 568"/>
                  <a:gd name="T26" fmla="*/ 0 w 802"/>
                  <a:gd name="T27" fmla="*/ 0 h 568"/>
                  <a:gd name="T28" fmla="*/ 0 w 802"/>
                  <a:gd name="T29" fmla="*/ 0 h 568"/>
                  <a:gd name="T30" fmla="*/ 0 w 802"/>
                  <a:gd name="T31" fmla="*/ 0 h 568"/>
                  <a:gd name="T32" fmla="*/ 0 w 802"/>
                  <a:gd name="T33" fmla="*/ 0 h 568"/>
                  <a:gd name="T34" fmla="*/ 0 w 802"/>
                  <a:gd name="T35" fmla="*/ 0 h 568"/>
                  <a:gd name="T36" fmla="*/ 0 w 802"/>
                  <a:gd name="T37" fmla="*/ 0 h 568"/>
                  <a:gd name="T38" fmla="*/ 0 w 802"/>
                  <a:gd name="T39" fmla="*/ 0 h 568"/>
                  <a:gd name="T40" fmla="*/ 0 w 802"/>
                  <a:gd name="T41" fmla="*/ 0 h 568"/>
                  <a:gd name="T42" fmla="*/ 0 w 802"/>
                  <a:gd name="T43" fmla="*/ 0 h 568"/>
                  <a:gd name="T44" fmla="*/ 0 w 802"/>
                  <a:gd name="T45" fmla="*/ 0 h 568"/>
                  <a:gd name="T46" fmla="*/ 0 w 802"/>
                  <a:gd name="T47" fmla="*/ 0 h 568"/>
                  <a:gd name="T48" fmla="*/ 0 w 802"/>
                  <a:gd name="T49" fmla="*/ 0 h 568"/>
                  <a:gd name="T50" fmla="*/ 0 w 802"/>
                  <a:gd name="T51" fmla="*/ 0 h 568"/>
                  <a:gd name="T52" fmla="*/ 0 w 802"/>
                  <a:gd name="T53" fmla="*/ 0 h 568"/>
                  <a:gd name="T54" fmla="*/ 0 w 802"/>
                  <a:gd name="T55" fmla="*/ 0 h 568"/>
                  <a:gd name="T56" fmla="*/ 0 w 802"/>
                  <a:gd name="T57" fmla="*/ 0 h 568"/>
                  <a:gd name="T58" fmla="*/ 0 w 802"/>
                  <a:gd name="T59" fmla="*/ 0 h 568"/>
                  <a:gd name="T60" fmla="*/ 0 w 802"/>
                  <a:gd name="T61" fmla="*/ 0 h 568"/>
                  <a:gd name="T62" fmla="*/ 0 w 802"/>
                  <a:gd name="T63" fmla="*/ 0 h 568"/>
                  <a:gd name="T64" fmla="*/ 0 w 802"/>
                  <a:gd name="T65" fmla="*/ 0 h 568"/>
                  <a:gd name="T66" fmla="*/ 0 w 802"/>
                  <a:gd name="T67" fmla="*/ 0 h 568"/>
                  <a:gd name="T68" fmla="*/ 0 w 802"/>
                  <a:gd name="T69" fmla="*/ 0 h 568"/>
                  <a:gd name="T70" fmla="*/ 0 w 802"/>
                  <a:gd name="T71" fmla="*/ 0 h 568"/>
                  <a:gd name="T72" fmla="*/ 0 w 802"/>
                  <a:gd name="T73" fmla="*/ 0 h 568"/>
                  <a:gd name="T74" fmla="*/ 0 w 802"/>
                  <a:gd name="T75" fmla="*/ 0 h 568"/>
                  <a:gd name="T76" fmla="*/ 0 w 802"/>
                  <a:gd name="T77" fmla="*/ 0 h 568"/>
                  <a:gd name="T78" fmla="*/ 0 w 802"/>
                  <a:gd name="T79" fmla="*/ 0 h 568"/>
                  <a:gd name="T80" fmla="*/ 0 w 802"/>
                  <a:gd name="T81" fmla="*/ 0 h 568"/>
                  <a:gd name="T82" fmla="*/ 0 w 802"/>
                  <a:gd name="T83" fmla="*/ 0 h 568"/>
                  <a:gd name="T84" fmla="*/ 0 w 802"/>
                  <a:gd name="T85" fmla="*/ 0 h 568"/>
                  <a:gd name="T86" fmla="*/ 0 w 802"/>
                  <a:gd name="T87" fmla="*/ 0 h 568"/>
                  <a:gd name="T88" fmla="*/ 0 w 802"/>
                  <a:gd name="T89" fmla="*/ 0 h 568"/>
                  <a:gd name="T90" fmla="*/ 0 w 802"/>
                  <a:gd name="T91" fmla="*/ 0 h 568"/>
                  <a:gd name="T92" fmla="*/ 0 w 802"/>
                  <a:gd name="T93" fmla="*/ 0 h 568"/>
                  <a:gd name="T94" fmla="*/ 0 w 802"/>
                  <a:gd name="T95" fmla="*/ 0 h 568"/>
                  <a:gd name="T96" fmla="*/ 0 w 802"/>
                  <a:gd name="T97" fmla="*/ 0 h 568"/>
                  <a:gd name="T98" fmla="*/ 0 w 802"/>
                  <a:gd name="T99" fmla="*/ 0 h 568"/>
                  <a:gd name="T100" fmla="*/ 0 w 802"/>
                  <a:gd name="T101" fmla="*/ 0 h 568"/>
                  <a:gd name="T102" fmla="*/ 0 w 802"/>
                  <a:gd name="T103" fmla="*/ 0 h 568"/>
                  <a:gd name="T104" fmla="*/ 0 w 802"/>
                  <a:gd name="T105" fmla="*/ 0 h 568"/>
                  <a:gd name="T106" fmla="*/ 0 w 802"/>
                  <a:gd name="T107" fmla="*/ 0 h 568"/>
                  <a:gd name="T108" fmla="*/ 0 w 802"/>
                  <a:gd name="T109" fmla="*/ 0 h 568"/>
                  <a:gd name="T110" fmla="*/ 0 w 802"/>
                  <a:gd name="T111" fmla="*/ 0 h 568"/>
                  <a:gd name="T112" fmla="*/ 0 w 802"/>
                  <a:gd name="T113" fmla="*/ 0 h 5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2"/>
                  <a:gd name="T172" fmla="*/ 0 h 568"/>
                  <a:gd name="T173" fmla="*/ 802 w 802"/>
                  <a:gd name="T174" fmla="*/ 568 h 5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2" h="568">
                    <a:moveTo>
                      <a:pt x="154" y="318"/>
                    </a:moveTo>
                    <a:lnTo>
                      <a:pt x="143" y="312"/>
                    </a:lnTo>
                    <a:lnTo>
                      <a:pt x="132" y="297"/>
                    </a:lnTo>
                    <a:lnTo>
                      <a:pt x="125" y="286"/>
                    </a:lnTo>
                    <a:lnTo>
                      <a:pt x="108" y="280"/>
                    </a:lnTo>
                    <a:lnTo>
                      <a:pt x="108" y="268"/>
                    </a:lnTo>
                    <a:lnTo>
                      <a:pt x="101" y="265"/>
                    </a:lnTo>
                    <a:lnTo>
                      <a:pt x="96" y="269"/>
                    </a:lnTo>
                    <a:lnTo>
                      <a:pt x="91" y="263"/>
                    </a:lnTo>
                    <a:lnTo>
                      <a:pt x="91" y="258"/>
                    </a:lnTo>
                    <a:lnTo>
                      <a:pt x="81" y="258"/>
                    </a:lnTo>
                    <a:lnTo>
                      <a:pt x="78" y="254"/>
                    </a:lnTo>
                    <a:lnTo>
                      <a:pt x="70" y="254"/>
                    </a:lnTo>
                    <a:lnTo>
                      <a:pt x="66" y="248"/>
                    </a:lnTo>
                    <a:lnTo>
                      <a:pt x="69" y="244"/>
                    </a:lnTo>
                    <a:lnTo>
                      <a:pt x="66" y="238"/>
                    </a:lnTo>
                    <a:lnTo>
                      <a:pt x="60" y="231"/>
                    </a:lnTo>
                    <a:lnTo>
                      <a:pt x="52" y="236"/>
                    </a:lnTo>
                    <a:lnTo>
                      <a:pt x="30" y="237"/>
                    </a:lnTo>
                    <a:lnTo>
                      <a:pt x="23" y="231"/>
                    </a:lnTo>
                    <a:lnTo>
                      <a:pt x="24" y="219"/>
                    </a:lnTo>
                    <a:lnTo>
                      <a:pt x="20" y="212"/>
                    </a:lnTo>
                    <a:lnTo>
                      <a:pt x="0" y="198"/>
                    </a:lnTo>
                    <a:lnTo>
                      <a:pt x="0" y="181"/>
                    </a:lnTo>
                    <a:lnTo>
                      <a:pt x="8" y="180"/>
                    </a:lnTo>
                    <a:lnTo>
                      <a:pt x="21" y="161"/>
                    </a:lnTo>
                    <a:lnTo>
                      <a:pt x="30" y="152"/>
                    </a:lnTo>
                    <a:lnTo>
                      <a:pt x="42" y="151"/>
                    </a:lnTo>
                    <a:lnTo>
                      <a:pt x="46" y="151"/>
                    </a:lnTo>
                    <a:lnTo>
                      <a:pt x="49" y="147"/>
                    </a:lnTo>
                    <a:lnTo>
                      <a:pt x="57" y="151"/>
                    </a:lnTo>
                    <a:lnTo>
                      <a:pt x="68" y="150"/>
                    </a:lnTo>
                    <a:lnTo>
                      <a:pt x="70" y="144"/>
                    </a:lnTo>
                    <a:lnTo>
                      <a:pt x="66" y="133"/>
                    </a:lnTo>
                    <a:lnTo>
                      <a:pt x="73" y="109"/>
                    </a:lnTo>
                    <a:lnTo>
                      <a:pt x="69" y="102"/>
                    </a:lnTo>
                    <a:lnTo>
                      <a:pt x="59" y="97"/>
                    </a:lnTo>
                    <a:lnTo>
                      <a:pt x="70" y="87"/>
                    </a:lnTo>
                    <a:lnTo>
                      <a:pt x="82" y="81"/>
                    </a:lnTo>
                    <a:lnTo>
                      <a:pt x="76" y="72"/>
                    </a:lnTo>
                    <a:lnTo>
                      <a:pt x="81" y="56"/>
                    </a:lnTo>
                    <a:lnTo>
                      <a:pt x="89" y="50"/>
                    </a:lnTo>
                    <a:lnTo>
                      <a:pt x="101" y="52"/>
                    </a:lnTo>
                    <a:lnTo>
                      <a:pt x="108" y="48"/>
                    </a:lnTo>
                    <a:lnTo>
                      <a:pt x="112" y="48"/>
                    </a:lnTo>
                    <a:lnTo>
                      <a:pt x="118" y="52"/>
                    </a:lnTo>
                    <a:lnTo>
                      <a:pt x="125" y="45"/>
                    </a:lnTo>
                    <a:lnTo>
                      <a:pt x="134" y="44"/>
                    </a:lnTo>
                    <a:lnTo>
                      <a:pt x="144" y="41"/>
                    </a:lnTo>
                    <a:lnTo>
                      <a:pt x="151" y="45"/>
                    </a:lnTo>
                    <a:lnTo>
                      <a:pt x="166" y="51"/>
                    </a:lnTo>
                    <a:lnTo>
                      <a:pt x="171" y="51"/>
                    </a:lnTo>
                    <a:lnTo>
                      <a:pt x="181" y="44"/>
                    </a:lnTo>
                    <a:lnTo>
                      <a:pt x="187" y="44"/>
                    </a:lnTo>
                    <a:lnTo>
                      <a:pt x="189" y="38"/>
                    </a:lnTo>
                    <a:lnTo>
                      <a:pt x="202" y="34"/>
                    </a:lnTo>
                    <a:lnTo>
                      <a:pt x="202" y="26"/>
                    </a:lnTo>
                    <a:lnTo>
                      <a:pt x="215" y="23"/>
                    </a:lnTo>
                    <a:lnTo>
                      <a:pt x="219" y="33"/>
                    </a:lnTo>
                    <a:lnTo>
                      <a:pt x="225" y="36"/>
                    </a:lnTo>
                    <a:lnTo>
                      <a:pt x="229" y="30"/>
                    </a:lnTo>
                    <a:lnTo>
                      <a:pt x="231" y="18"/>
                    </a:lnTo>
                    <a:lnTo>
                      <a:pt x="245" y="12"/>
                    </a:lnTo>
                    <a:lnTo>
                      <a:pt x="262" y="16"/>
                    </a:lnTo>
                    <a:lnTo>
                      <a:pt x="264" y="20"/>
                    </a:lnTo>
                    <a:lnTo>
                      <a:pt x="282" y="23"/>
                    </a:lnTo>
                    <a:lnTo>
                      <a:pt x="284" y="30"/>
                    </a:lnTo>
                    <a:lnTo>
                      <a:pt x="294" y="37"/>
                    </a:lnTo>
                    <a:lnTo>
                      <a:pt x="298" y="41"/>
                    </a:lnTo>
                    <a:lnTo>
                      <a:pt x="306" y="40"/>
                    </a:lnTo>
                    <a:lnTo>
                      <a:pt x="313" y="40"/>
                    </a:lnTo>
                    <a:lnTo>
                      <a:pt x="317" y="48"/>
                    </a:lnTo>
                    <a:lnTo>
                      <a:pt x="324" y="48"/>
                    </a:lnTo>
                    <a:lnTo>
                      <a:pt x="321" y="38"/>
                    </a:lnTo>
                    <a:lnTo>
                      <a:pt x="319" y="31"/>
                    </a:lnTo>
                    <a:lnTo>
                      <a:pt x="327" y="31"/>
                    </a:lnTo>
                    <a:lnTo>
                      <a:pt x="329" y="38"/>
                    </a:lnTo>
                    <a:lnTo>
                      <a:pt x="334" y="34"/>
                    </a:lnTo>
                    <a:lnTo>
                      <a:pt x="344" y="36"/>
                    </a:lnTo>
                    <a:lnTo>
                      <a:pt x="347" y="40"/>
                    </a:lnTo>
                    <a:lnTo>
                      <a:pt x="355" y="41"/>
                    </a:lnTo>
                    <a:lnTo>
                      <a:pt x="357" y="44"/>
                    </a:lnTo>
                    <a:lnTo>
                      <a:pt x="365" y="44"/>
                    </a:lnTo>
                    <a:lnTo>
                      <a:pt x="370" y="33"/>
                    </a:lnTo>
                    <a:lnTo>
                      <a:pt x="375" y="31"/>
                    </a:lnTo>
                    <a:lnTo>
                      <a:pt x="379" y="34"/>
                    </a:lnTo>
                    <a:lnTo>
                      <a:pt x="382" y="33"/>
                    </a:lnTo>
                    <a:lnTo>
                      <a:pt x="386" y="27"/>
                    </a:lnTo>
                    <a:lnTo>
                      <a:pt x="394" y="26"/>
                    </a:lnTo>
                    <a:lnTo>
                      <a:pt x="399" y="29"/>
                    </a:lnTo>
                    <a:lnTo>
                      <a:pt x="408" y="27"/>
                    </a:lnTo>
                    <a:lnTo>
                      <a:pt x="418" y="29"/>
                    </a:lnTo>
                    <a:lnTo>
                      <a:pt x="422" y="26"/>
                    </a:lnTo>
                    <a:lnTo>
                      <a:pt x="437" y="31"/>
                    </a:lnTo>
                    <a:lnTo>
                      <a:pt x="445" y="29"/>
                    </a:lnTo>
                    <a:lnTo>
                      <a:pt x="453" y="29"/>
                    </a:lnTo>
                    <a:lnTo>
                      <a:pt x="460" y="33"/>
                    </a:lnTo>
                    <a:lnTo>
                      <a:pt x="471" y="34"/>
                    </a:lnTo>
                    <a:lnTo>
                      <a:pt x="477" y="36"/>
                    </a:lnTo>
                    <a:lnTo>
                      <a:pt x="487" y="31"/>
                    </a:lnTo>
                    <a:lnTo>
                      <a:pt x="494" y="33"/>
                    </a:lnTo>
                    <a:lnTo>
                      <a:pt x="502" y="31"/>
                    </a:lnTo>
                    <a:lnTo>
                      <a:pt x="499" y="18"/>
                    </a:lnTo>
                    <a:lnTo>
                      <a:pt x="506" y="5"/>
                    </a:lnTo>
                    <a:lnTo>
                      <a:pt x="515" y="0"/>
                    </a:lnTo>
                    <a:lnTo>
                      <a:pt x="528" y="5"/>
                    </a:lnTo>
                    <a:lnTo>
                      <a:pt x="532" y="13"/>
                    </a:lnTo>
                    <a:lnTo>
                      <a:pt x="541" y="15"/>
                    </a:lnTo>
                    <a:lnTo>
                      <a:pt x="549" y="19"/>
                    </a:lnTo>
                    <a:lnTo>
                      <a:pt x="575" y="29"/>
                    </a:lnTo>
                    <a:lnTo>
                      <a:pt x="587" y="43"/>
                    </a:lnTo>
                    <a:lnTo>
                      <a:pt x="597" y="52"/>
                    </a:lnTo>
                    <a:lnTo>
                      <a:pt x="595" y="62"/>
                    </a:lnTo>
                    <a:lnTo>
                      <a:pt x="603" y="69"/>
                    </a:lnTo>
                    <a:lnTo>
                      <a:pt x="621" y="83"/>
                    </a:lnTo>
                    <a:lnTo>
                      <a:pt x="632" y="100"/>
                    </a:lnTo>
                    <a:lnTo>
                      <a:pt x="637" y="118"/>
                    </a:lnTo>
                    <a:lnTo>
                      <a:pt x="645" y="120"/>
                    </a:lnTo>
                    <a:lnTo>
                      <a:pt x="643" y="130"/>
                    </a:lnTo>
                    <a:lnTo>
                      <a:pt x="649" y="138"/>
                    </a:lnTo>
                    <a:lnTo>
                      <a:pt x="659" y="143"/>
                    </a:lnTo>
                    <a:lnTo>
                      <a:pt x="663" y="147"/>
                    </a:lnTo>
                    <a:lnTo>
                      <a:pt x="676" y="151"/>
                    </a:lnTo>
                    <a:lnTo>
                      <a:pt x="675" y="162"/>
                    </a:lnTo>
                    <a:lnTo>
                      <a:pt x="678" y="169"/>
                    </a:lnTo>
                    <a:lnTo>
                      <a:pt x="694" y="179"/>
                    </a:lnTo>
                    <a:lnTo>
                      <a:pt x="704" y="181"/>
                    </a:lnTo>
                    <a:lnTo>
                      <a:pt x="720" y="188"/>
                    </a:lnTo>
                    <a:lnTo>
                      <a:pt x="730" y="194"/>
                    </a:lnTo>
                    <a:lnTo>
                      <a:pt x="734" y="198"/>
                    </a:lnTo>
                    <a:lnTo>
                      <a:pt x="731" y="204"/>
                    </a:lnTo>
                    <a:lnTo>
                      <a:pt x="708" y="206"/>
                    </a:lnTo>
                    <a:lnTo>
                      <a:pt x="698" y="219"/>
                    </a:lnTo>
                    <a:lnTo>
                      <a:pt x="695" y="240"/>
                    </a:lnTo>
                    <a:lnTo>
                      <a:pt x="702" y="265"/>
                    </a:lnTo>
                    <a:lnTo>
                      <a:pt x="712" y="291"/>
                    </a:lnTo>
                    <a:lnTo>
                      <a:pt x="725" y="315"/>
                    </a:lnTo>
                    <a:lnTo>
                      <a:pt x="738" y="334"/>
                    </a:lnTo>
                    <a:lnTo>
                      <a:pt x="758" y="359"/>
                    </a:lnTo>
                    <a:lnTo>
                      <a:pt x="776" y="386"/>
                    </a:lnTo>
                    <a:lnTo>
                      <a:pt x="796" y="412"/>
                    </a:lnTo>
                    <a:lnTo>
                      <a:pt x="802" y="424"/>
                    </a:lnTo>
                    <a:lnTo>
                      <a:pt x="802" y="434"/>
                    </a:lnTo>
                    <a:lnTo>
                      <a:pt x="793" y="443"/>
                    </a:lnTo>
                    <a:lnTo>
                      <a:pt x="796" y="430"/>
                    </a:lnTo>
                    <a:lnTo>
                      <a:pt x="786" y="419"/>
                    </a:lnTo>
                    <a:lnTo>
                      <a:pt x="773" y="411"/>
                    </a:lnTo>
                    <a:lnTo>
                      <a:pt x="761" y="409"/>
                    </a:lnTo>
                    <a:lnTo>
                      <a:pt x="741" y="420"/>
                    </a:lnTo>
                    <a:lnTo>
                      <a:pt x="730" y="418"/>
                    </a:lnTo>
                    <a:lnTo>
                      <a:pt x="721" y="412"/>
                    </a:lnTo>
                    <a:lnTo>
                      <a:pt x="698" y="391"/>
                    </a:lnTo>
                    <a:lnTo>
                      <a:pt x="683" y="373"/>
                    </a:lnTo>
                    <a:lnTo>
                      <a:pt x="662" y="372"/>
                    </a:lnTo>
                    <a:lnTo>
                      <a:pt x="637" y="381"/>
                    </a:lnTo>
                    <a:lnTo>
                      <a:pt x="614" y="384"/>
                    </a:lnTo>
                    <a:lnTo>
                      <a:pt x="597" y="384"/>
                    </a:lnTo>
                    <a:lnTo>
                      <a:pt x="584" y="379"/>
                    </a:lnTo>
                    <a:lnTo>
                      <a:pt x="561" y="379"/>
                    </a:lnTo>
                    <a:lnTo>
                      <a:pt x="552" y="386"/>
                    </a:lnTo>
                    <a:lnTo>
                      <a:pt x="532" y="388"/>
                    </a:lnTo>
                    <a:lnTo>
                      <a:pt x="549" y="390"/>
                    </a:lnTo>
                    <a:lnTo>
                      <a:pt x="549" y="406"/>
                    </a:lnTo>
                    <a:lnTo>
                      <a:pt x="555" y="391"/>
                    </a:lnTo>
                    <a:lnTo>
                      <a:pt x="574" y="383"/>
                    </a:lnTo>
                    <a:lnTo>
                      <a:pt x="580" y="383"/>
                    </a:lnTo>
                    <a:lnTo>
                      <a:pt x="587" y="388"/>
                    </a:lnTo>
                    <a:lnTo>
                      <a:pt x="593" y="395"/>
                    </a:lnTo>
                    <a:lnTo>
                      <a:pt x="603" y="397"/>
                    </a:lnTo>
                    <a:lnTo>
                      <a:pt x="617" y="390"/>
                    </a:lnTo>
                    <a:lnTo>
                      <a:pt x="634" y="390"/>
                    </a:lnTo>
                    <a:lnTo>
                      <a:pt x="653" y="388"/>
                    </a:lnTo>
                    <a:lnTo>
                      <a:pt x="666" y="381"/>
                    </a:lnTo>
                    <a:lnTo>
                      <a:pt x="675" y="383"/>
                    </a:lnTo>
                    <a:lnTo>
                      <a:pt x="682" y="395"/>
                    </a:lnTo>
                    <a:lnTo>
                      <a:pt x="696" y="411"/>
                    </a:lnTo>
                    <a:lnTo>
                      <a:pt x="704" y="420"/>
                    </a:lnTo>
                    <a:lnTo>
                      <a:pt x="724" y="434"/>
                    </a:lnTo>
                    <a:lnTo>
                      <a:pt x="740" y="444"/>
                    </a:lnTo>
                    <a:lnTo>
                      <a:pt x="758" y="463"/>
                    </a:lnTo>
                    <a:lnTo>
                      <a:pt x="748" y="470"/>
                    </a:lnTo>
                    <a:lnTo>
                      <a:pt x="732" y="470"/>
                    </a:lnTo>
                    <a:lnTo>
                      <a:pt x="731" y="483"/>
                    </a:lnTo>
                    <a:lnTo>
                      <a:pt x="724" y="487"/>
                    </a:lnTo>
                    <a:lnTo>
                      <a:pt x="727" y="498"/>
                    </a:lnTo>
                    <a:lnTo>
                      <a:pt x="717" y="498"/>
                    </a:lnTo>
                    <a:lnTo>
                      <a:pt x="699" y="486"/>
                    </a:lnTo>
                    <a:lnTo>
                      <a:pt x="691" y="480"/>
                    </a:lnTo>
                    <a:lnTo>
                      <a:pt x="694" y="456"/>
                    </a:lnTo>
                    <a:lnTo>
                      <a:pt x="698" y="445"/>
                    </a:lnTo>
                    <a:lnTo>
                      <a:pt x="673" y="427"/>
                    </a:lnTo>
                    <a:lnTo>
                      <a:pt x="666" y="430"/>
                    </a:lnTo>
                    <a:lnTo>
                      <a:pt x="652" y="449"/>
                    </a:lnTo>
                    <a:lnTo>
                      <a:pt x="633" y="449"/>
                    </a:lnTo>
                    <a:lnTo>
                      <a:pt x="626" y="445"/>
                    </a:lnTo>
                    <a:lnTo>
                      <a:pt x="617" y="452"/>
                    </a:lnTo>
                    <a:lnTo>
                      <a:pt x="604" y="458"/>
                    </a:lnTo>
                    <a:lnTo>
                      <a:pt x="607" y="461"/>
                    </a:lnTo>
                    <a:lnTo>
                      <a:pt x="617" y="459"/>
                    </a:lnTo>
                    <a:lnTo>
                      <a:pt x="626" y="465"/>
                    </a:lnTo>
                    <a:lnTo>
                      <a:pt x="623" y="473"/>
                    </a:lnTo>
                    <a:lnTo>
                      <a:pt x="604" y="477"/>
                    </a:lnTo>
                    <a:lnTo>
                      <a:pt x="598" y="490"/>
                    </a:lnTo>
                    <a:lnTo>
                      <a:pt x="601" y="495"/>
                    </a:lnTo>
                    <a:lnTo>
                      <a:pt x="572" y="497"/>
                    </a:lnTo>
                    <a:lnTo>
                      <a:pt x="568" y="486"/>
                    </a:lnTo>
                    <a:lnTo>
                      <a:pt x="570" y="474"/>
                    </a:lnTo>
                    <a:lnTo>
                      <a:pt x="538" y="472"/>
                    </a:lnTo>
                    <a:lnTo>
                      <a:pt x="526" y="480"/>
                    </a:lnTo>
                    <a:lnTo>
                      <a:pt x="526" y="490"/>
                    </a:lnTo>
                    <a:lnTo>
                      <a:pt x="523" y="493"/>
                    </a:lnTo>
                    <a:lnTo>
                      <a:pt x="522" y="499"/>
                    </a:lnTo>
                    <a:lnTo>
                      <a:pt x="500" y="494"/>
                    </a:lnTo>
                    <a:lnTo>
                      <a:pt x="492" y="497"/>
                    </a:lnTo>
                    <a:lnTo>
                      <a:pt x="483" y="493"/>
                    </a:lnTo>
                    <a:lnTo>
                      <a:pt x="487" y="488"/>
                    </a:lnTo>
                    <a:lnTo>
                      <a:pt x="479" y="480"/>
                    </a:lnTo>
                    <a:lnTo>
                      <a:pt x="466" y="488"/>
                    </a:lnTo>
                    <a:lnTo>
                      <a:pt x="464" y="502"/>
                    </a:lnTo>
                    <a:lnTo>
                      <a:pt x="458" y="513"/>
                    </a:lnTo>
                    <a:lnTo>
                      <a:pt x="453" y="515"/>
                    </a:lnTo>
                    <a:lnTo>
                      <a:pt x="447" y="512"/>
                    </a:lnTo>
                    <a:lnTo>
                      <a:pt x="440" y="515"/>
                    </a:lnTo>
                    <a:lnTo>
                      <a:pt x="431" y="513"/>
                    </a:lnTo>
                    <a:lnTo>
                      <a:pt x="421" y="524"/>
                    </a:lnTo>
                    <a:lnTo>
                      <a:pt x="418" y="540"/>
                    </a:lnTo>
                    <a:lnTo>
                      <a:pt x="409" y="544"/>
                    </a:lnTo>
                    <a:lnTo>
                      <a:pt x="409" y="548"/>
                    </a:lnTo>
                    <a:lnTo>
                      <a:pt x="414" y="551"/>
                    </a:lnTo>
                    <a:lnTo>
                      <a:pt x="399" y="558"/>
                    </a:lnTo>
                    <a:lnTo>
                      <a:pt x="399" y="562"/>
                    </a:lnTo>
                    <a:lnTo>
                      <a:pt x="382" y="565"/>
                    </a:lnTo>
                    <a:lnTo>
                      <a:pt x="369" y="562"/>
                    </a:lnTo>
                    <a:lnTo>
                      <a:pt x="362" y="555"/>
                    </a:lnTo>
                    <a:lnTo>
                      <a:pt x="355" y="554"/>
                    </a:lnTo>
                    <a:lnTo>
                      <a:pt x="355" y="561"/>
                    </a:lnTo>
                    <a:lnTo>
                      <a:pt x="347" y="561"/>
                    </a:lnTo>
                    <a:lnTo>
                      <a:pt x="343" y="556"/>
                    </a:lnTo>
                    <a:lnTo>
                      <a:pt x="332" y="558"/>
                    </a:lnTo>
                    <a:lnTo>
                      <a:pt x="324" y="562"/>
                    </a:lnTo>
                    <a:lnTo>
                      <a:pt x="308" y="563"/>
                    </a:lnTo>
                    <a:lnTo>
                      <a:pt x="304" y="566"/>
                    </a:lnTo>
                    <a:lnTo>
                      <a:pt x="297" y="568"/>
                    </a:lnTo>
                    <a:lnTo>
                      <a:pt x="294" y="563"/>
                    </a:lnTo>
                    <a:lnTo>
                      <a:pt x="274" y="562"/>
                    </a:lnTo>
                    <a:lnTo>
                      <a:pt x="277" y="552"/>
                    </a:lnTo>
                    <a:lnTo>
                      <a:pt x="281" y="547"/>
                    </a:lnTo>
                    <a:lnTo>
                      <a:pt x="282" y="544"/>
                    </a:lnTo>
                    <a:lnTo>
                      <a:pt x="278" y="543"/>
                    </a:lnTo>
                    <a:lnTo>
                      <a:pt x="269" y="541"/>
                    </a:lnTo>
                    <a:lnTo>
                      <a:pt x="264" y="534"/>
                    </a:lnTo>
                    <a:lnTo>
                      <a:pt x="265" y="531"/>
                    </a:lnTo>
                    <a:lnTo>
                      <a:pt x="267" y="526"/>
                    </a:lnTo>
                    <a:lnTo>
                      <a:pt x="262" y="524"/>
                    </a:lnTo>
                    <a:lnTo>
                      <a:pt x="258" y="518"/>
                    </a:lnTo>
                    <a:lnTo>
                      <a:pt x="255" y="518"/>
                    </a:lnTo>
                    <a:lnTo>
                      <a:pt x="251" y="513"/>
                    </a:lnTo>
                    <a:lnTo>
                      <a:pt x="246" y="512"/>
                    </a:lnTo>
                    <a:lnTo>
                      <a:pt x="241" y="499"/>
                    </a:lnTo>
                    <a:lnTo>
                      <a:pt x="238" y="494"/>
                    </a:lnTo>
                    <a:lnTo>
                      <a:pt x="223" y="487"/>
                    </a:lnTo>
                    <a:lnTo>
                      <a:pt x="220" y="477"/>
                    </a:lnTo>
                    <a:lnTo>
                      <a:pt x="218" y="476"/>
                    </a:lnTo>
                    <a:lnTo>
                      <a:pt x="216" y="469"/>
                    </a:lnTo>
                    <a:lnTo>
                      <a:pt x="209" y="469"/>
                    </a:lnTo>
                    <a:lnTo>
                      <a:pt x="200" y="462"/>
                    </a:lnTo>
                    <a:lnTo>
                      <a:pt x="197" y="466"/>
                    </a:lnTo>
                    <a:lnTo>
                      <a:pt x="189" y="466"/>
                    </a:lnTo>
                    <a:lnTo>
                      <a:pt x="190" y="456"/>
                    </a:lnTo>
                    <a:lnTo>
                      <a:pt x="180" y="449"/>
                    </a:lnTo>
                    <a:lnTo>
                      <a:pt x="179" y="443"/>
                    </a:lnTo>
                    <a:lnTo>
                      <a:pt x="169" y="434"/>
                    </a:lnTo>
                    <a:lnTo>
                      <a:pt x="166" y="426"/>
                    </a:lnTo>
                    <a:lnTo>
                      <a:pt x="156" y="420"/>
                    </a:lnTo>
                    <a:lnTo>
                      <a:pt x="151" y="409"/>
                    </a:lnTo>
                    <a:lnTo>
                      <a:pt x="150" y="394"/>
                    </a:lnTo>
                    <a:lnTo>
                      <a:pt x="145" y="394"/>
                    </a:lnTo>
                    <a:lnTo>
                      <a:pt x="137" y="399"/>
                    </a:lnTo>
                    <a:lnTo>
                      <a:pt x="121" y="397"/>
                    </a:lnTo>
                    <a:lnTo>
                      <a:pt x="121" y="388"/>
                    </a:lnTo>
                    <a:lnTo>
                      <a:pt x="117" y="384"/>
                    </a:lnTo>
                    <a:lnTo>
                      <a:pt x="115" y="377"/>
                    </a:lnTo>
                    <a:lnTo>
                      <a:pt x="122" y="366"/>
                    </a:lnTo>
                    <a:lnTo>
                      <a:pt x="125" y="358"/>
                    </a:lnTo>
                    <a:lnTo>
                      <a:pt x="125" y="348"/>
                    </a:lnTo>
                    <a:lnTo>
                      <a:pt x="130" y="340"/>
                    </a:lnTo>
                    <a:lnTo>
                      <a:pt x="151" y="326"/>
                    </a:lnTo>
                    <a:lnTo>
                      <a:pt x="154" y="318"/>
                    </a:lnTo>
                    <a:close/>
                  </a:path>
                </a:pathLst>
              </a:custGeom>
              <a:solidFill>
                <a:schemeClr val="folHlink"/>
              </a:solidFill>
              <a:ln w="3175">
                <a:solidFill>
                  <a:schemeClr val="tx1"/>
                </a:solidFill>
                <a:round/>
                <a:headEnd/>
                <a:tailEnd/>
              </a:ln>
            </p:spPr>
            <p:txBody>
              <a:bodyPr/>
              <a:lstStyle/>
              <a:p>
                <a:endParaRPr lang="tr-TR">
                  <a:solidFill>
                    <a:srgbClr val="FFFFFF"/>
                  </a:solidFill>
                </a:endParaRPr>
              </a:p>
            </p:txBody>
          </p:sp>
          <p:sp>
            <p:nvSpPr>
              <p:cNvPr id="44561" name="Freeform 497"/>
              <p:cNvSpPr>
                <a:spLocks/>
              </p:cNvSpPr>
              <p:nvPr/>
            </p:nvSpPr>
            <p:spPr bwMode="auto">
              <a:xfrm>
                <a:off x="1566" y="1054"/>
                <a:ext cx="436" cy="586"/>
              </a:xfrm>
              <a:custGeom>
                <a:avLst/>
                <a:gdLst>
                  <a:gd name="T0" fmla="*/ 0 w 1309"/>
                  <a:gd name="T1" fmla="*/ 0 h 1758"/>
                  <a:gd name="T2" fmla="*/ 0 w 1309"/>
                  <a:gd name="T3" fmla="*/ 0 h 1758"/>
                  <a:gd name="T4" fmla="*/ 0 w 1309"/>
                  <a:gd name="T5" fmla="*/ 0 h 1758"/>
                  <a:gd name="T6" fmla="*/ 0 w 1309"/>
                  <a:gd name="T7" fmla="*/ 0 h 1758"/>
                  <a:gd name="T8" fmla="*/ 0 w 1309"/>
                  <a:gd name="T9" fmla="*/ 0 h 1758"/>
                  <a:gd name="T10" fmla="*/ 0 w 1309"/>
                  <a:gd name="T11" fmla="*/ 0 h 1758"/>
                  <a:gd name="T12" fmla="*/ 0 w 1309"/>
                  <a:gd name="T13" fmla="*/ 0 h 1758"/>
                  <a:gd name="T14" fmla="*/ 0 w 1309"/>
                  <a:gd name="T15" fmla="*/ 0 h 1758"/>
                  <a:gd name="T16" fmla="*/ 0 w 1309"/>
                  <a:gd name="T17" fmla="*/ 0 h 1758"/>
                  <a:gd name="T18" fmla="*/ 0 w 1309"/>
                  <a:gd name="T19" fmla="*/ 0 h 1758"/>
                  <a:gd name="T20" fmla="*/ 0 w 1309"/>
                  <a:gd name="T21" fmla="*/ 0 h 1758"/>
                  <a:gd name="T22" fmla="*/ 0 w 1309"/>
                  <a:gd name="T23" fmla="*/ 0 h 1758"/>
                  <a:gd name="T24" fmla="*/ 0 w 1309"/>
                  <a:gd name="T25" fmla="*/ 0 h 1758"/>
                  <a:gd name="T26" fmla="*/ 0 w 1309"/>
                  <a:gd name="T27" fmla="*/ 0 h 1758"/>
                  <a:gd name="T28" fmla="*/ 0 w 1309"/>
                  <a:gd name="T29" fmla="*/ 0 h 1758"/>
                  <a:gd name="T30" fmla="*/ 0 w 1309"/>
                  <a:gd name="T31" fmla="*/ 0 h 1758"/>
                  <a:gd name="T32" fmla="*/ 0 w 1309"/>
                  <a:gd name="T33" fmla="*/ 0 h 1758"/>
                  <a:gd name="T34" fmla="*/ 0 w 1309"/>
                  <a:gd name="T35" fmla="*/ 0 h 1758"/>
                  <a:gd name="T36" fmla="*/ 0 w 1309"/>
                  <a:gd name="T37" fmla="*/ 0 h 1758"/>
                  <a:gd name="T38" fmla="*/ 0 w 1309"/>
                  <a:gd name="T39" fmla="*/ 0 h 1758"/>
                  <a:gd name="T40" fmla="*/ 0 w 1309"/>
                  <a:gd name="T41" fmla="*/ 0 h 1758"/>
                  <a:gd name="T42" fmla="*/ 0 w 1309"/>
                  <a:gd name="T43" fmla="*/ 0 h 1758"/>
                  <a:gd name="T44" fmla="*/ 0 w 1309"/>
                  <a:gd name="T45" fmla="*/ 0 h 1758"/>
                  <a:gd name="T46" fmla="*/ 0 w 1309"/>
                  <a:gd name="T47" fmla="*/ 0 h 1758"/>
                  <a:gd name="T48" fmla="*/ 0 w 1309"/>
                  <a:gd name="T49" fmla="*/ 0 h 1758"/>
                  <a:gd name="T50" fmla="*/ 0 w 1309"/>
                  <a:gd name="T51" fmla="*/ 0 h 1758"/>
                  <a:gd name="T52" fmla="*/ 0 w 1309"/>
                  <a:gd name="T53" fmla="*/ 0 h 1758"/>
                  <a:gd name="T54" fmla="*/ 0 w 1309"/>
                  <a:gd name="T55" fmla="*/ 0 h 1758"/>
                  <a:gd name="T56" fmla="*/ 0 w 1309"/>
                  <a:gd name="T57" fmla="*/ 0 h 1758"/>
                  <a:gd name="T58" fmla="*/ 0 w 1309"/>
                  <a:gd name="T59" fmla="*/ 0 h 1758"/>
                  <a:gd name="T60" fmla="*/ 0 w 1309"/>
                  <a:gd name="T61" fmla="*/ 0 h 1758"/>
                  <a:gd name="T62" fmla="*/ 0 w 1309"/>
                  <a:gd name="T63" fmla="*/ 0 h 1758"/>
                  <a:gd name="T64" fmla="*/ 0 w 1309"/>
                  <a:gd name="T65" fmla="*/ 0 h 1758"/>
                  <a:gd name="T66" fmla="*/ 0 w 1309"/>
                  <a:gd name="T67" fmla="*/ 0 h 1758"/>
                  <a:gd name="T68" fmla="*/ 0 w 1309"/>
                  <a:gd name="T69" fmla="*/ 0 h 1758"/>
                  <a:gd name="T70" fmla="*/ 0 w 1309"/>
                  <a:gd name="T71" fmla="*/ 0 h 1758"/>
                  <a:gd name="T72" fmla="*/ 0 w 1309"/>
                  <a:gd name="T73" fmla="*/ 0 h 1758"/>
                  <a:gd name="T74" fmla="*/ 0 w 1309"/>
                  <a:gd name="T75" fmla="*/ 0 h 1758"/>
                  <a:gd name="T76" fmla="*/ 0 w 1309"/>
                  <a:gd name="T77" fmla="*/ 0 h 1758"/>
                  <a:gd name="T78" fmla="*/ 0 w 1309"/>
                  <a:gd name="T79" fmla="*/ 0 h 1758"/>
                  <a:gd name="T80" fmla="*/ 0 w 1309"/>
                  <a:gd name="T81" fmla="*/ 0 h 1758"/>
                  <a:gd name="T82" fmla="*/ 0 w 1309"/>
                  <a:gd name="T83" fmla="*/ 0 h 1758"/>
                  <a:gd name="T84" fmla="*/ 0 w 1309"/>
                  <a:gd name="T85" fmla="*/ 0 h 1758"/>
                  <a:gd name="T86" fmla="*/ 0 w 1309"/>
                  <a:gd name="T87" fmla="*/ 0 h 1758"/>
                  <a:gd name="T88" fmla="*/ 0 w 1309"/>
                  <a:gd name="T89" fmla="*/ 0 h 1758"/>
                  <a:gd name="T90" fmla="*/ 0 w 1309"/>
                  <a:gd name="T91" fmla="*/ 0 h 1758"/>
                  <a:gd name="T92" fmla="*/ 0 w 1309"/>
                  <a:gd name="T93" fmla="*/ 0 h 1758"/>
                  <a:gd name="T94" fmla="*/ 0 w 1309"/>
                  <a:gd name="T95" fmla="*/ 0 h 1758"/>
                  <a:gd name="T96" fmla="*/ 0 w 1309"/>
                  <a:gd name="T97" fmla="*/ 0 h 1758"/>
                  <a:gd name="T98" fmla="*/ 0 w 1309"/>
                  <a:gd name="T99" fmla="*/ 0 h 1758"/>
                  <a:gd name="T100" fmla="*/ 0 w 1309"/>
                  <a:gd name="T101" fmla="*/ 0 h 1758"/>
                  <a:gd name="T102" fmla="*/ 0 w 1309"/>
                  <a:gd name="T103" fmla="*/ 0 h 1758"/>
                  <a:gd name="T104" fmla="*/ 0 w 1309"/>
                  <a:gd name="T105" fmla="*/ 0 h 1758"/>
                  <a:gd name="T106" fmla="*/ 0 w 1309"/>
                  <a:gd name="T107" fmla="*/ 0 h 1758"/>
                  <a:gd name="T108" fmla="*/ 0 w 1309"/>
                  <a:gd name="T109" fmla="*/ 0 h 1758"/>
                  <a:gd name="T110" fmla="*/ 0 w 1309"/>
                  <a:gd name="T111" fmla="*/ 0 h 1758"/>
                  <a:gd name="T112" fmla="*/ 0 w 1309"/>
                  <a:gd name="T113" fmla="*/ 0 h 1758"/>
                  <a:gd name="T114" fmla="*/ 0 w 1309"/>
                  <a:gd name="T115" fmla="*/ 0 h 1758"/>
                  <a:gd name="T116" fmla="*/ 0 w 1309"/>
                  <a:gd name="T117" fmla="*/ 0 h 1758"/>
                  <a:gd name="T118" fmla="*/ 0 w 1309"/>
                  <a:gd name="T119" fmla="*/ 0 h 1758"/>
                  <a:gd name="T120" fmla="*/ 0 w 1309"/>
                  <a:gd name="T121" fmla="*/ 0 h 1758"/>
                  <a:gd name="T122" fmla="*/ 0 w 1309"/>
                  <a:gd name="T123" fmla="*/ 0 h 17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09"/>
                  <a:gd name="T187" fmla="*/ 0 h 1758"/>
                  <a:gd name="T188" fmla="*/ 1309 w 1309"/>
                  <a:gd name="T189" fmla="*/ 1758 h 17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09" h="1758">
                    <a:moveTo>
                      <a:pt x="790" y="74"/>
                    </a:moveTo>
                    <a:lnTo>
                      <a:pt x="796" y="49"/>
                    </a:lnTo>
                    <a:lnTo>
                      <a:pt x="833" y="38"/>
                    </a:lnTo>
                    <a:lnTo>
                      <a:pt x="835" y="74"/>
                    </a:lnTo>
                    <a:lnTo>
                      <a:pt x="865" y="106"/>
                    </a:lnTo>
                    <a:lnTo>
                      <a:pt x="829" y="143"/>
                    </a:lnTo>
                    <a:lnTo>
                      <a:pt x="835" y="178"/>
                    </a:lnTo>
                    <a:lnTo>
                      <a:pt x="881" y="103"/>
                    </a:lnTo>
                    <a:lnTo>
                      <a:pt x="855" y="75"/>
                    </a:lnTo>
                    <a:lnTo>
                      <a:pt x="865" y="36"/>
                    </a:lnTo>
                    <a:lnTo>
                      <a:pt x="891" y="38"/>
                    </a:lnTo>
                    <a:lnTo>
                      <a:pt x="908" y="22"/>
                    </a:lnTo>
                    <a:lnTo>
                      <a:pt x="904" y="0"/>
                    </a:lnTo>
                    <a:lnTo>
                      <a:pt x="969" y="11"/>
                    </a:lnTo>
                    <a:lnTo>
                      <a:pt x="972" y="32"/>
                    </a:lnTo>
                    <a:lnTo>
                      <a:pt x="1041" y="57"/>
                    </a:lnTo>
                    <a:lnTo>
                      <a:pt x="962" y="103"/>
                    </a:lnTo>
                    <a:lnTo>
                      <a:pt x="946" y="139"/>
                    </a:lnTo>
                    <a:lnTo>
                      <a:pt x="887" y="192"/>
                    </a:lnTo>
                    <a:lnTo>
                      <a:pt x="869" y="260"/>
                    </a:lnTo>
                    <a:lnTo>
                      <a:pt x="858" y="256"/>
                    </a:lnTo>
                    <a:lnTo>
                      <a:pt x="859" y="278"/>
                    </a:lnTo>
                    <a:lnTo>
                      <a:pt x="828" y="276"/>
                    </a:lnTo>
                    <a:lnTo>
                      <a:pt x="799" y="294"/>
                    </a:lnTo>
                    <a:lnTo>
                      <a:pt x="770" y="281"/>
                    </a:lnTo>
                    <a:lnTo>
                      <a:pt x="768" y="324"/>
                    </a:lnTo>
                    <a:lnTo>
                      <a:pt x="809" y="328"/>
                    </a:lnTo>
                    <a:lnTo>
                      <a:pt x="771" y="368"/>
                    </a:lnTo>
                    <a:lnTo>
                      <a:pt x="722" y="368"/>
                    </a:lnTo>
                    <a:lnTo>
                      <a:pt x="709" y="392"/>
                    </a:lnTo>
                    <a:lnTo>
                      <a:pt x="673" y="401"/>
                    </a:lnTo>
                    <a:lnTo>
                      <a:pt x="678" y="415"/>
                    </a:lnTo>
                    <a:lnTo>
                      <a:pt x="757" y="478"/>
                    </a:lnTo>
                    <a:lnTo>
                      <a:pt x="771" y="519"/>
                    </a:lnTo>
                    <a:lnTo>
                      <a:pt x="812" y="519"/>
                    </a:lnTo>
                    <a:lnTo>
                      <a:pt x="833" y="544"/>
                    </a:lnTo>
                    <a:lnTo>
                      <a:pt x="875" y="556"/>
                    </a:lnTo>
                    <a:lnTo>
                      <a:pt x="894" y="542"/>
                    </a:lnTo>
                    <a:lnTo>
                      <a:pt x="934" y="565"/>
                    </a:lnTo>
                    <a:lnTo>
                      <a:pt x="920" y="547"/>
                    </a:lnTo>
                    <a:lnTo>
                      <a:pt x="937" y="535"/>
                    </a:lnTo>
                    <a:lnTo>
                      <a:pt x="937" y="558"/>
                    </a:lnTo>
                    <a:lnTo>
                      <a:pt x="944" y="519"/>
                    </a:lnTo>
                    <a:lnTo>
                      <a:pt x="969" y="519"/>
                    </a:lnTo>
                    <a:lnTo>
                      <a:pt x="970" y="490"/>
                    </a:lnTo>
                    <a:lnTo>
                      <a:pt x="956" y="478"/>
                    </a:lnTo>
                    <a:lnTo>
                      <a:pt x="1004" y="425"/>
                    </a:lnTo>
                    <a:lnTo>
                      <a:pt x="1021" y="426"/>
                    </a:lnTo>
                    <a:lnTo>
                      <a:pt x="1096" y="526"/>
                    </a:lnTo>
                    <a:lnTo>
                      <a:pt x="1120" y="529"/>
                    </a:lnTo>
                    <a:lnTo>
                      <a:pt x="1126" y="587"/>
                    </a:lnTo>
                    <a:lnTo>
                      <a:pt x="1201" y="575"/>
                    </a:lnTo>
                    <a:lnTo>
                      <a:pt x="1197" y="564"/>
                    </a:lnTo>
                    <a:lnTo>
                      <a:pt x="1217" y="565"/>
                    </a:lnTo>
                    <a:lnTo>
                      <a:pt x="1265" y="599"/>
                    </a:lnTo>
                    <a:lnTo>
                      <a:pt x="1281" y="611"/>
                    </a:lnTo>
                    <a:lnTo>
                      <a:pt x="1260" y="622"/>
                    </a:lnTo>
                    <a:lnTo>
                      <a:pt x="1220" y="607"/>
                    </a:lnTo>
                    <a:lnTo>
                      <a:pt x="1198" y="632"/>
                    </a:lnTo>
                    <a:lnTo>
                      <a:pt x="1203" y="660"/>
                    </a:lnTo>
                    <a:lnTo>
                      <a:pt x="1240" y="675"/>
                    </a:lnTo>
                    <a:lnTo>
                      <a:pt x="1233" y="699"/>
                    </a:lnTo>
                    <a:lnTo>
                      <a:pt x="1246" y="704"/>
                    </a:lnTo>
                    <a:lnTo>
                      <a:pt x="1239" y="710"/>
                    </a:lnTo>
                    <a:lnTo>
                      <a:pt x="1246" y="743"/>
                    </a:lnTo>
                    <a:lnTo>
                      <a:pt x="1237" y="757"/>
                    </a:lnTo>
                    <a:lnTo>
                      <a:pt x="1265" y="797"/>
                    </a:lnTo>
                    <a:lnTo>
                      <a:pt x="1278" y="796"/>
                    </a:lnTo>
                    <a:lnTo>
                      <a:pt x="1285" y="811"/>
                    </a:lnTo>
                    <a:lnTo>
                      <a:pt x="1273" y="862"/>
                    </a:lnTo>
                    <a:lnTo>
                      <a:pt x="1279" y="882"/>
                    </a:lnTo>
                    <a:lnTo>
                      <a:pt x="1296" y="889"/>
                    </a:lnTo>
                    <a:lnTo>
                      <a:pt x="1294" y="896"/>
                    </a:lnTo>
                    <a:lnTo>
                      <a:pt x="1272" y="886"/>
                    </a:lnTo>
                    <a:lnTo>
                      <a:pt x="1240" y="900"/>
                    </a:lnTo>
                    <a:lnTo>
                      <a:pt x="1256" y="907"/>
                    </a:lnTo>
                    <a:lnTo>
                      <a:pt x="1244" y="908"/>
                    </a:lnTo>
                    <a:lnTo>
                      <a:pt x="1252" y="921"/>
                    </a:lnTo>
                    <a:lnTo>
                      <a:pt x="1285" y="937"/>
                    </a:lnTo>
                    <a:lnTo>
                      <a:pt x="1278" y="943"/>
                    </a:lnTo>
                    <a:lnTo>
                      <a:pt x="1279" y="968"/>
                    </a:lnTo>
                    <a:lnTo>
                      <a:pt x="1296" y="1004"/>
                    </a:lnTo>
                    <a:lnTo>
                      <a:pt x="1298" y="1067"/>
                    </a:lnTo>
                    <a:lnTo>
                      <a:pt x="1309" y="1076"/>
                    </a:lnTo>
                    <a:lnTo>
                      <a:pt x="1292" y="1124"/>
                    </a:lnTo>
                    <a:lnTo>
                      <a:pt x="1266" y="1151"/>
                    </a:lnTo>
                    <a:lnTo>
                      <a:pt x="1265" y="1203"/>
                    </a:lnTo>
                    <a:lnTo>
                      <a:pt x="1243" y="1218"/>
                    </a:lnTo>
                    <a:lnTo>
                      <a:pt x="1252" y="1255"/>
                    </a:lnTo>
                    <a:lnTo>
                      <a:pt x="1201" y="1342"/>
                    </a:lnTo>
                    <a:lnTo>
                      <a:pt x="1204" y="1354"/>
                    </a:lnTo>
                    <a:lnTo>
                      <a:pt x="1185" y="1346"/>
                    </a:lnTo>
                    <a:lnTo>
                      <a:pt x="1177" y="1357"/>
                    </a:lnTo>
                    <a:lnTo>
                      <a:pt x="1191" y="1379"/>
                    </a:lnTo>
                    <a:lnTo>
                      <a:pt x="1200" y="1361"/>
                    </a:lnTo>
                    <a:lnTo>
                      <a:pt x="1194" y="1386"/>
                    </a:lnTo>
                    <a:lnTo>
                      <a:pt x="1217" y="1401"/>
                    </a:lnTo>
                    <a:lnTo>
                      <a:pt x="1203" y="1430"/>
                    </a:lnTo>
                    <a:lnTo>
                      <a:pt x="1167" y="1415"/>
                    </a:lnTo>
                    <a:lnTo>
                      <a:pt x="1135" y="1433"/>
                    </a:lnTo>
                    <a:lnTo>
                      <a:pt x="1120" y="1419"/>
                    </a:lnTo>
                    <a:lnTo>
                      <a:pt x="1073" y="1415"/>
                    </a:lnTo>
                    <a:lnTo>
                      <a:pt x="1083" y="1400"/>
                    </a:lnTo>
                    <a:lnTo>
                      <a:pt x="1064" y="1408"/>
                    </a:lnTo>
                    <a:lnTo>
                      <a:pt x="1064" y="1432"/>
                    </a:lnTo>
                    <a:lnTo>
                      <a:pt x="1037" y="1453"/>
                    </a:lnTo>
                    <a:lnTo>
                      <a:pt x="1028" y="1410"/>
                    </a:lnTo>
                    <a:lnTo>
                      <a:pt x="1017" y="1446"/>
                    </a:lnTo>
                    <a:lnTo>
                      <a:pt x="983" y="1451"/>
                    </a:lnTo>
                    <a:lnTo>
                      <a:pt x="983" y="1443"/>
                    </a:lnTo>
                    <a:lnTo>
                      <a:pt x="970" y="1439"/>
                    </a:lnTo>
                    <a:lnTo>
                      <a:pt x="962" y="1449"/>
                    </a:lnTo>
                    <a:lnTo>
                      <a:pt x="910" y="1449"/>
                    </a:lnTo>
                    <a:lnTo>
                      <a:pt x="852" y="1475"/>
                    </a:lnTo>
                    <a:lnTo>
                      <a:pt x="843" y="1467"/>
                    </a:lnTo>
                    <a:lnTo>
                      <a:pt x="841" y="1486"/>
                    </a:lnTo>
                    <a:lnTo>
                      <a:pt x="855" y="1487"/>
                    </a:lnTo>
                    <a:lnTo>
                      <a:pt x="843" y="1511"/>
                    </a:lnTo>
                    <a:lnTo>
                      <a:pt x="802" y="1530"/>
                    </a:lnTo>
                    <a:lnTo>
                      <a:pt x="781" y="1533"/>
                    </a:lnTo>
                    <a:lnTo>
                      <a:pt x="780" y="1542"/>
                    </a:lnTo>
                    <a:lnTo>
                      <a:pt x="764" y="1540"/>
                    </a:lnTo>
                    <a:lnTo>
                      <a:pt x="760" y="1564"/>
                    </a:lnTo>
                    <a:lnTo>
                      <a:pt x="714" y="1579"/>
                    </a:lnTo>
                    <a:lnTo>
                      <a:pt x="702" y="1596"/>
                    </a:lnTo>
                    <a:lnTo>
                      <a:pt x="669" y="1607"/>
                    </a:lnTo>
                    <a:lnTo>
                      <a:pt x="643" y="1603"/>
                    </a:lnTo>
                    <a:lnTo>
                      <a:pt x="666" y="1580"/>
                    </a:lnTo>
                    <a:lnTo>
                      <a:pt x="666" y="1558"/>
                    </a:lnTo>
                    <a:lnTo>
                      <a:pt x="617" y="1554"/>
                    </a:lnTo>
                    <a:lnTo>
                      <a:pt x="627" y="1632"/>
                    </a:lnTo>
                    <a:lnTo>
                      <a:pt x="565" y="1654"/>
                    </a:lnTo>
                    <a:lnTo>
                      <a:pt x="562" y="1687"/>
                    </a:lnTo>
                    <a:lnTo>
                      <a:pt x="551" y="1672"/>
                    </a:lnTo>
                    <a:lnTo>
                      <a:pt x="519" y="1676"/>
                    </a:lnTo>
                    <a:lnTo>
                      <a:pt x="509" y="1704"/>
                    </a:lnTo>
                    <a:lnTo>
                      <a:pt x="467" y="1696"/>
                    </a:lnTo>
                    <a:lnTo>
                      <a:pt x="438" y="1722"/>
                    </a:lnTo>
                    <a:lnTo>
                      <a:pt x="438" y="1711"/>
                    </a:lnTo>
                    <a:lnTo>
                      <a:pt x="418" y="1700"/>
                    </a:lnTo>
                    <a:lnTo>
                      <a:pt x="419" y="1707"/>
                    </a:lnTo>
                    <a:lnTo>
                      <a:pt x="363" y="1732"/>
                    </a:lnTo>
                    <a:lnTo>
                      <a:pt x="356" y="1744"/>
                    </a:lnTo>
                    <a:lnTo>
                      <a:pt x="336" y="1732"/>
                    </a:lnTo>
                    <a:lnTo>
                      <a:pt x="334" y="1757"/>
                    </a:lnTo>
                    <a:lnTo>
                      <a:pt x="311" y="1746"/>
                    </a:lnTo>
                    <a:lnTo>
                      <a:pt x="321" y="1725"/>
                    </a:lnTo>
                    <a:lnTo>
                      <a:pt x="304" y="1736"/>
                    </a:lnTo>
                    <a:lnTo>
                      <a:pt x="308" y="1712"/>
                    </a:lnTo>
                    <a:lnTo>
                      <a:pt x="291" y="1708"/>
                    </a:lnTo>
                    <a:lnTo>
                      <a:pt x="290" y="1723"/>
                    </a:lnTo>
                    <a:lnTo>
                      <a:pt x="242" y="1737"/>
                    </a:lnTo>
                    <a:lnTo>
                      <a:pt x="236" y="1725"/>
                    </a:lnTo>
                    <a:lnTo>
                      <a:pt x="219" y="1748"/>
                    </a:lnTo>
                    <a:lnTo>
                      <a:pt x="199" y="1758"/>
                    </a:lnTo>
                    <a:lnTo>
                      <a:pt x="196" y="1747"/>
                    </a:lnTo>
                    <a:lnTo>
                      <a:pt x="189" y="1758"/>
                    </a:lnTo>
                    <a:lnTo>
                      <a:pt x="179" y="1743"/>
                    </a:lnTo>
                    <a:lnTo>
                      <a:pt x="233" y="1715"/>
                    </a:lnTo>
                    <a:lnTo>
                      <a:pt x="268" y="1680"/>
                    </a:lnTo>
                    <a:lnTo>
                      <a:pt x="176" y="1715"/>
                    </a:lnTo>
                    <a:lnTo>
                      <a:pt x="232" y="1676"/>
                    </a:lnTo>
                    <a:lnTo>
                      <a:pt x="290" y="1653"/>
                    </a:lnTo>
                    <a:lnTo>
                      <a:pt x="291" y="1632"/>
                    </a:lnTo>
                    <a:lnTo>
                      <a:pt x="282" y="1637"/>
                    </a:lnTo>
                    <a:lnTo>
                      <a:pt x="264" y="1624"/>
                    </a:lnTo>
                    <a:lnTo>
                      <a:pt x="242" y="1653"/>
                    </a:lnTo>
                    <a:lnTo>
                      <a:pt x="212" y="1651"/>
                    </a:lnTo>
                    <a:lnTo>
                      <a:pt x="210" y="1658"/>
                    </a:lnTo>
                    <a:lnTo>
                      <a:pt x="157" y="1668"/>
                    </a:lnTo>
                    <a:lnTo>
                      <a:pt x="151" y="1683"/>
                    </a:lnTo>
                    <a:lnTo>
                      <a:pt x="82" y="1698"/>
                    </a:lnTo>
                    <a:lnTo>
                      <a:pt x="83" y="1683"/>
                    </a:lnTo>
                    <a:lnTo>
                      <a:pt x="111" y="1678"/>
                    </a:lnTo>
                    <a:lnTo>
                      <a:pt x="209" y="1585"/>
                    </a:lnTo>
                    <a:lnTo>
                      <a:pt x="252" y="1567"/>
                    </a:lnTo>
                    <a:lnTo>
                      <a:pt x="91" y="1628"/>
                    </a:lnTo>
                    <a:lnTo>
                      <a:pt x="69" y="1608"/>
                    </a:lnTo>
                    <a:lnTo>
                      <a:pt x="79" y="1574"/>
                    </a:lnTo>
                    <a:lnTo>
                      <a:pt x="33" y="1605"/>
                    </a:lnTo>
                    <a:lnTo>
                      <a:pt x="20" y="1562"/>
                    </a:lnTo>
                    <a:lnTo>
                      <a:pt x="44" y="1555"/>
                    </a:lnTo>
                    <a:lnTo>
                      <a:pt x="56" y="1515"/>
                    </a:lnTo>
                    <a:lnTo>
                      <a:pt x="151" y="1476"/>
                    </a:lnTo>
                    <a:lnTo>
                      <a:pt x="160" y="1449"/>
                    </a:lnTo>
                    <a:lnTo>
                      <a:pt x="186" y="1457"/>
                    </a:lnTo>
                    <a:lnTo>
                      <a:pt x="186" y="1442"/>
                    </a:lnTo>
                    <a:lnTo>
                      <a:pt x="140" y="1447"/>
                    </a:lnTo>
                    <a:lnTo>
                      <a:pt x="150" y="1461"/>
                    </a:lnTo>
                    <a:lnTo>
                      <a:pt x="134" y="1446"/>
                    </a:lnTo>
                    <a:lnTo>
                      <a:pt x="75" y="1461"/>
                    </a:lnTo>
                    <a:lnTo>
                      <a:pt x="73" y="1449"/>
                    </a:lnTo>
                    <a:lnTo>
                      <a:pt x="50" y="1447"/>
                    </a:lnTo>
                    <a:lnTo>
                      <a:pt x="52" y="1458"/>
                    </a:lnTo>
                    <a:lnTo>
                      <a:pt x="23" y="1451"/>
                    </a:lnTo>
                    <a:lnTo>
                      <a:pt x="0" y="1467"/>
                    </a:lnTo>
                    <a:lnTo>
                      <a:pt x="13" y="1417"/>
                    </a:lnTo>
                    <a:lnTo>
                      <a:pt x="23" y="1430"/>
                    </a:lnTo>
                    <a:lnTo>
                      <a:pt x="24" y="1404"/>
                    </a:lnTo>
                    <a:lnTo>
                      <a:pt x="85" y="1380"/>
                    </a:lnTo>
                    <a:lnTo>
                      <a:pt x="80" y="1404"/>
                    </a:lnTo>
                    <a:lnTo>
                      <a:pt x="106" y="1397"/>
                    </a:lnTo>
                    <a:lnTo>
                      <a:pt x="114" y="1372"/>
                    </a:lnTo>
                    <a:lnTo>
                      <a:pt x="144" y="1404"/>
                    </a:lnTo>
                    <a:lnTo>
                      <a:pt x="207" y="1396"/>
                    </a:lnTo>
                    <a:lnTo>
                      <a:pt x="167" y="1386"/>
                    </a:lnTo>
                    <a:lnTo>
                      <a:pt x="176" y="1335"/>
                    </a:lnTo>
                    <a:lnTo>
                      <a:pt x="145" y="1328"/>
                    </a:lnTo>
                    <a:lnTo>
                      <a:pt x="223" y="1294"/>
                    </a:lnTo>
                    <a:lnTo>
                      <a:pt x="228" y="1264"/>
                    </a:lnTo>
                    <a:lnTo>
                      <a:pt x="245" y="1249"/>
                    </a:lnTo>
                    <a:lnTo>
                      <a:pt x="333" y="1260"/>
                    </a:lnTo>
                    <a:lnTo>
                      <a:pt x="402" y="1237"/>
                    </a:lnTo>
                    <a:lnTo>
                      <a:pt x="440" y="1211"/>
                    </a:lnTo>
                    <a:lnTo>
                      <a:pt x="500" y="1205"/>
                    </a:lnTo>
                    <a:lnTo>
                      <a:pt x="438" y="1200"/>
                    </a:lnTo>
                    <a:lnTo>
                      <a:pt x="447" y="1187"/>
                    </a:lnTo>
                    <a:lnTo>
                      <a:pt x="434" y="1167"/>
                    </a:lnTo>
                    <a:lnTo>
                      <a:pt x="411" y="1175"/>
                    </a:lnTo>
                    <a:lnTo>
                      <a:pt x="415" y="1185"/>
                    </a:lnTo>
                    <a:lnTo>
                      <a:pt x="379" y="1230"/>
                    </a:lnTo>
                    <a:lnTo>
                      <a:pt x="353" y="1229"/>
                    </a:lnTo>
                    <a:lnTo>
                      <a:pt x="344" y="1243"/>
                    </a:lnTo>
                    <a:lnTo>
                      <a:pt x="329" y="1237"/>
                    </a:lnTo>
                    <a:lnTo>
                      <a:pt x="349" y="1219"/>
                    </a:lnTo>
                    <a:lnTo>
                      <a:pt x="308" y="1237"/>
                    </a:lnTo>
                    <a:lnTo>
                      <a:pt x="272" y="1224"/>
                    </a:lnTo>
                    <a:lnTo>
                      <a:pt x="268" y="1208"/>
                    </a:lnTo>
                    <a:lnTo>
                      <a:pt x="254" y="1208"/>
                    </a:lnTo>
                    <a:lnTo>
                      <a:pt x="265" y="1222"/>
                    </a:lnTo>
                    <a:lnTo>
                      <a:pt x="225" y="1232"/>
                    </a:lnTo>
                    <a:lnTo>
                      <a:pt x="220" y="1247"/>
                    </a:lnTo>
                    <a:lnTo>
                      <a:pt x="153" y="1258"/>
                    </a:lnTo>
                    <a:lnTo>
                      <a:pt x="235" y="1201"/>
                    </a:lnTo>
                    <a:lnTo>
                      <a:pt x="245" y="1179"/>
                    </a:lnTo>
                    <a:lnTo>
                      <a:pt x="272" y="1179"/>
                    </a:lnTo>
                    <a:lnTo>
                      <a:pt x="288" y="1158"/>
                    </a:lnTo>
                    <a:lnTo>
                      <a:pt x="282" y="1146"/>
                    </a:lnTo>
                    <a:lnTo>
                      <a:pt x="300" y="1133"/>
                    </a:lnTo>
                    <a:lnTo>
                      <a:pt x="300" y="1111"/>
                    </a:lnTo>
                    <a:lnTo>
                      <a:pt x="324" y="1094"/>
                    </a:lnTo>
                    <a:lnTo>
                      <a:pt x="321" y="1083"/>
                    </a:lnTo>
                    <a:lnTo>
                      <a:pt x="287" y="1089"/>
                    </a:lnTo>
                    <a:lnTo>
                      <a:pt x="350" y="990"/>
                    </a:lnTo>
                    <a:lnTo>
                      <a:pt x="402" y="1006"/>
                    </a:lnTo>
                    <a:lnTo>
                      <a:pt x="392" y="993"/>
                    </a:lnTo>
                    <a:lnTo>
                      <a:pt x="437" y="981"/>
                    </a:lnTo>
                    <a:lnTo>
                      <a:pt x="458" y="1004"/>
                    </a:lnTo>
                    <a:lnTo>
                      <a:pt x="441" y="979"/>
                    </a:lnTo>
                    <a:lnTo>
                      <a:pt x="464" y="964"/>
                    </a:lnTo>
                    <a:lnTo>
                      <a:pt x="428" y="965"/>
                    </a:lnTo>
                    <a:lnTo>
                      <a:pt x="445" y="943"/>
                    </a:lnTo>
                    <a:lnTo>
                      <a:pt x="275" y="958"/>
                    </a:lnTo>
                    <a:lnTo>
                      <a:pt x="264" y="935"/>
                    </a:lnTo>
                    <a:lnTo>
                      <a:pt x="246" y="954"/>
                    </a:lnTo>
                    <a:lnTo>
                      <a:pt x="252" y="929"/>
                    </a:lnTo>
                    <a:lnTo>
                      <a:pt x="245" y="914"/>
                    </a:lnTo>
                    <a:lnTo>
                      <a:pt x="261" y="908"/>
                    </a:lnTo>
                    <a:lnTo>
                      <a:pt x="248" y="879"/>
                    </a:lnTo>
                    <a:lnTo>
                      <a:pt x="212" y="919"/>
                    </a:lnTo>
                    <a:lnTo>
                      <a:pt x="161" y="912"/>
                    </a:lnTo>
                    <a:lnTo>
                      <a:pt x="166" y="894"/>
                    </a:lnTo>
                    <a:lnTo>
                      <a:pt x="196" y="875"/>
                    </a:lnTo>
                    <a:lnTo>
                      <a:pt x="168" y="883"/>
                    </a:lnTo>
                    <a:lnTo>
                      <a:pt x="164" y="868"/>
                    </a:lnTo>
                    <a:lnTo>
                      <a:pt x="155" y="886"/>
                    </a:lnTo>
                    <a:lnTo>
                      <a:pt x="121" y="878"/>
                    </a:lnTo>
                    <a:lnTo>
                      <a:pt x="78" y="875"/>
                    </a:lnTo>
                    <a:lnTo>
                      <a:pt x="92" y="856"/>
                    </a:lnTo>
                    <a:lnTo>
                      <a:pt x="106" y="864"/>
                    </a:lnTo>
                    <a:lnTo>
                      <a:pt x="121" y="853"/>
                    </a:lnTo>
                    <a:lnTo>
                      <a:pt x="75" y="812"/>
                    </a:lnTo>
                    <a:lnTo>
                      <a:pt x="125" y="806"/>
                    </a:lnTo>
                    <a:lnTo>
                      <a:pt x="118" y="787"/>
                    </a:lnTo>
                    <a:lnTo>
                      <a:pt x="179" y="787"/>
                    </a:lnTo>
                    <a:lnTo>
                      <a:pt x="158" y="768"/>
                    </a:lnTo>
                    <a:lnTo>
                      <a:pt x="160" y="722"/>
                    </a:lnTo>
                    <a:lnTo>
                      <a:pt x="265" y="703"/>
                    </a:lnTo>
                    <a:lnTo>
                      <a:pt x="243" y="693"/>
                    </a:lnTo>
                    <a:lnTo>
                      <a:pt x="261" y="681"/>
                    </a:lnTo>
                    <a:lnTo>
                      <a:pt x="259" y="664"/>
                    </a:lnTo>
                    <a:lnTo>
                      <a:pt x="150" y="669"/>
                    </a:lnTo>
                    <a:lnTo>
                      <a:pt x="163" y="643"/>
                    </a:lnTo>
                    <a:lnTo>
                      <a:pt x="186" y="636"/>
                    </a:lnTo>
                    <a:lnTo>
                      <a:pt x="181" y="612"/>
                    </a:lnTo>
                    <a:lnTo>
                      <a:pt x="163" y="607"/>
                    </a:lnTo>
                    <a:lnTo>
                      <a:pt x="176" y="565"/>
                    </a:lnTo>
                    <a:lnTo>
                      <a:pt x="144" y="585"/>
                    </a:lnTo>
                    <a:lnTo>
                      <a:pt x="140" y="571"/>
                    </a:lnTo>
                    <a:lnTo>
                      <a:pt x="160" y="560"/>
                    </a:lnTo>
                    <a:lnTo>
                      <a:pt x="145" y="547"/>
                    </a:lnTo>
                    <a:lnTo>
                      <a:pt x="158" y="528"/>
                    </a:lnTo>
                    <a:lnTo>
                      <a:pt x="135" y="513"/>
                    </a:lnTo>
                    <a:lnTo>
                      <a:pt x="109" y="542"/>
                    </a:lnTo>
                    <a:lnTo>
                      <a:pt x="114" y="572"/>
                    </a:lnTo>
                    <a:lnTo>
                      <a:pt x="96" y="568"/>
                    </a:lnTo>
                    <a:lnTo>
                      <a:pt x="118" y="514"/>
                    </a:lnTo>
                    <a:lnTo>
                      <a:pt x="108" y="500"/>
                    </a:lnTo>
                    <a:lnTo>
                      <a:pt x="132" y="482"/>
                    </a:lnTo>
                    <a:lnTo>
                      <a:pt x="167" y="493"/>
                    </a:lnTo>
                    <a:lnTo>
                      <a:pt x="142" y="514"/>
                    </a:lnTo>
                    <a:lnTo>
                      <a:pt x="177" y="513"/>
                    </a:lnTo>
                    <a:lnTo>
                      <a:pt x="173" y="490"/>
                    </a:lnTo>
                    <a:lnTo>
                      <a:pt x="193" y="485"/>
                    </a:lnTo>
                    <a:lnTo>
                      <a:pt x="176" y="476"/>
                    </a:lnTo>
                    <a:lnTo>
                      <a:pt x="197" y="460"/>
                    </a:lnTo>
                    <a:lnTo>
                      <a:pt x="317" y="481"/>
                    </a:lnTo>
                    <a:lnTo>
                      <a:pt x="326" y="467"/>
                    </a:lnTo>
                    <a:lnTo>
                      <a:pt x="349" y="472"/>
                    </a:lnTo>
                    <a:lnTo>
                      <a:pt x="356" y="492"/>
                    </a:lnTo>
                    <a:lnTo>
                      <a:pt x="365" y="483"/>
                    </a:lnTo>
                    <a:lnTo>
                      <a:pt x="363" y="518"/>
                    </a:lnTo>
                    <a:lnTo>
                      <a:pt x="396" y="540"/>
                    </a:lnTo>
                    <a:lnTo>
                      <a:pt x="391" y="524"/>
                    </a:lnTo>
                    <a:lnTo>
                      <a:pt x="414" y="481"/>
                    </a:lnTo>
                    <a:lnTo>
                      <a:pt x="479" y="500"/>
                    </a:lnTo>
                    <a:lnTo>
                      <a:pt x="529" y="492"/>
                    </a:lnTo>
                    <a:lnTo>
                      <a:pt x="552" y="519"/>
                    </a:lnTo>
                    <a:lnTo>
                      <a:pt x="562" y="513"/>
                    </a:lnTo>
                    <a:lnTo>
                      <a:pt x="539" y="496"/>
                    </a:lnTo>
                    <a:lnTo>
                      <a:pt x="543" y="485"/>
                    </a:lnTo>
                    <a:lnTo>
                      <a:pt x="580" y="488"/>
                    </a:lnTo>
                    <a:lnTo>
                      <a:pt x="554" y="463"/>
                    </a:lnTo>
                    <a:lnTo>
                      <a:pt x="523" y="458"/>
                    </a:lnTo>
                    <a:lnTo>
                      <a:pt x="590" y="400"/>
                    </a:lnTo>
                    <a:lnTo>
                      <a:pt x="652" y="404"/>
                    </a:lnTo>
                    <a:lnTo>
                      <a:pt x="642" y="393"/>
                    </a:lnTo>
                    <a:lnTo>
                      <a:pt x="663" y="388"/>
                    </a:lnTo>
                    <a:lnTo>
                      <a:pt x="644" y="376"/>
                    </a:lnTo>
                    <a:lnTo>
                      <a:pt x="670" y="347"/>
                    </a:lnTo>
                    <a:lnTo>
                      <a:pt x="666" y="325"/>
                    </a:lnTo>
                    <a:lnTo>
                      <a:pt x="634" y="343"/>
                    </a:lnTo>
                    <a:lnTo>
                      <a:pt x="640" y="322"/>
                    </a:lnTo>
                    <a:lnTo>
                      <a:pt x="603" y="346"/>
                    </a:lnTo>
                    <a:lnTo>
                      <a:pt x="605" y="326"/>
                    </a:lnTo>
                    <a:lnTo>
                      <a:pt x="580" y="342"/>
                    </a:lnTo>
                    <a:lnTo>
                      <a:pt x="578" y="328"/>
                    </a:lnTo>
                    <a:lnTo>
                      <a:pt x="548" y="342"/>
                    </a:lnTo>
                    <a:lnTo>
                      <a:pt x="489" y="317"/>
                    </a:lnTo>
                    <a:lnTo>
                      <a:pt x="487" y="296"/>
                    </a:lnTo>
                    <a:lnTo>
                      <a:pt x="503" y="296"/>
                    </a:lnTo>
                    <a:lnTo>
                      <a:pt x="505" y="281"/>
                    </a:lnTo>
                    <a:lnTo>
                      <a:pt x="584" y="256"/>
                    </a:lnTo>
                    <a:lnTo>
                      <a:pt x="572" y="240"/>
                    </a:lnTo>
                    <a:lnTo>
                      <a:pt x="610" y="236"/>
                    </a:lnTo>
                    <a:lnTo>
                      <a:pt x="607" y="219"/>
                    </a:lnTo>
                    <a:lnTo>
                      <a:pt x="627" y="221"/>
                    </a:lnTo>
                    <a:lnTo>
                      <a:pt x="620" y="206"/>
                    </a:lnTo>
                    <a:lnTo>
                      <a:pt x="590" y="207"/>
                    </a:lnTo>
                    <a:lnTo>
                      <a:pt x="590" y="161"/>
                    </a:lnTo>
                    <a:lnTo>
                      <a:pt x="604" y="163"/>
                    </a:lnTo>
                    <a:lnTo>
                      <a:pt x="607" y="144"/>
                    </a:lnTo>
                    <a:lnTo>
                      <a:pt x="620" y="146"/>
                    </a:lnTo>
                    <a:lnTo>
                      <a:pt x="639" y="93"/>
                    </a:lnTo>
                    <a:lnTo>
                      <a:pt x="714" y="86"/>
                    </a:lnTo>
                    <a:lnTo>
                      <a:pt x="718" y="68"/>
                    </a:lnTo>
                    <a:lnTo>
                      <a:pt x="738" y="68"/>
                    </a:lnTo>
                    <a:lnTo>
                      <a:pt x="763" y="100"/>
                    </a:lnTo>
                    <a:lnTo>
                      <a:pt x="761" y="63"/>
                    </a:lnTo>
                    <a:lnTo>
                      <a:pt x="786" y="51"/>
                    </a:lnTo>
                    <a:lnTo>
                      <a:pt x="790" y="74"/>
                    </a:lnTo>
                    <a:lnTo>
                      <a:pt x="792" y="75"/>
                    </a:lnTo>
                    <a:lnTo>
                      <a:pt x="792" y="79"/>
                    </a:lnTo>
                    <a:lnTo>
                      <a:pt x="813" y="115"/>
                    </a:lnTo>
                    <a:lnTo>
                      <a:pt x="807" y="57"/>
                    </a:lnTo>
                    <a:lnTo>
                      <a:pt x="792" y="75"/>
                    </a:lnTo>
                    <a:lnTo>
                      <a:pt x="790" y="74"/>
                    </a:lnTo>
                    <a:lnTo>
                      <a:pt x="792" y="75"/>
                    </a:lnTo>
                    <a:lnTo>
                      <a:pt x="790" y="76"/>
                    </a:lnTo>
                    <a:lnTo>
                      <a:pt x="790" y="74"/>
                    </a:lnTo>
                    <a:lnTo>
                      <a:pt x="792" y="75"/>
                    </a:lnTo>
                    <a:lnTo>
                      <a:pt x="790" y="74"/>
                    </a:lnTo>
                    <a:close/>
                  </a:path>
                </a:pathLst>
              </a:custGeom>
              <a:solidFill>
                <a:schemeClr val="hlink"/>
              </a:solidFill>
              <a:ln w="3175">
                <a:solidFill>
                  <a:schemeClr val="tx1"/>
                </a:solidFill>
                <a:round/>
                <a:headEnd/>
                <a:tailEnd/>
              </a:ln>
            </p:spPr>
            <p:txBody>
              <a:bodyPr/>
              <a:lstStyle/>
              <a:p>
                <a:endParaRPr lang="tr-TR">
                  <a:solidFill>
                    <a:srgbClr val="FFFFFF"/>
                  </a:solidFill>
                </a:endParaRPr>
              </a:p>
            </p:txBody>
          </p:sp>
          <p:sp>
            <p:nvSpPr>
              <p:cNvPr id="44562" name="Freeform 498"/>
              <p:cNvSpPr>
                <a:spLocks/>
              </p:cNvSpPr>
              <p:nvPr/>
            </p:nvSpPr>
            <p:spPr bwMode="auto">
              <a:xfrm>
                <a:off x="2401" y="1512"/>
                <a:ext cx="336" cy="244"/>
              </a:xfrm>
              <a:custGeom>
                <a:avLst/>
                <a:gdLst>
                  <a:gd name="T0" fmla="*/ 0 w 1009"/>
                  <a:gd name="T1" fmla="*/ 0 h 731"/>
                  <a:gd name="T2" fmla="*/ 0 w 1009"/>
                  <a:gd name="T3" fmla="*/ 0 h 731"/>
                  <a:gd name="T4" fmla="*/ 0 w 1009"/>
                  <a:gd name="T5" fmla="*/ 0 h 731"/>
                  <a:gd name="T6" fmla="*/ 0 w 1009"/>
                  <a:gd name="T7" fmla="*/ 0 h 731"/>
                  <a:gd name="T8" fmla="*/ 0 w 1009"/>
                  <a:gd name="T9" fmla="*/ 0 h 731"/>
                  <a:gd name="T10" fmla="*/ 0 w 1009"/>
                  <a:gd name="T11" fmla="*/ 0 h 731"/>
                  <a:gd name="T12" fmla="*/ 0 w 1009"/>
                  <a:gd name="T13" fmla="*/ 0 h 731"/>
                  <a:gd name="T14" fmla="*/ 0 w 1009"/>
                  <a:gd name="T15" fmla="*/ 0 h 731"/>
                  <a:gd name="T16" fmla="*/ 0 w 1009"/>
                  <a:gd name="T17" fmla="*/ 0 h 731"/>
                  <a:gd name="T18" fmla="*/ 0 w 1009"/>
                  <a:gd name="T19" fmla="*/ 0 h 731"/>
                  <a:gd name="T20" fmla="*/ 0 w 1009"/>
                  <a:gd name="T21" fmla="*/ 0 h 731"/>
                  <a:gd name="T22" fmla="*/ 0 w 1009"/>
                  <a:gd name="T23" fmla="*/ 0 h 731"/>
                  <a:gd name="T24" fmla="*/ 0 w 1009"/>
                  <a:gd name="T25" fmla="*/ 0 h 731"/>
                  <a:gd name="T26" fmla="*/ 0 w 1009"/>
                  <a:gd name="T27" fmla="*/ 0 h 731"/>
                  <a:gd name="T28" fmla="*/ 0 w 1009"/>
                  <a:gd name="T29" fmla="*/ 0 h 731"/>
                  <a:gd name="T30" fmla="*/ 0 w 1009"/>
                  <a:gd name="T31" fmla="*/ 0 h 731"/>
                  <a:gd name="T32" fmla="*/ 0 w 1009"/>
                  <a:gd name="T33" fmla="*/ 0 h 731"/>
                  <a:gd name="T34" fmla="*/ 0 w 1009"/>
                  <a:gd name="T35" fmla="*/ 0 h 731"/>
                  <a:gd name="T36" fmla="*/ 0 w 1009"/>
                  <a:gd name="T37" fmla="*/ 0 h 731"/>
                  <a:gd name="T38" fmla="*/ 0 w 1009"/>
                  <a:gd name="T39" fmla="*/ 0 h 731"/>
                  <a:gd name="T40" fmla="*/ 0 w 1009"/>
                  <a:gd name="T41" fmla="*/ 0 h 731"/>
                  <a:gd name="T42" fmla="*/ 0 w 1009"/>
                  <a:gd name="T43" fmla="*/ 0 h 731"/>
                  <a:gd name="T44" fmla="*/ 0 w 1009"/>
                  <a:gd name="T45" fmla="*/ 0 h 731"/>
                  <a:gd name="T46" fmla="*/ 0 w 1009"/>
                  <a:gd name="T47" fmla="*/ 0 h 731"/>
                  <a:gd name="T48" fmla="*/ 0 w 1009"/>
                  <a:gd name="T49" fmla="*/ 0 h 731"/>
                  <a:gd name="T50" fmla="*/ 0 w 1009"/>
                  <a:gd name="T51" fmla="*/ 0 h 731"/>
                  <a:gd name="T52" fmla="*/ 0 w 1009"/>
                  <a:gd name="T53" fmla="*/ 0 h 731"/>
                  <a:gd name="T54" fmla="*/ 0 w 1009"/>
                  <a:gd name="T55" fmla="*/ 0 h 731"/>
                  <a:gd name="T56" fmla="*/ 0 w 1009"/>
                  <a:gd name="T57" fmla="*/ 0 h 731"/>
                  <a:gd name="T58" fmla="*/ 0 w 1009"/>
                  <a:gd name="T59" fmla="*/ 0 h 731"/>
                  <a:gd name="T60" fmla="*/ 0 w 1009"/>
                  <a:gd name="T61" fmla="*/ 0 h 731"/>
                  <a:gd name="T62" fmla="*/ 0 w 1009"/>
                  <a:gd name="T63" fmla="*/ 0 h 731"/>
                  <a:gd name="T64" fmla="*/ 0 w 1009"/>
                  <a:gd name="T65" fmla="*/ 0 h 731"/>
                  <a:gd name="T66" fmla="*/ 0 w 1009"/>
                  <a:gd name="T67" fmla="*/ 0 h 731"/>
                  <a:gd name="T68" fmla="*/ 0 w 1009"/>
                  <a:gd name="T69" fmla="*/ 0 h 731"/>
                  <a:gd name="T70" fmla="*/ 0 w 1009"/>
                  <a:gd name="T71" fmla="*/ 0 h 731"/>
                  <a:gd name="T72" fmla="*/ 0 w 1009"/>
                  <a:gd name="T73" fmla="*/ 0 h 731"/>
                  <a:gd name="T74" fmla="*/ 0 w 1009"/>
                  <a:gd name="T75" fmla="*/ 0 h 731"/>
                  <a:gd name="T76" fmla="*/ 0 w 1009"/>
                  <a:gd name="T77" fmla="*/ 0 h 731"/>
                  <a:gd name="T78" fmla="*/ 0 w 1009"/>
                  <a:gd name="T79" fmla="*/ 0 h 731"/>
                  <a:gd name="T80" fmla="*/ 0 w 1009"/>
                  <a:gd name="T81" fmla="*/ 0 h 731"/>
                  <a:gd name="T82" fmla="*/ 0 w 1009"/>
                  <a:gd name="T83" fmla="*/ 0 h 731"/>
                  <a:gd name="T84" fmla="*/ 0 w 1009"/>
                  <a:gd name="T85" fmla="*/ 0 h 731"/>
                  <a:gd name="T86" fmla="*/ 0 w 1009"/>
                  <a:gd name="T87" fmla="*/ 0 h 731"/>
                  <a:gd name="T88" fmla="*/ 0 w 1009"/>
                  <a:gd name="T89" fmla="*/ 0 h 731"/>
                  <a:gd name="T90" fmla="*/ 0 w 1009"/>
                  <a:gd name="T91" fmla="*/ 0 h 731"/>
                  <a:gd name="T92" fmla="*/ 0 w 1009"/>
                  <a:gd name="T93" fmla="*/ 0 h 731"/>
                  <a:gd name="T94" fmla="*/ 0 w 1009"/>
                  <a:gd name="T95" fmla="*/ 0 h 731"/>
                  <a:gd name="T96" fmla="*/ 0 w 1009"/>
                  <a:gd name="T97" fmla="*/ 0 h 731"/>
                  <a:gd name="T98" fmla="*/ 0 w 1009"/>
                  <a:gd name="T99" fmla="*/ 0 h 731"/>
                  <a:gd name="T100" fmla="*/ 0 w 1009"/>
                  <a:gd name="T101" fmla="*/ 0 h 731"/>
                  <a:gd name="T102" fmla="*/ 0 w 1009"/>
                  <a:gd name="T103" fmla="*/ 0 h 731"/>
                  <a:gd name="T104" fmla="*/ 0 w 1009"/>
                  <a:gd name="T105" fmla="*/ 0 h 731"/>
                  <a:gd name="T106" fmla="*/ 0 w 1009"/>
                  <a:gd name="T107" fmla="*/ 0 h 731"/>
                  <a:gd name="T108" fmla="*/ 0 w 1009"/>
                  <a:gd name="T109" fmla="*/ 0 h 731"/>
                  <a:gd name="T110" fmla="*/ 0 w 1009"/>
                  <a:gd name="T111" fmla="*/ 0 h 731"/>
                  <a:gd name="T112" fmla="*/ 0 w 1009"/>
                  <a:gd name="T113" fmla="*/ 0 h 731"/>
                  <a:gd name="T114" fmla="*/ 0 w 1009"/>
                  <a:gd name="T115" fmla="*/ 0 h 731"/>
                  <a:gd name="T116" fmla="*/ 0 w 1009"/>
                  <a:gd name="T117" fmla="*/ 0 h 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9"/>
                  <a:gd name="T178" fmla="*/ 0 h 731"/>
                  <a:gd name="T179" fmla="*/ 1009 w 1009"/>
                  <a:gd name="T180" fmla="*/ 731 h 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9" h="731">
                    <a:moveTo>
                      <a:pt x="640" y="381"/>
                    </a:moveTo>
                    <a:lnTo>
                      <a:pt x="632" y="379"/>
                    </a:lnTo>
                    <a:lnTo>
                      <a:pt x="632" y="376"/>
                    </a:lnTo>
                    <a:lnTo>
                      <a:pt x="640" y="377"/>
                    </a:lnTo>
                    <a:lnTo>
                      <a:pt x="656" y="386"/>
                    </a:lnTo>
                    <a:lnTo>
                      <a:pt x="666" y="383"/>
                    </a:lnTo>
                    <a:lnTo>
                      <a:pt x="675" y="387"/>
                    </a:lnTo>
                    <a:lnTo>
                      <a:pt x="695" y="393"/>
                    </a:lnTo>
                    <a:lnTo>
                      <a:pt x="707" y="386"/>
                    </a:lnTo>
                    <a:lnTo>
                      <a:pt x="711" y="372"/>
                    </a:lnTo>
                    <a:lnTo>
                      <a:pt x="728" y="368"/>
                    </a:lnTo>
                    <a:lnTo>
                      <a:pt x="747" y="368"/>
                    </a:lnTo>
                    <a:lnTo>
                      <a:pt x="763" y="362"/>
                    </a:lnTo>
                    <a:lnTo>
                      <a:pt x="760" y="359"/>
                    </a:lnTo>
                    <a:lnTo>
                      <a:pt x="809" y="361"/>
                    </a:lnTo>
                    <a:lnTo>
                      <a:pt x="836" y="343"/>
                    </a:lnTo>
                    <a:lnTo>
                      <a:pt x="858" y="323"/>
                    </a:lnTo>
                    <a:lnTo>
                      <a:pt x="857" y="319"/>
                    </a:lnTo>
                    <a:lnTo>
                      <a:pt x="842" y="320"/>
                    </a:lnTo>
                    <a:lnTo>
                      <a:pt x="822" y="318"/>
                    </a:lnTo>
                    <a:lnTo>
                      <a:pt x="825" y="313"/>
                    </a:lnTo>
                    <a:lnTo>
                      <a:pt x="855" y="312"/>
                    </a:lnTo>
                    <a:lnTo>
                      <a:pt x="859" y="288"/>
                    </a:lnTo>
                    <a:lnTo>
                      <a:pt x="857" y="268"/>
                    </a:lnTo>
                    <a:lnTo>
                      <a:pt x="852" y="259"/>
                    </a:lnTo>
                    <a:lnTo>
                      <a:pt x="839" y="261"/>
                    </a:lnTo>
                    <a:lnTo>
                      <a:pt x="825" y="270"/>
                    </a:lnTo>
                    <a:lnTo>
                      <a:pt x="815" y="272"/>
                    </a:lnTo>
                    <a:lnTo>
                      <a:pt x="803" y="277"/>
                    </a:lnTo>
                    <a:lnTo>
                      <a:pt x="790" y="269"/>
                    </a:lnTo>
                    <a:lnTo>
                      <a:pt x="813" y="266"/>
                    </a:lnTo>
                    <a:lnTo>
                      <a:pt x="835" y="256"/>
                    </a:lnTo>
                    <a:lnTo>
                      <a:pt x="842" y="243"/>
                    </a:lnTo>
                    <a:lnTo>
                      <a:pt x="857" y="231"/>
                    </a:lnTo>
                    <a:lnTo>
                      <a:pt x="877" y="233"/>
                    </a:lnTo>
                    <a:lnTo>
                      <a:pt x="884" y="252"/>
                    </a:lnTo>
                    <a:lnTo>
                      <a:pt x="914" y="247"/>
                    </a:lnTo>
                    <a:lnTo>
                      <a:pt x="937" y="233"/>
                    </a:lnTo>
                    <a:lnTo>
                      <a:pt x="957" y="211"/>
                    </a:lnTo>
                    <a:lnTo>
                      <a:pt x="959" y="201"/>
                    </a:lnTo>
                    <a:lnTo>
                      <a:pt x="955" y="200"/>
                    </a:lnTo>
                    <a:lnTo>
                      <a:pt x="949" y="208"/>
                    </a:lnTo>
                    <a:lnTo>
                      <a:pt x="945" y="206"/>
                    </a:lnTo>
                    <a:lnTo>
                      <a:pt x="936" y="204"/>
                    </a:lnTo>
                    <a:lnTo>
                      <a:pt x="949" y="193"/>
                    </a:lnTo>
                    <a:lnTo>
                      <a:pt x="955" y="183"/>
                    </a:lnTo>
                    <a:lnTo>
                      <a:pt x="962" y="180"/>
                    </a:lnTo>
                    <a:lnTo>
                      <a:pt x="959" y="170"/>
                    </a:lnTo>
                    <a:lnTo>
                      <a:pt x="936" y="173"/>
                    </a:lnTo>
                    <a:lnTo>
                      <a:pt x="923" y="169"/>
                    </a:lnTo>
                    <a:lnTo>
                      <a:pt x="906" y="170"/>
                    </a:lnTo>
                    <a:lnTo>
                      <a:pt x="865" y="163"/>
                    </a:lnTo>
                    <a:lnTo>
                      <a:pt x="858" y="159"/>
                    </a:lnTo>
                    <a:lnTo>
                      <a:pt x="839" y="161"/>
                    </a:lnTo>
                    <a:lnTo>
                      <a:pt x="828" y="166"/>
                    </a:lnTo>
                    <a:lnTo>
                      <a:pt x="806" y="159"/>
                    </a:lnTo>
                    <a:lnTo>
                      <a:pt x="796" y="138"/>
                    </a:lnTo>
                    <a:lnTo>
                      <a:pt x="780" y="133"/>
                    </a:lnTo>
                    <a:lnTo>
                      <a:pt x="784" y="120"/>
                    </a:lnTo>
                    <a:lnTo>
                      <a:pt x="763" y="112"/>
                    </a:lnTo>
                    <a:lnTo>
                      <a:pt x="735" y="120"/>
                    </a:lnTo>
                    <a:lnTo>
                      <a:pt x="725" y="118"/>
                    </a:lnTo>
                    <a:lnTo>
                      <a:pt x="718" y="109"/>
                    </a:lnTo>
                    <a:lnTo>
                      <a:pt x="707" y="115"/>
                    </a:lnTo>
                    <a:lnTo>
                      <a:pt x="696" y="115"/>
                    </a:lnTo>
                    <a:lnTo>
                      <a:pt x="691" y="127"/>
                    </a:lnTo>
                    <a:lnTo>
                      <a:pt x="679" y="122"/>
                    </a:lnTo>
                    <a:lnTo>
                      <a:pt x="673" y="112"/>
                    </a:lnTo>
                    <a:lnTo>
                      <a:pt x="665" y="106"/>
                    </a:lnTo>
                    <a:lnTo>
                      <a:pt x="652" y="111"/>
                    </a:lnTo>
                    <a:lnTo>
                      <a:pt x="646" y="105"/>
                    </a:lnTo>
                    <a:lnTo>
                      <a:pt x="637" y="106"/>
                    </a:lnTo>
                    <a:lnTo>
                      <a:pt x="627" y="123"/>
                    </a:lnTo>
                    <a:lnTo>
                      <a:pt x="617" y="123"/>
                    </a:lnTo>
                    <a:lnTo>
                      <a:pt x="613" y="120"/>
                    </a:lnTo>
                    <a:lnTo>
                      <a:pt x="607" y="122"/>
                    </a:lnTo>
                    <a:lnTo>
                      <a:pt x="606" y="137"/>
                    </a:lnTo>
                    <a:lnTo>
                      <a:pt x="600" y="140"/>
                    </a:lnTo>
                    <a:lnTo>
                      <a:pt x="595" y="120"/>
                    </a:lnTo>
                    <a:lnTo>
                      <a:pt x="580" y="120"/>
                    </a:lnTo>
                    <a:lnTo>
                      <a:pt x="580" y="115"/>
                    </a:lnTo>
                    <a:lnTo>
                      <a:pt x="568" y="115"/>
                    </a:lnTo>
                    <a:lnTo>
                      <a:pt x="565" y="125"/>
                    </a:lnTo>
                    <a:lnTo>
                      <a:pt x="542" y="137"/>
                    </a:lnTo>
                    <a:lnTo>
                      <a:pt x="542" y="127"/>
                    </a:lnTo>
                    <a:lnTo>
                      <a:pt x="533" y="129"/>
                    </a:lnTo>
                    <a:lnTo>
                      <a:pt x="536" y="118"/>
                    </a:lnTo>
                    <a:lnTo>
                      <a:pt x="529" y="115"/>
                    </a:lnTo>
                    <a:lnTo>
                      <a:pt x="533" y="101"/>
                    </a:lnTo>
                    <a:lnTo>
                      <a:pt x="533" y="80"/>
                    </a:lnTo>
                    <a:lnTo>
                      <a:pt x="512" y="80"/>
                    </a:lnTo>
                    <a:lnTo>
                      <a:pt x="510" y="69"/>
                    </a:lnTo>
                    <a:lnTo>
                      <a:pt x="502" y="65"/>
                    </a:lnTo>
                    <a:lnTo>
                      <a:pt x="503" y="59"/>
                    </a:lnTo>
                    <a:lnTo>
                      <a:pt x="506" y="56"/>
                    </a:lnTo>
                    <a:lnTo>
                      <a:pt x="497" y="51"/>
                    </a:lnTo>
                    <a:lnTo>
                      <a:pt x="486" y="47"/>
                    </a:lnTo>
                    <a:lnTo>
                      <a:pt x="484" y="37"/>
                    </a:lnTo>
                    <a:lnTo>
                      <a:pt x="467" y="38"/>
                    </a:lnTo>
                    <a:lnTo>
                      <a:pt x="464" y="31"/>
                    </a:lnTo>
                    <a:lnTo>
                      <a:pt x="466" y="18"/>
                    </a:lnTo>
                    <a:lnTo>
                      <a:pt x="447" y="15"/>
                    </a:lnTo>
                    <a:lnTo>
                      <a:pt x="445" y="2"/>
                    </a:lnTo>
                    <a:lnTo>
                      <a:pt x="440" y="0"/>
                    </a:lnTo>
                    <a:lnTo>
                      <a:pt x="427" y="2"/>
                    </a:lnTo>
                    <a:lnTo>
                      <a:pt x="421" y="13"/>
                    </a:lnTo>
                    <a:lnTo>
                      <a:pt x="419" y="27"/>
                    </a:lnTo>
                    <a:lnTo>
                      <a:pt x="408" y="30"/>
                    </a:lnTo>
                    <a:lnTo>
                      <a:pt x="404" y="20"/>
                    </a:lnTo>
                    <a:lnTo>
                      <a:pt x="389" y="23"/>
                    </a:lnTo>
                    <a:lnTo>
                      <a:pt x="386" y="29"/>
                    </a:lnTo>
                    <a:lnTo>
                      <a:pt x="391" y="37"/>
                    </a:lnTo>
                    <a:lnTo>
                      <a:pt x="382" y="55"/>
                    </a:lnTo>
                    <a:lnTo>
                      <a:pt x="370" y="54"/>
                    </a:lnTo>
                    <a:lnTo>
                      <a:pt x="359" y="69"/>
                    </a:lnTo>
                    <a:lnTo>
                      <a:pt x="352" y="70"/>
                    </a:lnTo>
                    <a:lnTo>
                      <a:pt x="349" y="77"/>
                    </a:lnTo>
                    <a:lnTo>
                      <a:pt x="339" y="75"/>
                    </a:lnTo>
                    <a:lnTo>
                      <a:pt x="336" y="83"/>
                    </a:lnTo>
                    <a:lnTo>
                      <a:pt x="321" y="88"/>
                    </a:lnTo>
                    <a:lnTo>
                      <a:pt x="321" y="95"/>
                    </a:lnTo>
                    <a:lnTo>
                      <a:pt x="334" y="112"/>
                    </a:lnTo>
                    <a:lnTo>
                      <a:pt x="320" y="129"/>
                    </a:lnTo>
                    <a:lnTo>
                      <a:pt x="318" y="137"/>
                    </a:lnTo>
                    <a:lnTo>
                      <a:pt x="310" y="134"/>
                    </a:lnTo>
                    <a:lnTo>
                      <a:pt x="303" y="116"/>
                    </a:lnTo>
                    <a:lnTo>
                      <a:pt x="295" y="111"/>
                    </a:lnTo>
                    <a:lnTo>
                      <a:pt x="274" y="112"/>
                    </a:lnTo>
                    <a:lnTo>
                      <a:pt x="255" y="123"/>
                    </a:lnTo>
                    <a:lnTo>
                      <a:pt x="248" y="138"/>
                    </a:lnTo>
                    <a:lnTo>
                      <a:pt x="233" y="152"/>
                    </a:lnTo>
                    <a:lnTo>
                      <a:pt x="218" y="156"/>
                    </a:lnTo>
                    <a:lnTo>
                      <a:pt x="213" y="154"/>
                    </a:lnTo>
                    <a:lnTo>
                      <a:pt x="203" y="156"/>
                    </a:lnTo>
                    <a:lnTo>
                      <a:pt x="202" y="151"/>
                    </a:lnTo>
                    <a:lnTo>
                      <a:pt x="203" y="140"/>
                    </a:lnTo>
                    <a:lnTo>
                      <a:pt x="202" y="134"/>
                    </a:lnTo>
                    <a:lnTo>
                      <a:pt x="193" y="127"/>
                    </a:lnTo>
                    <a:lnTo>
                      <a:pt x="190" y="119"/>
                    </a:lnTo>
                    <a:lnTo>
                      <a:pt x="194" y="113"/>
                    </a:lnTo>
                    <a:lnTo>
                      <a:pt x="192" y="109"/>
                    </a:lnTo>
                    <a:lnTo>
                      <a:pt x="196" y="106"/>
                    </a:lnTo>
                    <a:lnTo>
                      <a:pt x="205" y="106"/>
                    </a:lnTo>
                    <a:lnTo>
                      <a:pt x="207" y="102"/>
                    </a:lnTo>
                    <a:lnTo>
                      <a:pt x="196" y="91"/>
                    </a:lnTo>
                    <a:lnTo>
                      <a:pt x="190" y="77"/>
                    </a:lnTo>
                    <a:lnTo>
                      <a:pt x="184" y="72"/>
                    </a:lnTo>
                    <a:lnTo>
                      <a:pt x="171" y="87"/>
                    </a:lnTo>
                    <a:lnTo>
                      <a:pt x="170" y="93"/>
                    </a:lnTo>
                    <a:lnTo>
                      <a:pt x="176" y="93"/>
                    </a:lnTo>
                    <a:lnTo>
                      <a:pt x="177" y="100"/>
                    </a:lnTo>
                    <a:lnTo>
                      <a:pt x="168" y="104"/>
                    </a:lnTo>
                    <a:lnTo>
                      <a:pt x="161" y="97"/>
                    </a:lnTo>
                    <a:lnTo>
                      <a:pt x="154" y="97"/>
                    </a:lnTo>
                    <a:lnTo>
                      <a:pt x="156" y="101"/>
                    </a:lnTo>
                    <a:lnTo>
                      <a:pt x="153" y="105"/>
                    </a:lnTo>
                    <a:lnTo>
                      <a:pt x="143" y="101"/>
                    </a:lnTo>
                    <a:lnTo>
                      <a:pt x="134" y="130"/>
                    </a:lnTo>
                    <a:lnTo>
                      <a:pt x="127" y="145"/>
                    </a:lnTo>
                    <a:lnTo>
                      <a:pt x="121" y="144"/>
                    </a:lnTo>
                    <a:lnTo>
                      <a:pt x="115" y="147"/>
                    </a:lnTo>
                    <a:lnTo>
                      <a:pt x="117" y="154"/>
                    </a:lnTo>
                    <a:lnTo>
                      <a:pt x="106" y="156"/>
                    </a:lnTo>
                    <a:lnTo>
                      <a:pt x="106" y="163"/>
                    </a:lnTo>
                    <a:lnTo>
                      <a:pt x="99" y="162"/>
                    </a:lnTo>
                    <a:lnTo>
                      <a:pt x="93" y="154"/>
                    </a:lnTo>
                    <a:lnTo>
                      <a:pt x="86" y="154"/>
                    </a:lnTo>
                    <a:lnTo>
                      <a:pt x="88" y="161"/>
                    </a:lnTo>
                    <a:lnTo>
                      <a:pt x="93" y="169"/>
                    </a:lnTo>
                    <a:lnTo>
                      <a:pt x="102" y="176"/>
                    </a:lnTo>
                    <a:lnTo>
                      <a:pt x="95" y="181"/>
                    </a:lnTo>
                    <a:lnTo>
                      <a:pt x="96" y="191"/>
                    </a:lnTo>
                    <a:lnTo>
                      <a:pt x="82" y="208"/>
                    </a:lnTo>
                    <a:lnTo>
                      <a:pt x="85" y="233"/>
                    </a:lnTo>
                    <a:lnTo>
                      <a:pt x="73" y="240"/>
                    </a:lnTo>
                    <a:lnTo>
                      <a:pt x="72" y="244"/>
                    </a:lnTo>
                    <a:lnTo>
                      <a:pt x="79" y="248"/>
                    </a:lnTo>
                    <a:lnTo>
                      <a:pt x="76" y="256"/>
                    </a:lnTo>
                    <a:lnTo>
                      <a:pt x="83" y="262"/>
                    </a:lnTo>
                    <a:lnTo>
                      <a:pt x="78" y="270"/>
                    </a:lnTo>
                    <a:lnTo>
                      <a:pt x="88" y="283"/>
                    </a:lnTo>
                    <a:lnTo>
                      <a:pt x="92" y="287"/>
                    </a:lnTo>
                    <a:lnTo>
                      <a:pt x="92" y="291"/>
                    </a:lnTo>
                    <a:lnTo>
                      <a:pt x="83" y="291"/>
                    </a:lnTo>
                    <a:lnTo>
                      <a:pt x="79" y="297"/>
                    </a:lnTo>
                    <a:lnTo>
                      <a:pt x="82" y="305"/>
                    </a:lnTo>
                    <a:lnTo>
                      <a:pt x="86" y="315"/>
                    </a:lnTo>
                    <a:lnTo>
                      <a:pt x="76" y="323"/>
                    </a:lnTo>
                    <a:lnTo>
                      <a:pt x="79" y="336"/>
                    </a:lnTo>
                    <a:lnTo>
                      <a:pt x="91" y="343"/>
                    </a:lnTo>
                    <a:lnTo>
                      <a:pt x="98" y="352"/>
                    </a:lnTo>
                    <a:lnTo>
                      <a:pt x="109" y="359"/>
                    </a:lnTo>
                    <a:lnTo>
                      <a:pt x="109" y="373"/>
                    </a:lnTo>
                    <a:lnTo>
                      <a:pt x="117" y="383"/>
                    </a:lnTo>
                    <a:lnTo>
                      <a:pt x="118" y="388"/>
                    </a:lnTo>
                    <a:lnTo>
                      <a:pt x="125" y="394"/>
                    </a:lnTo>
                    <a:lnTo>
                      <a:pt x="124" y="399"/>
                    </a:lnTo>
                    <a:lnTo>
                      <a:pt x="115" y="405"/>
                    </a:lnTo>
                    <a:lnTo>
                      <a:pt x="115" y="409"/>
                    </a:lnTo>
                    <a:lnTo>
                      <a:pt x="121" y="411"/>
                    </a:lnTo>
                    <a:lnTo>
                      <a:pt x="121" y="418"/>
                    </a:lnTo>
                    <a:lnTo>
                      <a:pt x="124" y="423"/>
                    </a:lnTo>
                    <a:lnTo>
                      <a:pt x="132" y="423"/>
                    </a:lnTo>
                    <a:lnTo>
                      <a:pt x="132" y="433"/>
                    </a:lnTo>
                    <a:lnTo>
                      <a:pt x="138" y="436"/>
                    </a:lnTo>
                    <a:lnTo>
                      <a:pt x="135" y="444"/>
                    </a:lnTo>
                    <a:lnTo>
                      <a:pt x="130" y="441"/>
                    </a:lnTo>
                    <a:lnTo>
                      <a:pt x="125" y="443"/>
                    </a:lnTo>
                    <a:lnTo>
                      <a:pt x="125" y="458"/>
                    </a:lnTo>
                    <a:lnTo>
                      <a:pt x="121" y="462"/>
                    </a:lnTo>
                    <a:lnTo>
                      <a:pt x="118" y="468"/>
                    </a:lnTo>
                    <a:lnTo>
                      <a:pt x="122" y="470"/>
                    </a:lnTo>
                    <a:lnTo>
                      <a:pt x="122" y="477"/>
                    </a:lnTo>
                    <a:lnTo>
                      <a:pt x="118" y="481"/>
                    </a:lnTo>
                    <a:lnTo>
                      <a:pt x="111" y="481"/>
                    </a:lnTo>
                    <a:lnTo>
                      <a:pt x="104" y="481"/>
                    </a:lnTo>
                    <a:lnTo>
                      <a:pt x="99" y="491"/>
                    </a:lnTo>
                    <a:lnTo>
                      <a:pt x="79" y="488"/>
                    </a:lnTo>
                    <a:lnTo>
                      <a:pt x="75" y="491"/>
                    </a:lnTo>
                    <a:lnTo>
                      <a:pt x="75" y="501"/>
                    </a:lnTo>
                    <a:lnTo>
                      <a:pt x="83" y="506"/>
                    </a:lnTo>
                    <a:lnTo>
                      <a:pt x="82" y="513"/>
                    </a:lnTo>
                    <a:lnTo>
                      <a:pt x="88" y="523"/>
                    </a:lnTo>
                    <a:lnTo>
                      <a:pt x="85" y="536"/>
                    </a:lnTo>
                    <a:lnTo>
                      <a:pt x="96" y="540"/>
                    </a:lnTo>
                    <a:lnTo>
                      <a:pt x="93" y="552"/>
                    </a:lnTo>
                    <a:lnTo>
                      <a:pt x="96" y="562"/>
                    </a:lnTo>
                    <a:lnTo>
                      <a:pt x="95" y="577"/>
                    </a:lnTo>
                    <a:lnTo>
                      <a:pt x="101" y="583"/>
                    </a:lnTo>
                    <a:lnTo>
                      <a:pt x="99" y="587"/>
                    </a:lnTo>
                    <a:lnTo>
                      <a:pt x="101" y="591"/>
                    </a:lnTo>
                    <a:lnTo>
                      <a:pt x="96" y="595"/>
                    </a:lnTo>
                    <a:lnTo>
                      <a:pt x="96" y="601"/>
                    </a:lnTo>
                    <a:lnTo>
                      <a:pt x="101" y="605"/>
                    </a:lnTo>
                    <a:lnTo>
                      <a:pt x="95" y="611"/>
                    </a:lnTo>
                    <a:lnTo>
                      <a:pt x="88" y="611"/>
                    </a:lnTo>
                    <a:lnTo>
                      <a:pt x="86" y="616"/>
                    </a:lnTo>
                    <a:lnTo>
                      <a:pt x="82" y="616"/>
                    </a:lnTo>
                    <a:lnTo>
                      <a:pt x="75" y="611"/>
                    </a:lnTo>
                    <a:lnTo>
                      <a:pt x="65" y="609"/>
                    </a:lnTo>
                    <a:lnTo>
                      <a:pt x="44" y="602"/>
                    </a:lnTo>
                    <a:lnTo>
                      <a:pt x="39" y="599"/>
                    </a:lnTo>
                    <a:lnTo>
                      <a:pt x="31" y="593"/>
                    </a:lnTo>
                    <a:lnTo>
                      <a:pt x="23" y="599"/>
                    </a:lnTo>
                    <a:lnTo>
                      <a:pt x="20" y="595"/>
                    </a:lnTo>
                    <a:lnTo>
                      <a:pt x="0" y="598"/>
                    </a:lnTo>
                    <a:lnTo>
                      <a:pt x="1" y="605"/>
                    </a:lnTo>
                    <a:lnTo>
                      <a:pt x="21" y="629"/>
                    </a:lnTo>
                    <a:lnTo>
                      <a:pt x="29" y="626"/>
                    </a:lnTo>
                    <a:lnTo>
                      <a:pt x="40" y="629"/>
                    </a:lnTo>
                    <a:lnTo>
                      <a:pt x="37" y="634"/>
                    </a:lnTo>
                    <a:lnTo>
                      <a:pt x="42" y="640"/>
                    </a:lnTo>
                    <a:lnTo>
                      <a:pt x="39" y="643"/>
                    </a:lnTo>
                    <a:lnTo>
                      <a:pt x="31" y="643"/>
                    </a:lnTo>
                    <a:lnTo>
                      <a:pt x="29" y="655"/>
                    </a:lnTo>
                    <a:lnTo>
                      <a:pt x="33" y="658"/>
                    </a:lnTo>
                    <a:lnTo>
                      <a:pt x="43" y="662"/>
                    </a:lnTo>
                    <a:lnTo>
                      <a:pt x="47" y="670"/>
                    </a:lnTo>
                    <a:lnTo>
                      <a:pt x="44" y="677"/>
                    </a:lnTo>
                    <a:lnTo>
                      <a:pt x="43" y="688"/>
                    </a:lnTo>
                    <a:lnTo>
                      <a:pt x="50" y="698"/>
                    </a:lnTo>
                    <a:lnTo>
                      <a:pt x="57" y="697"/>
                    </a:lnTo>
                    <a:lnTo>
                      <a:pt x="62" y="701"/>
                    </a:lnTo>
                    <a:lnTo>
                      <a:pt x="63" y="708"/>
                    </a:lnTo>
                    <a:lnTo>
                      <a:pt x="75" y="706"/>
                    </a:lnTo>
                    <a:lnTo>
                      <a:pt x="79" y="708"/>
                    </a:lnTo>
                    <a:lnTo>
                      <a:pt x="80" y="719"/>
                    </a:lnTo>
                    <a:lnTo>
                      <a:pt x="96" y="720"/>
                    </a:lnTo>
                    <a:lnTo>
                      <a:pt x="108" y="726"/>
                    </a:lnTo>
                    <a:lnTo>
                      <a:pt x="121" y="731"/>
                    </a:lnTo>
                    <a:lnTo>
                      <a:pt x="117" y="723"/>
                    </a:lnTo>
                    <a:lnTo>
                      <a:pt x="127" y="718"/>
                    </a:lnTo>
                    <a:lnTo>
                      <a:pt x="127" y="709"/>
                    </a:lnTo>
                    <a:lnTo>
                      <a:pt x="151" y="704"/>
                    </a:lnTo>
                    <a:lnTo>
                      <a:pt x="163" y="702"/>
                    </a:lnTo>
                    <a:lnTo>
                      <a:pt x="164" y="695"/>
                    </a:lnTo>
                    <a:lnTo>
                      <a:pt x="183" y="694"/>
                    </a:lnTo>
                    <a:lnTo>
                      <a:pt x="190" y="680"/>
                    </a:lnTo>
                    <a:lnTo>
                      <a:pt x="160" y="651"/>
                    </a:lnTo>
                    <a:lnTo>
                      <a:pt x="173" y="649"/>
                    </a:lnTo>
                    <a:lnTo>
                      <a:pt x="192" y="672"/>
                    </a:lnTo>
                    <a:lnTo>
                      <a:pt x="210" y="680"/>
                    </a:lnTo>
                    <a:lnTo>
                      <a:pt x="226" y="691"/>
                    </a:lnTo>
                    <a:lnTo>
                      <a:pt x="242" y="697"/>
                    </a:lnTo>
                    <a:lnTo>
                      <a:pt x="246" y="694"/>
                    </a:lnTo>
                    <a:lnTo>
                      <a:pt x="243" y="683"/>
                    </a:lnTo>
                    <a:lnTo>
                      <a:pt x="236" y="669"/>
                    </a:lnTo>
                    <a:lnTo>
                      <a:pt x="252" y="672"/>
                    </a:lnTo>
                    <a:lnTo>
                      <a:pt x="251" y="693"/>
                    </a:lnTo>
                    <a:lnTo>
                      <a:pt x="259" y="698"/>
                    </a:lnTo>
                    <a:lnTo>
                      <a:pt x="272" y="691"/>
                    </a:lnTo>
                    <a:lnTo>
                      <a:pt x="271" y="674"/>
                    </a:lnTo>
                    <a:lnTo>
                      <a:pt x="284" y="674"/>
                    </a:lnTo>
                    <a:lnTo>
                      <a:pt x="277" y="693"/>
                    </a:lnTo>
                    <a:lnTo>
                      <a:pt x="285" y="695"/>
                    </a:lnTo>
                    <a:lnTo>
                      <a:pt x="300" y="701"/>
                    </a:lnTo>
                    <a:lnTo>
                      <a:pt x="301" y="697"/>
                    </a:lnTo>
                    <a:lnTo>
                      <a:pt x="295" y="688"/>
                    </a:lnTo>
                    <a:lnTo>
                      <a:pt x="294" y="674"/>
                    </a:lnTo>
                    <a:lnTo>
                      <a:pt x="293" y="670"/>
                    </a:lnTo>
                    <a:lnTo>
                      <a:pt x="298" y="669"/>
                    </a:lnTo>
                    <a:lnTo>
                      <a:pt x="298" y="680"/>
                    </a:lnTo>
                    <a:lnTo>
                      <a:pt x="308" y="684"/>
                    </a:lnTo>
                    <a:lnTo>
                      <a:pt x="311" y="684"/>
                    </a:lnTo>
                    <a:lnTo>
                      <a:pt x="310" y="673"/>
                    </a:lnTo>
                    <a:lnTo>
                      <a:pt x="314" y="672"/>
                    </a:lnTo>
                    <a:lnTo>
                      <a:pt x="314" y="680"/>
                    </a:lnTo>
                    <a:lnTo>
                      <a:pt x="318" y="683"/>
                    </a:lnTo>
                    <a:lnTo>
                      <a:pt x="320" y="676"/>
                    </a:lnTo>
                    <a:lnTo>
                      <a:pt x="323" y="677"/>
                    </a:lnTo>
                    <a:lnTo>
                      <a:pt x="324" y="680"/>
                    </a:lnTo>
                    <a:lnTo>
                      <a:pt x="323" y="684"/>
                    </a:lnTo>
                    <a:lnTo>
                      <a:pt x="313" y="687"/>
                    </a:lnTo>
                    <a:lnTo>
                      <a:pt x="310" y="699"/>
                    </a:lnTo>
                    <a:lnTo>
                      <a:pt x="336" y="716"/>
                    </a:lnTo>
                    <a:lnTo>
                      <a:pt x="342" y="722"/>
                    </a:lnTo>
                    <a:lnTo>
                      <a:pt x="347" y="723"/>
                    </a:lnTo>
                    <a:lnTo>
                      <a:pt x="350" y="719"/>
                    </a:lnTo>
                    <a:lnTo>
                      <a:pt x="353" y="709"/>
                    </a:lnTo>
                    <a:lnTo>
                      <a:pt x="352" y="706"/>
                    </a:lnTo>
                    <a:lnTo>
                      <a:pt x="353" y="705"/>
                    </a:lnTo>
                    <a:lnTo>
                      <a:pt x="357" y="706"/>
                    </a:lnTo>
                    <a:lnTo>
                      <a:pt x="362" y="699"/>
                    </a:lnTo>
                    <a:lnTo>
                      <a:pt x="389" y="694"/>
                    </a:lnTo>
                    <a:lnTo>
                      <a:pt x="405" y="693"/>
                    </a:lnTo>
                    <a:lnTo>
                      <a:pt x="419" y="687"/>
                    </a:lnTo>
                    <a:lnTo>
                      <a:pt x="437" y="686"/>
                    </a:lnTo>
                    <a:lnTo>
                      <a:pt x="464" y="683"/>
                    </a:lnTo>
                    <a:lnTo>
                      <a:pt x="483" y="680"/>
                    </a:lnTo>
                    <a:lnTo>
                      <a:pt x="506" y="676"/>
                    </a:lnTo>
                    <a:lnTo>
                      <a:pt x="531" y="677"/>
                    </a:lnTo>
                    <a:lnTo>
                      <a:pt x="552" y="687"/>
                    </a:lnTo>
                    <a:lnTo>
                      <a:pt x="581" y="695"/>
                    </a:lnTo>
                    <a:lnTo>
                      <a:pt x="593" y="695"/>
                    </a:lnTo>
                    <a:lnTo>
                      <a:pt x="611" y="705"/>
                    </a:lnTo>
                    <a:lnTo>
                      <a:pt x="636" y="715"/>
                    </a:lnTo>
                    <a:lnTo>
                      <a:pt x="650" y="718"/>
                    </a:lnTo>
                    <a:lnTo>
                      <a:pt x="657" y="712"/>
                    </a:lnTo>
                    <a:lnTo>
                      <a:pt x="673" y="693"/>
                    </a:lnTo>
                    <a:lnTo>
                      <a:pt x="688" y="680"/>
                    </a:lnTo>
                    <a:lnTo>
                      <a:pt x="705" y="673"/>
                    </a:lnTo>
                    <a:lnTo>
                      <a:pt x="732" y="668"/>
                    </a:lnTo>
                    <a:lnTo>
                      <a:pt x="745" y="669"/>
                    </a:lnTo>
                    <a:lnTo>
                      <a:pt x="769" y="661"/>
                    </a:lnTo>
                    <a:lnTo>
                      <a:pt x="802" y="631"/>
                    </a:lnTo>
                    <a:lnTo>
                      <a:pt x="802" y="629"/>
                    </a:lnTo>
                    <a:lnTo>
                      <a:pt x="822" y="630"/>
                    </a:lnTo>
                    <a:lnTo>
                      <a:pt x="838" y="636"/>
                    </a:lnTo>
                    <a:lnTo>
                      <a:pt x="859" y="638"/>
                    </a:lnTo>
                    <a:lnTo>
                      <a:pt x="864" y="634"/>
                    </a:lnTo>
                    <a:lnTo>
                      <a:pt x="861" y="624"/>
                    </a:lnTo>
                    <a:lnTo>
                      <a:pt x="861" y="609"/>
                    </a:lnTo>
                    <a:lnTo>
                      <a:pt x="867" y="590"/>
                    </a:lnTo>
                    <a:lnTo>
                      <a:pt x="881" y="576"/>
                    </a:lnTo>
                    <a:lnTo>
                      <a:pt x="900" y="566"/>
                    </a:lnTo>
                    <a:lnTo>
                      <a:pt x="921" y="563"/>
                    </a:lnTo>
                    <a:lnTo>
                      <a:pt x="930" y="566"/>
                    </a:lnTo>
                    <a:lnTo>
                      <a:pt x="934" y="561"/>
                    </a:lnTo>
                    <a:lnTo>
                      <a:pt x="940" y="554"/>
                    </a:lnTo>
                    <a:lnTo>
                      <a:pt x="946" y="555"/>
                    </a:lnTo>
                    <a:lnTo>
                      <a:pt x="962" y="547"/>
                    </a:lnTo>
                    <a:lnTo>
                      <a:pt x="965" y="548"/>
                    </a:lnTo>
                    <a:lnTo>
                      <a:pt x="969" y="545"/>
                    </a:lnTo>
                    <a:lnTo>
                      <a:pt x="975" y="540"/>
                    </a:lnTo>
                    <a:lnTo>
                      <a:pt x="982" y="534"/>
                    </a:lnTo>
                    <a:lnTo>
                      <a:pt x="992" y="522"/>
                    </a:lnTo>
                    <a:lnTo>
                      <a:pt x="995" y="502"/>
                    </a:lnTo>
                    <a:lnTo>
                      <a:pt x="988" y="483"/>
                    </a:lnTo>
                    <a:lnTo>
                      <a:pt x="988" y="474"/>
                    </a:lnTo>
                    <a:lnTo>
                      <a:pt x="981" y="468"/>
                    </a:lnTo>
                    <a:lnTo>
                      <a:pt x="985" y="455"/>
                    </a:lnTo>
                    <a:lnTo>
                      <a:pt x="996" y="452"/>
                    </a:lnTo>
                    <a:lnTo>
                      <a:pt x="1005" y="441"/>
                    </a:lnTo>
                    <a:lnTo>
                      <a:pt x="1009" y="429"/>
                    </a:lnTo>
                    <a:lnTo>
                      <a:pt x="999" y="419"/>
                    </a:lnTo>
                    <a:lnTo>
                      <a:pt x="960" y="422"/>
                    </a:lnTo>
                    <a:lnTo>
                      <a:pt x="946" y="427"/>
                    </a:lnTo>
                    <a:lnTo>
                      <a:pt x="929" y="426"/>
                    </a:lnTo>
                    <a:lnTo>
                      <a:pt x="907" y="430"/>
                    </a:lnTo>
                    <a:lnTo>
                      <a:pt x="898" y="427"/>
                    </a:lnTo>
                    <a:lnTo>
                      <a:pt x="881" y="431"/>
                    </a:lnTo>
                    <a:lnTo>
                      <a:pt x="870" y="440"/>
                    </a:lnTo>
                    <a:lnTo>
                      <a:pt x="855" y="438"/>
                    </a:lnTo>
                    <a:lnTo>
                      <a:pt x="848" y="438"/>
                    </a:lnTo>
                    <a:lnTo>
                      <a:pt x="845" y="443"/>
                    </a:lnTo>
                    <a:lnTo>
                      <a:pt x="823" y="436"/>
                    </a:lnTo>
                    <a:lnTo>
                      <a:pt x="803" y="436"/>
                    </a:lnTo>
                    <a:lnTo>
                      <a:pt x="803" y="430"/>
                    </a:lnTo>
                    <a:lnTo>
                      <a:pt x="793" y="426"/>
                    </a:lnTo>
                    <a:lnTo>
                      <a:pt x="790" y="424"/>
                    </a:lnTo>
                    <a:lnTo>
                      <a:pt x="784" y="426"/>
                    </a:lnTo>
                    <a:lnTo>
                      <a:pt x="780" y="427"/>
                    </a:lnTo>
                    <a:lnTo>
                      <a:pt x="776" y="420"/>
                    </a:lnTo>
                    <a:lnTo>
                      <a:pt x="780" y="419"/>
                    </a:lnTo>
                    <a:lnTo>
                      <a:pt x="780" y="412"/>
                    </a:lnTo>
                    <a:lnTo>
                      <a:pt x="773" y="411"/>
                    </a:lnTo>
                    <a:lnTo>
                      <a:pt x="766" y="419"/>
                    </a:lnTo>
                    <a:lnTo>
                      <a:pt x="754" y="422"/>
                    </a:lnTo>
                    <a:lnTo>
                      <a:pt x="745" y="415"/>
                    </a:lnTo>
                    <a:lnTo>
                      <a:pt x="751" y="411"/>
                    </a:lnTo>
                    <a:lnTo>
                      <a:pt x="766" y="405"/>
                    </a:lnTo>
                    <a:lnTo>
                      <a:pt x="789" y="402"/>
                    </a:lnTo>
                    <a:lnTo>
                      <a:pt x="792" y="394"/>
                    </a:lnTo>
                    <a:lnTo>
                      <a:pt x="786" y="386"/>
                    </a:lnTo>
                    <a:lnTo>
                      <a:pt x="743" y="379"/>
                    </a:lnTo>
                    <a:lnTo>
                      <a:pt x="718" y="379"/>
                    </a:lnTo>
                    <a:lnTo>
                      <a:pt x="714" y="388"/>
                    </a:lnTo>
                    <a:lnTo>
                      <a:pt x="707" y="395"/>
                    </a:lnTo>
                    <a:lnTo>
                      <a:pt x="696" y="397"/>
                    </a:lnTo>
                    <a:lnTo>
                      <a:pt x="681" y="394"/>
                    </a:lnTo>
                    <a:lnTo>
                      <a:pt x="670" y="390"/>
                    </a:lnTo>
                    <a:lnTo>
                      <a:pt x="656" y="391"/>
                    </a:lnTo>
                    <a:lnTo>
                      <a:pt x="646" y="383"/>
                    </a:lnTo>
                    <a:lnTo>
                      <a:pt x="640" y="381"/>
                    </a:lnTo>
                    <a:close/>
                  </a:path>
                </a:pathLst>
              </a:custGeom>
              <a:solidFill>
                <a:schemeClr val="folHlink"/>
              </a:solidFill>
              <a:ln w="3175">
                <a:solidFill>
                  <a:schemeClr val="tx1"/>
                </a:solidFill>
                <a:round/>
                <a:headEnd/>
                <a:tailEnd/>
              </a:ln>
            </p:spPr>
            <p:txBody>
              <a:bodyPr/>
              <a:lstStyle/>
              <a:p>
                <a:endParaRPr lang="tr-TR">
                  <a:solidFill>
                    <a:srgbClr val="FFFFFF"/>
                  </a:solidFill>
                </a:endParaRPr>
              </a:p>
            </p:txBody>
          </p:sp>
          <p:sp>
            <p:nvSpPr>
              <p:cNvPr id="44563" name="Freeform 499"/>
              <p:cNvSpPr>
                <a:spLocks/>
              </p:cNvSpPr>
              <p:nvPr/>
            </p:nvSpPr>
            <p:spPr bwMode="auto">
              <a:xfrm>
                <a:off x="3787" y="1701"/>
                <a:ext cx="665" cy="375"/>
              </a:xfrm>
              <a:custGeom>
                <a:avLst/>
                <a:gdLst>
                  <a:gd name="T0" fmla="*/ 0 w 1993"/>
                  <a:gd name="T1" fmla="*/ 0 h 1126"/>
                  <a:gd name="T2" fmla="*/ 0 w 1993"/>
                  <a:gd name="T3" fmla="*/ 0 h 1126"/>
                  <a:gd name="T4" fmla="*/ 0 w 1993"/>
                  <a:gd name="T5" fmla="*/ 0 h 1126"/>
                  <a:gd name="T6" fmla="*/ 0 w 1993"/>
                  <a:gd name="T7" fmla="*/ 0 h 1126"/>
                  <a:gd name="T8" fmla="*/ 0 w 1993"/>
                  <a:gd name="T9" fmla="*/ 0 h 1126"/>
                  <a:gd name="T10" fmla="*/ 0 w 1993"/>
                  <a:gd name="T11" fmla="*/ 0 h 1126"/>
                  <a:gd name="T12" fmla="*/ 0 w 1993"/>
                  <a:gd name="T13" fmla="*/ 0 h 1126"/>
                  <a:gd name="T14" fmla="*/ 0 w 1993"/>
                  <a:gd name="T15" fmla="*/ 0 h 1126"/>
                  <a:gd name="T16" fmla="*/ 0 w 1993"/>
                  <a:gd name="T17" fmla="*/ 0 h 1126"/>
                  <a:gd name="T18" fmla="*/ 0 w 1993"/>
                  <a:gd name="T19" fmla="*/ 0 h 1126"/>
                  <a:gd name="T20" fmla="*/ 0 w 1993"/>
                  <a:gd name="T21" fmla="*/ 0 h 1126"/>
                  <a:gd name="T22" fmla="*/ 0 w 1993"/>
                  <a:gd name="T23" fmla="*/ 0 h 1126"/>
                  <a:gd name="T24" fmla="*/ 0 w 1993"/>
                  <a:gd name="T25" fmla="*/ 0 h 1126"/>
                  <a:gd name="T26" fmla="*/ 0 w 1993"/>
                  <a:gd name="T27" fmla="*/ 0 h 1126"/>
                  <a:gd name="T28" fmla="*/ 0 w 1993"/>
                  <a:gd name="T29" fmla="*/ 0 h 1126"/>
                  <a:gd name="T30" fmla="*/ 0 w 1993"/>
                  <a:gd name="T31" fmla="*/ 0 h 1126"/>
                  <a:gd name="T32" fmla="*/ 0 w 1993"/>
                  <a:gd name="T33" fmla="*/ 0 h 1126"/>
                  <a:gd name="T34" fmla="*/ 0 w 1993"/>
                  <a:gd name="T35" fmla="*/ 0 h 1126"/>
                  <a:gd name="T36" fmla="*/ 0 w 1993"/>
                  <a:gd name="T37" fmla="*/ 0 h 1126"/>
                  <a:gd name="T38" fmla="*/ 0 w 1993"/>
                  <a:gd name="T39" fmla="*/ 0 h 1126"/>
                  <a:gd name="T40" fmla="*/ 0 w 1993"/>
                  <a:gd name="T41" fmla="*/ 0 h 1126"/>
                  <a:gd name="T42" fmla="*/ 0 w 1993"/>
                  <a:gd name="T43" fmla="*/ 0 h 1126"/>
                  <a:gd name="T44" fmla="*/ 0 w 1993"/>
                  <a:gd name="T45" fmla="*/ 0 h 1126"/>
                  <a:gd name="T46" fmla="*/ 0 w 1993"/>
                  <a:gd name="T47" fmla="*/ 0 h 1126"/>
                  <a:gd name="T48" fmla="*/ 0 w 1993"/>
                  <a:gd name="T49" fmla="*/ 0 h 1126"/>
                  <a:gd name="T50" fmla="*/ 0 w 1993"/>
                  <a:gd name="T51" fmla="*/ 0 h 1126"/>
                  <a:gd name="T52" fmla="*/ 0 w 1993"/>
                  <a:gd name="T53" fmla="*/ 0 h 1126"/>
                  <a:gd name="T54" fmla="*/ 0 w 1993"/>
                  <a:gd name="T55" fmla="*/ 0 h 1126"/>
                  <a:gd name="T56" fmla="*/ 0 w 1993"/>
                  <a:gd name="T57" fmla="*/ 0 h 1126"/>
                  <a:gd name="T58" fmla="*/ 0 w 1993"/>
                  <a:gd name="T59" fmla="*/ 0 h 1126"/>
                  <a:gd name="T60" fmla="*/ 0 w 1993"/>
                  <a:gd name="T61" fmla="*/ 0 h 1126"/>
                  <a:gd name="T62" fmla="*/ 0 w 1993"/>
                  <a:gd name="T63" fmla="*/ 0 h 1126"/>
                  <a:gd name="T64" fmla="*/ 0 w 1993"/>
                  <a:gd name="T65" fmla="*/ 0 h 1126"/>
                  <a:gd name="T66" fmla="*/ 0 w 1993"/>
                  <a:gd name="T67" fmla="*/ 0 h 1126"/>
                  <a:gd name="T68" fmla="*/ 0 w 1993"/>
                  <a:gd name="T69" fmla="*/ 0 h 1126"/>
                  <a:gd name="T70" fmla="*/ 0 w 1993"/>
                  <a:gd name="T71" fmla="*/ 0 h 1126"/>
                  <a:gd name="T72" fmla="*/ 0 w 1993"/>
                  <a:gd name="T73" fmla="*/ 0 h 1126"/>
                  <a:gd name="T74" fmla="*/ 0 w 1993"/>
                  <a:gd name="T75" fmla="*/ 0 h 1126"/>
                  <a:gd name="T76" fmla="*/ 0 w 1993"/>
                  <a:gd name="T77" fmla="*/ 0 h 1126"/>
                  <a:gd name="T78" fmla="*/ 0 w 1993"/>
                  <a:gd name="T79" fmla="*/ 0 h 1126"/>
                  <a:gd name="T80" fmla="*/ 0 w 1993"/>
                  <a:gd name="T81" fmla="*/ 0 h 1126"/>
                  <a:gd name="T82" fmla="*/ 0 w 1993"/>
                  <a:gd name="T83" fmla="*/ 0 h 1126"/>
                  <a:gd name="T84" fmla="*/ 0 w 1993"/>
                  <a:gd name="T85" fmla="*/ 0 h 1126"/>
                  <a:gd name="T86" fmla="*/ 0 w 1993"/>
                  <a:gd name="T87" fmla="*/ 0 h 1126"/>
                  <a:gd name="T88" fmla="*/ 0 w 1993"/>
                  <a:gd name="T89" fmla="*/ 0 h 1126"/>
                  <a:gd name="T90" fmla="*/ 0 w 1993"/>
                  <a:gd name="T91" fmla="*/ 0 h 1126"/>
                  <a:gd name="T92" fmla="*/ 0 w 1993"/>
                  <a:gd name="T93" fmla="*/ 0 h 1126"/>
                  <a:gd name="T94" fmla="*/ 0 w 1993"/>
                  <a:gd name="T95" fmla="*/ 0 h 1126"/>
                  <a:gd name="T96" fmla="*/ 0 w 1993"/>
                  <a:gd name="T97" fmla="*/ 0 h 1126"/>
                  <a:gd name="T98" fmla="*/ 0 w 1993"/>
                  <a:gd name="T99" fmla="*/ 0 h 1126"/>
                  <a:gd name="T100" fmla="*/ 0 w 1993"/>
                  <a:gd name="T101" fmla="*/ 0 h 1126"/>
                  <a:gd name="T102" fmla="*/ 0 w 1993"/>
                  <a:gd name="T103" fmla="*/ 0 h 1126"/>
                  <a:gd name="T104" fmla="*/ 0 w 1993"/>
                  <a:gd name="T105" fmla="*/ 0 h 1126"/>
                  <a:gd name="T106" fmla="*/ 0 w 1993"/>
                  <a:gd name="T107" fmla="*/ 0 h 1126"/>
                  <a:gd name="T108" fmla="*/ 0 w 1993"/>
                  <a:gd name="T109" fmla="*/ 0 h 1126"/>
                  <a:gd name="T110" fmla="*/ 0 w 1993"/>
                  <a:gd name="T111" fmla="*/ 0 h 1126"/>
                  <a:gd name="T112" fmla="*/ 0 w 1993"/>
                  <a:gd name="T113" fmla="*/ 0 h 1126"/>
                  <a:gd name="T114" fmla="*/ 0 w 1993"/>
                  <a:gd name="T115" fmla="*/ 0 h 1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3"/>
                  <a:gd name="T175" fmla="*/ 0 h 1126"/>
                  <a:gd name="T176" fmla="*/ 1993 w 1993"/>
                  <a:gd name="T177" fmla="*/ 1126 h 11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3" h="1126">
                    <a:moveTo>
                      <a:pt x="513" y="1029"/>
                    </a:moveTo>
                    <a:lnTo>
                      <a:pt x="502" y="1021"/>
                    </a:lnTo>
                    <a:lnTo>
                      <a:pt x="500" y="1008"/>
                    </a:lnTo>
                    <a:lnTo>
                      <a:pt x="492" y="999"/>
                    </a:lnTo>
                    <a:lnTo>
                      <a:pt x="481" y="978"/>
                    </a:lnTo>
                    <a:lnTo>
                      <a:pt x="466" y="978"/>
                    </a:lnTo>
                    <a:lnTo>
                      <a:pt x="444" y="956"/>
                    </a:lnTo>
                    <a:lnTo>
                      <a:pt x="422" y="938"/>
                    </a:lnTo>
                    <a:lnTo>
                      <a:pt x="409" y="950"/>
                    </a:lnTo>
                    <a:lnTo>
                      <a:pt x="385" y="935"/>
                    </a:lnTo>
                    <a:lnTo>
                      <a:pt x="383" y="926"/>
                    </a:lnTo>
                    <a:lnTo>
                      <a:pt x="382" y="906"/>
                    </a:lnTo>
                    <a:lnTo>
                      <a:pt x="360" y="879"/>
                    </a:lnTo>
                    <a:lnTo>
                      <a:pt x="346" y="867"/>
                    </a:lnTo>
                    <a:lnTo>
                      <a:pt x="329" y="874"/>
                    </a:lnTo>
                    <a:lnTo>
                      <a:pt x="317" y="868"/>
                    </a:lnTo>
                    <a:lnTo>
                      <a:pt x="318" y="854"/>
                    </a:lnTo>
                    <a:lnTo>
                      <a:pt x="300" y="840"/>
                    </a:lnTo>
                    <a:lnTo>
                      <a:pt x="301" y="835"/>
                    </a:lnTo>
                    <a:lnTo>
                      <a:pt x="277" y="810"/>
                    </a:lnTo>
                    <a:lnTo>
                      <a:pt x="274" y="793"/>
                    </a:lnTo>
                    <a:lnTo>
                      <a:pt x="249" y="772"/>
                    </a:lnTo>
                    <a:lnTo>
                      <a:pt x="230" y="768"/>
                    </a:lnTo>
                    <a:lnTo>
                      <a:pt x="232" y="778"/>
                    </a:lnTo>
                    <a:lnTo>
                      <a:pt x="202" y="770"/>
                    </a:lnTo>
                    <a:lnTo>
                      <a:pt x="192" y="751"/>
                    </a:lnTo>
                    <a:lnTo>
                      <a:pt x="167" y="732"/>
                    </a:lnTo>
                    <a:lnTo>
                      <a:pt x="160" y="704"/>
                    </a:lnTo>
                    <a:lnTo>
                      <a:pt x="163" y="692"/>
                    </a:lnTo>
                    <a:lnTo>
                      <a:pt x="153" y="689"/>
                    </a:lnTo>
                    <a:lnTo>
                      <a:pt x="148" y="679"/>
                    </a:lnTo>
                    <a:lnTo>
                      <a:pt x="140" y="647"/>
                    </a:lnTo>
                    <a:lnTo>
                      <a:pt x="125" y="643"/>
                    </a:lnTo>
                    <a:lnTo>
                      <a:pt x="125" y="615"/>
                    </a:lnTo>
                    <a:lnTo>
                      <a:pt x="105" y="606"/>
                    </a:lnTo>
                    <a:lnTo>
                      <a:pt x="89" y="581"/>
                    </a:lnTo>
                    <a:lnTo>
                      <a:pt x="109" y="570"/>
                    </a:lnTo>
                    <a:lnTo>
                      <a:pt x="109" y="547"/>
                    </a:lnTo>
                    <a:lnTo>
                      <a:pt x="122" y="540"/>
                    </a:lnTo>
                    <a:lnTo>
                      <a:pt x="134" y="524"/>
                    </a:lnTo>
                    <a:lnTo>
                      <a:pt x="132" y="514"/>
                    </a:lnTo>
                    <a:lnTo>
                      <a:pt x="112" y="506"/>
                    </a:lnTo>
                    <a:lnTo>
                      <a:pt x="112" y="496"/>
                    </a:lnTo>
                    <a:lnTo>
                      <a:pt x="118" y="492"/>
                    </a:lnTo>
                    <a:lnTo>
                      <a:pt x="115" y="485"/>
                    </a:lnTo>
                    <a:lnTo>
                      <a:pt x="91" y="472"/>
                    </a:lnTo>
                    <a:lnTo>
                      <a:pt x="69" y="457"/>
                    </a:lnTo>
                    <a:lnTo>
                      <a:pt x="52" y="442"/>
                    </a:lnTo>
                    <a:lnTo>
                      <a:pt x="47" y="433"/>
                    </a:lnTo>
                    <a:lnTo>
                      <a:pt x="31" y="426"/>
                    </a:lnTo>
                    <a:lnTo>
                      <a:pt x="29" y="411"/>
                    </a:lnTo>
                    <a:lnTo>
                      <a:pt x="34" y="401"/>
                    </a:lnTo>
                    <a:lnTo>
                      <a:pt x="24" y="376"/>
                    </a:lnTo>
                    <a:lnTo>
                      <a:pt x="20" y="370"/>
                    </a:lnTo>
                    <a:lnTo>
                      <a:pt x="4" y="370"/>
                    </a:lnTo>
                    <a:lnTo>
                      <a:pt x="0" y="358"/>
                    </a:lnTo>
                    <a:lnTo>
                      <a:pt x="11" y="351"/>
                    </a:lnTo>
                    <a:lnTo>
                      <a:pt x="4" y="333"/>
                    </a:lnTo>
                    <a:lnTo>
                      <a:pt x="11" y="340"/>
                    </a:lnTo>
                    <a:lnTo>
                      <a:pt x="18" y="332"/>
                    </a:lnTo>
                    <a:lnTo>
                      <a:pt x="24" y="332"/>
                    </a:lnTo>
                    <a:lnTo>
                      <a:pt x="29" y="342"/>
                    </a:lnTo>
                    <a:lnTo>
                      <a:pt x="31" y="354"/>
                    </a:lnTo>
                    <a:lnTo>
                      <a:pt x="46" y="353"/>
                    </a:lnTo>
                    <a:lnTo>
                      <a:pt x="44" y="367"/>
                    </a:lnTo>
                    <a:lnTo>
                      <a:pt x="47" y="371"/>
                    </a:lnTo>
                    <a:lnTo>
                      <a:pt x="49" y="383"/>
                    </a:lnTo>
                    <a:lnTo>
                      <a:pt x="53" y="390"/>
                    </a:lnTo>
                    <a:lnTo>
                      <a:pt x="59" y="392"/>
                    </a:lnTo>
                    <a:lnTo>
                      <a:pt x="63" y="400"/>
                    </a:lnTo>
                    <a:lnTo>
                      <a:pt x="69" y="389"/>
                    </a:lnTo>
                    <a:lnTo>
                      <a:pt x="65" y="375"/>
                    </a:lnTo>
                    <a:lnTo>
                      <a:pt x="65" y="367"/>
                    </a:lnTo>
                    <a:lnTo>
                      <a:pt x="70" y="367"/>
                    </a:lnTo>
                    <a:lnTo>
                      <a:pt x="73" y="358"/>
                    </a:lnTo>
                    <a:lnTo>
                      <a:pt x="76" y="353"/>
                    </a:lnTo>
                    <a:lnTo>
                      <a:pt x="86" y="346"/>
                    </a:lnTo>
                    <a:lnTo>
                      <a:pt x="89" y="332"/>
                    </a:lnTo>
                    <a:lnTo>
                      <a:pt x="96" y="332"/>
                    </a:lnTo>
                    <a:lnTo>
                      <a:pt x="102" y="326"/>
                    </a:lnTo>
                    <a:lnTo>
                      <a:pt x="104" y="320"/>
                    </a:lnTo>
                    <a:lnTo>
                      <a:pt x="114" y="320"/>
                    </a:lnTo>
                    <a:lnTo>
                      <a:pt x="115" y="308"/>
                    </a:lnTo>
                    <a:lnTo>
                      <a:pt x="119" y="300"/>
                    </a:lnTo>
                    <a:lnTo>
                      <a:pt x="125" y="296"/>
                    </a:lnTo>
                    <a:lnTo>
                      <a:pt x="141" y="293"/>
                    </a:lnTo>
                    <a:lnTo>
                      <a:pt x="150" y="293"/>
                    </a:lnTo>
                    <a:lnTo>
                      <a:pt x="158" y="290"/>
                    </a:lnTo>
                    <a:lnTo>
                      <a:pt x="166" y="293"/>
                    </a:lnTo>
                    <a:lnTo>
                      <a:pt x="177" y="296"/>
                    </a:lnTo>
                    <a:lnTo>
                      <a:pt x="189" y="281"/>
                    </a:lnTo>
                    <a:lnTo>
                      <a:pt x="199" y="277"/>
                    </a:lnTo>
                    <a:lnTo>
                      <a:pt x="207" y="281"/>
                    </a:lnTo>
                    <a:lnTo>
                      <a:pt x="213" y="270"/>
                    </a:lnTo>
                    <a:lnTo>
                      <a:pt x="219" y="281"/>
                    </a:lnTo>
                    <a:lnTo>
                      <a:pt x="235" y="289"/>
                    </a:lnTo>
                    <a:lnTo>
                      <a:pt x="249" y="290"/>
                    </a:lnTo>
                    <a:lnTo>
                      <a:pt x="262" y="285"/>
                    </a:lnTo>
                    <a:lnTo>
                      <a:pt x="277" y="254"/>
                    </a:lnTo>
                    <a:lnTo>
                      <a:pt x="277" y="246"/>
                    </a:lnTo>
                    <a:lnTo>
                      <a:pt x="288" y="250"/>
                    </a:lnTo>
                    <a:lnTo>
                      <a:pt x="291" y="245"/>
                    </a:lnTo>
                    <a:lnTo>
                      <a:pt x="295" y="246"/>
                    </a:lnTo>
                    <a:lnTo>
                      <a:pt x="307" y="247"/>
                    </a:lnTo>
                    <a:lnTo>
                      <a:pt x="333" y="233"/>
                    </a:lnTo>
                    <a:lnTo>
                      <a:pt x="344" y="208"/>
                    </a:lnTo>
                    <a:lnTo>
                      <a:pt x="365" y="214"/>
                    </a:lnTo>
                    <a:lnTo>
                      <a:pt x="366" y="203"/>
                    </a:lnTo>
                    <a:lnTo>
                      <a:pt x="375" y="193"/>
                    </a:lnTo>
                    <a:lnTo>
                      <a:pt x="402" y="207"/>
                    </a:lnTo>
                    <a:lnTo>
                      <a:pt x="411" y="207"/>
                    </a:lnTo>
                    <a:lnTo>
                      <a:pt x="411" y="200"/>
                    </a:lnTo>
                    <a:lnTo>
                      <a:pt x="419" y="207"/>
                    </a:lnTo>
                    <a:lnTo>
                      <a:pt x="417" y="195"/>
                    </a:lnTo>
                    <a:lnTo>
                      <a:pt x="422" y="185"/>
                    </a:lnTo>
                    <a:lnTo>
                      <a:pt x="424" y="161"/>
                    </a:lnTo>
                    <a:lnTo>
                      <a:pt x="432" y="158"/>
                    </a:lnTo>
                    <a:lnTo>
                      <a:pt x="460" y="147"/>
                    </a:lnTo>
                    <a:lnTo>
                      <a:pt x="464" y="150"/>
                    </a:lnTo>
                    <a:lnTo>
                      <a:pt x="474" y="152"/>
                    </a:lnTo>
                    <a:lnTo>
                      <a:pt x="481" y="149"/>
                    </a:lnTo>
                    <a:lnTo>
                      <a:pt x="509" y="149"/>
                    </a:lnTo>
                    <a:lnTo>
                      <a:pt x="515" y="146"/>
                    </a:lnTo>
                    <a:lnTo>
                      <a:pt x="520" y="146"/>
                    </a:lnTo>
                    <a:lnTo>
                      <a:pt x="532" y="138"/>
                    </a:lnTo>
                    <a:lnTo>
                      <a:pt x="548" y="127"/>
                    </a:lnTo>
                    <a:lnTo>
                      <a:pt x="551" y="117"/>
                    </a:lnTo>
                    <a:lnTo>
                      <a:pt x="559" y="107"/>
                    </a:lnTo>
                    <a:lnTo>
                      <a:pt x="568" y="108"/>
                    </a:lnTo>
                    <a:lnTo>
                      <a:pt x="575" y="100"/>
                    </a:lnTo>
                    <a:lnTo>
                      <a:pt x="587" y="103"/>
                    </a:lnTo>
                    <a:lnTo>
                      <a:pt x="617" y="96"/>
                    </a:lnTo>
                    <a:lnTo>
                      <a:pt x="630" y="79"/>
                    </a:lnTo>
                    <a:lnTo>
                      <a:pt x="646" y="75"/>
                    </a:lnTo>
                    <a:lnTo>
                      <a:pt x="666" y="71"/>
                    </a:lnTo>
                    <a:lnTo>
                      <a:pt x="678" y="61"/>
                    </a:lnTo>
                    <a:lnTo>
                      <a:pt x="680" y="53"/>
                    </a:lnTo>
                    <a:lnTo>
                      <a:pt x="663" y="45"/>
                    </a:lnTo>
                    <a:lnTo>
                      <a:pt x="650" y="43"/>
                    </a:lnTo>
                    <a:lnTo>
                      <a:pt x="647" y="39"/>
                    </a:lnTo>
                    <a:lnTo>
                      <a:pt x="650" y="33"/>
                    </a:lnTo>
                    <a:lnTo>
                      <a:pt x="637" y="31"/>
                    </a:lnTo>
                    <a:lnTo>
                      <a:pt x="636" y="27"/>
                    </a:lnTo>
                    <a:lnTo>
                      <a:pt x="642" y="11"/>
                    </a:lnTo>
                    <a:lnTo>
                      <a:pt x="652" y="0"/>
                    </a:lnTo>
                    <a:lnTo>
                      <a:pt x="655" y="3"/>
                    </a:lnTo>
                    <a:lnTo>
                      <a:pt x="662" y="4"/>
                    </a:lnTo>
                    <a:lnTo>
                      <a:pt x="679" y="17"/>
                    </a:lnTo>
                    <a:lnTo>
                      <a:pt x="715" y="15"/>
                    </a:lnTo>
                    <a:lnTo>
                      <a:pt x="722" y="22"/>
                    </a:lnTo>
                    <a:lnTo>
                      <a:pt x="737" y="31"/>
                    </a:lnTo>
                    <a:lnTo>
                      <a:pt x="735" y="38"/>
                    </a:lnTo>
                    <a:lnTo>
                      <a:pt x="734" y="47"/>
                    </a:lnTo>
                    <a:lnTo>
                      <a:pt x="728" y="58"/>
                    </a:lnTo>
                    <a:lnTo>
                      <a:pt x="753" y="57"/>
                    </a:lnTo>
                    <a:lnTo>
                      <a:pt x="743" y="78"/>
                    </a:lnTo>
                    <a:lnTo>
                      <a:pt x="744" y="88"/>
                    </a:lnTo>
                    <a:lnTo>
                      <a:pt x="768" y="128"/>
                    </a:lnTo>
                    <a:lnTo>
                      <a:pt x="780" y="125"/>
                    </a:lnTo>
                    <a:lnTo>
                      <a:pt x="787" y="115"/>
                    </a:lnTo>
                    <a:lnTo>
                      <a:pt x="796" y="106"/>
                    </a:lnTo>
                    <a:lnTo>
                      <a:pt x="799" y="99"/>
                    </a:lnTo>
                    <a:lnTo>
                      <a:pt x="799" y="93"/>
                    </a:lnTo>
                    <a:lnTo>
                      <a:pt x="803" y="93"/>
                    </a:lnTo>
                    <a:lnTo>
                      <a:pt x="800" y="89"/>
                    </a:lnTo>
                    <a:lnTo>
                      <a:pt x="806" y="82"/>
                    </a:lnTo>
                    <a:lnTo>
                      <a:pt x="856" y="82"/>
                    </a:lnTo>
                    <a:lnTo>
                      <a:pt x="851" y="58"/>
                    </a:lnTo>
                    <a:lnTo>
                      <a:pt x="861" y="50"/>
                    </a:lnTo>
                    <a:lnTo>
                      <a:pt x="858" y="31"/>
                    </a:lnTo>
                    <a:lnTo>
                      <a:pt x="848" y="29"/>
                    </a:lnTo>
                    <a:lnTo>
                      <a:pt x="864" y="11"/>
                    </a:lnTo>
                    <a:lnTo>
                      <a:pt x="898" y="28"/>
                    </a:lnTo>
                    <a:lnTo>
                      <a:pt x="907" y="17"/>
                    </a:lnTo>
                    <a:lnTo>
                      <a:pt x="907" y="32"/>
                    </a:lnTo>
                    <a:lnTo>
                      <a:pt x="926" y="25"/>
                    </a:lnTo>
                    <a:lnTo>
                      <a:pt x="943" y="45"/>
                    </a:lnTo>
                    <a:lnTo>
                      <a:pt x="934" y="61"/>
                    </a:lnTo>
                    <a:lnTo>
                      <a:pt x="960" y="92"/>
                    </a:lnTo>
                    <a:lnTo>
                      <a:pt x="966" y="124"/>
                    </a:lnTo>
                    <a:lnTo>
                      <a:pt x="988" y="108"/>
                    </a:lnTo>
                    <a:lnTo>
                      <a:pt x="1073" y="145"/>
                    </a:lnTo>
                    <a:lnTo>
                      <a:pt x="1097" y="136"/>
                    </a:lnTo>
                    <a:lnTo>
                      <a:pt x="1110" y="172"/>
                    </a:lnTo>
                    <a:lnTo>
                      <a:pt x="1148" y="165"/>
                    </a:lnTo>
                    <a:lnTo>
                      <a:pt x="1148" y="199"/>
                    </a:lnTo>
                    <a:lnTo>
                      <a:pt x="1168" y="199"/>
                    </a:lnTo>
                    <a:lnTo>
                      <a:pt x="1180" y="178"/>
                    </a:lnTo>
                    <a:lnTo>
                      <a:pt x="1207" y="193"/>
                    </a:lnTo>
                    <a:lnTo>
                      <a:pt x="1221" y="172"/>
                    </a:lnTo>
                    <a:lnTo>
                      <a:pt x="1255" y="179"/>
                    </a:lnTo>
                    <a:lnTo>
                      <a:pt x="1283" y="218"/>
                    </a:lnTo>
                    <a:lnTo>
                      <a:pt x="1270" y="220"/>
                    </a:lnTo>
                    <a:lnTo>
                      <a:pt x="1255" y="252"/>
                    </a:lnTo>
                    <a:lnTo>
                      <a:pt x="1211" y="274"/>
                    </a:lnTo>
                    <a:lnTo>
                      <a:pt x="1234" y="310"/>
                    </a:lnTo>
                    <a:lnTo>
                      <a:pt x="1256" y="306"/>
                    </a:lnTo>
                    <a:lnTo>
                      <a:pt x="1266" y="329"/>
                    </a:lnTo>
                    <a:lnTo>
                      <a:pt x="1279" y="331"/>
                    </a:lnTo>
                    <a:lnTo>
                      <a:pt x="1315" y="374"/>
                    </a:lnTo>
                    <a:lnTo>
                      <a:pt x="1318" y="400"/>
                    </a:lnTo>
                    <a:lnTo>
                      <a:pt x="1340" y="426"/>
                    </a:lnTo>
                    <a:lnTo>
                      <a:pt x="1361" y="431"/>
                    </a:lnTo>
                    <a:lnTo>
                      <a:pt x="1400" y="382"/>
                    </a:lnTo>
                    <a:lnTo>
                      <a:pt x="1454" y="372"/>
                    </a:lnTo>
                    <a:lnTo>
                      <a:pt x="1449" y="345"/>
                    </a:lnTo>
                    <a:lnTo>
                      <a:pt x="1426" y="329"/>
                    </a:lnTo>
                    <a:lnTo>
                      <a:pt x="1419" y="303"/>
                    </a:lnTo>
                    <a:lnTo>
                      <a:pt x="1406" y="292"/>
                    </a:lnTo>
                    <a:lnTo>
                      <a:pt x="1420" y="275"/>
                    </a:lnTo>
                    <a:lnTo>
                      <a:pt x="1506" y="306"/>
                    </a:lnTo>
                    <a:lnTo>
                      <a:pt x="1529" y="331"/>
                    </a:lnTo>
                    <a:lnTo>
                      <a:pt x="1552" y="331"/>
                    </a:lnTo>
                    <a:lnTo>
                      <a:pt x="1543" y="332"/>
                    </a:lnTo>
                    <a:lnTo>
                      <a:pt x="1550" y="338"/>
                    </a:lnTo>
                    <a:lnTo>
                      <a:pt x="1547" y="356"/>
                    </a:lnTo>
                    <a:lnTo>
                      <a:pt x="1569" y="350"/>
                    </a:lnTo>
                    <a:lnTo>
                      <a:pt x="1573" y="363"/>
                    </a:lnTo>
                    <a:lnTo>
                      <a:pt x="1625" y="357"/>
                    </a:lnTo>
                    <a:lnTo>
                      <a:pt x="1650" y="340"/>
                    </a:lnTo>
                    <a:lnTo>
                      <a:pt x="1650" y="329"/>
                    </a:lnTo>
                    <a:lnTo>
                      <a:pt x="1670" y="343"/>
                    </a:lnTo>
                    <a:lnTo>
                      <a:pt x="1663" y="358"/>
                    </a:lnTo>
                    <a:lnTo>
                      <a:pt x="1670" y="383"/>
                    </a:lnTo>
                    <a:lnTo>
                      <a:pt x="1622" y="401"/>
                    </a:lnTo>
                    <a:lnTo>
                      <a:pt x="1643" y="426"/>
                    </a:lnTo>
                    <a:lnTo>
                      <a:pt x="1664" y="431"/>
                    </a:lnTo>
                    <a:lnTo>
                      <a:pt x="1679" y="468"/>
                    </a:lnTo>
                    <a:lnTo>
                      <a:pt x="1702" y="486"/>
                    </a:lnTo>
                    <a:lnTo>
                      <a:pt x="1744" y="468"/>
                    </a:lnTo>
                    <a:lnTo>
                      <a:pt x="1757" y="474"/>
                    </a:lnTo>
                    <a:lnTo>
                      <a:pt x="1757" y="458"/>
                    </a:lnTo>
                    <a:lnTo>
                      <a:pt x="1745" y="460"/>
                    </a:lnTo>
                    <a:lnTo>
                      <a:pt x="1755" y="447"/>
                    </a:lnTo>
                    <a:lnTo>
                      <a:pt x="1790" y="483"/>
                    </a:lnTo>
                    <a:lnTo>
                      <a:pt x="1803" y="475"/>
                    </a:lnTo>
                    <a:lnTo>
                      <a:pt x="1807" y="489"/>
                    </a:lnTo>
                    <a:lnTo>
                      <a:pt x="1824" y="493"/>
                    </a:lnTo>
                    <a:lnTo>
                      <a:pt x="1826" y="506"/>
                    </a:lnTo>
                    <a:lnTo>
                      <a:pt x="1912" y="511"/>
                    </a:lnTo>
                    <a:lnTo>
                      <a:pt x="1911" y="532"/>
                    </a:lnTo>
                    <a:lnTo>
                      <a:pt x="1921" y="539"/>
                    </a:lnTo>
                    <a:lnTo>
                      <a:pt x="1912" y="550"/>
                    </a:lnTo>
                    <a:lnTo>
                      <a:pt x="1937" y="614"/>
                    </a:lnTo>
                    <a:lnTo>
                      <a:pt x="1935" y="606"/>
                    </a:lnTo>
                    <a:lnTo>
                      <a:pt x="1983" y="624"/>
                    </a:lnTo>
                    <a:lnTo>
                      <a:pt x="1993" y="690"/>
                    </a:lnTo>
                    <a:lnTo>
                      <a:pt x="1967" y="704"/>
                    </a:lnTo>
                    <a:lnTo>
                      <a:pt x="1914" y="703"/>
                    </a:lnTo>
                    <a:lnTo>
                      <a:pt x="1866" y="745"/>
                    </a:lnTo>
                    <a:lnTo>
                      <a:pt x="1849" y="746"/>
                    </a:lnTo>
                    <a:lnTo>
                      <a:pt x="1837" y="779"/>
                    </a:lnTo>
                    <a:lnTo>
                      <a:pt x="1775" y="804"/>
                    </a:lnTo>
                    <a:lnTo>
                      <a:pt x="1777" y="865"/>
                    </a:lnTo>
                    <a:lnTo>
                      <a:pt x="1758" y="894"/>
                    </a:lnTo>
                    <a:lnTo>
                      <a:pt x="1723" y="913"/>
                    </a:lnTo>
                    <a:lnTo>
                      <a:pt x="1710" y="947"/>
                    </a:lnTo>
                    <a:lnTo>
                      <a:pt x="1604" y="1000"/>
                    </a:lnTo>
                    <a:lnTo>
                      <a:pt x="1589" y="988"/>
                    </a:lnTo>
                    <a:lnTo>
                      <a:pt x="1556" y="999"/>
                    </a:lnTo>
                    <a:lnTo>
                      <a:pt x="1501" y="982"/>
                    </a:lnTo>
                    <a:lnTo>
                      <a:pt x="1481" y="999"/>
                    </a:lnTo>
                    <a:lnTo>
                      <a:pt x="1425" y="1085"/>
                    </a:lnTo>
                    <a:lnTo>
                      <a:pt x="1423" y="1085"/>
                    </a:lnTo>
                    <a:lnTo>
                      <a:pt x="1423" y="1081"/>
                    </a:lnTo>
                    <a:lnTo>
                      <a:pt x="1425" y="1072"/>
                    </a:lnTo>
                    <a:lnTo>
                      <a:pt x="1422" y="1072"/>
                    </a:lnTo>
                    <a:lnTo>
                      <a:pt x="1420" y="1069"/>
                    </a:lnTo>
                    <a:lnTo>
                      <a:pt x="1423" y="1065"/>
                    </a:lnTo>
                    <a:lnTo>
                      <a:pt x="1423" y="1060"/>
                    </a:lnTo>
                    <a:lnTo>
                      <a:pt x="1420" y="1058"/>
                    </a:lnTo>
                    <a:lnTo>
                      <a:pt x="1420" y="1057"/>
                    </a:lnTo>
                    <a:lnTo>
                      <a:pt x="1419" y="1051"/>
                    </a:lnTo>
                    <a:lnTo>
                      <a:pt x="1413" y="1053"/>
                    </a:lnTo>
                    <a:lnTo>
                      <a:pt x="1412" y="1050"/>
                    </a:lnTo>
                    <a:lnTo>
                      <a:pt x="1409" y="1054"/>
                    </a:lnTo>
                    <a:lnTo>
                      <a:pt x="1400" y="1056"/>
                    </a:lnTo>
                    <a:lnTo>
                      <a:pt x="1399" y="1053"/>
                    </a:lnTo>
                    <a:lnTo>
                      <a:pt x="1396" y="1056"/>
                    </a:lnTo>
                    <a:lnTo>
                      <a:pt x="1390" y="1054"/>
                    </a:lnTo>
                    <a:lnTo>
                      <a:pt x="1389" y="1057"/>
                    </a:lnTo>
                    <a:lnTo>
                      <a:pt x="1386" y="1054"/>
                    </a:lnTo>
                    <a:lnTo>
                      <a:pt x="1380" y="1054"/>
                    </a:lnTo>
                    <a:lnTo>
                      <a:pt x="1377" y="1053"/>
                    </a:lnTo>
                    <a:lnTo>
                      <a:pt x="1373" y="1046"/>
                    </a:lnTo>
                    <a:lnTo>
                      <a:pt x="1370" y="1047"/>
                    </a:lnTo>
                    <a:lnTo>
                      <a:pt x="1366" y="1043"/>
                    </a:lnTo>
                    <a:lnTo>
                      <a:pt x="1358" y="1043"/>
                    </a:lnTo>
                    <a:lnTo>
                      <a:pt x="1354" y="1047"/>
                    </a:lnTo>
                    <a:lnTo>
                      <a:pt x="1351" y="1042"/>
                    </a:lnTo>
                    <a:lnTo>
                      <a:pt x="1353" y="1038"/>
                    </a:lnTo>
                    <a:lnTo>
                      <a:pt x="1353" y="1029"/>
                    </a:lnTo>
                    <a:lnTo>
                      <a:pt x="1348" y="1024"/>
                    </a:lnTo>
                    <a:lnTo>
                      <a:pt x="1341" y="1021"/>
                    </a:lnTo>
                    <a:lnTo>
                      <a:pt x="1337" y="1024"/>
                    </a:lnTo>
                    <a:lnTo>
                      <a:pt x="1327" y="1022"/>
                    </a:lnTo>
                    <a:lnTo>
                      <a:pt x="1324" y="1018"/>
                    </a:lnTo>
                    <a:lnTo>
                      <a:pt x="1319" y="1018"/>
                    </a:lnTo>
                    <a:lnTo>
                      <a:pt x="1311" y="1008"/>
                    </a:lnTo>
                    <a:lnTo>
                      <a:pt x="1309" y="1010"/>
                    </a:lnTo>
                    <a:lnTo>
                      <a:pt x="1305" y="1015"/>
                    </a:lnTo>
                    <a:lnTo>
                      <a:pt x="1305" y="1014"/>
                    </a:lnTo>
                    <a:lnTo>
                      <a:pt x="1294" y="1014"/>
                    </a:lnTo>
                    <a:lnTo>
                      <a:pt x="1288" y="1011"/>
                    </a:lnTo>
                    <a:lnTo>
                      <a:pt x="1288" y="1013"/>
                    </a:lnTo>
                    <a:lnTo>
                      <a:pt x="1285" y="1015"/>
                    </a:lnTo>
                    <a:lnTo>
                      <a:pt x="1281" y="1031"/>
                    </a:lnTo>
                    <a:lnTo>
                      <a:pt x="1278" y="1032"/>
                    </a:lnTo>
                    <a:lnTo>
                      <a:pt x="1273" y="1036"/>
                    </a:lnTo>
                    <a:lnTo>
                      <a:pt x="1273" y="1040"/>
                    </a:lnTo>
                    <a:lnTo>
                      <a:pt x="1269" y="1043"/>
                    </a:lnTo>
                    <a:lnTo>
                      <a:pt x="1266" y="1043"/>
                    </a:lnTo>
                    <a:lnTo>
                      <a:pt x="1263" y="1047"/>
                    </a:lnTo>
                    <a:lnTo>
                      <a:pt x="1257" y="1047"/>
                    </a:lnTo>
                    <a:lnTo>
                      <a:pt x="1256" y="1044"/>
                    </a:lnTo>
                    <a:lnTo>
                      <a:pt x="1257" y="1043"/>
                    </a:lnTo>
                    <a:lnTo>
                      <a:pt x="1253" y="1040"/>
                    </a:lnTo>
                    <a:lnTo>
                      <a:pt x="1249" y="1046"/>
                    </a:lnTo>
                    <a:lnTo>
                      <a:pt x="1243" y="1044"/>
                    </a:lnTo>
                    <a:lnTo>
                      <a:pt x="1242" y="1042"/>
                    </a:lnTo>
                    <a:lnTo>
                      <a:pt x="1233" y="1042"/>
                    </a:lnTo>
                    <a:lnTo>
                      <a:pt x="1230" y="1043"/>
                    </a:lnTo>
                    <a:lnTo>
                      <a:pt x="1217" y="1042"/>
                    </a:lnTo>
                    <a:lnTo>
                      <a:pt x="1197" y="1038"/>
                    </a:lnTo>
                    <a:lnTo>
                      <a:pt x="1195" y="1040"/>
                    </a:lnTo>
                    <a:lnTo>
                      <a:pt x="1187" y="1039"/>
                    </a:lnTo>
                    <a:lnTo>
                      <a:pt x="1182" y="1040"/>
                    </a:lnTo>
                    <a:lnTo>
                      <a:pt x="1178" y="1039"/>
                    </a:lnTo>
                    <a:lnTo>
                      <a:pt x="1171" y="1035"/>
                    </a:lnTo>
                    <a:lnTo>
                      <a:pt x="1151" y="1024"/>
                    </a:lnTo>
                    <a:lnTo>
                      <a:pt x="1144" y="1017"/>
                    </a:lnTo>
                    <a:lnTo>
                      <a:pt x="1136" y="1013"/>
                    </a:lnTo>
                    <a:lnTo>
                      <a:pt x="1139" y="1004"/>
                    </a:lnTo>
                    <a:lnTo>
                      <a:pt x="1136" y="1004"/>
                    </a:lnTo>
                    <a:lnTo>
                      <a:pt x="1135" y="1003"/>
                    </a:lnTo>
                    <a:lnTo>
                      <a:pt x="1133" y="1007"/>
                    </a:lnTo>
                    <a:lnTo>
                      <a:pt x="1132" y="1006"/>
                    </a:lnTo>
                    <a:lnTo>
                      <a:pt x="1129" y="1004"/>
                    </a:lnTo>
                    <a:lnTo>
                      <a:pt x="1131" y="1000"/>
                    </a:lnTo>
                    <a:lnTo>
                      <a:pt x="1128" y="997"/>
                    </a:lnTo>
                    <a:lnTo>
                      <a:pt x="1120" y="1000"/>
                    </a:lnTo>
                    <a:lnTo>
                      <a:pt x="1120" y="996"/>
                    </a:lnTo>
                    <a:lnTo>
                      <a:pt x="1122" y="999"/>
                    </a:lnTo>
                    <a:lnTo>
                      <a:pt x="1123" y="996"/>
                    </a:lnTo>
                    <a:lnTo>
                      <a:pt x="1120" y="993"/>
                    </a:lnTo>
                    <a:lnTo>
                      <a:pt x="1118" y="996"/>
                    </a:lnTo>
                    <a:lnTo>
                      <a:pt x="1116" y="989"/>
                    </a:lnTo>
                    <a:lnTo>
                      <a:pt x="1113" y="988"/>
                    </a:lnTo>
                    <a:lnTo>
                      <a:pt x="1115" y="990"/>
                    </a:lnTo>
                    <a:lnTo>
                      <a:pt x="1112" y="992"/>
                    </a:lnTo>
                    <a:lnTo>
                      <a:pt x="1105" y="988"/>
                    </a:lnTo>
                    <a:lnTo>
                      <a:pt x="1107" y="985"/>
                    </a:lnTo>
                    <a:lnTo>
                      <a:pt x="1105" y="981"/>
                    </a:lnTo>
                    <a:lnTo>
                      <a:pt x="1102" y="983"/>
                    </a:lnTo>
                    <a:lnTo>
                      <a:pt x="1086" y="982"/>
                    </a:lnTo>
                    <a:lnTo>
                      <a:pt x="1079" y="992"/>
                    </a:lnTo>
                    <a:lnTo>
                      <a:pt x="1066" y="988"/>
                    </a:lnTo>
                    <a:lnTo>
                      <a:pt x="1061" y="990"/>
                    </a:lnTo>
                    <a:lnTo>
                      <a:pt x="1050" y="978"/>
                    </a:lnTo>
                    <a:lnTo>
                      <a:pt x="1045" y="975"/>
                    </a:lnTo>
                    <a:lnTo>
                      <a:pt x="1043" y="976"/>
                    </a:lnTo>
                    <a:lnTo>
                      <a:pt x="1037" y="971"/>
                    </a:lnTo>
                    <a:lnTo>
                      <a:pt x="1030" y="972"/>
                    </a:lnTo>
                    <a:lnTo>
                      <a:pt x="1008" y="964"/>
                    </a:lnTo>
                    <a:lnTo>
                      <a:pt x="1005" y="961"/>
                    </a:lnTo>
                    <a:lnTo>
                      <a:pt x="1005" y="954"/>
                    </a:lnTo>
                    <a:lnTo>
                      <a:pt x="995" y="947"/>
                    </a:lnTo>
                    <a:lnTo>
                      <a:pt x="991" y="950"/>
                    </a:lnTo>
                    <a:lnTo>
                      <a:pt x="989" y="947"/>
                    </a:lnTo>
                    <a:lnTo>
                      <a:pt x="983" y="947"/>
                    </a:lnTo>
                    <a:lnTo>
                      <a:pt x="972" y="940"/>
                    </a:lnTo>
                    <a:lnTo>
                      <a:pt x="970" y="938"/>
                    </a:lnTo>
                    <a:lnTo>
                      <a:pt x="965" y="933"/>
                    </a:lnTo>
                    <a:lnTo>
                      <a:pt x="955" y="932"/>
                    </a:lnTo>
                    <a:lnTo>
                      <a:pt x="952" y="936"/>
                    </a:lnTo>
                    <a:lnTo>
                      <a:pt x="949" y="933"/>
                    </a:lnTo>
                    <a:lnTo>
                      <a:pt x="946" y="935"/>
                    </a:lnTo>
                    <a:lnTo>
                      <a:pt x="944" y="933"/>
                    </a:lnTo>
                    <a:lnTo>
                      <a:pt x="942" y="929"/>
                    </a:lnTo>
                    <a:lnTo>
                      <a:pt x="939" y="928"/>
                    </a:lnTo>
                    <a:lnTo>
                      <a:pt x="937" y="932"/>
                    </a:lnTo>
                    <a:lnTo>
                      <a:pt x="940" y="935"/>
                    </a:lnTo>
                    <a:lnTo>
                      <a:pt x="937" y="940"/>
                    </a:lnTo>
                    <a:lnTo>
                      <a:pt x="934" y="940"/>
                    </a:lnTo>
                    <a:lnTo>
                      <a:pt x="936" y="943"/>
                    </a:lnTo>
                    <a:lnTo>
                      <a:pt x="934" y="944"/>
                    </a:lnTo>
                    <a:lnTo>
                      <a:pt x="933" y="946"/>
                    </a:lnTo>
                    <a:lnTo>
                      <a:pt x="929" y="943"/>
                    </a:lnTo>
                    <a:lnTo>
                      <a:pt x="923" y="943"/>
                    </a:lnTo>
                    <a:lnTo>
                      <a:pt x="918" y="944"/>
                    </a:lnTo>
                    <a:lnTo>
                      <a:pt x="913" y="950"/>
                    </a:lnTo>
                    <a:lnTo>
                      <a:pt x="908" y="949"/>
                    </a:lnTo>
                    <a:lnTo>
                      <a:pt x="904" y="951"/>
                    </a:lnTo>
                    <a:lnTo>
                      <a:pt x="903" y="949"/>
                    </a:lnTo>
                    <a:lnTo>
                      <a:pt x="907" y="942"/>
                    </a:lnTo>
                    <a:lnTo>
                      <a:pt x="903" y="938"/>
                    </a:lnTo>
                    <a:lnTo>
                      <a:pt x="904" y="935"/>
                    </a:lnTo>
                    <a:lnTo>
                      <a:pt x="901" y="933"/>
                    </a:lnTo>
                    <a:lnTo>
                      <a:pt x="903" y="931"/>
                    </a:lnTo>
                    <a:lnTo>
                      <a:pt x="903" y="928"/>
                    </a:lnTo>
                    <a:lnTo>
                      <a:pt x="895" y="925"/>
                    </a:lnTo>
                    <a:lnTo>
                      <a:pt x="887" y="926"/>
                    </a:lnTo>
                    <a:lnTo>
                      <a:pt x="875" y="925"/>
                    </a:lnTo>
                    <a:lnTo>
                      <a:pt x="875" y="918"/>
                    </a:lnTo>
                    <a:lnTo>
                      <a:pt x="868" y="919"/>
                    </a:lnTo>
                    <a:lnTo>
                      <a:pt x="862" y="915"/>
                    </a:lnTo>
                    <a:lnTo>
                      <a:pt x="856" y="919"/>
                    </a:lnTo>
                    <a:lnTo>
                      <a:pt x="855" y="918"/>
                    </a:lnTo>
                    <a:lnTo>
                      <a:pt x="854" y="921"/>
                    </a:lnTo>
                    <a:lnTo>
                      <a:pt x="856" y="924"/>
                    </a:lnTo>
                    <a:lnTo>
                      <a:pt x="855" y="929"/>
                    </a:lnTo>
                    <a:lnTo>
                      <a:pt x="852" y="931"/>
                    </a:lnTo>
                    <a:lnTo>
                      <a:pt x="849" y="938"/>
                    </a:lnTo>
                    <a:lnTo>
                      <a:pt x="852" y="954"/>
                    </a:lnTo>
                    <a:lnTo>
                      <a:pt x="851" y="957"/>
                    </a:lnTo>
                    <a:lnTo>
                      <a:pt x="854" y="968"/>
                    </a:lnTo>
                    <a:lnTo>
                      <a:pt x="852" y="972"/>
                    </a:lnTo>
                    <a:lnTo>
                      <a:pt x="851" y="982"/>
                    </a:lnTo>
                    <a:lnTo>
                      <a:pt x="848" y="982"/>
                    </a:lnTo>
                    <a:lnTo>
                      <a:pt x="848" y="992"/>
                    </a:lnTo>
                    <a:lnTo>
                      <a:pt x="852" y="996"/>
                    </a:lnTo>
                    <a:lnTo>
                      <a:pt x="848" y="996"/>
                    </a:lnTo>
                    <a:lnTo>
                      <a:pt x="848" y="1004"/>
                    </a:lnTo>
                    <a:lnTo>
                      <a:pt x="843" y="1008"/>
                    </a:lnTo>
                    <a:lnTo>
                      <a:pt x="845" y="1013"/>
                    </a:lnTo>
                    <a:lnTo>
                      <a:pt x="842" y="1019"/>
                    </a:lnTo>
                    <a:lnTo>
                      <a:pt x="848" y="1022"/>
                    </a:lnTo>
                    <a:lnTo>
                      <a:pt x="851" y="1026"/>
                    </a:lnTo>
                    <a:lnTo>
                      <a:pt x="845" y="1032"/>
                    </a:lnTo>
                    <a:lnTo>
                      <a:pt x="843" y="1033"/>
                    </a:lnTo>
                    <a:lnTo>
                      <a:pt x="832" y="1029"/>
                    </a:lnTo>
                    <a:lnTo>
                      <a:pt x="829" y="1031"/>
                    </a:lnTo>
                    <a:lnTo>
                      <a:pt x="826" y="1028"/>
                    </a:lnTo>
                    <a:lnTo>
                      <a:pt x="823" y="1029"/>
                    </a:lnTo>
                    <a:lnTo>
                      <a:pt x="820" y="1024"/>
                    </a:lnTo>
                    <a:lnTo>
                      <a:pt x="818" y="1024"/>
                    </a:lnTo>
                    <a:lnTo>
                      <a:pt x="815" y="1026"/>
                    </a:lnTo>
                    <a:lnTo>
                      <a:pt x="810" y="1022"/>
                    </a:lnTo>
                    <a:lnTo>
                      <a:pt x="806" y="1024"/>
                    </a:lnTo>
                    <a:lnTo>
                      <a:pt x="805" y="1022"/>
                    </a:lnTo>
                    <a:lnTo>
                      <a:pt x="800" y="1025"/>
                    </a:lnTo>
                    <a:lnTo>
                      <a:pt x="800" y="1031"/>
                    </a:lnTo>
                    <a:lnTo>
                      <a:pt x="797" y="1039"/>
                    </a:lnTo>
                    <a:lnTo>
                      <a:pt x="800" y="1044"/>
                    </a:lnTo>
                    <a:lnTo>
                      <a:pt x="796" y="1046"/>
                    </a:lnTo>
                    <a:lnTo>
                      <a:pt x="789" y="1056"/>
                    </a:lnTo>
                    <a:lnTo>
                      <a:pt x="784" y="1056"/>
                    </a:lnTo>
                    <a:lnTo>
                      <a:pt x="784" y="1058"/>
                    </a:lnTo>
                    <a:lnTo>
                      <a:pt x="779" y="1061"/>
                    </a:lnTo>
                    <a:lnTo>
                      <a:pt x="774" y="1071"/>
                    </a:lnTo>
                    <a:lnTo>
                      <a:pt x="771" y="1082"/>
                    </a:lnTo>
                    <a:lnTo>
                      <a:pt x="773" y="1083"/>
                    </a:lnTo>
                    <a:lnTo>
                      <a:pt x="774" y="1088"/>
                    </a:lnTo>
                    <a:lnTo>
                      <a:pt x="771" y="1097"/>
                    </a:lnTo>
                    <a:lnTo>
                      <a:pt x="774" y="1104"/>
                    </a:lnTo>
                    <a:lnTo>
                      <a:pt x="770" y="1108"/>
                    </a:lnTo>
                    <a:lnTo>
                      <a:pt x="770" y="1111"/>
                    </a:lnTo>
                    <a:lnTo>
                      <a:pt x="764" y="1113"/>
                    </a:lnTo>
                    <a:lnTo>
                      <a:pt x="757" y="1114"/>
                    </a:lnTo>
                    <a:lnTo>
                      <a:pt x="753" y="1101"/>
                    </a:lnTo>
                    <a:lnTo>
                      <a:pt x="745" y="1103"/>
                    </a:lnTo>
                    <a:lnTo>
                      <a:pt x="743" y="1094"/>
                    </a:lnTo>
                    <a:lnTo>
                      <a:pt x="740" y="1092"/>
                    </a:lnTo>
                    <a:lnTo>
                      <a:pt x="727" y="1101"/>
                    </a:lnTo>
                    <a:lnTo>
                      <a:pt x="727" y="1104"/>
                    </a:lnTo>
                    <a:lnTo>
                      <a:pt x="725" y="1103"/>
                    </a:lnTo>
                    <a:lnTo>
                      <a:pt x="722" y="1099"/>
                    </a:lnTo>
                    <a:lnTo>
                      <a:pt x="717" y="1099"/>
                    </a:lnTo>
                    <a:lnTo>
                      <a:pt x="714" y="1096"/>
                    </a:lnTo>
                    <a:lnTo>
                      <a:pt x="709" y="1097"/>
                    </a:lnTo>
                    <a:lnTo>
                      <a:pt x="706" y="1094"/>
                    </a:lnTo>
                    <a:lnTo>
                      <a:pt x="706" y="1090"/>
                    </a:lnTo>
                    <a:lnTo>
                      <a:pt x="701" y="1088"/>
                    </a:lnTo>
                    <a:lnTo>
                      <a:pt x="699" y="1083"/>
                    </a:lnTo>
                    <a:lnTo>
                      <a:pt x="696" y="1085"/>
                    </a:lnTo>
                    <a:lnTo>
                      <a:pt x="692" y="1085"/>
                    </a:lnTo>
                    <a:lnTo>
                      <a:pt x="695" y="1093"/>
                    </a:lnTo>
                    <a:lnTo>
                      <a:pt x="693" y="1096"/>
                    </a:lnTo>
                    <a:lnTo>
                      <a:pt x="692" y="1103"/>
                    </a:lnTo>
                    <a:lnTo>
                      <a:pt x="688" y="1110"/>
                    </a:lnTo>
                    <a:lnTo>
                      <a:pt x="675" y="1108"/>
                    </a:lnTo>
                    <a:lnTo>
                      <a:pt x="678" y="1115"/>
                    </a:lnTo>
                    <a:lnTo>
                      <a:pt x="673" y="1118"/>
                    </a:lnTo>
                    <a:lnTo>
                      <a:pt x="669" y="1118"/>
                    </a:lnTo>
                    <a:lnTo>
                      <a:pt x="669" y="1115"/>
                    </a:lnTo>
                    <a:lnTo>
                      <a:pt x="666" y="1117"/>
                    </a:lnTo>
                    <a:lnTo>
                      <a:pt x="665" y="1122"/>
                    </a:lnTo>
                    <a:lnTo>
                      <a:pt x="662" y="1125"/>
                    </a:lnTo>
                    <a:lnTo>
                      <a:pt x="659" y="1126"/>
                    </a:lnTo>
                    <a:lnTo>
                      <a:pt x="656" y="1121"/>
                    </a:lnTo>
                    <a:lnTo>
                      <a:pt x="649" y="1119"/>
                    </a:lnTo>
                    <a:lnTo>
                      <a:pt x="640" y="1114"/>
                    </a:lnTo>
                    <a:lnTo>
                      <a:pt x="631" y="1115"/>
                    </a:lnTo>
                    <a:lnTo>
                      <a:pt x="626" y="1111"/>
                    </a:lnTo>
                    <a:lnTo>
                      <a:pt x="614" y="1108"/>
                    </a:lnTo>
                    <a:lnTo>
                      <a:pt x="608" y="1110"/>
                    </a:lnTo>
                    <a:lnTo>
                      <a:pt x="605" y="1107"/>
                    </a:lnTo>
                    <a:lnTo>
                      <a:pt x="603" y="1108"/>
                    </a:lnTo>
                    <a:lnTo>
                      <a:pt x="600" y="1106"/>
                    </a:lnTo>
                    <a:lnTo>
                      <a:pt x="595" y="1110"/>
                    </a:lnTo>
                    <a:lnTo>
                      <a:pt x="588" y="1108"/>
                    </a:lnTo>
                    <a:lnTo>
                      <a:pt x="590" y="1106"/>
                    </a:lnTo>
                    <a:lnTo>
                      <a:pt x="582" y="1106"/>
                    </a:lnTo>
                    <a:lnTo>
                      <a:pt x="581" y="1107"/>
                    </a:lnTo>
                    <a:lnTo>
                      <a:pt x="581" y="1101"/>
                    </a:lnTo>
                    <a:lnTo>
                      <a:pt x="577" y="1103"/>
                    </a:lnTo>
                    <a:lnTo>
                      <a:pt x="574" y="1099"/>
                    </a:lnTo>
                    <a:lnTo>
                      <a:pt x="575" y="1093"/>
                    </a:lnTo>
                    <a:lnTo>
                      <a:pt x="569" y="1093"/>
                    </a:lnTo>
                    <a:lnTo>
                      <a:pt x="564" y="1088"/>
                    </a:lnTo>
                    <a:lnTo>
                      <a:pt x="568" y="1085"/>
                    </a:lnTo>
                    <a:lnTo>
                      <a:pt x="568" y="1082"/>
                    </a:lnTo>
                    <a:lnTo>
                      <a:pt x="577" y="1082"/>
                    </a:lnTo>
                    <a:lnTo>
                      <a:pt x="578" y="1078"/>
                    </a:lnTo>
                    <a:lnTo>
                      <a:pt x="578" y="1072"/>
                    </a:lnTo>
                    <a:lnTo>
                      <a:pt x="571" y="1071"/>
                    </a:lnTo>
                    <a:lnTo>
                      <a:pt x="568" y="1067"/>
                    </a:lnTo>
                    <a:lnTo>
                      <a:pt x="569" y="1067"/>
                    </a:lnTo>
                    <a:lnTo>
                      <a:pt x="565" y="1064"/>
                    </a:lnTo>
                    <a:lnTo>
                      <a:pt x="567" y="1061"/>
                    </a:lnTo>
                    <a:lnTo>
                      <a:pt x="564" y="1063"/>
                    </a:lnTo>
                    <a:lnTo>
                      <a:pt x="564" y="1057"/>
                    </a:lnTo>
                    <a:lnTo>
                      <a:pt x="554" y="1056"/>
                    </a:lnTo>
                    <a:lnTo>
                      <a:pt x="548" y="1054"/>
                    </a:lnTo>
                    <a:lnTo>
                      <a:pt x="546" y="1050"/>
                    </a:lnTo>
                    <a:lnTo>
                      <a:pt x="543" y="1050"/>
                    </a:lnTo>
                    <a:lnTo>
                      <a:pt x="539" y="1044"/>
                    </a:lnTo>
                    <a:lnTo>
                      <a:pt x="525" y="1031"/>
                    </a:lnTo>
                    <a:lnTo>
                      <a:pt x="513" y="1029"/>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sp>
            <p:nvSpPr>
              <p:cNvPr id="44564" name="Freeform 500"/>
              <p:cNvSpPr>
                <a:spLocks/>
              </p:cNvSpPr>
              <p:nvPr/>
            </p:nvSpPr>
            <p:spPr bwMode="auto">
              <a:xfrm>
                <a:off x="4148" y="2568"/>
                <a:ext cx="380" cy="407"/>
              </a:xfrm>
              <a:custGeom>
                <a:avLst/>
                <a:gdLst>
                  <a:gd name="T0" fmla="*/ 0 w 1141"/>
                  <a:gd name="T1" fmla="*/ 0 h 1220"/>
                  <a:gd name="T2" fmla="*/ 0 w 1141"/>
                  <a:gd name="T3" fmla="*/ 0 h 1220"/>
                  <a:gd name="T4" fmla="*/ 0 w 1141"/>
                  <a:gd name="T5" fmla="*/ 0 h 1220"/>
                  <a:gd name="T6" fmla="*/ 0 w 1141"/>
                  <a:gd name="T7" fmla="*/ 0 h 1220"/>
                  <a:gd name="T8" fmla="*/ 0 w 1141"/>
                  <a:gd name="T9" fmla="*/ 0 h 1220"/>
                  <a:gd name="T10" fmla="*/ 0 w 1141"/>
                  <a:gd name="T11" fmla="*/ 0 h 1220"/>
                  <a:gd name="T12" fmla="*/ 0 w 1141"/>
                  <a:gd name="T13" fmla="*/ 0 h 1220"/>
                  <a:gd name="T14" fmla="*/ 0 w 1141"/>
                  <a:gd name="T15" fmla="*/ 0 h 1220"/>
                  <a:gd name="T16" fmla="*/ 0 w 1141"/>
                  <a:gd name="T17" fmla="*/ 0 h 1220"/>
                  <a:gd name="T18" fmla="*/ 0 w 1141"/>
                  <a:gd name="T19" fmla="*/ 0 h 1220"/>
                  <a:gd name="T20" fmla="*/ 0 w 1141"/>
                  <a:gd name="T21" fmla="*/ 0 h 1220"/>
                  <a:gd name="T22" fmla="*/ 0 w 1141"/>
                  <a:gd name="T23" fmla="*/ 0 h 1220"/>
                  <a:gd name="T24" fmla="*/ 0 w 1141"/>
                  <a:gd name="T25" fmla="*/ 0 h 1220"/>
                  <a:gd name="T26" fmla="*/ 0 w 1141"/>
                  <a:gd name="T27" fmla="*/ 0 h 1220"/>
                  <a:gd name="T28" fmla="*/ 0 w 1141"/>
                  <a:gd name="T29" fmla="*/ 0 h 1220"/>
                  <a:gd name="T30" fmla="*/ 0 w 1141"/>
                  <a:gd name="T31" fmla="*/ 0 h 1220"/>
                  <a:gd name="T32" fmla="*/ 0 w 1141"/>
                  <a:gd name="T33" fmla="*/ 0 h 1220"/>
                  <a:gd name="T34" fmla="*/ 0 w 1141"/>
                  <a:gd name="T35" fmla="*/ 0 h 1220"/>
                  <a:gd name="T36" fmla="*/ 0 w 1141"/>
                  <a:gd name="T37" fmla="*/ 0 h 1220"/>
                  <a:gd name="T38" fmla="*/ 0 w 1141"/>
                  <a:gd name="T39" fmla="*/ 0 h 1220"/>
                  <a:gd name="T40" fmla="*/ 0 w 1141"/>
                  <a:gd name="T41" fmla="*/ 0 h 1220"/>
                  <a:gd name="T42" fmla="*/ 0 w 1141"/>
                  <a:gd name="T43" fmla="*/ 0 h 1220"/>
                  <a:gd name="T44" fmla="*/ 0 w 1141"/>
                  <a:gd name="T45" fmla="*/ 0 h 1220"/>
                  <a:gd name="T46" fmla="*/ 0 w 1141"/>
                  <a:gd name="T47" fmla="*/ 0 h 1220"/>
                  <a:gd name="T48" fmla="*/ 0 w 1141"/>
                  <a:gd name="T49" fmla="*/ 0 h 1220"/>
                  <a:gd name="T50" fmla="*/ 0 w 1141"/>
                  <a:gd name="T51" fmla="*/ 0 h 1220"/>
                  <a:gd name="T52" fmla="*/ 0 w 1141"/>
                  <a:gd name="T53" fmla="*/ 0 h 1220"/>
                  <a:gd name="T54" fmla="*/ 0 w 1141"/>
                  <a:gd name="T55" fmla="*/ 0 h 1220"/>
                  <a:gd name="T56" fmla="*/ 0 w 1141"/>
                  <a:gd name="T57" fmla="*/ 0 h 1220"/>
                  <a:gd name="T58" fmla="*/ 0 w 1141"/>
                  <a:gd name="T59" fmla="*/ 0 h 1220"/>
                  <a:gd name="T60" fmla="*/ 0 w 1141"/>
                  <a:gd name="T61" fmla="*/ 0 h 1220"/>
                  <a:gd name="T62" fmla="*/ 0 w 1141"/>
                  <a:gd name="T63" fmla="*/ 0 h 1220"/>
                  <a:gd name="T64" fmla="*/ 0 w 1141"/>
                  <a:gd name="T65" fmla="*/ 0 h 1220"/>
                  <a:gd name="T66" fmla="*/ 0 w 1141"/>
                  <a:gd name="T67" fmla="*/ 0 h 1220"/>
                  <a:gd name="T68" fmla="*/ 0 w 1141"/>
                  <a:gd name="T69" fmla="*/ 0 h 1220"/>
                  <a:gd name="T70" fmla="*/ 0 w 1141"/>
                  <a:gd name="T71" fmla="*/ 0 h 1220"/>
                  <a:gd name="T72" fmla="*/ 0 w 1141"/>
                  <a:gd name="T73" fmla="*/ 0 h 1220"/>
                  <a:gd name="T74" fmla="*/ 0 w 1141"/>
                  <a:gd name="T75" fmla="*/ 0 h 1220"/>
                  <a:gd name="T76" fmla="*/ 0 w 1141"/>
                  <a:gd name="T77" fmla="*/ 0 h 1220"/>
                  <a:gd name="T78" fmla="*/ 0 w 1141"/>
                  <a:gd name="T79" fmla="*/ 0 h 1220"/>
                  <a:gd name="T80" fmla="*/ 0 w 1141"/>
                  <a:gd name="T81" fmla="*/ 0 h 1220"/>
                  <a:gd name="T82" fmla="*/ 0 w 1141"/>
                  <a:gd name="T83" fmla="*/ 0 h 1220"/>
                  <a:gd name="T84" fmla="*/ 0 w 1141"/>
                  <a:gd name="T85" fmla="*/ 0 h 12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41"/>
                  <a:gd name="T130" fmla="*/ 0 h 1220"/>
                  <a:gd name="T131" fmla="*/ 1141 w 1141"/>
                  <a:gd name="T132" fmla="*/ 1220 h 12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41" h="1220">
                    <a:moveTo>
                      <a:pt x="0" y="200"/>
                    </a:moveTo>
                    <a:lnTo>
                      <a:pt x="6" y="41"/>
                    </a:lnTo>
                    <a:lnTo>
                      <a:pt x="48" y="21"/>
                    </a:lnTo>
                    <a:lnTo>
                      <a:pt x="71" y="21"/>
                    </a:lnTo>
                    <a:lnTo>
                      <a:pt x="120" y="95"/>
                    </a:lnTo>
                    <a:lnTo>
                      <a:pt x="172" y="122"/>
                    </a:lnTo>
                    <a:lnTo>
                      <a:pt x="220" y="27"/>
                    </a:lnTo>
                    <a:lnTo>
                      <a:pt x="250" y="17"/>
                    </a:lnTo>
                    <a:lnTo>
                      <a:pt x="306" y="38"/>
                    </a:lnTo>
                    <a:lnTo>
                      <a:pt x="322" y="17"/>
                    </a:lnTo>
                    <a:lnTo>
                      <a:pt x="334" y="20"/>
                    </a:lnTo>
                    <a:lnTo>
                      <a:pt x="347" y="0"/>
                    </a:lnTo>
                    <a:lnTo>
                      <a:pt x="348" y="21"/>
                    </a:lnTo>
                    <a:lnTo>
                      <a:pt x="357" y="10"/>
                    </a:lnTo>
                    <a:lnTo>
                      <a:pt x="363" y="22"/>
                    </a:lnTo>
                    <a:lnTo>
                      <a:pt x="368" y="16"/>
                    </a:lnTo>
                    <a:lnTo>
                      <a:pt x="370" y="28"/>
                    </a:lnTo>
                    <a:lnTo>
                      <a:pt x="435" y="59"/>
                    </a:lnTo>
                    <a:lnTo>
                      <a:pt x="446" y="39"/>
                    </a:lnTo>
                    <a:lnTo>
                      <a:pt x="468" y="59"/>
                    </a:lnTo>
                    <a:lnTo>
                      <a:pt x="501" y="52"/>
                    </a:lnTo>
                    <a:lnTo>
                      <a:pt x="511" y="72"/>
                    </a:lnTo>
                    <a:lnTo>
                      <a:pt x="544" y="74"/>
                    </a:lnTo>
                    <a:lnTo>
                      <a:pt x="567" y="63"/>
                    </a:lnTo>
                    <a:lnTo>
                      <a:pt x="615" y="100"/>
                    </a:lnTo>
                    <a:lnTo>
                      <a:pt x="644" y="86"/>
                    </a:lnTo>
                    <a:lnTo>
                      <a:pt x="660" y="53"/>
                    </a:lnTo>
                    <a:lnTo>
                      <a:pt x="671" y="64"/>
                    </a:lnTo>
                    <a:lnTo>
                      <a:pt x="681" y="57"/>
                    </a:lnTo>
                    <a:lnTo>
                      <a:pt x="694" y="84"/>
                    </a:lnTo>
                    <a:lnTo>
                      <a:pt x="719" y="88"/>
                    </a:lnTo>
                    <a:lnTo>
                      <a:pt x="736" y="59"/>
                    </a:lnTo>
                    <a:lnTo>
                      <a:pt x="751" y="75"/>
                    </a:lnTo>
                    <a:lnTo>
                      <a:pt x="784" y="74"/>
                    </a:lnTo>
                    <a:lnTo>
                      <a:pt x="817" y="102"/>
                    </a:lnTo>
                    <a:lnTo>
                      <a:pt x="817" y="81"/>
                    </a:lnTo>
                    <a:lnTo>
                      <a:pt x="828" y="92"/>
                    </a:lnTo>
                    <a:lnTo>
                      <a:pt x="828" y="79"/>
                    </a:lnTo>
                    <a:lnTo>
                      <a:pt x="841" y="79"/>
                    </a:lnTo>
                    <a:lnTo>
                      <a:pt x="837" y="95"/>
                    </a:lnTo>
                    <a:lnTo>
                      <a:pt x="850" y="96"/>
                    </a:lnTo>
                    <a:lnTo>
                      <a:pt x="854" y="78"/>
                    </a:lnTo>
                    <a:lnTo>
                      <a:pt x="873" y="125"/>
                    </a:lnTo>
                    <a:lnTo>
                      <a:pt x="889" y="124"/>
                    </a:lnTo>
                    <a:lnTo>
                      <a:pt x="892" y="150"/>
                    </a:lnTo>
                    <a:lnTo>
                      <a:pt x="879" y="146"/>
                    </a:lnTo>
                    <a:lnTo>
                      <a:pt x="908" y="185"/>
                    </a:lnTo>
                    <a:lnTo>
                      <a:pt x="971" y="188"/>
                    </a:lnTo>
                    <a:lnTo>
                      <a:pt x="1019" y="160"/>
                    </a:lnTo>
                    <a:lnTo>
                      <a:pt x="1020" y="170"/>
                    </a:lnTo>
                    <a:lnTo>
                      <a:pt x="1048" y="166"/>
                    </a:lnTo>
                    <a:lnTo>
                      <a:pt x="1069" y="191"/>
                    </a:lnTo>
                    <a:lnTo>
                      <a:pt x="1059" y="228"/>
                    </a:lnTo>
                    <a:lnTo>
                      <a:pt x="1025" y="316"/>
                    </a:lnTo>
                    <a:lnTo>
                      <a:pt x="1017" y="313"/>
                    </a:lnTo>
                    <a:lnTo>
                      <a:pt x="1007" y="341"/>
                    </a:lnTo>
                    <a:lnTo>
                      <a:pt x="994" y="349"/>
                    </a:lnTo>
                    <a:lnTo>
                      <a:pt x="1002" y="385"/>
                    </a:lnTo>
                    <a:lnTo>
                      <a:pt x="991" y="409"/>
                    </a:lnTo>
                    <a:lnTo>
                      <a:pt x="1004" y="445"/>
                    </a:lnTo>
                    <a:lnTo>
                      <a:pt x="1053" y="454"/>
                    </a:lnTo>
                    <a:lnTo>
                      <a:pt x="1065" y="491"/>
                    </a:lnTo>
                    <a:lnTo>
                      <a:pt x="1088" y="514"/>
                    </a:lnTo>
                    <a:lnTo>
                      <a:pt x="1100" y="509"/>
                    </a:lnTo>
                    <a:lnTo>
                      <a:pt x="1128" y="552"/>
                    </a:lnTo>
                    <a:lnTo>
                      <a:pt x="1136" y="543"/>
                    </a:lnTo>
                    <a:lnTo>
                      <a:pt x="1141" y="568"/>
                    </a:lnTo>
                    <a:lnTo>
                      <a:pt x="1111" y="597"/>
                    </a:lnTo>
                    <a:lnTo>
                      <a:pt x="1090" y="597"/>
                    </a:lnTo>
                    <a:lnTo>
                      <a:pt x="1066" y="577"/>
                    </a:lnTo>
                    <a:lnTo>
                      <a:pt x="1026" y="574"/>
                    </a:lnTo>
                    <a:lnTo>
                      <a:pt x="1062" y="656"/>
                    </a:lnTo>
                    <a:lnTo>
                      <a:pt x="1115" y="714"/>
                    </a:lnTo>
                    <a:lnTo>
                      <a:pt x="1108" y="742"/>
                    </a:lnTo>
                    <a:lnTo>
                      <a:pt x="1102" y="740"/>
                    </a:lnTo>
                    <a:lnTo>
                      <a:pt x="1110" y="764"/>
                    </a:lnTo>
                    <a:lnTo>
                      <a:pt x="1075" y="777"/>
                    </a:lnTo>
                    <a:lnTo>
                      <a:pt x="1059" y="747"/>
                    </a:lnTo>
                    <a:lnTo>
                      <a:pt x="1027" y="756"/>
                    </a:lnTo>
                    <a:lnTo>
                      <a:pt x="1020" y="790"/>
                    </a:lnTo>
                    <a:lnTo>
                      <a:pt x="965" y="795"/>
                    </a:lnTo>
                    <a:lnTo>
                      <a:pt x="960" y="781"/>
                    </a:lnTo>
                    <a:lnTo>
                      <a:pt x="938" y="795"/>
                    </a:lnTo>
                    <a:lnTo>
                      <a:pt x="963" y="820"/>
                    </a:lnTo>
                    <a:lnTo>
                      <a:pt x="986" y="875"/>
                    </a:lnTo>
                    <a:lnTo>
                      <a:pt x="964" y="913"/>
                    </a:lnTo>
                    <a:lnTo>
                      <a:pt x="937" y="859"/>
                    </a:lnTo>
                    <a:lnTo>
                      <a:pt x="899" y="865"/>
                    </a:lnTo>
                    <a:lnTo>
                      <a:pt x="872" y="893"/>
                    </a:lnTo>
                    <a:lnTo>
                      <a:pt x="853" y="946"/>
                    </a:lnTo>
                    <a:lnTo>
                      <a:pt x="862" y="1007"/>
                    </a:lnTo>
                    <a:lnTo>
                      <a:pt x="813" y="1021"/>
                    </a:lnTo>
                    <a:lnTo>
                      <a:pt x="805" y="1128"/>
                    </a:lnTo>
                    <a:lnTo>
                      <a:pt x="828" y="1150"/>
                    </a:lnTo>
                    <a:lnTo>
                      <a:pt x="824" y="1211"/>
                    </a:lnTo>
                    <a:lnTo>
                      <a:pt x="798" y="1220"/>
                    </a:lnTo>
                    <a:lnTo>
                      <a:pt x="772" y="1195"/>
                    </a:lnTo>
                    <a:lnTo>
                      <a:pt x="740" y="1196"/>
                    </a:lnTo>
                    <a:lnTo>
                      <a:pt x="664" y="1114"/>
                    </a:lnTo>
                    <a:lnTo>
                      <a:pt x="624" y="1100"/>
                    </a:lnTo>
                    <a:lnTo>
                      <a:pt x="635" y="1092"/>
                    </a:lnTo>
                    <a:lnTo>
                      <a:pt x="614" y="1061"/>
                    </a:lnTo>
                    <a:lnTo>
                      <a:pt x="554" y="1071"/>
                    </a:lnTo>
                    <a:lnTo>
                      <a:pt x="531" y="1054"/>
                    </a:lnTo>
                    <a:lnTo>
                      <a:pt x="536" y="1054"/>
                    </a:lnTo>
                    <a:lnTo>
                      <a:pt x="543" y="1061"/>
                    </a:lnTo>
                    <a:lnTo>
                      <a:pt x="551" y="1064"/>
                    </a:lnTo>
                    <a:lnTo>
                      <a:pt x="537" y="1052"/>
                    </a:lnTo>
                    <a:lnTo>
                      <a:pt x="573" y="1032"/>
                    </a:lnTo>
                    <a:lnTo>
                      <a:pt x="559" y="988"/>
                    </a:lnTo>
                    <a:lnTo>
                      <a:pt x="502" y="945"/>
                    </a:lnTo>
                    <a:lnTo>
                      <a:pt x="451" y="864"/>
                    </a:lnTo>
                    <a:lnTo>
                      <a:pt x="443" y="810"/>
                    </a:lnTo>
                    <a:lnTo>
                      <a:pt x="394" y="788"/>
                    </a:lnTo>
                    <a:lnTo>
                      <a:pt x="367" y="759"/>
                    </a:lnTo>
                    <a:lnTo>
                      <a:pt x="360" y="729"/>
                    </a:lnTo>
                    <a:lnTo>
                      <a:pt x="324" y="713"/>
                    </a:lnTo>
                    <a:lnTo>
                      <a:pt x="277" y="660"/>
                    </a:lnTo>
                    <a:lnTo>
                      <a:pt x="260" y="621"/>
                    </a:lnTo>
                    <a:lnTo>
                      <a:pt x="227" y="595"/>
                    </a:lnTo>
                    <a:lnTo>
                      <a:pt x="210" y="560"/>
                    </a:lnTo>
                    <a:lnTo>
                      <a:pt x="139" y="485"/>
                    </a:lnTo>
                    <a:lnTo>
                      <a:pt x="132" y="428"/>
                    </a:lnTo>
                    <a:lnTo>
                      <a:pt x="112" y="413"/>
                    </a:lnTo>
                    <a:lnTo>
                      <a:pt x="119" y="406"/>
                    </a:lnTo>
                    <a:lnTo>
                      <a:pt x="100" y="322"/>
                    </a:lnTo>
                    <a:lnTo>
                      <a:pt x="87" y="314"/>
                    </a:lnTo>
                    <a:lnTo>
                      <a:pt x="88" y="296"/>
                    </a:lnTo>
                    <a:lnTo>
                      <a:pt x="45" y="236"/>
                    </a:lnTo>
                    <a:lnTo>
                      <a:pt x="13" y="238"/>
                    </a:lnTo>
                    <a:lnTo>
                      <a:pt x="0" y="200"/>
                    </a:lnTo>
                    <a:close/>
                  </a:path>
                </a:pathLst>
              </a:custGeom>
              <a:solidFill>
                <a:schemeClr val="bg1"/>
              </a:solidFill>
              <a:ln w="3175">
                <a:solidFill>
                  <a:schemeClr val="tx1"/>
                </a:solidFill>
                <a:round/>
                <a:headEnd/>
                <a:tailEnd/>
              </a:ln>
            </p:spPr>
            <p:txBody>
              <a:bodyPr/>
              <a:lstStyle/>
              <a:p>
                <a:endParaRPr lang="tr-TR">
                  <a:solidFill>
                    <a:srgbClr val="FFFFFF"/>
                  </a:solidFill>
                </a:endParaRPr>
              </a:p>
            </p:txBody>
          </p:sp>
        </p:grpSp>
        <p:sp>
          <p:nvSpPr>
            <p:cNvPr id="44068" name="Rectangle 501"/>
            <p:cNvSpPr>
              <a:spLocks noChangeArrowheads="1"/>
            </p:cNvSpPr>
            <p:nvPr/>
          </p:nvSpPr>
          <p:spPr bwMode="auto">
            <a:xfrm>
              <a:off x="104" y="915"/>
              <a:ext cx="1530" cy="1028"/>
            </a:xfrm>
            <a:prstGeom prst="rect">
              <a:avLst/>
            </a:prstGeom>
            <a:noFill/>
            <a:ln w="9525">
              <a:noFill/>
              <a:miter lim="800000"/>
              <a:headEnd/>
              <a:tailEnd/>
            </a:ln>
          </p:spPr>
          <p:txBody>
            <a:bodyPr>
              <a:spAutoFit/>
            </a:bodyPr>
            <a:lstStyle/>
            <a:p>
              <a:pPr algn="ctr"/>
              <a:r>
                <a:rPr lang="en-US" sz="2000" dirty="0" smtClean="0">
                  <a:solidFill>
                    <a:srgbClr val="FFFFFF"/>
                  </a:solidFill>
                </a:rPr>
                <a:t>Flanders offers </a:t>
              </a:r>
              <a:r>
                <a:rPr lang="en-US" sz="2000" dirty="0">
                  <a:solidFill>
                    <a:srgbClr val="FFFFFF"/>
                  </a:solidFill>
                </a:rPr>
                <a:t>logistics operations access to the largest one-day-market in Europe: main markets can be served within 24 hours</a:t>
              </a:r>
            </a:p>
          </p:txBody>
        </p:sp>
      </p:grpSp>
      <p:grpSp>
        <p:nvGrpSpPr>
          <p:cNvPr id="4" name="Group 502"/>
          <p:cNvGrpSpPr>
            <a:grpSpLocks/>
          </p:cNvGrpSpPr>
          <p:nvPr/>
        </p:nvGrpSpPr>
        <p:grpSpPr bwMode="auto">
          <a:xfrm>
            <a:off x="2476503" y="1185863"/>
            <a:ext cx="6826251" cy="3636962"/>
            <a:chOff x="1170" y="747"/>
            <a:chExt cx="3225" cy="2291"/>
          </a:xfrm>
        </p:grpSpPr>
        <p:sp>
          <p:nvSpPr>
            <p:cNvPr id="44059" name="Oval 503"/>
            <p:cNvSpPr>
              <a:spLocks noChangeArrowheads="1"/>
            </p:cNvSpPr>
            <p:nvPr/>
          </p:nvSpPr>
          <p:spPr bwMode="auto">
            <a:xfrm>
              <a:off x="2101" y="914"/>
              <a:ext cx="2062" cy="1971"/>
            </a:xfrm>
            <a:prstGeom prst="ellipse">
              <a:avLst/>
            </a:prstGeom>
            <a:solidFill>
              <a:schemeClr val="accent2">
                <a:alpha val="50195"/>
              </a:schemeClr>
            </a:solidFill>
            <a:ln w="28575">
              <a:solidFill>
                <a:schemeClr val="tx1"/>
              </a:solidFill>
              <a:round/>
              <a:headEnd/>
              <a:tailEnd/>
            </a:ln>
          </p:spPr>
          <p:txBody>
            <a:bodyPr wrap="none" anchor="ctr"/>
            <a:lstStyle/>
            <a:p>
              <a:endParaRPr lang="nl-BE">
                <a:solidFill>
                  <a:srgbClr val="FFFFFF"/>
                </a:solidFill>
              </a:endParaRPr>
            </a:p>
          </p:txBody>
        </p:sp>
        <p:sp>
          <p:nvSpPr>
            <p:cNvPr id="44060" name="Text Box 504"/>
            <p:cNvSpPr txBox="1">
              <a:spLocks noChangeArrowheads="1"/>
            </p:cNvSpPr>
            <p:nvPr/>
          </p:nvSpPr>
          <p:spPr bwMode="auto">
            <a:xfrm>
              <a:off x="2739" y="766"/>
              <a:ext cx="342" cy="194"/>
            </a:xfrm>
            <a:prstGeom prst="rect">
              <a:avLst/>
            </a:prstGeom>
            <a:noFill/>
            <a:ln w="9525">
              <a:noFill/>
              <a:miter lim="800000"/>
              <a:headEnd/>
              <a:tailEnd/>
            </a:ln>
          </p:spPr>
          <p:txBody>
            <a:bodyPr wrap="none">
              <a:spAutoFit/>
            </a:bodyPr>
            <a:lstStyle/>
            <a:p>
              <a:r>
                <a:rPr lang="nl-BE" sz="1400">
                  <a:solidFill>
                    <a:srgbClr val="FFFFFF"/>
                  </a:solidFill>
                </a:rPr>
                <a:t>750 km</a:t>
              </a:r>
            </a:p>
          </p:txBody>
        </p:sp>
        <p:sp>
          <p:nvSpPr>
            <p:cNvPr id="44061" name="Line 505"/>
            <p:cNvSpPr>
              <a:spLocks noChangeShapeType="1"/>
            </p:cNvSpPr>
            <p:nvPr/>
          </p:nvSpPr>
          <p:spPr bwMode="auto">
            <a:xfrm rot="10800000">
              <a:off x="1900" y="2668"/>
              <a:ext cx="1125" cy="0"/>
            </a:xfrm>
            <a:prstGeom prst="line">
              <a:avLst/>
            </a:prstGeom>
            <a:noFill/>
            <a:ln w="9525">
              <a:solidFill>
                <a:schemeClr val="tx1"/>
              </a:solidFill>
              <a:round/>
              <a:headEnd type="oval" w="med" len="med"/>
              <a:tailEnd/>
            </a:ln>
          </p:spPr>
          <p:txBody>
            <a:bodyPr wrap="none" anchor="ctr"/>
            <a:lstStyle/>
            <a:p>
              <a:endParaRPr lang="tr-TR">
                <a:solidFill>
                  <a:srgbClr val="FFFFFF"/>
                </a:solidFill>
              </a:endParaRPr>
            </a:p>
          </p:txBody>
        </p:sp>
        <p:sp>
          <p:nvSpPr>
            <p:cNvPr id="44062" name="Text Box 506"/>
            <p:cNvSpPr txBox="1">
              <a:spLocks noChangeArrowheads="1"/>
            </p:cNvSpPr>
            <p:nvPr/>
          </p:nvSpPr>
          <p:spPr bwMode="auto">
            <a:xfrm>
              <a:off x="1170" y="2585"/>
              <a:ext cx="742" cy="174"/>
            </a:xfrm>
            <a:prstGeom prst="rect">
              <a:avLst/>
            </a:prstGeom>
            <a:noFill/>
            <a:ln w="9525">
              <a:noFill/>
              <a:miter lim="800000"/>
              <a:headEnd/>
              <a:tailEnd/>
            </a:ln>
          </p:spPr>
          <p:txBody>
            <a:bodyPr wrap="none">
              <a:spAutoFit/>
            </a:bodyPr>
            <a:lstStyle/>
            <a:p>
              <a:pPr algn="r"/>
              <a:r>
                <a:rPr lang="nl-BE" sz="1200" dirty="0">
                  <a:solidFill>
                    <a:prstClr val="black"/>
                  </a:solidFill>
                </a:rPr>
                <a:t>227.3 </a:t>
              </a:r>
              <a:r>
                <a:rPr lang="nl-BE" sz="1200" dirty="0" err="1">
                  <a:solidFill>
                    <a:prstClr val="black"/>
                  </a:solidFill>
                </a:rPr>
                <a:t>Mio</a:t>
              </a:r>
              <a:r>
                <a:rPr lang="nl-BE" sz="1200" dirty="0">
                  <a:solidFill>
                    <a:prstClr val="black"/>
                  </a:solidFill>
                </a:rPr>
                <a:t> </a:t>
              </a:r>
              <a:r>
                <a:rPr lang="nl-BE" sz="1200" dirty="0" err="1">
                  <a:solidFill>
                    <a:prstClr val="black"/>
                  </a:solidFill>
                </a:rPr>
                <a:t>consumers</a:t>
              </a:r>
              <a:r>
                <a:rPr lang="nl-BE" sz="1200" dirty="0">
                  <a:solidFill>
                    <a:prstClr val="black"/>
                  </a:solidFill>
                </a:rPr>
                <a:t> </a:t>
              </a:r>
            </a:p>
          </p:txBody>
        </p:sp>
        <p:sp>
          <p:nvSpPr>
            <p:cNvPr id="44065" name="Line 509"/>
            <p:cNvSpPr>
              <a:spLocks noChangeShapeType="1"/>
            </p:cNvSpPr>
            <p:nvPr/>
          </p:nvSpPr>
          <p:spPr bwMode="auto">
            <a:xfrm>
              <a:off x="1948" y="1913"/>
              <a:ext cx="2447" cy="0"/>
            </a:xfrm>
            <a:prstGeom prst="line">
              <a:avLst/>
            </a:prstGeom>
            <a:noFill/>
            <a:ln w="9525">
              <a:solidFill>
                <a:schemeClr val="tx1"/>
              </a:solidFill>
              <a:round/>
              <a:headEnd/>
              <a:tailEnd/>
            </a:ln>
          </p:spPr>
          <p:txBody>
            <a:bodyPr wrap="none" anchor="ctr"/>
            <a:lstStyle/>
            <a:p>
              <a:endParaRPr lang="tr-TR">
                <a:solidFill>
                  <a:srgbClr val="FFFFFF"/>
                </a:solidFill>
              </a:endParaRPr>
            </a:p>
          </p:txBody>
        </p:sp>
        <p:sp>
          <p:nvSpPr>
            <p:cNvPr id="44066" name="Line 510"/>
            <p:cNvSpPr>
              <a:spLocks noChangeShapeType="1"/>
            </p:cNvSpPr>
            <p:nvPr/>
          </p:nvSpPr>
          <p:spPr bwMode="auto">
            <a:xfrm>
              <a:off x="3154" y="747"/>
              <a:ext cx="0" cy="2291"/>
            </a:xfrm>
            <a:prstGeom prst="line">
              <a:avLst/>
            </a:prstGeom>
            <a:noFill/>
            <a:ln w="9525">
              <a:solidFill>
                <a:schemeClr val="tx1"/>
              </a:solidFill>
              <a:round/>
              <a:headEnd/>
              <a:tailEnd/>
            </a:ln>
          </p:spPr>
          <p:txBody>
            <a:bodyPr wrap="none" anchor="ctr"/>
            <a:lstStyle/>
            <a:p>
              <a:endParaRPr lang="tr-TR">
                <a:solidFill>
                  <a:srgbClr val="FFFFFF"/>
                </a:solidFill>
              </a:endParaRPr>
            </a:p>
          </p:txBody>
        </p:sp>
      </p:grpSp>
      <p:sp>
        <p:nvSpPr>
          <p:cNvPr id="44037" name="Rectangle 511"/>
          <p:cNvSpPr>
            <a:spLocks noGrp="1" noChangeArrowheads="1"/>
          </p:cNvSpPr>
          <p:nvPr>
            <p:ph type="title"/>
          </p:nvPr>
        </p:nvSpPr>
        <p:spPr/>
        <p:txBody>
          <a:bodyPr/>
          <a:lstStyle/>
          <a:p>
            <a:pPr eaLnBrk="1" hangingPunct="1"/>
            <a:r>
              <a:rPr lang="en-US" dirty="0" smtClean="0">
                <a:solidFill>
                  <a:schemeClr val="tx1">
                    <a:lumMod val="50000"/>
                    <a:lumOff val="50000"/>
                  </a:schemeClr>
                </a:solidFill>
              </a:rPr>
              <a:t>Flanders at the heart of Europe</a:t>
            </a:r>
            <a:endParaRPr lang="en-GB" sz="2000" dirty="0" smtClean="0">
              <a:solidFill>
                <a:schemeClr val="tx1">
                  <a:lumMod val="50000"/>
                  <a:lumOff val="50000"/>
                </a:schemeClr>
              </a:solidFill>
            </a:endParaRPr>
          </a:p>
        </p:txBody>
      </p:sp>
      <p:grpSp>
        <p:nvGrpSpPr>
          <p:cNvPr id="5" name="Group 512"/>
          <p:cNvGrpSpPr>
            <a:grpSpLocks/>
          </p:cNvGrpSpPr>
          <p:nvPr/>
        </p:nvGrpSpPr>
        <p:grpSpPr bwMode="auto">
          <a:xfrm>
            <a:off x="2476475" y="1760539"/>
            <a:ext cx="5548990" cy="2200275"/>
            <a:chOff x="974" y="942"/>
            <a:chExt cx="2741" cy="1449"/>
          </a:xfrm>
        </p:grpSpPr>
        <p:sp>
          <p:nvSpPr>
            <p:cNvPr id="44053" name="Oval 513"/>
            <p:cNvSpPr>
              <a:spLocks noChangeArrowheads="1"/>
            </p:cNvSpPr>
            <p:nvPr/>
          </p:nvSpPr>
          <p:spPr bwMode="auto">
            <a:xfrm>
              <a:off x="2344" y="1100"/>
              <a:ext cx="1371" cy="1291"/>
            </a:xfrm>
            <a:prstGeom prst="ellipse">
              <a:avLst/>
            </a:prstGeom>
            <a:solidFill>
              <a:schemeClr val="hlink">
                <a:alpha val="50195"/>
              </a:schemeClr>
            </a:solidFill>
            <a:ln w="28575">
              <a:solidFill>
                <a:schemeClr val="tx2"/>
              </a:solidFill>
              <a:round/>
              <a:headEnd/>
              <a:tailEnd/>
            </a:ln>
          </p:spPr>
          <p:txBody>
            <a:bodyPr wrap="none" anchor="ctr"/>
            <a:lstStyle/>
            <a:p>
              <a:endParaRPr lang="nl-BE">
                <a:solidFill>
                  <a:srgbClr val="FFFFFF"/>
                </a:solidFill>
              </a:endParaRPr>
            </a:p>
          </p:txBody>
        </p:sp>
        <p:sp>
          <p:nvSpPr>
            <p:cNvPr id="44054" name="Text Box 514"/>
            <p:cNvSpPr txBox="1">
              <a:spLocks noChangeArrowheads="1"/>
            </p:cNvSpPr>
            <p:nvPr/>
          </p:nvSpPr>
          <p:spPr bwMode="auto">
            <a:xfrm>
              <a:off x="2614" y="942"/>
              <a:ext cx="357" cy="203"/>
            </a:xfrm>
            <a:prstGeom prst="rect">
              <a:avLst/>
            </a:prstGeom>
            <a:noFill/>
            <a:ln w="9525">
              <a:noFill/>
              <a:miter lim="800000"/>
              <a:headEnd/>
              <a:tailEnd/>
            </a:ln>
          </p:spPr>
          <p:txBody>
            <a:bodyPr wrap="none">
              <a:spAutoFit/>
            </a:bodyPr>
            <a:lstStyle/>
            <a:p>
              <a:r>
                <a:rPr lang="nl-BE" sz="1400">
                  <a:solidFill>
                    <a:srgbClr val="FFFFFF"/>
                  </a:solidFill>
                </a:rPr>
                <a:t>500 km</a:t>
              </a:r>
            </a:p>
          </p:txBody>
        </p:sp>
        <p:sp>
          <p:nvSpPr>
            <p:cNvPr id="44055" name="Text Box 515"/>
            <p:cNvSpPr txBox="1">
              <a:spLocks noChangeArrowheads="1"/>
            </p:cNvSpPr>
            <p:nvPr/>
          </p:nvSpPr>
          <p:spPr bwMode="auto">
            <a:xfrm>
              <a:off x="974" y="2132"/>
              <a:ext cx="776" cy="182"/>
            </a:xfrm>
            <a:prstGeom prst="rect">
              <a:avLst/>
            </a:prstGeom>
            <a:noFill/>
            <a:ln w="9525">
              <a:noFill/>
              <a:miter lim="800000"/>
              <a:headEnd/>
              <a:tailEnd/>
            </a:ln>
          </p:spPr>
          <p:txBody>
            <a:bodyPr wrap="none">
              <a:spAutoFit/>
            </a:bodyPr>
            <a:lstStyle/>
            <a:p>
              <a:pPr algn="r"/>
              <a:r>
                <a:rPr lang="nl-BE" sz="1200" dirty="0">
                  <a:solidFill>
                    <a:prstClr val="black"/>
                  </a:solidFill>
                </a:rPr>
                <a:t>130.5 </a:t>
              </a:r>
              <a:r>
                <a:rPr lang="nl-BE" sz="1200" dirty="0" err="1">
                  <a:solidFill>
                    <a:prstClr val="black"/>
                  </a:solidFill>
                </a:rPr>
                <a:t>Mio</a:t>
              </a:r>
              <a:r>
                <a:rPr lang="nl-BE" sz="1200" dirty="0">
                  <a:solidFill>
                    <a:prstClr val="black"/>
                  </a:solidFill>
                </a:rPr>
                <a:t> </a:t>
              </a:r>
              <a:r>
                <a:rPr lang="nl-BE" sz="1200" dirty="0" err="1">
                  <a:solidFill>
                    <a:prstClr val="black"/>
                  </a:solidFill>
                </a:rPr>
                <a:t>consumers</a:t>
              </a:r>
              <a:r>
                <a:rPr lang="nl-BE" sz="1200" dirty="0">
                  <a:solidFill>
                    <a:prstClr val="black"/>
                  </a:solidFill>
                </a:rPr>
                <a:t> </a:t>
              </a:r>
            </a:p>
          </p:txBody>
        </p:sp>
        <p:sp>
          <p:nvSpPr>
            <p:cNvPr id="44056" name="Line 516"/>
            <p:cNvSpPr>
              <a:spLocks noChangeShapeType="1"/>
            </p:cNvSpPr>
            <p:nvPr/>
          </p:nvSpPr>
          <p:spPr bwMode="auto">
            <a:xfrm rot="10800000">
              <a:off x="1737" y="2214"/>
              <a:ext cx="1177" cy="0"/>
            </a:xfrm>
            <a:prstGeom prst="line">
              <a:avLst/>
            </a:prstGeom>
            <a:noFill/>
            <a:ln w="9525">
              <a:solidFill>
                <a:schemeClr val="tx1"/>
              </a:solidFill>
              <a:round/>
              <a:headEnd type="oval" w="med" len="med"/>
              <a:tailEnd/>
            </a:ln>
          </p:spPr>
          <p:txBody>
            <a:bodyPr wrap="none" anchor="ctr"/>
            <a:lstStyle/>
            <a:p>
              <a:endParaRPr lang="tr-TR">
                <a:solidFill>
                  <a:srgbClr val="FFFFFF"/>
                </a:solidFill>
              </a:endParaRPr>
            </a:p>
          </p:txBody>
        </p:sp>
      </p:grpSp>
      <p:grpSp>
        <p:nvGrpSpPr>
          <p:cNvPr id="6" name="Group 519"/>
          <p:cNvGrpSpPr>
            <a:grpSpLocks/>
          </p:cNvGrpSpPr>
          <p:nvPr/>
        </p:nvGrpSpPr>
        <p:grpSpPr bwMode="auto">
          <a:xfrm>
            <a:off x="2717522" y="2276872"/>
            <a:ext cx="4733687" cy="1173162"/>
            <a:chOff x="1013" y="1283"/>
            <a:chExt cx="2338" cy="773"/>
          </a:xfrm>
        </p:grpSpPr>
        <p:sp>
          <p:nvSpPr>
            <p:cNvPr id="44047" name="Oval 520"/>
            <p:cNvSpPr>
              <a:spLocks noChangeArrowheads="1"/>
            </p:cNvSpPr>
            <p:nvPr/>
          </p:nvSpPr>
          <p:spPr bwMode="auto">
            <a:xfrm>
              <a:off x="2716" y="1445"/>
              <a:ext cx="635" cy="611"/>
            </a:xfrm>
            <a:prstGeom prst="ellipse">
              <a:avLst/>
            </a:prstGeom>
            <a:solidFill>
              <a:schemeClr val="accent1">
                <a:alpha val="50195"/>
              </a:schemeClr>
            </a:solidFill>
            <a:ln w="28575">
              <a:solidFill>
                <a:schemeClr val="tx1"/>
              </a:solidFill>
              <a:round/>
              <a:headEnd/>
              <a:tailEnd/>
            </a:ln>
          </p:spPr>
          <p:txBody>
            <a:bodyPr wrap="none" anchor="ctr"/>
            <a:lstStyle/>
            <a:p>
              <a:endParaRPr lang="nl-BE">
                <a:solidFill>
                  <a:srgbClr val="FFFFFF"/>
                </a:solidFill>
              </a:endParaRPr>
            </a:p>
          </p:txBody>
        </p:sp>
        <p:sp>
          <p:nvSpPr>
            <p:cNvPr id="44048" name="Text Box 521"/>
            <p:cNvSpPr txBox="1">
              <a:spLocks noChangeArrowheads="1"/>
            </p:cNvSpPr>
            <p:nvPr/>
          </p:nvSpPr>
          <p:spPr bwMode="auto">
            <a:xfrm>
              <a:off x="2614" y="1283"/>
              <a:ext cx="357" cy="203"/>
            </a:xfrm>
            <a:prstGeom prst="rect">
              <a:avLst/>
            </a:prstGeom>
            <a:noFill/>
            <a:ln w="9525">
              <a:noFill/>
              <a:miter lim="800000"/>
              <a:headEnd/>
              <a:tailEnd/>
            </a:ln>
          </p:spPr>
          <p:txBody>
            <a:bodyPr wrap="none">
              <a:spAutoFit/>
            </a:bodyPr>
            <a:lstStyle/>
            <a:p>
              <a:r>
                <a:rPr lang="nl-BE" sz="1400">
                  <a:solidFill>
                    <a:srgbClr val="FFFFFF"/>
                  </a:solidFill>
                </a:rPr>
                <a:t>250 km</a:t>
              </a:r>
            </a:p>
          </p:txBody>
        </p:sp>
        <p:sp>
          <p:nvSpPr>
            <p:cNvPr id="44049" name="Text Box 522"/>
            <p:cNvSpPr txBox="1">
              <a:spLocks noChangeArrowheads="1"/>
            </p:cNvSpPr>
            <p:nvPr/>
          </p:nvSpPr>
          <p:spPr bwMode="auto">
            <a:xfrm>
              <a:off x="1013" y="1799"/>
              <a:ext cx="737" cy="183"/>
            </a:xfrm>
            <a:prstGeom prst="rect">
              <a:avLst/>
            </a:prstGeom>
            <a:noFill/>
            <a:ln w="9525">
              <a:noFill/>
              <a:miter lim="800000"/>
              <a:headEnd/>
              <a:tailEnd/>
            </a:ln>
          </p:spPr>
          <p:txBody>
            <a:bodyPr wrap="none">
              <a:spAutoFit/>
            </a:bodyPr>
            <a:lstStyle/>
            <a:p>
              <a:pPr algn="r"/>
              <a:r>
                <a:rPr lang="nl-BE" sz="1200" dirty="0">
                  <a:solidFill>
                    <a:prstClr val="black"/>
                  </a:solidFill>
                </a:rPr>
                <a:t>53.8 </a:t>
              </a:r>
              <a:r>
                <a:rPr lang="nl-BE" sz="1200" dirty="0" err="1">
                  <a:solidFill>
                    <a:prstClr val="black"/>
                  </a:solidFill>
                </a:rPr>
                <a:t>Mio</a:t>
              </a:r>
              <a:r>
                <a:rPr lang="nl-BE" sz="1200" dirty="0">
                  <a:solidFill>
                    <a:prstClr val="black"/>
                  </a:solidFill>
                </a:rPr>
                <a:t> </a:t>
              </a:r>
              <a:r>
                <a:rPr lang="nl-BE" sz="1200" dirty="0" err="1">
                  <a:solidFill>
                    <a:prstClr val="black"/>
                  </a:solidFill>
                </a:rPr>
                <a:t>consumers</a:t>
              </a:r>
              <a:r>
                <a:rPr lang="nl-BE" sz="1200" dirty="0">
                  <a:solidFill>
                    <a:prstClr val="black"/>
                  </a:solidFill>
                </a:rPr>
                <a:t> </a:t>
              </a:r>
            </a:p>
          </p:txBody>
        </p:sp>
        <p:sp>
          <p:nvSpPr>
            <p:cNvPr id="44050" name="Line 523"/>
            <p:cNvSpPr>
              <a:spLocks noChangeShapeType="1"/>
            </p:cNvSpPr>
            <p:nvPr/>
          </p:nvSpPr>
          <p:spPr bwMode="auto">
            <a:xfrm rot="10800000">
              <a:off x="1737" y="1889"/>
              <a:ext cx="1177" cy="0"/>
            </a:xfrm>
            <a:prstGeom prst="line">
              <a:avLst/>
            </a:prstGeom>
            <a:noFill/>
            <a:ln w="9525">
              <a:solidFill>
                <a:schemeClr val="tx1"/>
              </a:solidFill>
              <a:round/>
              <a:headEnd type="oval" w="med" len="med"/>
              <a:tailEnd/>
            </a:ln>
          </p:spPr>
          <p:txBody>
            <a:bodyPr wrap="none" anchor="ctr"/>
            <a:lstStyle/>
            <a:p>
              <a:endParaRPr lang="tr-TR">
                <a:solidFill>
                  <a:srgbClr val="FFFFFF"/>
                </a:solidFill>
              </a:endParaRPr>
            </a:p>
          </p:txBody>
        </p:sp>
      </p:grpSp>
      <p:grpSp>
        <p:nvGrpSpPr>
          <p:cNvPr id="7" name="Group 526"/>
          <p:cNvGrpSpPr>
            <a:grpSpLocks/>
          </p:cNvGrpSpPr>
          <p:nvPr/>
        </p:nvGrpSpPr>
        <p:grpSpPr bwMode="auto">
          <a:xfrm>
            <a:off x="1371601" y="5497513"/>
            <a:ext cx="9846732" cy="711200"/>
            <a:chOff x="648" y="3463"/>
            <a:chExt cx="4652" cy="448"/>
          </a:xfrm>
          <a:solidFill>
            <a:schemeClr val="accent2"/>
          </a:solidFill>
        </p:grpSpPr>
        <p:sp>
          <p:nvSpPr>
            <p:cNvPr id="44045" name="Text Box 529"/>
            <p:cNvSpPr txBox="1">
              <a:spLocks noChangeArrowheads="1"/>
            </p:cNvSpPr>
            <p:nvPr/>
          </p:nvSpPr>
          <p:spPr bwMode="auto">
            <a:xfrm>
              <a:off x="648" y="3463"/>
              <a:ext cx="926" cy="368"/>
            </a:xfrm>
            <a:prstGeom prst="rect">
              <a:avLst/>
            </a:prstGeom>
            <a:grpFill/>
            <a:ln w="9525">
              <a:noFill/>
              <a:miter lim="800000"/>
              <a:headEnd/>
              <a:tailEnd/>
            </a:ln>
          </p:spPr>
          <p:txBody>
            <a:bodyPr wrap="none">
              <a:spAutoFit/>
            </a:bodyPr>
            <a:lstStyle/>
            <a:p>
              <a:pPr algn="ctr"/>
              <a:r>
                <a:rPr lang="nl-BE" sz="1600" b="1" dirty="0">
                  <a:solidFill>
                    <a:srgbClr val="FFFFFF"/>
                  </a:solidFill>
                </a:rPr>
                <a:t>Total EU population: </a:t>
              </a:r>
              <a:br>
                <a:rPr lang="nl-BE" sz="1600" b="1" dirty="0">
                  <a:solidFill>
                    <a:srgbClr val="FFFFFF"/>
                  </a:solidFill>
                </a:rPr>
              </a:br>
              <a:r>
                <a:rPr lang="nl-BE" sz="1600" b="1" dirty="0" smtClean="0">
                  <a:solidFill>
                    <a:srgbClr val="FFFFFF"/>
                  </a:solidFill>
                </a:rPr>
                <a:t>507,4 </a:t>
              </a:r>
              <a:r>
                <a:rPr lang="nl-BE" sz="1600" b="1" dirty="0">
                  <a:solidFill>
                    <a:srgbClr val="FFFFFF"/>
                  </a:solidFill>
                </a:rPr>
                <a:t>Mio</a:t>
              </a:r>
            </a:p>
          </p:txBody>
        </p:sp>
        <p:sp>
          <p:nvSpPr>
            <p:cNvPr id="44046" name="Text Box 530"/>
            <p:cNvSpPr txBox="1">
              <a:spLocks noChangeArrowheads="1"/>
            </p:cNvSpPr>
            <p:nvPr/>
          </p:nvSpPr>
          <p:spPr bwMode="auto">
            <a:xfrm>
              <a:off x="4621" y="3543"/>
              <a:ext cx="679" cy="368"/>
            </a:xfrm>
            <a:prstGeom prst="rect">
              <a:avLst/>
            </a:prstGeom>
            <a:grpFill/>
            <a:ln w="9525">
              <a:noFill/>
              <a:miter lim="800000"/>
              <a:headEnd/>
              <a:tailEnd/>
            </a:ln>
          </p:spPr>
          <p:txBody>
            <a:bodyPr wrap="none">
              <a:spAutoFit/>
            </a:bodyPr>
            <a:lstStyle/>
            <a:p>
              <a:pPr algn="ctr"/>
              <a:r>
                <a:rPr lang="nl-BE" sz="1600" b="1" dirty="0">
                  <a:solidFill>
                    <a:srgbClr val="FFFFFF"/>
                  </a:solidFill>
                </a:rPr>
                <a:t>Total </a:t>
              </a:r>
              <a:r>
                <a:rPr lang="nl-BE" sz="1600" b="1" dirty="0" smtClean="0">
                  <a:solidFill>
                    <a:srgbClr val="FFFFFF"/>
                  </a:solidFill>
                </a:rPr>
                <a:t>EU GDP</a:t>
              </a:r>
              <a:r>
                <a:rPr lang="nl-BE" sz="1600" b="1" dirty="0">
                  <a:solidFill>
                    <a:srgbClr val="FFFFFF"/>
                  </a:solidFill>
                </a:rPr>
                <a:t>: </a:t>
              </a:r>
              <a:br>
                <a:rPr lang="nl-BE" sz="1600" b="1" dirty="0">
                  <a:solidFill>
                    <a:srgbClr val="FFFFFF"/>
                  </a:solidFill>
                </a:rPr>
              </a:br>
              <a:r>
                <a:rPr lang="nl-BE" sz="1600" b="1" dirty="0" smtClean="0">
                  <a:solidFill>
                    <a:srgbClr val="FFFFFF"/>
                  </a:solidFill>
                </a:rPr>
                <a:t>USD 16.900 bn</a:t>
              </a:r>
              <a:endParaRPr lang="nl-BE" sz="1600" b="1" dirty="0">
                <a:solidFill>
                  <a:srgbClr val="FFFFFF"/>
                </a:solidFill>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52610"/>
                                        </p:tgtEl>
                                        <p:attrNameLst>
                                          <p:attrName>style.visibility</p:attrName>
                                        </p:attrNameLst>
                                      </p:cBhvr>
                                      <p:to>
                                        <p:strVal val="visible"/>
                                      </p:to>
                                    </p:set>
                                    <p:animEffect transition="in" filter="wipe(up)">
                                      <p:cBhvr>
                                        <p:cTn id="11" dur="500"/>
                                        <p:tgtEl>
                                          <p:spTgt spid="4526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out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altLang="nl-BE" dirty="0" smtClean="0">
                <a:ea typeface="ＭＳ Ｐゴシック" panose="020B0600070205080204" pitchFamily="34" charset="-128"/>
                <a:cs typeface="Trebuchet MS" panose="020B0603020202020204" pitchFamily="34" charset="0"/>
              </a:rPr>
              <a:t>Excellent infrastructure</a:t>
            </a:r>
            <a:br>
              <a:rPr lang="nl-BE" altLang="nl-BE" dirty="0" smtClean="0">
                <a:ea typeface="ＭＳ Ｐゴシック" panose="020B0600070205080204" pitchFamily="34" charset="-128"/>
                <a:cs typeface="Trebuchet MS" panose="020B0603020202020204" pitchFamily="34" charset="0"/>
              </a:rPr>
            </a:br>
            <a:r>
              <a:rPr lang="nl-BE" altLang="nl-BE" dirty="0" smtClean="0">
                <a:ea typeface="ＭＳ Ｐゴシック" panose="020B0600070205080204" pitchFamily="34" charset="-128"/>
                <a:cs typeface="Trebuchet MS" panose="020B0603020202020204" pitchFamily="34" charset="0"/>
              </a:rPr>
              <a:t>for logistics</a:t>
            </a:r>
            <a:br>
              <a:rPr lang="nl-BE" altLang="nl-BE" dirty="0" smtClean="0">
                <a:ea typeface="ＭＳ Ｐゴシック" panose="020B0600070205080204" pitchFamily="34" charset="-128"/>
                <a:cs typeface="Trebuchet MS" panose="020B0603020202020204" pitchFamily="34" charset="0"/>
              </a:rPr>
            </a:br>
            <a:endParaRPr lang="nl-BE" dirty="0"/>
          </a:p>
        </p:txBody>
      </p:sp>
      <p:sp>
        <p:nvSpPr>
          <p:cNvPr id="3" name="Subtitle 2"/>
          <p:cNvSpPr>
            <a:spLocks noGrp="1"/>
          </p:cNvSpPr>
          <p:nvPr>
            <p:ph type="subTitle" idx="1"/>
          </p:nvPr>
        </p:nvSpPr>
        <p:spPr>
          <a:xfrm>
            <a:off x="382020" y="3530600"/>
            <a:ext cx="2259580" cy="2193161"/>
          </a:xfrm>
        </p:spPr>
        <p:txBody>
          <a:bodyPr/>
          <a:lstStyle/>
          <a:p>
            <a:r>
              <a:rPr lang="en-GB" dirty="0" smtClean="0"/>
              <a:t>2.</a:t>
            </a:r>
            <a:endParaRPr lang="nl-BE" dirty="0"/>
          </a:p>
        </p:txBody>
      </p:sp>
    </p:spTree>
    <p:extLst>
      <p:ext uri="{BB962C8B-B14F-4D97-AF65-F5344CB8AC3E}">
        <p14:creationId xmlns="" xmlns:p14="http://schemas.microsoft.com/office/powerpoint/2010/main" val="1522855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2"/>
          <p:cNvSpPr>
            <a:spLocks noGrp="1"/>
          </p:cNvSpPr>
          <p:nvPr>
            <p:ph type="title"/>
          </p:nvPr>
        </p:nvSpPr>
        <p:spPr/>
        <p:txBody>
          <a:bodyPr/>
          <a:lstStyle/>
          <a:p>
            <a:pPr algn="l"/>
            <a:r>
              <a:rPr lang="fr-FR" dirty="0" smtClean="0">
                <a:solidFill>
                  <a:schemeClr val="tx1">
                    <a:lumMod val="50000"/>
                    <a:lumOff val="50000"/>
                  </a:schemeClr>
                </a:solidFill>
              </a:rPr>
              <a:t>Flanders… in </a:t>
            </a:r>
            <a:r>
              <a:rPr lang="fr-FR" dirty="0" err="1" smtClean="0">
                <a:solidFill>
                  <a:schemeClr val="tx1">
                    <a:lumMod val="50000"/>
                    <a:lumOff val="50000"/>
                  </a:schemeClr>
                </a:solidFill>
              </a:rPr>
              <a:t>your</a:t>
            </a:r>
            <a:r>
              <a:rPr lang="fr-FR" dirty="0" smtClean="0">
                <a:solidFill>
                  <a:schemeClr val="tx1">
                    <a:lumMod val="50000"/>
                    <a:lumOff val="50000"/>
                  </a:schemeClr>
                </a:solidFill>
              </a:rPr>
              <a:t> </a:t>
            </a:r>
            <a:r>
              <a:rPr lang="fr-FR" dirty="0" err="1" smtClean="0">
                <a:solidFill>
                  <a:schemeClr val="tx1">
                    <a:lumMod val="50000"/>
                    <a:lumOff val="50000"/>
                  </a:schemeClr>
                </a:solidFill>
              </a:rPr>
              <a:t>tyres</a:t>
            </a:r>
            <a:r>
              <a:rPr lang="fr-FR" dirty="0" smtClean="0">
                <a:solidFill>
                  <a:schemeClr val="tx1">
                    <a:lumMod val="50000"/>
                    <a:lumOff val="50000"/>
                  </a:schemeClr>
                </a:solidFill>
              </a:rPr>
              <a:t> and buildings</a:t>
            </a:r>
            <a:endParaRPr lang="tr-TR" dirty="0" smtClean="0">
              <a:solidFill>
                <a:schemeClr val="tx1">
                  <a:lumMod val="50000"/>
                  <a:lumOff val="50000"/>
                </a:schemeClr>
              </a:solidFill>
            </a:endParaRPr>
          </a:p>
        </p:txBody>
      </p:sp>
      <p:sp>
        <p:nvSpPr>
          <p:cNvPr id="83971" name="Content Placeholder 3"/>
          <p:cNvSpPr>
            <a:spLocks noGrp="1"/>
          </p:cNvSpPr>
          <p:nvPr>
            <p:ph idx="1"/>
          </p:nvPr>
        </p:nvSpPr>
        <p:spPr/>
        <p:txBody>
          <a:bodyPr>
            <a:normAutofit fontScale="92500" lnSpcReduction="20000"/>
          </a:bodyPr>
          <a:lstStyle/>
          <a:p>
            <a:endParaRPr lang="fr-FR" sz="1600" dirty="0" smtClean="0"/>
          </a:p>
          <a:p>
            <a:endParaRPr lang="fr-FR" sz="1600" dirty="0" smtClean="0"/>
          </a:p>
          <a:p>
            <a:pPr algn="r">
              <a:buFont typeface="Arial" charset="0"/>
              <a:buNone/>
            </a:pPr>
            <a:endParaRPr lang="fr-FR" dirty="0" smtClean="0"/>
          </a:p>
          <a:p>
            <a:pPr algn="r">
              <a:buFont typeface="Arial" charset="0"/>
              <a:buNone/>
            </a:pPr>
            <a:r>
              <a:rPr lang="fr-FR" dirty="0" smtClean="0"/>
              <a:t>Bekaert</a:t>
            </a:r>
          </a:p>
          <a:p>
            <a:pPr algn="r">
              <a:buFont typeface="Arial" charset="0"/>
              <a:buNone/>
            </a:pPr>
            <a:endParaRPr lang="fr-FR" sz="2000" dirty="0" smtClean="0"/>
          </a:p>
          <a:p>
            <a:pPr algn="r">
              <a:buFont typeface="Arial" charset="0"/>
              <a:buNone/>
            </a:pPr>
            <a:endParaRPr lang="fr-FR" sz="2000" dirty="0" smtClean="0"/>
          </a:p>
          <a:p>
            <a:pPr algn="r">
              <a:buFont typeface="Arial" charset="0"/>
              <a:buNone/>
            </a:pPr>
            <a:endParaRPr lang="fr-FR" sz="2000" dirty="0" smtClean="0"/>
          </a:p>
          <a:p>
            <a:pPr algn="r">
              <a:buFont typeface="Arial" charset="0"/>
              <a:buNone/>
            </a:pPr>
            <a:endParaRPr lang="fr-FR" sz="2000" dirty="0" smtClean="0"/>
          </a:p>
          <a:p>
            <a:pPr algn="r">
              <a:buFont typeface="Arial" charset="0"/>
              <a:buNone/>
            </a:pPr>
            <a:endParaRPr lang="fr-FR" sz="2000" dirty="0" smtClean="0"/>
          </a:p>
          <a:p>
            <a:pPr algn="r">
              <a:buFont typeface="Arial" charset="0"/>
              <a:buNone/>
            </a:pPr>
            <a:endParaRPr lang="fr-FR" sz="2000" dirty="0" smtClean="0"/>
          </a:p>
          <a:p>
            <a:pPr algn="r">
              <a:buFont typeface="Arial" charset="0"/>
              <a:buNone/>
            </a:pPr>
            <a:r>
              <a:rPr lang="fr-FR" sz="2000" dirty="0" err="1" smtClean="0"/>
              <a:t>Steel</a:t>
            </a:r>
            <a:r>
              <a:rPr lang="fr-FR" sz="2000" dirty="0" smtClean="0"/>
              <a:t> </a:t>
            </a:r>
            <a:r>
              <a:rPr lang="fr-FR" sz="2000" dirty="0" err="1" smtClean="0"/>
              <a:t>cord</a:t>
            </a:r>
            <a:r>
              <a:rPr lang="fr-FR" sz="2000" dirty="0" smtClean="0"/>
              <a:t> </a:t>
            </a:r>
            <a:r>
              <a:rPr lang="fr-FR" sz="2000" dirty="0" smtClean="0"/>
              <a:t>and </a:t>
            </a:r>
            <a:r>
              <a:rPr lang="fr-FR" sz="2000" dirty="0" err="1" smtClean="0"/>
              <a:t>wire</a:t>
            </a:r>
            <a:r>
              <a:rPr lang="fr-FR" sz="2000" dirty="0" smtClean="0"/>
              <a:t>  </a:t>
            </a:r>
            <a:r>
              <a:rPr lang="fr-FR" sz="2000" dirty="0" smtClean="0"/>
              <a:t>for </a:t>
            </a:r>
            <a:r>
              <a:rPr lang="fr-FR" sz="2000" dirty="0" err="1" smtClean="0"/>
              <a:t>tyres</a:t>
            </a:r>
            <a:r>
              <a:rPr lang="fr-FR" sz="2000" dirty="0" smtClean="0"/>
              <a:t>  and construction.</a:t>
            </a:r>
            <a:endParaRPr lang="fr-FR" sz="2000" dirty="0" smtClean="0"/>
          </a:p>
          <a:p>
            <a:pPr algn="r">
              <a:buFont typeface="Arial" charset="0"/>
              <a:buNone/>
            </a:pPr>
            <a:r>
              <a:rPr lang="fr-FR" sz="2000" dirty="0" smtClean="0"/>
              <a:t>Plant in </a:t>
            </a:r>
            <a:r>
              <a:rPr lang="fr-FR" sz="2000" dirty="0" smtClean="0"/>
              <a:t>Izmit. (</a:t>
            </a:r>
            <a:r>
              <a:rPr lang="fr-FR" sz="2000" dirty="0" smtClean="0"/>
              <a:t>ex </a:t>
            </a:r>
            <a:r>
              <a:rPr lang="fr-FR" sz="2000" dirty="0" err="1" smtClean="0"/>
              <a:t>BekSA</a:t>
            </a:r>
            <a:r>
              <a:rPr lang="fr-FR" sz="2000" dirty="0" smtClean="0"/>
              <a:t>)</a:t>
            </a:r>
            <a:r>
              <a:rPr lang="fr-FR" sz="2000" dirty="0" smtClean="0">
                <a:solidFill>
                  <a:schemeClr val="bg1"/>
                </a:solidFill>
              </a:rPr>
              <a:t>)</a:t>
            </a:r>
            <a:endParaRPr lang="tr-TR" sz="2000" dirty="0" smtClean="0">
              <a:solidFill>
                <a:schemeClr val="bg1"/>
              </a:solidFill>
            </a:endParaRPr>
          </a:p>
        </p:txBody>
      </p:sp>
      <p:pic>
        <p:nvPicPr>
          <p:cNvPr id="324614" name="Picture 6" descr="https://www.bolero.be/uploads/media/545b940800fad.jpeg?5b36a54"/>
          <p:cNvPicPr>
            <a:picLocks noChangeAspect="1" noChangeArrowheads="1"/>
          </p:cNvPicPr>
          <p:nvPr/>
        </p:nvPicPr>
        <p:blipFill>
          <a:blip r:embed="rId3" cstate="print"/>
          <a:srcRect/>
          <a:stretch>
            <a:fillRect/>
          </a:stretch>
        </p:blipFill>
        <p:spPr bwMode="auto">
          <a:xfrm>
            <a:off x="4441825" y="1303337"/>
            <a:ext cx="7496175" cy="3638551"/>
          </a:xfrm>
          <a:prstGeom prst="rect">
            <a:avLst/>
          </a:prstGeom>
          <a:noFill/>
        </p:spPr>
      </p:pic>
      <p:pic>
        <p:nvPicPr>
          <p:cNvPr id="324616" name="Picture 8" descr="http://annualreport.bekaert.com/~/media/Annual%20Report%202013/Segment%20Performance/EMEA%20Operations_2013.jpg"/>
          <p:cNvPicPr>
            <a:picLocks noChangeAspect="1" noChangeArrowheads="1"/>
          </p:cNvPicPr>
          <p:nvPr/>
        </p:nvPicPr>
        <p:blipFill>
          <a:blip r:embed="rId4" cstate="print"/>
          <a:srcRect/>
          <a:stretch>
            <a:fillRect/>
          </a:stretch>
        </p:blipFill>
        <p:spPr bwMode="auto">
          <a:xfrm>
            <a:off x="669925" y="2564130"/>
            <a:ext cx="4992624" cy="3360420"/>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Rectangle 3079"/>
          <p:cNvSpPr>
            <a:spLocks noGrp="1" noChangeArrowheads="1"/>
          </p:cNvSpPr>
          <p:nvPr>
            <p:ph type="title"/>
          </p:nvPr>
        </p:nvSpPr>
        <p:spPr/>
        <p:txBody>
          <a:bodyPr/>
          <a:lstStyle/>
          <a:p>
            <a:pPr eaLnBrk="1" hangingPunct="1"/>
            <a:r>
              <a:rPr lang="en-GB" dirty="0" smtClean="0">
                <a:solidFill>
                  <a:schemeClr val="tx1">
                    <a:lumMod val="50000"/>
                    <a:lumOff val="50000"/>
                  </a:schemeClr>
                </a:solidFill>
              </a:rPr>
              <a:t>Excellent </a:t>
            </a:r>
            <a:r>
              <a:rPr lang="en-GB" dirty="0" smtClean="0">
                <a:solidFill>
                  <a:schemeClr val="tx1">
                    <a:lumMod val="50000"/>
                    <a:lumOff val="50000"/>
                  </a:schemeClr>
                </a:solidFill>
              </a:rPr>
              <a:t>Infrastructure</a:t>
            </a:r>
          </a:p>
        </p:txBody>
      </p:sp>
      <p:sp>
        <p:nvSpPr>
          <p:cNvPr id="47112" name="Rectangle 3080"/>
          <p:cNvSpPr>
            <a:spLocks noGrp="1" noChangeArrowheads="1"/>
          </p:cNvSpPr>
          <p:nvPr>
            <p:ph idx="1"/>
          </p:nvPr>
        </p:nvSpPr>
        <p:spPr/>
        <p:txBody>
          <a:bodyPr/>
          <a:lstStyle/>
          <a:p>
            <a:pPr eaLnBrk="1" hangingPunct="1"/>
            <a:endParaRPr lang="en-GB" dirty="0" smtClean="0"/>
          </a:p>
          <a:p>
            <a:pPr eaLnBrk="1" hangingPunct="1"/>
            <a:r>
              <a:rPr lang="en-GB" dirty="0" smtClean="0"/>
              <a:t>Airport of Brussels (in </a:t>
            </a:r>
            <a:r>
              <a:rPr lang="en-GB" dirty="0" err="1" smtClean="0"/>
              <a:t>Zaventem</a:t>
            </a:r>
            <a:r>
              <a:rPr lang="en-GB" dirty="0" smtClean="0"/>
              <a:t>, Flanders)</a:t>
            </a:r>
          </a:p>
          <a:p>
            <a:pPr eaLnBrk="1" hangingPunct="1"/>
            <a:r>
              <a:rPr lang="en-GB" dirty="0" smtClean="0"/>
              <a:t>Dense </a:t>
            </a:r>
            <a:r>
              <a:rPr lang="en-GB" dirty="0" smtClean="0"/>
              <a:t>roadway network (all toll free)</a:t>
            </a:r>
          </a:p>
          <a:p>
            <a:pPr eaLnBrk="1" hangingPunct="1"/>
            <a:r>
              <a:rPr lang="en-GB" dirty="0" smtClean="0"/>
              <a:t>D</a:t>
            </a:r>
            <a:r>
              <a:rPr lang="en-GB" dirty="0" smtClean="0"/>
              <a:t>ense </a:t>
            </a:r>
            <a:r>
              <a:rPr lang="en-GB" dirty="0" smtClean="0"/>
              <a:t>railroad </a:t>
            </a:r>
            <a:r>
              <a:rPr lang="en-GB" dirty="0" smtClean="0"/>
              <a:t>network - with regular freight trains from </a:t>
            </a:r>
            <a:r>
              <a:rPr lang="en-GB" dirty="0" smtClean="0"/>
              <a:t>and to Turkey</a:t>
            </a:r>
          </a:p>
          <a:p>
            <a:pPr eaLnBrk="1" hangingPunct="1"/>
            <a:r>
              <a:rPr lang="en-GB" dirty="0" smtClean="0"/>
              <a:t>Dense inland </a:t>
            </a:r>
            <a:r>
              <a:rPr lang="en-GB" dirty="0" smtClean="0"/>
              <a:t>waterway network connected to Europe’s most important markets.</a:t>
            </a:r>
          </a:p>
          <a:p>
            <a:pPr eaLnBrk="1" hangingPunct="1"/>
            <a:r>
              <a:rPr lang="en-GB" dirty="0" smtClean="0"/>
              <a:t>3 international seaports : Antwerp, Ghent, </a:t>
            </a:r>
            <a:r>
              <a:rPr lang="en-GB" dirty="0" err="1" smtClean="0"/>
              <a:t>Zeebrugge</a:t>
            </a:r>
            <a:endParaRPr lang="en-GB" dirty="0" smtClean="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GB" sz="3600" dirty="0" smtClean="0">
                <a:solidFill>
                  <a:schemeClr val="bg2">
                    <a:lumMod val="50000"/>
                  </a:schemeClr>
                </a:solidFill>
              </a:rPr>
              <a:t>Flanders - Attractive for logistics </a:t>
            </a:r>
            <a:r>
              <a:rPr lang="en-GB" sz="3600" dirty="0">
                <a:solidFill>
                  <a:schemeClr val="bg2">
                    <a:lumMod val="50000"/>
                  </a:schemeClr>
                </a:solidFill>
              </a:rPr>
              <a:t>&amp; </a:t>
            </a:r>
            <a:r>
              <a:rPr lang="en-GB" sz="3600" dirty="0" smtClean="0">
                <a:solidFill>
                  <a:schemeClr val="bg2">
                    <a:lumMod val="50000"/>
                  </a:schemeClr>
                </a:solidFill>
              </a:rPr>
              <a:t>distribution</a:t>
            </a:r>
            <a:endParaRPr lang="en-GB" sz="3600" dirty="0">
              <a:solidFill>
                <a:schemeClr val="bg2">
                  <a:lumMod val="50000"/>
                </a:schemeClr>
              </a:solidFill>
            </a:endParaRPr>
          </a:p>
        </p:txBody>
      </p:sp>
      <p:pic>
        <p:nvPicPr>
          <p:cNvPr id="4" name="Content Placeholder 3"/>
          <p:cNvPicPr>
            <a:picLocks noGrp="1" noChangeAspect="1"/>
          </p:cNvPicPr>
          <p:nvPr>
            <p:ph idx="1"/>
          </p:nvPr>
        </p:nvPicPr>
        <p:blipFill>
          <a:blip r:embed="rId3" cstate="print"/>
          <a:stretch>
            <a:fillRect/>
          </a:stretch>
        </p:blipFill>
        <p:spPr>
          <a:xfrm>
            <a:off x="1166069" y="1370834"/>
            <a:ext cx="7316221" cy="5487166"/>
          </a:xfrm>
          <a:prstGeom prst="rect">
            <a:avLst/>
          </a:prstGeom>
        </p:spPr>
      </p:pic>
      <p:sp>
        <p:nvSpPr>
          <p:cNvPr id="5" name="TextBox 4"/>
          <p:cNvSpPr txBox="1"/>
          <p:nvPr/>
        </p:nvSpPr>
        <p:spPr>
          <a:xfrm>
            <a:off x="7770880" y="2605909"/>
            <a:ext cx="3365765" cy="923330"/>
          </a:xfrm>
          <a:prstGeom prst="rect">
            <a:avLst/>
          </a:prstGeom>
          <a:noFill/>
        </p:spPr>
        <p:txBody>
          <a:bodyPr wrap="square" rtlCol="0">
            <a:spAutoFit/>
          </a:bodyPr>
          <a:lstStyle/>
          <a:p>
            <a:pPr algn="ctr"/>
            <a:r>
              <a:rPr lang="nl-BE" b="1" dirty="0" err="1" smtClean="0"/>
              <a:t>Deliveries</a:t>
            </a:r>
            <a:r>
              <a:rPr lang="nl-BE" b="1" dirty="0" smtClean="0"/>
              <a:t> </a:t>
            </a:r>
            <a:r>
              <a:rPr lang="nl-BE" b="1" dirty="0" err="1" smtClean="0"/>
              <a:t>within</a:t>
            </a:r>
            <a:r>
              <a:rPr lang="nl-BE" b="1" dirty="0" smtClean="0"/>
              <a:t> </a:t>
            </a:r>
            <a:endParaRPr lang="nl-BE" b="1" dirty="0"/>
          </a:p>
          <a:p>
            <a:pPr algn="ctr"/>
            <a:r>
              <a:rPr lang="nl-BE" b="1" dirty="0"/>
              <a:t>24u -48u</a:t>
            </a:r>
          </a:p>
          <a:p>
            <a:endParaRPr lang="nl-BE" dirty="0"/>
          </a:p>
        </p:txBody>
      </p:sp>
    </p:spTree>
    <p:extLst>
      <p:ext uri="{BB962C8B-B14F-4D97-AF65-F5344CB8AC3E}">
        <p14:creationId xmlns="" xmlns:p14="http://schemas.microsoft.com/office/powerpoint/2010/main" val="5248594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z="3200" dirty="0" smtClean="0">
                <a:solidFill>
                  <a:schemeClr val="tx1">
                    <a:lumMod val="50000"/>
                    <a:lumOff val="50000"/>
                  </a:schemeClr>
                </a:solidFill>
              </a:rPr>
              <a:t>The Port of </a:t>
            </a:r>
            <a:r>
              <a:rPr lang="nl-BE" sz="3200" dirty="0" err="1" smtClean="0">
                <a:solidFill>
                  <a:schemeClr val="tx1">
                    <a:lumMod val="50000"/>
                    <a:lumOff val="50000"/>
                  </a:schemeClr>
                </a:solidFill>
              </a:rPr>
              <a:t>Antwerp</a:t>
            </a:r>
            <a:endParaRPr lang="nl-BE" sz="3200" dirty="0">
              <a:solidFill>
                <a:schemeClr val="tx1">
                  <a:lumMod val="50000"/>
                  <a:lumOff val="50000"/>
                </a:schemeClr>
              </a:solidFill>
            </a:endParaRPr>
          </a:p>
        </p:txBody>
      </p:sp>
      <p:sp>
        <p:nvSpPr>
          <p:cNvPr id="8" name="Content Placeholder 7"/>
          <p:cNvSpPr>
            <a:spLocks noGrp="1"/>
          </p:cNvSpPr>
          <p:nvPr>
            <p:ph idx="1"/>
          </p:nvPr>
        </p:nvSpPr>
        <p:spPr/>
        <p:txBody>
          <a:bodyPr/>
          <a:lstStyle/>
          <a:p>
            <a:pPr>
              <a:buFont typeface="Arial" pitchFamily="34" charset="0"/>
              <a:buChar char="•"/>
            </a:pPr>
            <a:r>
              <a:rPr lang="en-GB" sz="2500" dirty="0" smtClean="0"/>
              <a:t> Largest break-bulk port in Europe</a:t>
            </a:r>
          </a:p>
          <a:p>
            <a:pPr lvl="3">
              <a:buFont typeface="Symbol" pitchFamily="18" charset="2"/>
              <a:buChar char="-"/>
            </a:pPr>
            <a:r>
              <a:rPr lang="en-GB" dirty="0" smtClean="0"/>
              <a:t> N° 1 in Steel</a:t>
            </a:r>
          </a:p>
          <a:p>
            <a:pPr lvl="3">
              <a:buFont typeface="Symbol" pitchFamily="18" charset="2"/>
              <a:buChar char="-"/>
            </a:pPr>
            <a:r>
              <a:rPr lang="en-GB" dirty="0" smtClean="0"/>
              <a:t> N° 1 in Fruit</a:t>
            </a:r>
          </a:p>
          <a:p>
            <a:pPr lvl="3">
              <a:buFont typeface="Symbol" pitchFamily="18" charset="2"/>
              <a:buChar char="-"/>
            </a:pPr>
            <a:r>
              <a:rPr lang="en-GB" dirty="0" smtClean="0"/>
              <a:t> N°1 in Forest Products</a:t>
            </a:r>
          </a:p>
          <a:p>
            <a:pPr lvl="1"/>
            <a:r>
              <a:rPr lang="en-GB" sz="2500" dirty="0" smtClean="0"/>
              <a:t>European hub for steel, project cargo…</a:t>
            </a:r>
          </a:p>
          <a:p>
            <a:pPr lvl="1"/>
            <a:r>
              <a:rPr lang="en-GB" sz="2500" dirty="0" smtClean="0"/>
              <a:t> Fully automated fruit storage </a:t>
            </a:r>
          </a:p>
          <a:p>
            <a:pPr lvl="1"/>
            <a:r>
              <a:rPr lang="en-GB" sz="2500" dirty="0" smtClean="0"/>
              <a:t> </a:t>
            </a:r>
            <a:r>
              <a:rPr lang="en-GB" sz="2500" dirty="0" smtClean="0"/>
              <a:t>4th </a:t>
            </a:r>
            <a:r>
              <a:rPr lang="en-GB" sz="2500" dirty="0" smtClean="0"/>
              <a:t>largest petrochemical cluster in the world</a:t>
            </a:r>
            <a:endParaRPr lang="en-GB" sz="2500" dirty="0"/>
          </a:p>
        </p:txBody>
      </p:sp>
      <p:pic>
        <p:nvPicPr>
          <p:cNvPr id="94210" name="Picture 2" descr="Port of Antwerp"/>
          <p:cNvPicPr>
            <a:picLocks noChangeAspect="1" noChangeArrowheads="1"/>
          </p:cNvPicPr>
          <p:nvPr/>
        </p:nvPicPr>
        <p:blipFill>
          <a:blip r:embed="rId3" cstate="print"/>
          <a:srcRect/>
          <a:stretch>
            <a:fillRect/>
          </a:stretch>
        </p:blipFill>
        <p:spPr bwMode="auto">
          <a:xfrm>
            <a:off x="8170714" y="398029"/>
            <a:ext cx="3263905" cy="777729"/>
          </a:xfrm>
          <a:prstGeom prst="rect">
            <a:avLst/>
          </a:prstGeom>
          <a:noFill/>
        </p:spPr>
      </p:pic>
      <p:pic>
        <p:nvPicPr>
          <p:cNvPr id="94216" name="Picture 8" descr="http://www.portofantwerp.com/sites/portofantwerp/files/styles/first_level/public/MYPOA_en.jpg"/>
          <p:cNvPicPr>
            <a:picLocks noChangeAspect="1" noChangeArrowheads="1"/>
          </p:cNvPicPr>
          <p:nvPr/>
        </p:nvPicPr>
        <p:blipFill>
          <a:blip r:embed="rId4" cstate="print"/>
          <a:srcRect/>
          <a:stretch>
            <a:fillRect/>
          </a:stretch>
        </p:blipFill>
        <p:spPr bwMode="auto">
          <a:xfrm>
            <a:off x="8170714" y="1773382"/>
            <a:ext cx="3873500" cy="876300"/>
          </a:xfrm>
          <a:prstGeom prst="rect">
            <a:avLst/>
          </a:prstGeom>
          <a:noFill/>
        </p:spPr>
      </p:pic>
      <p:pic>
        <p:nvPicPr>
          <p:cNvPr id="94218" name="Picture 10" descr="http://www.portofantwerp.com/sites/portofantwerp/files/styles/first_level/public/intro_image.jpg"/>
          <p:cNvPicPr>
            <a:picLocks noChangeAspect="1" noChangeArrowheads="1"/>
          </p:cNvPicPr>
          <p:nvPr/>
        </p:nvPicPr>
        <p:blipFill>
          <a:blip r:embed="rId5" cstate="print"/>
          <a:srcRect/>
          <a:stretch>
            <a:fillRect/>
          </a:stretch>
        </p:blipFill>
        <p:spPr bwMode="auto">
          <a:xfrm>
            <a:off x="8170714" y="2911988"/>
            <a:ext cx="3873500" cy="876300"/>
          </a:xfrm>
          <a:prstGeom prst="rect">
            <a:avLst/>
          </a:prstGeom>
          <a:noFill/>
        </p:spPr>
      </p:pic>
      <p:pic>
        <p:nvPicPr>
          <p:cNvPr id="9218" name="Picture 2" descr="http://www.portofantwerp.com/sites/portofantwerp/files/styles/first_level/public/DSC_6680_corp.png"/>
          <p:cNvPicPr>
            <a:picLocks noChangeAspect="1" noChangeArrowheads="1"/>
          </p:cNvPicPr>
          <p:nvPr/>
        </p:nvPicPr>
        <p:blipFill>
          <a:blip r:embed="rId6" cstate="print"/>
          <a:srcRect/>
          <a:stretch>
            <a:fillRect/>
          </a:stretch>
        </p:blipFill>
        <p:spPr bwMode="auto">
          <a:xfrm>
            <a:off x="8170714" y="4100792"/>
            <a:ext cx="3873500" cy="876300"/>
          </a:xfrm>
          <a:prstGeom prst="rect">
            <a:avLst/>
          </a:prstGeom>
          <a:noFill/>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z="3200" dirty="0" smtClean="0">
                <a:solidFill>
                  <a:schemeClr val="tx1">
                    <a:lumMod val="50000"/>
                    <a:lumOff val="50000"/>
                  </a:schemeClr>
                </a:solidFill>
              </a:rPr>
              <a:t>The Port of </a:t>
            </a:r>
            <a:r>
              <a:rPr lang="nl-BE" sz="3200" dirty="0" err="1" smtClean="0">
                <a:solidFill>
                  <a:schemeClr val="tx1">
                    <a:lumMod val="50000"/>
                    <a:lumOff val="50000"/>
                  </a:schemeClr>
                </a:solidFill>
              </a:rPr>
              <a:t>Ghent</a:t>
            </a:r>
            <a:endParaRPr lang="nl-BE" sz="3200" dirty="0">
              <a:solidFill>
                <a:schemeClr val="tx1">
                  <a:lumMod val="50000"/>
                  <a:lumOff val="50000"/>
                </a:schemeClr>
              </a:solidFill>
            </a:endParaRPr>
          </a:p>
        </p:txBody>
      </p:sp>
      <p:sp>
        <p:nvSpPr>
          <p:cNvPr id="5" name="Content Placeholder 4"/>
          <p:cNvSpPr>
            <a:spLocks noGrp="1"/>
          </p:cNvSpPr>
          <p:nvPr>
            <p:ph idx="1"/>
          </p:nvPr>
        </p:nvSpPr>
        <p:spPr/>
        <p:txBody>
          <a:bodyPr/>
          <a:lstStyle/>
          <a:p>
            <a:pPr>
              <a:buFont typeface="Arial" pitchFamily="34" charset="0"/>
              <a:buChar char="•"/>
            </a:pPr>
            <a:r>
              <a:rPr lang="en-GB" sz="2350" dirty="0" smtClean="0"/>
              <a:t> Largest fruit juice import in the world </a:t>
            </a:r>
          </a:p>
          <a:p>
            <a:pPr lvl="4"/>
            <a:r>
              <a:rPr lang="en-GB" dirty="0" smtClean="0"/>
              <a:t>Brazil is the FIRST trade partner for port of Ghent (20% of maritime traffic)</a:t>
            </a:r>
          </a:p>
          <a:p>
            <a:pPr marL="0" lvl="1" indent="0"/>
            <a:r>
              <a:rPr lang="en-GB" sz="2350" dirty="0" smtClean="0"/>
              <a:t> Largest </a:t>
            </a:r>
            <a:r>
              <a:rPr lang="en-GB" sz="2350" dirty="0" err="1" smtClean="0"/>
              <a:t>agri</a:t>
            </a:r>
            <a:r>
              <a:rPr lang="en-GB" sz="2350" dirty="0" smtClean="0"/>
              <a:t>-bulk storage port in Europe</a:t>
            </a:r>
          </a:p>
          <a:p>
            <a:pPr marL="0" lvl="1" indent="0"/>
            <a:r>
              <a:rPr lang="en-GB" sz="2350" dirty="0" smtClean="0"/>
              <a:t> Largest bio fuels R&amp;D and production cluster in Europe</a:t>
            </a:r>
          </a:p>
          <a:p>
            <a:pPr marL="0" lvl="1" indent="0"/>
            <a:r>
              <a:rPr lang="en-GB" sz="2350" dirty="0" smtClean="0"/>
              <a:t> Largest integrated steel mill in the world (</a:t>
            </a:r>
            <a:r>
              <a:rPr lang="en-GB" sz="2350" dirty="0" err="1" smtClean="0"/>
              <a:t>Arcelor</a:t>
            </a:r>
            <a:r>
              <a:rPr lang="en-GB" sz="2350" dirty="0" smtClean="0"/>
              <a:t> </a:t>
            </a:r>
            <a:r>
              <a:rPr lang="en-GB" sz="2350" dirty="0" err="1" smtClean="0"/>
              <a:t>Mittal</a:t>
            </a:r>
            <a:r>
              <a:rPr lang="en-GB" sz="2350" dirty="0" smtClean="0"/>
              <a:t>)</a:t>
            </a:r>
          </a:p>
          <a:p>
            <a:pPr marL="0" lvl="1" indent="0"/>
            <a:r>
              <a:rPr lang="en-GB" sz="2350" dirty="0" smtClean="0"/>
              <a:t> Largest newsprint paper mill in the world (</a:t>
            </a:r>
            <a:r>
              <a:rPr lang="en-GB" sz="2350" dirty="0" err="1" smtClean="0"/>
              <a:t>Stora</a:t>
            </a:r>
            <a:r>
              <a:rPr lang="en-GB" sz="2350" dirty="0" smtClean="0"/>
              <a:t> Enso) </a:t>
            </a:r>
          </a:p>
          <a:p>
            <a:pPr marL="0" lvl="1" indent="0"/>
            <a:r>
              <a:rPr lang="en-GB" sz="2350" dirty="0" smtClean="0"/>
              <a:t> ‘Brazilian’ dry bulk port (ores, cereals, soybeans, salt)</a:t>
            </a:r>
            <a:endParaRPr lang="en-GB" sz="2350" dirty="0"/>
          </a:p>
        </p:txBody>
      </p:sp>
      <p:pic>
        <p:nvPicPr>
          <p:cNvPr id="108547" name="Picture 3"/>
          <p:cNvPicPr>
            <a:picLocks noChangeAspect="1" noChangeArrowheads="1"/>
          </p:cNvPicPr>
          <p:nvPr/>
        </p:nvPicPr>
        <p:blipFill>
          <a:blip r:embed="rId3" cstate="print"/>
          <a:srcRect/>
          <a:stretch>
            <a:fillRect/>
          </a:stretch>
        </p:blipFill>
        <p:spPr bwMode="auto">
          <a:xfrm>
            <a:off x="8184593" y="401350"/>
            <a:ext cx="2921000" cy="790575"/>
          </a:xfrm>
          <a:prstGeom prst="rect">
            <a:avLst/>
          </a:prstGeom>
          <a:noFill/>
          <a:ln w="9525">
            <a:noFill/>
            <a:miter lim="800000"/>
            <a:headEnd/>
            <a:tailEnd/>
          </a:ln>
        </p:spPr>
      </p:pic>
      <p:pic>
        <p:nvPicPr>
          <p:cNvPr id="108549" name="Picture 5" descr="http://www.portius.org/Pictures/Port-of-Ghent-200.jpg"/>
          <p:cNvPicPr>
            <a:picLocks noChangeAspect="1" noChangeArrowheads="1"/>
          </p:cNvPicPr>
          <p:nvPr/>
        </p:nvPicPr>
        <p:blipFill>
          <a:blip r:embed="rId4" cstate="print"/>
          <a:srcRect/>
          <a:stretch>
            <a:fillRect/>
          </a:stretch>
        </p:blipFill>
        <p:spPr bwMode="auto">
          <a:xfrm>
            <a:off x="9112851" y="1596162"/>
            <a:ext cx="2540000" cy="1266826"/>
          </a:xfrm>
          <a:prstGeom prst="rect">
            <a:avLst/>
          </a:prstGeom>
          <a:noFill/>
        </p:spPr>
      </p:pic>
      <p:pic>
        <p:nvPicPr>
          <p:cNvPr id="8194" name="Picture 2" descr="http://www.delloyd.be/Portals/2/havengent.jpg"/>
          <p:cNvPicPr>
            <a:picLocks noChangeAspect="1" noChangeArrowheads="1"/>
          </p:cNvPicPr>
          <p:nvPr/>
        </p:nvPicPr>
        <p:blipFill>
          <a:blip r:embed="rId5" cstate="print"/>
          <a:srcRect/>
          <a:stretch>
            <a:fillRect/>
          </a:stretch>
        </p:blipFill>
        <p:spPr bwMode="auto">
          <a:xfrm>
            <a:off x="9112851" y="3875933"/>
            <a:ext cx="2947983" cy="1473991"/>
          </a:xfrm>
          <a:prstGeom prst="rect">
            <a:avLst/>
          </a:prstGeom>
          <a:noFill/>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z="3200" dirty="0" smtClean="0">
                <a:solidFill>
                  <a:schemeClr val="tx1">
                    <a:lumMod val="50000"/>
                    <a:lumOff val="50000"/>
                  </a:schemeClr>
                </a:solidFill>
              </a:rPr>
              <a:t>The Port of </a:t>
            </a:r>
            <a:r>
              <a:rPr lang="nl-BE" sz="3200" dirty="0" err="1" smtClean="0">
                <a:solidFill>
                  <a:schemeClr val="tx1">
                    <a:lumMod val="50000"/>
                    <a:lumOff val="50000"/>
                  </a:schemeClr>
                </a:solidFill>
              </a:rPr>
              <a:t>Zeebrugge</a:t>
            </a:r>
            <a:endParaRPr lang="nl-BE" sz="3200" dirty="0">
              <a:solidFill>
                <a:schemeClr val="tx1">
                  <a:lumMod val="50000"/>
                  <a:lumOff val="50000"/>
                </a:schemeClr>
              </a:solidFill>
            </a:endParaRPr>
          </a:p>
        </p:txBody>
      </p:sp>
      <p:sp>
        <p:nvSpPr>
          <p:cNvPr id="5" name="Content Placeholder 4"/>
          <p:cNvSpPr>
            <a:spLocks noGrp="1"/>
          </p:cNvSpPr>
          <p:nvPr>
            <p:ph idx="1"/>
          </p:nvPr>
        </p:nvSpPr>
        <p:spPr/>
        <p:txBody>
          <a:bodyPr/>
          <a:lstStyle/>
          <a:p>
            <a:pPr>
              <a:buFont typeface="Arial" pitchFamily="34" charset="0"/>
              <a:buChar char="•"/>
            </a:pPr>
            <a:r>
              <a:rPr lang="en-GB" sz="2500" dirty="0" smtClean="0"/>
              <a:t> Largest hub port for new </a:t>
            </a:r>
            <a:r>
              <a:rPr lang="en-GB" sz="2500" dirty="0" smtClean="0"/>
              <a:t>cars (</a:t>
            </a:r>
            <a:r>
              <a:rPr lang="en-GB" sz="2500" dirty="0" err="1" smtClean="0"/>
              <a:t>a.o</a:t>
            </a:r>
            <a:r>
              <a:rPr lang="en-GB" sz="2500" dirty="0" smtClean="0"/>
              <a:t>. </a:t>
            </a:r>
            <a:r>
              <a:rPr lang="en-GB" sz="2500" dirty="0" smtClean="0"/>
              <a:t>f</a:t>
            </a:r>
            <a:r>
              <a:rPr lang="en-GB" sz="2500" dirty="0" smtClean="0"/>
              <a:t>rom Turkey)</a:t>
            </a:r>
            <a:endParaRPr lang="en-GB" sz="2500" dirty="0" smtClean="0"/>
          </a:p>
          <a:p>
            <a:pPr>
              <a:buFont typeface="Arial" pitchFamily="34" charset="0"/>
              <a:buChar char="•"/>
            </a:pPr>
            <a:r>
              <a:rPr lang="en-GB" sz="2500" dirty="0" smtClean="0"/>
              <a:t> Largest forest products terminal </a:t>
            </a:r>
          </a:p>
          <a:p>
            <a:pPr>
              <a:buFont typeface="Arial" pitchFamily="34" charset="0"/>
              <a:buChar char="•"/>
            </a:pPr>
            <a:r>
              <a:rPr lang="en-GB" sz="2500" dirty="0" smtClean="0"/>
              <a:t> European production centre for TROPICANA products (part of European FOOD centre) </a:t>
            </a:r>
          </a:p>
          <a:p>
            <a:pPr>
              <a:buFont typeface="Arial" pitchFamily="34" charset="0"/>
              <a:buChar char="•"/>
            </a:pPr>
            <a:r>
              <a:rPr lang="en-GB" sz="2500" dirty="0" smtClean="0"/>
              <a:t> LNG terminal looks after 15% of the European gas distribution </a:t>
            </a:r>
            <a:endParaRPr lang="en-GB" sz="2500" dirty="0"/>
          </a:p>
        </p:txBody>
      </p:sp>
      <p:pic>
        <p:nvPicPr>
          <p:cNvPr id="107522" name="Picture 2" descr="Port of Zeebrugge">
            <a:hlinkClick r:id="rId3"/>
          </p:cNvPr>
          <p:cNvPicPr>
            <a:picLocks noChangeAspect="1" noChangeArrowheads="1"/>
          </p:cNvPicPr>
          <p:nvPr/>
        </p:nvPicPr>
        <p:blipFill>
          <a:blip r:embed="rId4" cstate="print"/>
          <a:srcRect/>
          <a:stretch>
            <a:fillRect/>
          </a:stretch>
        </p:blipFill>
        <p:spPr bwMode="auto">
          <a:xfrm>
            <a:off x="8372707" y="281089"/>
            <a:ext cx="3022600" cy="1000125"/>
          </a:xfrm>
          <a:prstGeom prst="rect">
            <a:avLst/>
          </a:prstGeom>
          <a:solidFill>
            <a:srgbClr val="C00000"/>
          </a:solidFill>
          <a:ln>
            <a:noFill/>
          </a:ln>
        </p:spPr>
      </p:pic>
      <p:pic>
        <p:nvPicPr>
          <p:cNvPr id="107524" name="Picture 4" descr="http://www.zeebruggeport.be/sites/all/files/u14/Overzichtsfoto%20achterhaven%20zeebrugge.jpg"/>
          <p:cNvPicPr>
            <a:picLocks noChangeAspect="1" noChangeArrowheads="1"/>
          </p:cNvPicPr>
          <p:nvPr/>
        </p:nvPicPr>
        <p:blipFill>
          <a:blip r:embed="rId5" cstate="print"/>
          <a:srcRect/>
          <a:stretch>
            <a:fillRect/>
          </a:stretch>
        </p:blipFill>
        <p:spPr bwMode="auto">
          <a:xfrm>
            <a:off x="818867" y="4473994"/>
            <a:ext cx="3180083" cy="1589048"/>
          </a:xfrm>
          <a:prstGeom prst="rect">
            <a:avLst/>
          </a:prstGeom>
          <a:noFill/>
        </p:spPr>
      </p:pic>
      <p:pic>
        <p:nvPicPr>
          <p:cNvPr id="7170" name="Picture 2" descr="http://www.portius.org/Pictures/Port-of-Zeebrugge-200.jpg"/>
          <p:cNvPicPr>
            <a:picLocks noChangeAspect="1" noChangeArrowheads="1"/>
          </p:cNvPicPr>
          <p:nvPr/>
        </p:nvPicPr>
        <p:blipFill>
          <a:blip r:embed="rId6" cstate="print"/>
          <a:srcRect/>
          <a:stretch>
            <a:fillRect/>
          </a:stretch>
        </p:blipFill>
        <p:spPr bwMode="auto">
          <a:xfrm>
            <a:off x="6720037" y="4473994"/>
            <a:ext cx="3162284" cy="1589048"/>
          </a:xfrm>
          <a:prstGeom prst="rect">
            <a:avLst/>
          </a:prstGeom>
          <a:noFill/>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err="1" smtClean="0">
                <a:solidFill>
                  <a:schemeClr val="accent3">
                    <a:lumMod val="75000"/>
                  </a:schemeClr>
                </a:solidFill>
              </a:rPr>
              <a:t>Antwerp</a:t>
            </a:r>
            <a:r>
              <a:rPr lang="fr-FR" sz="3600" dirty="0" smtClean="0">
                <a:solidFill>
                  <a:schemeClr val="accent3">
                    <a:lumMod val="75000"/>
                  </a:schemeClr>
                </a:solidFill>
              </a:rPr>
              <a:t> </a:t>
            </a:r>
            <a:r>
              <a:rPr lang="fr-FR" sz="3600" dirty="0" err="1" smtClean="0">
                <a:solidFill>
                  <a:schemeClr val="accent3">
                    <a:lumMod val="75000"/>
                  </a:schemeClr>
                </a:solidFill>
              </a:rPr>
              <a:t>is</a:t>
            </a:r>
            <a:r>
              <a:rPr lang="fr-FR" sz="3600" dirty="0" smtClean="0">
                <a:solidFill>
                  <a:schemeClr val="accent3">
                    <a:lumMod val="75000"/>
                  </a:schemeClr>
                </a:solidFill>
              </a:rPr>
              <a:t> Nr. 1 port in Europe for </a:t>
            </a:r>
            <a:r>
              <a:rPr lang="fr-FR" sz="3600" dirty="0" err="1" smtClean="0">
                <a:solidFill>
                  <a:schemeClr val="accent3">
                    <a:lumMod val="75000"/>
                  </a:schemeClr>
                </a:solidFill>
              </a:rPr>
              <a:t>Turkey</a:t>
            </a:r>
            <a:endParaRPr lang="nl-BE" sz="3600" dirty="0">
              <a:solidFill>
                <a:schemeClr val="accent3">
                  <a:lumMod val="75000"/>
                </a:schemeClr>
              </a:solidFill>
            </a:endParaRPr>
          </a:p>
        </p:txBody>
      </p:sp>
      <p:sp>
        <p:nvSpPr>
          <p:cNvPr id="3" name="Slide Number Placeholder 2"/>
          <p:cNvSpPr>
            <a:spLocks noGrp="1"/>
          </p:cNvSpPr>
          <p:nvPr>
            <p:ph type="sldNum" sz="quarter" idx="4294967295"/>
          </p:nvPr>
        </p:nvSpPr>
        <p:spPr>
          <a:xfrm>
            <a:off x="9448800" y="6356350"/>
            <a:ext cx="2743200" cy="365125"/>
          </a:xfrm>
        </p:spPr>
        <p:txBody>
          <a:bodyPr/>
          <a:lstStyle/>
          <a:p>
            <a:fld id="{A45DC88E-EFA6-496F-BEA7-33EBF588A62A}" type="slidenum">
              <a:rPr lang="nl-NL" smtClean="0">
                <a:solidFill>
                  <a:srgbClr val="553E32"/>
                </a:solidFill>
              </a:rPr>
              <a:pPr/>
              <a:t>35</a:t>
            </a:fld>
            <a:endParaRPr lang="nl-NL">
              <a:solidFill>
                <a:srgbClr val="553E32"/>
              </a:solidFill>
            </a:endParaRPr>
          </a:p>
        </p:txBody>
      </p:sp>
      <p:grpSp>
        <p:nvGrpSpPr>
          <p:cNvPr id="4" name="Group 6"/>
          <p:cNvGrpSpPr/>
          <p:nvPr/>
        </p:nvGrpSpPr>
        <p:grpSpPr>
          <a:xfrm>
            <a:off x="1200778" y="1737360"/>
            <a:ext cx="8248022" cy="4397763"/>
            <a:chOff x="328113" y="1394100"/>
            <a:chExt cx="6476131" cy="3231537"/>
          </a:xfrm>
        </p:grpSpPr>
        <p:pic>
          <p:nvPicPr>
            <p:cNvPr id="5" name="Picture 4"/>
            <p:cNvPicPr>
              <a:picLocks noChangeAspect="1"/>
            </p:cNvPicPr>
            <p:nvPr/>
          </p:nvPicPr>
          <p:blipFill>
            <a:blip r:embed="rId3" cstate="print"/>
            <a:srcRect r="4617"/>
            <a:stretch>
              <a:fillRect/>
            </a:stretch>
          </p:blipFill>
          <p:spPr>
            <a:xfrm>
              <a:off x="328113" y="1394100"/>
              <a:ext cx="6476131" cy="3041100"/>
            </a:xfrm>
            <a:prstGeom prst="rect">
              <a:avLst/>
            </a:prstGeom>
          </p:spPr>
        </p:pic>
        <p:sp>
          <p:nvSpPr>
            <p:cNvPr id="6" name="TextBox 5"/>
            <p:cNvSpPr txBox="1"/>
            <p:nvPr/>
          </p:nvSpPr>
          <p:spPr>
            <a:xfrm>
              <a:off x="328113" y="4435200"/>
              <a:ext cx="814166" cy="190437"/>
            </a:xfrm>
            <a:prstGeom prst="rect">
              <a:avLst/>
            </a:prstGeom>
            <a:noFill/>
          </p:spPr>
          <p:txBody>
            <a:bodyPr wrap="none" rtlCol="0">
              <a:spAutoFit/>
            </a:bodyPr>
            <a:lstStyle/>
            <a:p>
              <a:r>
                <a:rPr lang="nl-BE" sz="1050" dirty="0" smtClean="0">
                  <a:solidFill>
                    <a:srgbClr val="000000"/>
                  </a:solidFill>
                </a:rPr>
                <a:t>Source: Eurostat</a:t>
              </a:r>
              <a:endParaRPr lang="nl-BE" sz="1050" dirty="0">
                <a:solidFill>
                  <a:srgbClr val="000000"/>
                </a:solidFill>
              </a:endParaRPr>
            </a:p>
          </p:txBody>
        </p:sp>
      </p:grpSp>
      <p:sp>
        <p:nvSpPr>
          <p:cNvPr id="8" name="TextBox 7"/>
          <p:cNvSpPr txBox="1"/>
          <p:nvPr/>
        </p:nvSpPr>
        <p:spPr>
          <a:xfrm>
            <a:off x="9762428" y="4077073"/>
            <a:ext cx="2429572" cy="646331"/>
          </a:xfrm>
          <a:prstGeom prst="rect">
            <a:avLst/>
          </a:prstGeom>
          <a:noFill/>
        </p:spPr>
        <p:txBody>
          <a:bodyPr wrap="square" rtlCol="0">
            <a:spAutoFit/>
          </a:bodyPr>
          <a:lstStyle/>
          <a:p>
            <a:r>
              <a:rPr lang="nl-BE" b="1" dirty="0" smtClean="0">
                <a:solidFill>
                  <a:srgbClr val="000000"/>
                </a:solidFill>
              </a:rPr>
              <a:t>In 2012 :</a:t>
            </a:r>
          </a:p>
          <a:p>
            <a:r>
              <a:rPr lang="nl-BE" b="1" dirty="0" smtClean="0">
                <a:solidFill>
                  <a:srgbClr val="000000"/>
                </a:solidFill>
              </a:rPr>
              <a:t>&gt; % 50 market share</a:t>
            </a:r>
            <a:endParaRPr lang="nl-BE" b="1" dirty="0">
              <a:solidFill>
                <a:srgbClr val="000000"/>
              </a:solidFill>
            </a:endParaRPr>
          </a:p>
        </p:txBody>
      </p:sp>
    </p:spTree>
    <p:extLst>
      <p:ext uri="{BB962C8B-B14F-4D97-AF65-F5344CB8AC3E}">
        <p14:creationId xmlns:p14="http://schemas.microsoft.com/office/powerpoint/2010/main" xmlns="" val="258034027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GB" sz="3200" dirty="0" smtClean="0">
                <a:solidFill>
                  <a:schemeClr val="tx1">
                    <a:lumMod val="50000"/>
                    <a:lumOff val="50000"/>
                  </a:schemeClr>
                </a:solidFill>
              </a:rPr>
              <a:t>Distances from ports to the European hinterland</a:t>
            </a:r>
          </a:p>
        </p:txBody>
      </p:sp>
      <p:graphicFrame>
        <p:nvGraphicFramePr>
          <p:cNvPr id="719875" name="Group 3"/>
          <p:cNvGraphicFramePr>
            <a:graphicFrameLocks noGrp="1"/>
          </p:cNvGraphicFramePr>
          <p:nvPr/>
        </p:nvGraphicFramePr>
        <p:xfrm>
          <a:off x="1325033" y="1629995"/>
          <a:ext cx="10342175" cy="4361180"/>
        </p:xfrm>
        <a:graphic>
          <a:graphicData uri="http://schemas.openxmlformats.org/drawingml/2006/table">
            <a:tbl>
              <a:tblPr/>
              <a:tblGrid>
                <a:gridCol w="2206761"/>
                <a:gridCol w="2039416"/>
                <a:gridCol w="2081048"/>
                <a:gridCol w="2102069"/>
                <a:gridCol w="1912881"/>
              </a:tblGrid>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1" i="0" u="none" strike="noStrike" cap="none" normalizeH="0" baseline="0" dirty="0" smtClean="0">
                          <a:ln>
                            <a:noFill/>
                          </a:ln>
                          <a:solidFill>
                            <a:schemeClr val="bg1"/>
                          </a:solidFill>
                          <a:effectLst/>
                          <a:latin typeface="Arial" pitchFamily="34" charset="0"/>
                          <a:cs typeface="Arial" pitchFamily="34" charset="0"/>
                        </a:rPr>
                        <a:t> to</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chemeClr val="bg1"/>
                          </a:solidFill>
                          <a:effectLst/>
                          <a:latin typeface="Arial" pitchFamily="34" charset="0"/>
                          <a:cs typeface="Arial" pitchFamily="34" charset="0"/>
                        </a:rPr>
                        <a:t>ANTWERP</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chemeClr val="bg1"/>
                          </a:solidFill>
                          <a:effectLst/>
                          <a:latin typeface="Arial" pitchFamily="34" charset="0"/>
                          <a:cs typeface="Arial" pitchFamily="34" charset="0"/>
                        </a:rPr>
                        <a:t>HAMBURG</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chemeClr val="bg1"/>
                          </a:solidFill>
                          <a:effectLst/>
                          <a:latin typeface="Arial" pitchFamily="34" charset="0"/>
                          <a:cs typeface="Arial" pitchFamily="34" charset="0"/>
                        </a:rPr>
                        <a:t>LE HAVRE</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1" i="0" u="none" strike="noStrike" cap="none" normalizeH="0" baseline="0" dirty="0" smtClean="0">
                          <a:ln>
                            <a:noFill/>
                          </a:ln>
                          <a:solidFill>
                            <a:schemeClr val="bg1"/>
                          </a:solidFill>
                          <a:effectLst/>
                          <a:latin typeface="Arial" pitchFamily="34" charset="0"/>
                          <a:cs typeface="Arial" pitchFamily="34" charset="0"/>
                        </a:rPr>
                        <a:t>ROTTERDAM</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2"/>
                    </a:solid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Duisburg</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179</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378</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615</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223</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253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Cologne</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dirty="0" smtClean="0">
                          <a:ln>
                            <a:noFill/>
                          </a:ln>
                          <a:solidFill>
                            <a:schemeClr val="bg1"/>
                          </a:solidFill>
                          <a:effectLst/>
                          <a:latin typeface="Arial" pitchFamily="34" charset="0"/>
                          <a:cs typeface="Arial" pitchFamily="34" charset="0"/>
                        </a:rPr>
                        <a:t>222</a:t>
                      </a:r>
                      <a:endParaRPr kumimoji="0" lang="nl-NL" sz="1600" b="0" i="0" u="none" strike="noStrike" cap="none" normalizeH="0" baseline="0" dirty="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413</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576</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282</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Ludwigshafen</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424</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570</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729</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502</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Frankfurt</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413</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489</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771</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475</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Munich</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780</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769</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1008</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842</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253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Valenciennes</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168</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687</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297</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274</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Lille</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132</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670</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286</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248</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dirty="0" smtClean="0">
                          <a:ln>
                            <a:noFill/>
                          </a:ln>
                          <a:solidFill>
                            <a:schemeClr val="tx1"/>
                          </a:solidFill>
                          <a:effectLst/>
                          <a:latin typeface="Arial" pitchFamily="34" charset="0"/>
                          <a:cs typeface="Arial" pitchFamily="34" charset="0"/>
                        </a:rPr>
                        <a:t>Paris</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362</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902</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196</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455</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err="1" smtClean="0">
                          <a:ln>
                            <a:noFill/>
                          </a:ln>
                          <a:solidFill>
                            <a:schemeClr val="tx1"/>
                          </a:solidFill>
                          <a:effectLst/>
                          <a:latin typeface="Arial" pitchFamily="34" charset="0"/>
                          <a:cs typeface="Arial" pitchFamily="34" charset="0"/>
                        </a:rPr>
                        <a:t>Strasbourg</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491</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701</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683</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593</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Lyon</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785</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5">
                        <a:lumMod val="25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1125</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bg1"/>
                          </a:solidFill>
                          <a:effectLst/>
                          <a:latin typeface="Arial" pitchFamily="34" charset="0"/>
                          <a:cs typeface="Arial" pitchFamily="34" charset="0"/>
                        </a:rPr>
                        <a:t>656</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887</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Venlo</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151</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409</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544</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191</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253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err="1" smtClean="0">
                          <a:ln>
                            <a:noFill/>
                          </a:ln>
                          <a:solidFill>
                            <a:schemeClr val="tx1"/>
                          </a:solidFill>
                          <a:effectLst/>
                          <a:latin typeface="Arial" pitchFamily="34" charset="0"/>
                          <a:cs typeface="Arial" pitchFamily="34" charset="0"/>
                        </a:rPr>
                        <a:t>Geleen</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128</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468</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501</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212</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Amsterdam</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160</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468</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604</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77</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err="1" smtClean="0">
                          <a:ln>
                            <a:noFill/>
                          </a:ln>
                          <a:solidFill>
                            <a:schemeClr val="tx1"/>
                          </a:solidFill>
                          <a:effectLst/>
                          <a:latin typeface="Arial" pitchFamily="34" charset="0"/>
                          <a:cs typeface="Arial" pitchFamily="34" charset="0"/>
                        </a:rPr>
                        <a:t>Bâle</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bg1"/>
                          </a:solidFill>
                          <a:effectLst/>
                          <a:latin typeface="Arial" pitchFamily="34" charset="0"/>
                          <a:cs typeface="Arial" pitchFamily="34" charset="0"/>
                        </a:rPr>
                        <a:t>623</a:t>
                      </a:r>
                      <a:endParaRPr kumimoji="0" lang="nl-NL" sz="1600" b="0" i="0" u="none" strike="noStrike" cap="none" normalizeH="0" baseline="0" smtClean="0">
                        <a:ln>
                          <a:noFill/>
                        </a:ln>
                        <a:solidFill>
                          <a:schemeClr val="bg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811</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693</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BE" sz="1600" b="0" i="0" u="none" strike="noStrike" cap="none" normalizeH="0" baseline="0" smtClean="0">
                          <a:ln>
                            <a:noFill/>
                          </a:ln>
                          <a:solidFill>
                            <a:schemeClr val="tx1"/>
                          </a:solidFill>
                          <a:effectLst/>
                          <a:latin typeface="Arial" pitchFamily="34" charset="0"/>
                          <a:cs typeface="Arial" pitchFamily="34" charset="0"/>
                        </a:rPr>
                        <a:t>725</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Milan</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bg1"/>
                          </a:solidFill>
                          <a:effectLst/>
                          <a:latin typeface="Arial" pitchFamily="34" charset="0"/>
                          <a:cs typeface="Arial" pitchFamily="34" charset="0"/>
                        </a:rPr>
                        <a:t>956</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1102</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1038</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1059</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25120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err="1" smtClean="0">
                          <a:ln>
                            <a:noFill/>
                          </a:ln>
                          <a:solidFill>
                            <a:schemeClr val="tx1"/>
                          </a:solidFill>
                          <a:effectLst/>
                          <a:latin typeface="Arial" pitchFamily="34" charset="0"/>
                          <a:cs typeface="Arial" pitchFamily="34" charset="0"/>
                        </a:rPr>
                        <a:t>Vienne-Innsbruck</a:t>
                      </a:r>
                      <a:endParaRPr kumimoji="0" lang="nl-NL" sz="1600" b="0" i="0" u="none" strike="noStrike" cap="none" normalizeH="0" baseline="0" smtClean="0">
                        <a:ln>
                          <a:noFill/>
                        </a:ln>
                        <a:solidFill>
                          <a:schemeClr val="tx1"/>
                        </a:solidFill>
                        <a:effectLst/>
                        <a:latin typeface="Arial" pitchFamily="34" charset="0"/>
                        <a:cs typeface="Arial" pitchFamily="34" charset="0"/>
                      </a:endParaRP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bg1"/>
                          </a:solidFill>
                          <a:effectLst/>
                          <a:latin typeface="Arial" pitchFamily="34" charset="0"/>
                          <a:cs typeface="Arial" pitchFamily="34" charset="0"/>
                        </a:rPr>
                        <a:t>873</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dirty="0" smtClean="0">
                          <a:ln>
                            <a:noFill/>
                          </a:ln>
                          <a:solidFill>
                            <a:schemeClr val="tx1"/>
                          </a:solidFill>
                          <a:effectLst/>
                          <a:latin typeface="Arial" pitchFamily="34" charset="0"/>
                          <a:cs typeface="Arial" pitchFamily="34" charset="0"/>
                        </a:rPr>
                        <a:t>932</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pitchFamily="34" charset="0"/>
                          <a:cs typeface="Arial" pitchFamily="34" charset="0"/>
                        </a:rPr>
                        <a:t>1100</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nl-NL" sz="1600" b="0" i="0" u="none" strike="noStrike" cap="none" normalizeH="0" baseline="0" dirty="0" smtClean="0">
                          <a:ln>
                            <a:noFill/>
                          </a:ln>
                          <a:solidFill>
                            <a:schemeClr val="tx1"/>
                          </a:solidFill>
                          <a:effectLst/>
                          <a:latin typeface="Arial" pitchFamily="34" charset="0"/>
                          <a:cs typeface="Arial" pitchFamily="34" charset="0"/>
                        </a:rPr>
                        <a:t>935</a:t>
                      </a:r>
                    </a:p>
                  </a:txBody>
                  <a:tcPr marL="16933" marR="16933" marT="12700" marB="0" anchor="ctr" horzOverflow="overflow">
                    <a:lnL>
                      <a:noFill/>
                    </a:lnL>
                    <a:lnR>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2" name="Group 91"/>
          <p:cNvGrpSpPr>
            <a:grpSpLocks/>
          </p:cNvGrpSpPr>
          <p:nvPr/>
        </p:nvGrpSpPr>
        <p:grpSpPr bwMode="auto">
          <a:xfrm>
            <a:off x="461433" y="5060955"/>
            <a:ext cx="635000" cy="338138"/>
            <a:chOff x="3582" y="2276"/>
            <a:chExt cx="300" cy="213"/>
          </a:xfrm>
        </p:grpSpPr>
        <p:sp>
          <p:nvSpPr>
            <p:cNvPr id="98427" name="Oval 92"/>
            <p:cNvSpPr>
              <a:spLocks noChangeArrowheads="1"/>
            </p:cNvSpPr>
            <p:nvPr/>
          </p:nvSpPr>
          <p:spPr bwMode="auto">
            <a:xfrm>
              <a:off x="3582" y="2295"/>
              <a:ext cx="300" cy="174"/>
            </a:xfrm>
            <a:prstGeom prst="ellipse">
              <a:avLst/>
            </a:prstGeom>
            <a:noFill/>
            <a:ln w="28575" algn="ctr">
              <a:solidFill>
                <a:schemeClr val="tx1"/>
              </a:solidFill>
              <a:round/>
              <a:headEnd/>
              <a:tailEnd/>
            </a:ln>
          </p:spPr>
          <p:txBody>
            <a:bodyPr wrap="none" anchor="ctr"/>
            <a:lstStyle/>
            <a:p>
              <a:endParaRPr lang="fr-FR"/>
            </a:p>
          </p:txBody>
        </p:sp>
        <p:sp>
          <p:nvSpPr>
            <p:cNvPr id="98428" name="Text Box 93"/>
            <p:cNvSpPr txBox="1">
              <a:spLocks noChangeArrowheads="1"/>
            </p:cNvSpPr>
            <p:nvPr/>
          </p:nvSpPr>
          <p:spPr bwMode="auto">
            <a:xfrm>
              <a:off x="3582" y="2276"/>
              <a:ext cx="200" cy="213"/>
            </a:xfrm>
            <a:prstGeom prst="rect">
              <a:avLst/>
            </a:prstGeom>
            <a:noFill/>
            <a:ln w="9525" algn="ctr">
              <a:noFill/>
              <a:prstDash val="sysDot"/>
              <a:miter lim="800000"/>
              <a:headEnd/>
              <a:tailEnd/>
            </a:ln>
          </p:spPr>
          <p:txBody>
            <a:bodyPr wrap="none">
              <a:spAutoFit/>
            </a:bodyPr>
            <a:lstStyle/>
            <a:p>
              <a:r>
                <a:rPr lang="nl-BE" sz="1600" b="1"/>
                <a:t>CH</a:t>
              </a:r>
              <a:endParaRPr lang="nl-NL" sz="1600" b="1"/>
            </a:p>
          </p:txBody>
        </p:sp>
      </p:grpSp>
      <p:grpSp>
        <p:nvGrpSpPr>
          <p:cNvPr id="3" name="Group 94"/>
          <p:cNvGrpSpPr>
            <a:grpSpLocks/>
          </p:cNvGrpSpPr>
          <p:nvPr/>
        </p:nvGrpSpPr>
        <p:grpSpPr bwMode="auto">
          <a:xfrm>
            <a:off x="461433" y="4410082"/>
            <a:ext cx="635000" cy="338138"/>
            <a:chOff x="3317" y="2632"/>
            <a:chExt cx="300" cy="213"/>
          </a:xfrm>
        </p:grpSpPr>
        <p:sp>
          <p:nvSpPr>
            <p:cNvPr id="98425" name="Oval 95"/>
            <p:cNvSpPr>
              <a:spLocks noChangeArrowheads="1"/>
            </p:cNvSpPr>
            <p:nvPr/>
          </p:nvSpPr>
          <p:spPr bwMode="auto">
            <a:xfrm>
              <a:off x="3317" y="2661"/>
              <a:ext cx="300" cy="174"/>
            </a:xfrm>
            <a:prstGeom prst="ellipse">
              <a:avLst/>
            </a:prstGeom>
            <a:noFill/>
            <a:ln w="28575" algn="ctr">
              <a:solidFill>
                <a:schemeClr val="tx1"/>
              </a:solidFill>
              <a:round/>
              <a:headEnd/>
              <a:tailEnd/>
            </a:ln>
          </p:spPr>
          <p:txBody>
            <a:bodyPr wrap="none" anchor="ctr"/>
            <a:lstStyle/>
            <a:p>
              <a:endParaRPr lang="fr-FR"/>
            </a:p>
          </p:txBody>
        </p:sp>
        <p:sp>
          <p:nvSpPr>
            <p:cNvPr id="98426" name="Text Box 96"/>
            <p:cNvSpPr txBox="1">
              <a:spLocks noChangeArrowheads="1"/>
            </p:cNvSpPr>
            <p:nvPr/>
          </p:nvSpPr>
          <p:spPr bwMode="auto">
            <a:xfrm>
              <a:off x="3324" y="2632"/>
              <a:ext cx="192" cy="213"/>
            </a:xfrm>
            <a:prstGeom prst="rect">
              <a:avLst/>
            </a:prstGeom>
            <a:noFill/>
            <a:ln w="9525" algn="ctr">
              <a:noFill/>
              <a:prstDash val="sysDot"/>
              <a:miter lim="800000"/>
              <a:headEnd/>
              <a:tailEnd/>
            </a:ln>
          </p:spPr>
          <p:txBody>
            <a:bodyPr wrap="none">
              <a:spAutoFit/>
            </a:bodyPr>
            <a:lstStyle/>
            <a:p>
              <a:r>
                <a:rPr lang="nl-BE" sz="1600" b="1" dirty="0"/>
                <a:t>NL</a:t>
              </a:r>
              <a:endParaRPr lang="nl-NL" sz="1600" b="1" dirty="0"/>
            </a:p>
          </p:txBody>
        </p:sp>
      </p:grpSp>
      <p:grpSp>
        <p:nvGrpSpPr>
          <p:cNvPr id="4" name="Group 97"/>
          <p:cNvGrpSpPr>
            <a:grpSpLocks/>
          </p:cNvGrpSpPr>
          <p:nvPr/>
        </p:nvGrpSpPr>
        <p:grpSpPr bwMode="auto">
          <a:xfrm>
            <a:off x="476251" y="3122767"/>
            <a:ext cx="635000" cy="338138"/>
            <a:chOff x="4140" y="2013"/>
            <a:chExt cx="300" cy="213"/>
          </a:xfrm>
        </p:grpSpPr>
        <p:sp>
          <p:nvSpPr>
            <p:cNvPr id="98423" name="Oval 98"/>
            <p:cNvSpPr>
              <a:spLocks noChangeArrowheads="1"/>
            </p:cNvSpPr>
            <p:nvPr/>
          </p:nvSpPr>
          <p:spPr bwMode="auto">
            <a:xfrm>
              <a:off x="4140" y="2041"/>
              <a:ext cx="300" cy="174"/>
            </a:xfrm>
            <a:prstGeom prst="ellipse">
              <a:avLst/>
            </a:prstGeom>
            <a:noFill/>
            <a:ln w="28575" algn="ctr">
              <a:solidFill>
                <a:schemeClr val="tx1"/>
              </a:solidFill>
              <a:round/>
              <a:headEnd/>
              <a:tailEnd/>
            </a:ln>
          </p:spPr>
          <p:txBody>
            <a:bodyPr wrap="none" anchor="ctr"/>
            <a:lstStyle/>
            <a:p>
              <a:endParaRPr lang="fr-FR"/>
            </a:p>
          </p:txBody>
        </p:sp>
        <p:sp>
          <p:nvSpPr>
            <p:cNvPr id="98424" name="Text Box 99"/>
            <p:cNvSpPr txBox="1">
              <a:spLocks noChangeArrowheads="1"/>
            </p:cNvSpPr>
            <p:nvPr/>
          </p:nvSpPr>
          <p:spPr bwMode="auto">
            <a:xfrm>
              <a:off x="4193" y="2013"/>
              <a:ext cx="132" cy="213"/>
            </a:xfrm>
            <a:prstGeom prst="rect">
              <a:avLst/>
            </a:prstGeom>
            <a:noFill/>
            <a:ln w="9525" algn="ctr">
              <a:noFill/>
              <a:prstDash val="sysDot"/>
              <a:miter lim="800000"/>
              <a:headEnd/>
              <a:tailEnd/>
            </a:ln>
          </p:spPr>
          <p:txBody>
            <a:bodyPr wrap="none">
              <a:spAutoFit/>
            </a:bodyPr>
            <a:lstStyle/>
            <a:p>
              <a:r>
                <a:rPr lang="nl-BE" sz="1600" b="1" dirty="0"/>
                <a:t>F</a:t>
              </a:r>
              <a:endParaRPr lang="nl-NL" sz="1600" b="1" dirty="0"/>
            </a:p>
          </p:txBody>
        </p:sp>
      </p:grpSp>
      <p:grpSp>
        <p:nvGrpSpPr>
          <p:cNvPr id="5" name="Group 100"/>
          <p:cNvGrpSpPr>
            <a:grpSpLocks/>
          </p:cNvGrpSpPr>
          <p:nvPr/>
        </p:nvGrpSpPr>
        <p:grpSpPr bwMode="auto">
          <a:xfrm>
            <a:off x="503767" y="1825900"/>
            <a:ext cx="635000" cy="338138"/>
            <a:chOff x="3957" y="2421"/>
            <a:chExt cx="300" cy="213"/>
          </a:xfrm>
        </p:grpSpPr>
        <p:sp>
          <p:nvSpPr>
            <p:cNvPr id="98421" name="Oval 101"/>
            <p:cNvSpPr>
              <a:spLocks noChangeArrowheads="1"/>
            </p:cNvSpPr>
            <p:nvPr/>
          </p:nvSpPr>
          <p:spPr bwMode="auto">
            <a:xfrm>
              <a:off x="3957" y="2450"/>
              <a:ext cx="300" cy="174"/>
            </a:xfrm>
            <a:prstGeom prst="ellipse">
              <a:avLst/>
            </a:prstGeom>
            <a:noFill/>
            <a:ln w="28575" algn="ctr">
              <a:solidFill>
                <a:schemeClr val="tx1"/>
              </a:solidFill>
              <a:round/>
              <a:headEnd/>
              <a:tailEnd/>
            </a:ln>
          </p:spPr>
          <p:txBody>
            <a:bodyPr wrap="none" anchor="ctr"/>
            <a:lstStyle/>
            <a:p>
              <a:endParaRPr lang="fr-FR"/>
            </a:p>
          </p:txBody>
        </p:sp>
        <p:sp>
          <p:nvSpPr>
            <p:cNvPr id="98422" name="Text Box 102"/>
            <p:cNvSpPr txBox="1">
              <a:spLocks noChangeArrowheads="1"/>
            </p:cNvSpPr>
            <p:nvPr/>
          </p:nvSpPr>
          <p:spPr bwMode="auto">
            <a:xfrm>
              <a:off x="4003" y="2421"/>
              <a:ext cx="149" cy="213"/>
            </a:xfrm>
            <a:prstGeom prst="rect">
              <a:avLst/>
            </a:prstGeom>
            <a:noFill/>
            <a:ln w="9525" algn="ctr">
              <a:noFill/>
              <a:prstDash val="sysDot"/>
              <a:miter lim="800000"/>
              <a:headEnd/>
              <a:tailEnd/>
            </a:ln>
          </p:spPr>
          <p:txBody>
            <a:bodyPr wrap="none">
              <a:spAutoFit/>
            </a:bodyPr>
            <a:lstStyle/>
            <a:p>
              <a:r>
                <a:rPr lang="nl-BE" sz="1600" b="1" dirty="0"/>
                <a:t>D</a:t>
              </a:r>
              <a:endParaRPr lang="nl-NL" sz="1600" b="1" dirty="0"/>
            </a:p>
          </p:txBody>
        </p:sp>
      </p:grpSp>
      <p:grpSp>
        <p:nvGrpSpPr>
          <p:cNvPr id="6" name="Group 91"/>
          <p:cNvGrpSpPr>
            <a:grpSpLocks/>
          </p:cNvGrpSpPr>
          <p:nvPr/>
        </p:nvGrpSpPr>
        <p:grpSpPr bwMode="auto">
          <a:xfrm>
            <a:off x="461433" y="5360989"/>
            <a:ext cx="635000" cy="338137"/>
            <a:chOff x="3582" y="2167"/>
            <a:chExt cx="300" cy="213"/>
          </a:xfrm>
        </p:grpSpPr>
        <p:sp>
          <p:nvSpPr>
            <p:cNvPr id="98419" name="Oval 92"/>
            <p:cNvSpPr>
              <a:spLocks noChangeArrowheads="1"/>
            </p:cNvSpPr>
            <p:nvPr/>
          </p:nvSpPr>
          <p:spPr bwMode="auto">
            <a:xfrm>
              <a:off x="3582" y="2186"/>
              <a:ext cx="300" cy="174"/>
            </a:xfrm>
            <a:prstGeom prst="ellipse">
              <a:avLst/>
            </a:prstGeom>
            <a:noFill/>
            <a:ln w="28575" algn="ctr">
              <a:solidFill>
                <a:schemeClr val="tx1"/>
              </a:solidFill>
              <a:round/>
              <a:headEnd/>
              <a:tailEnd/>
            </a:ln>
          </p:spPr>
          <p:txBody>
            <a:bodyPr wrap="none" anchor="ctr"/>
            <a:lstStyle/>
            <a:p>
              <a:endParaRPr lang="fr-FR"/>
            </a:p>
          </p:txBody>
        </p:sp>
        <p:sp>
          <p:nvSpPr>
            <p:cNvPr id="98420" name="Text Box 93"/>
            <p:cNvSpPr txBox="1">
              <a:spLocks noChangeArrowheads="1"/>
            </p:cNvSpPr>
            <p:nvPr/>
          </p:nvSpPr>
          <p:spPr bwMode="auto">
            <a:xfrm>
              <a:off x="3602" y="2167"/>
              <a:ext cx="161" cy="213"/>
            </a:xfrm>
            <a:prstGeom prst="rect">
              <a:avLst/>
            </a:prstGeom>
            <a:noFill/>
            <a:ln w="9525" algn="ctr">
              <a:noFill/>
              <a:prstDash val="sysDot"/>
              <a:miter lim="800000"/>
              <a:headEnd/>
              <a:tailEnd/>
            </a:ln>
          </p:spPr>
          <p:txBody>
            <a:bodyPr wrap="none">
              <a:spAutoFit/>
            </a:bodyPr>
            <a:lstStyle/>
            <a:p>
              <a:r>
                <a:rPr lang="nl-BE" sz="1600" b="1"/>
                <a:t>IT</a:t>
              </a:r>
              <a:endParaRPr lang="nl-NL" sz="1600" b="1"/>
            </a:p>
          </p:txBody>
        </p:sp>
      </p:grpSp>
      <p:grpSp>
        <p:nvGrpSpPr>
          <p:cNvPr id="7" name="Group 91"/>
          <p:cNvGrpSpPr>
            <a:grpSpLocks/>
          </p:cNvGrpSpPr>
          <p:nvPr/>
        </p:nvGrpSpPr>
        <p:grpSpPr bwMode="auto">
          <a:xfrm>
            <a:off x="461433" y="5659439"/>
            <a:ext cx="635000" cy="338137"/>
            <a:chOff x="3582" y="2147"/>
            <a:chExt cx="300" cy="213"/>
          </a:xfrm>
        </p:grpSpPr>
        <p:sp>
          <p:nvSpPr>
            <p:cNvPr id="98417" name="Oval 92"/>
            <p:cNvSpPr>
              <a:spLocks noChangeArrowheads="1"/>
            </p:cNvSpPr>
            <p:nvPr/>
          </p:nvSpPr>
          <p:spPr bwMode="auto">
            <a:xfrm>
              <a:off x="3582" y="2166"/>
              <a:ext cx="300" cy="174"/>
            </a:xfrm>
            <a:prstGeom prst="ellipse">
              <a:avLst/>
            </a:prstGeom>
            <a:noFill/>
            <a:ln w="28575" algn="ctr">
              <a:solidFill>
                <a:schemeClr val="tx1"/>
              </a:solidFill>
              <a:round/>
              <a:headEnd/>
              <a:tailEnd/>
            </a:ln>
          </p:spPr>
          <p:txBody>
            <a:bodyPr wrap="none" anchor="ctr"/>
            <a:lstStyle/>
            <a:p>
              <a:endParaRPr lang="fr-FR"/>
            </a:p>
          </p:txBody>
        </p:sp>
        <p:sp>
          <p:nvSpPr>
            <p:cNvPr id="98418" name="Text Box 93"/>
            <p:cNvSpPr txBox="1">
              <a:spLocks noChangeArrowheads="1"/>
            </p:cNvSpPr>
            <p:nvPr/>
          </p:nvSpPr>
          <p:spPr bwMode="auto">
            <a:xfrm>
              <a:off x="3622" y="2147"/>
              <a:ext cx="146" cy="213"/>
            </a:xfrm>
            <a:prstGeom prst="rect">
              <a:avLst/>
            </a:prstGeom>
            <a:noFill/>
            <a:ln w="9525" algn="ctr">
              <a:noFill/>
              <a:prstDash val="sysDot"/>
              <a:miter lim="800000"/>
              <a:headEnd/>
              <a:tailEnd/>
            </a:ln>
          </p:spPr>
          <p:txBody>
            <a:bodyPr wrap="none">
              <a:spAutoFit/>
            </a:bodyPr>
            <a:lstStyle/>
            <a:p>
              <a:r>
                <a:rPr lang="nl-BE" sz="1600" b="1"/>
                <a:t>A</a:t>
              </a:r>
              <a:endParaRPr lang="nl-NL" sz="1600" b="1"/>
            </a:p>
          </p:txBody>
        </p: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p:txBody>
          <a:bodyPr anchor="t">
            <a:normAutofit fontScale="90000"/>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BE" sz="3600" dirty="0" smtClean="0">
                <a:solidFill>
                  <a:schemeClr val="tx1">
                    <a:lumMod val="50000"/>
                    <a:lumOff val="50000"/>
                  </a:schemeClr>
                </a:solidFill>
              </a:rPr>
              <a:t>Cargo traffic between Antwerp and Turkey</a:t>
            </a:r>
            <a:br>
              <a:rPr lang="nl-BE" sz="3600" dirty="0" smtClean="0">
                <a:solidFill>
                  <a:schemeClr val="tx1">
                    <a:lumMod val="50000"/>
                    <a:lumOff val="50000"/>
                  </a:schemeClr>
                </a:solidFill>
              </a:rPr>
            </a:br>
            <a:r>
              <a:rPr lang="nl-BE" sz="2800" dirty="0" smtClean="0">
                <a:solidFill>
                  <a:schemeClr val="tx1">
                    <a:lumMod val="50000"/>
                    <a:lumOff val="50000"/>
                  </a:schemeClr>
                </a:solidFill>
              </a:rPr>
              <a:t>around</a:t>
            </a:r>
            <a:r>
              <a:rPr lang="nl-BE" sz="3600" dirty="0" smtClean="0">
                <a:solidFill>
                  <a:schemeClr val="tx1">
                    <a:lumMod val="50000"/>
                    <a:lumOff val="50000"/>
                  </a:schemeClr>
                </a:solidFill>
              </a:rPr>
              <a:t> </a:t>
            </a:r>
            <a:r>
              <a:rPr lang="nl-BE" sz="2800" dirty="0" smtClean="0">
                <a:solidFill>
                  <a:schemeClr val="tx1">
                    <a:lumMod val="50000"/>
                    <a:lumOff val="50000"/>
                  </a:schemeClr>
                </a:solidFill>
              </a:rPr>
              <a:t>10 million tonnes (maritime traffic)</a:t>
            </a:r>
            <a:r>
              <a:rPr lang="nl-NL" dirty="0" smtClean="0">
                <a:solidFill>
                  <a:schemeClr val="tx1"/>
                </a:solidFill>
              </a:rPr>
              <a:t/>
            </a:r>
            <a:br>
              <a:rPr lang="nl-NL" dirty="0" smtClean="0">
                <a:solidFill>
                  <a:schemeClr val="tx1"/>
                </a:solidFill>
              </a:rPr>
            </a:br>
            <a:endParaRPr lang="nl-BE" sz="3600" dirty="0" smtClean="0"/>
          </a:p>
        </p:txBody>
      </p:sp>
      <p:sp>
        <p:nvSpPr>
          <p:cNvPr id="3" name="Content Placeholder 2"/>
          <p:cNvSpPr>
            <a:spLocks noGrp="1"/>
          </p:cNvSpPr>
          <p:nvPr>
            <p:ph idx="1"/>
          </p:nvPr>
        </p:nvSpPr>
        <p:spPr/>
        <p:txBody>
          <a:bodyPr/>
          <a:lstStyle/>
          <a:p>
            <a:pPr algn="r"/>
            <a:r>
              <a:rPr lang="nl-BE" sz="3200" dirty="0" smtClean="0"/>
              <a:t> </a:t>
            </a:r>
            <a:endParaRPr lang="nl-BE" dirty="0" smtClean="0"/>
          </a:p>
          <a:p>
            <a:endParaRPr lang="nl-BE" dirty="0" smtClean="0"/>
          </a:p>
          <a:p>
            <a:endParaRPr lang="nl-BE" dirty="0" smtClean="0"/>
          </a:p>
          <a:p>
            <a:endParaRPr lang="nl-BE" dirty="0"/>
          </a:p>
        </p:txBody>
      </p:sp>
      <p:sp>
        <p:nvSpPr>
          <p:cNvPr id="6" name="Rectangle 2"/>
          <p:cNvSpPr txBox="1">
            <a:spLocks noChangeArrowheads="1"/>
          </p:cNvSpPr>
          <p:nvPr/>
        </p:nvSpPr>
        <p:spPr>
          <a:xfrm>
            <a:off x="815414" y="1772816"/>
            <a:ext cx="4830233" cy="4176712"/>
          </a:xfrm>
          <a:prstGeom prst="rect">
            <a:avLst/>
          </a:prstGeom>
        </p:spPr>
        <p:txBody>
          <a:bodyPr vert="horz" lIns="90000" tIns="0" rIns="90000" bIns="0" rtlCol="0">
            <a:noAutofit/>
          </a:bodyPr>
          <a:lstStyle/>
          <a:p>
            <a:pPr marL="341313" marR="0" lvl="0" indent="-339725" algn="l" defTabSz="576000" rtl="0" eaLnBrk="1" fontAlgn="auto" latinLnBrk="0" hangingPunct="1">
              <a:lnSpc>
                <a:spcPct val="100000"/>
              </a:lnSpc>
              <a:spcBef>
                <a:spcPts val="350"/>
              </a:spcBef>
              <a:spcAft>
                <a:spcPts val="0"/>
              </a:spcAft>
              <a:buClrTx/>
              <a:buSz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sz="2400" b="1" i="0" u="none" strike="noStrike" kern="1200" cap="none" spc="0" normalizeH="0" baseline="0" noProof="0" dirty="0" smtClean="0">
                <a:ln>
                  <a:noFill/>
                </a:ln>
                <a:solidFill>
                  <a:schemeClr val="tx1"/>
                </a:solidFill>
                <a:effectLst/>
                <a:uLnTx/>
                <a:uFillTx/>
                <a:latin typeface="+mn-lt"/>
                <a:ea typeface="+mn-ea"/>
                <a:cs typeface="+mn-cs"/>
              </a:rPr>
              <a:t>Main cargo flows:</a:t>
            </a:r>
          </a:p>
          <a:p>
            <a:pPr marL="341313" marR="0" lvl="0" indent="-339725" algn="l" defTabSz="576000" rtl="0" eaLnBrk="1" fontAlgn="auto" latinLnBrk="0" hangingPunct="1">
              <a:lnSpc>
                <a:spcPct val="100000"/>
              </a:lnSpc>
              <a:spcBef>
                <a:spcPts val="350"/>
              </a:spcBef>
              <a:spcAft>
                <a:spcPts val="0"/>
              </a:spcAft>
              <a:buClr>
                <a:schemeClr val="bg2"/>
              </a:buClr>
              <a:buSzTx/>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sz="2400" b="1" i="0" u="none" strike="noStrike" kern="1200" cap="none" spc="0" normalizeH="0" baseline="0" noProof="0" dirty="0" smtClean="0">
                <a:ln>
                  <a:noFill/>
                </a:ln>
                <a:solidFill>
                  <a:schemeClr val="tx1"/>
                </a:solidFill>
                <a:effectLst/>
                <a:uLnTx/>
                <a:uFillTx/>
                <a:latin typeface="+mn-lt"/>
                <a:ea typeface="+mn-ea"/>
                <a:cs typeface="+mn-cs"/>
              </a:rPr>
              <a:t>Antwerp  </a:t>
            </a:r>
            <a:r>
              <a:rPr kumimoji="0" lang="nl-BE" sz="2400" b="1" i="0" u="none" strike="noStrike" kern="1200" cap="none" spc="0" normalizeH="0" baseline="0" noProof="0" dirty="0" smtClean="0">
                <a:ln>
                  <a:noFill/>
                </a:ln>
                <a:solidFill>
                  <a:schemeClr val="tx1"/>
                </a:solidFill>
                <a:effectLst/>
                <a:uLnTx/>
                <a:uFillTx/>
                <a:latin typeface="+mn-lt"/>
                <a:ea typeface="+mn-ea"/>
                <a:cs typeface="+mn-cs"/>
              </a:rPr>
              <a:t>to Turkey :</a:t>
            </a:r>
          </a:p>
          <a:p>
            <a:pPr marL="741363" lvl="2" indent="-284163" defTabSz="576000">
              <a:spcBef>
                <a:spcPct val="20000"/>
              </a:spcBef>
              <a:buClr>
                <a:schemeClr val="bg2"/>
              </a:buClr>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b="1" i="0" u="none" strike="noStrike" kern="1200" cap="none" spc="0" normalizeH="0" baseline="0" noProof="0" dirty="0" smtClean="0">
                <a:ln>
                  <a:noFill/>
                </a:ln>
                <a:solidFill>
                  <a:schemeClr val="tx1"/>
                </a:solidFill>
                <a:effectLst/>
                <a:uLnTx/>
                <a:uFillTx/>
                <a:latin typeface="+mn-lt"/>
                <a:ea typeface="+mn-ea"/>
                <a:cs typeface="+mn-cs"/>
              </a:rPr>
              <a:t>Containers </a:t>
            </a:r>
            <a:endParaRPr kumimoji="0" lang="nl-BE" b="1" i="0" u="none" strike="noStrike" kern="1200" cap="none" spc="0" normalizeH="0" baseline="0" noProof="0" dirty="0" smtClean="0">
              <a:ln>
                <a:noFill/>
              </a:ln>
              <a:solidFill>
                <a:schemeClr val="tx1"/>
              </a:solidFill>
              <a:effectLst/>
              <a:uLnTx/>
              <a:uFillTx/>
              <a:latin typeface="+mn-lt"/>
              <a:ea typeface="+mn-ea"/>
              <a:cs typeface="+mn-cs"/>
            </a:endParaRPr>
          </a:p>
          <a:p>
            <a:pPr marL="741363" lvl="2" indent="-284163" defTabSz="576000">
              <a:spcBef>
                <a:spcPct val="20000"/>
              </a:spcBef>
              <a:buClr>
                <a:schemeClr val="bg2"/>
              </a:buClr>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b="1" i="0" u="none" strike="noStrike" kern="1200" cap="none" spc="0" normalizeH="0" baseline="0" noProof="0" dirty="0" smtClean="0">
                <a:ln>
                  <a:noFill/>
                </a:ln>
                <a:solidFill>
                  <a:schemeClr val="tx1"/>
                </a:solidFill>
                <a:effectLst/>
                <a:uLnTx/>
                <a:uFillTx/>
                <a:latin typeface="+mn-lt"/>
                <a:ea typeface="+mn-ea"/>
                <a:cs typeface="+mn-cs"/>
              </a:rPr>
              <a:t>Scrap</a:t>
            </a:r>
          </a:p>
          <a:p>
            <a:pPr marL="741363" lvl="2" indent="-284163" defTabSz="576000">
              <a:spcBef>
                <a:spcPct val="20000"/>
              </a:spcBef>
              <a:buClr>
                <a:schemeClr val="bg2"/>
              </a:buClr>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b="1" i="0" u="none" strike="noStrike" kern="1200" cap="none" spc="0" normalizeH="0" baseline="0" noProof="0" dirty="0" smtClean="0">
                <a:ln>
                  <a:noFill/>
                </a:ln>
                <a:solidFill>
                  <a:schemeClr val="tx1"/>
                </a:solidFill>
                <a:effectLst/>
                <a:uLnTx/>
                <a:uFillTx/>
                <a:latin typeface="+mn-lt"/>
                <a:ea typeface="+mn-ea"/>
                <a:cs typeface="+mn-cs"/>
              </a:rPr>
              <a:t>Metal products</a:t>
            </a:r>
          </a:p>
          <a:p>
            <a:pPr marL="741363" lvl="2" indent="-284163" defTabSz="576000">
              <a:spcBef>
                <a:spcPct val="20000"/>
              </a:spcBef>
              <a:buClr>
                <a:schemeClr val="bg2"/>
              </a:buClr>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b="1" i="0" u="none" strike="noStrike" kern="1200" cap="none" spc="0" normalizeH="0" baseline="0" noProof="0" dirty="0" smtClean="0">
                <a:ln>
                  <a:noFill/>
                </a:ln>
                <a:solidFill>
                  <a:schemeClr val="tx1"/>
                </a:solidFill>
                <a:effectLst/>
                <a:uLnTx/>
                <a:uFillTx/>
                <a:latin typeface="+mn-lt"/>
                <a:ea typeface="+mn-ea"/>
                <a:cs typeface="+mn-cs"/>
              </a:rPr>
              <a:t>Chemical products</a:t>
            </a:r>
          </a:p>
          <a:p>
            <a:pPr marL="341313" marR="0" lvl="0" indent="-339725" algn="l" defTabSz="576000" rtl="0" eaLnBrk="1" fontAlgn="auto" latinLnBrk="0" hangingPunct="1">
              <a:lnSpc>
                <a:spcPct val="100000"/>
              </a:lnSpc>
              <a:spcBef>
                <a:spcPts val="350"/>
              </a:spcBef>
              <a:spcAft>
                <a:spcPts val="0"/>
              </a:spcAft>
              <a:buClr>
                <a:schemeClr val="bg2"/>
              </a:buClr>
              <a:buSzTx/>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sz="2400" b="1" i="0" u="none" strike="noStrike" kern="1200" cap="none" spc="0" normalizeH="0" baseline="0" noProof="0" dirty="0" smtClean="0">
                <a:ln>
                  <a:noFill/>
                </a:ln>
                <a:solidFill>
                  <a:schemeClr val="tx1"/>
                </a:solidFill>
                <a:effectLst/>
                <a:uLnTx/>
                <a:uFillTx/>
                <a:latin typeface="+mn-lt"/>
                <a:ea typeface="+mn-ea"/>
                <a:cs typeface="+mn-cs"/>
              </a:rPr>
              <a:t>Turkey  </a:t>
            </a:r>
            <a:r>
              <a:rPr kumimoji="0" lang="nl-BE" sz="2400" b="1" i="0" u="none" strike="noStrike" kern="1200" cap="none" spc="0" normalizeH="0" baseline="0" noProof="0" dirty="0" smtClean="0">
                <a:ln>
                  <a:noFill/>
                </a:ln>
                <a:solidFill>
                  <a:schemeClr val="tx1"/>
                </a:solidFill>
                <a:effectLst/>
                <a:uLnTx/>
                <a:uFillTx/>
                <a:latin typeface="+mn-lt"/>
                <a:ea typeface="+mn-ea"/>
                <a:cs typeface="+mn-cs"/>
              </a:rPr>
              <a:t>to Antwerp :</a:t>
            </a:r>
          </a:p>
          <a:p>
            <a:pPr marL="741363" lvl="2" indent="-284163" defTabSz="576000">
              <a:spcBef>
                <a:spcPts val="350"/>
              </a:spcBef>
              <a:buClr>
                <a:schemeClr val="bg2"/>
              </a:buClr>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b="1" i="0" u="none" strike="noStrike" kern="1200" cap="none" spc="0" normalizeH="0" baseline="0" noProof="0" dirty="0" smtClean="0">
                <a:ln>
                  <a:noFill/>
                </a:ln>
                <a:solidFill>
                  <a:schemeClr val="tx1"/>
                </a:solidFill>
                <a:effectLst/>
                <a:uLnTx/>
                <a:uFillTx/>
                <a:latin typeface="+mn-lt"/>
                <a:ea typeface="+mn-ea"/>
                <a:cs typeface="+mn-cs"/>
              </a:rPr>
              <a:t>Containers</a:t>
            </a:r>
            <a:endParaRPr kumimoji="0" lang="nl-BE" b="1" i="0" u="none" strike="noStrike" kern="1200" cap="none" spc="0" normalizeH="0" baseline="0" noProof="0" dirty="0" smtClean="0">
              <a:ln>
                <a:noFill/>
              </a:ln>
              <a:solidFill>
                <a:schemeClr val="tx1"/>
              </a:solidFill>
              <a:effectLst/>
              <a:uLnTx/>
              <a:uFillTx/>
              <a:latin typeface="+mn-lt"/>
              <a:ea typeface="+mn-ea"/>
              <a:cs typeface="+mn-cs"/>
            </a:endParaRPr>
          </a:p>
          <a:p>
            <a:pPr marL="741363" lvl="2" indent="-284163" defTabSz="576000">
              <a:spcBef>
                <a:spcPts val="350"/>
              </a:spcBef>
              <a:buClr>
                <a:schemeClr val="bg2"/>
              </a:buClr>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b="1" i="0" u="none" strike="noStrike" kern="1200" cap="none" spc="0" normalizeH="0" baseline="0" noProof="0" dirty="0" smtClean="0">
                <a:ln>
                  <a:noFill/>
                </a:ln>
                <a:solidFill>
                  <a:schemeClr val="tx1"/>
                </a:solidFill>
                <a:effectLst/>
                <a:uLnTx/>
                <a:uFillTx/>
                <a:latin typeface="+mn-lt"/>
                <a:ea typeface="+mn-ea"/>
                <a:cs typeface="+mn-cs"/>
              </a:rPr>
              <a:t>Metal products </a:t>
            </a:r>
          </a:p>
          <a:p>
            <a:pPr marL="741363" lvl="2" indent="-284163" defTabSz="576000">
              <a:spcBef>
                <a:spcPts val="350"/>
              </a:spcBef>
              <a:buClr>
                <a:schemeClr val="bg2"/>
              </a:buClr>
              <a:buFont typeface="Arial" pitchFamily="34"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nl-BE" b="1" i="0" u="none" strike="noStrike" kern="1200" cap="none" spc="0" normalizeH="0" baseline="0" noProof="0" dirty="0" smtClean="0">
                <a:ln>
                  <a:noFill/>
                </a:ln>
                <a:solidFill>
                  <a:schemeClr val="tx1"/>
                </a:solidFill>
                <a:effectLst/>
                <a:uLnTx/>
                <a:uFillTx/>
                <a:latin typeface="+mn-lt"/>
                <a:ea typeface="+mn-ea"/>
                <a:cs typeface="+mn-cs"/>
              </a:rPr>
              <a:t>Non-ferro ores</a:t>
            </a:r>
            <a:endParaRPr kumimoji="0" lang="nl-BE" b="1" i="0" u="none" strike="noStrike" kern="1200" cap="none" spc="0" normalizeH="0" baseline="0" noProof="0" dirty="0" smtClean="0">
              <a:ln>
                <a:noFill/>
              </a:ln>
              <a:solidFill>
                <a:srgbClr val="BE0030"/>
              </a:solidFill>
              <a:effectLst/>
              <a:uLnTx/>
              <a:uFillTx/>
              <a:latin typeface="+mn-lt"/>
              <a:ea typeface="+mn-ea"/>
              <a:cs typeface="+mn-cs"/>
            </a:endParaRPr>
          </a:p>
          <a:p>
            <a:pPr marL="284163" marR="0" lvl="1" indent="-284163" algn="l" defTabSz="576000" rtl="0" eaLnBrk="1" fontAlgn="auto" latinLnBrk="0" hangingPunct="1">
              <a:lnSpc>
                <a:spcPct val="100000"/>
              </a:lnSpc>
              <a:spcBef>
                <a:spcPts val="350"/>
              </a:spcBef>
              <a:spcAft>
                <a:spcPts val="0"/>
              </a:spcAft>
              <a:buClrTx/>
              <a:buSz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nl-BE" sz="2400" b="1" i="0" u="none" strike="noStrike" kern="1200" cap="none" spc="0" normalizeH="0" baseline="0" noProof="0" dirty="0" smtClean="0">
              <a:ln>
                <a:noFill/>
              </a:ln>
              <a:solidFill>
                <a:srgbClr val="BE0030"/>
              </a:solidFill>
              <a:effectLst/>
              <a:uLnTx/>
              <a:uFillTx/>
              <a:latin typeface="+mn-lt"/>
              <a:ea typeface="+mn-ea"/>
              <a:cs typeface="+mn-cs"/>
            </a:endParaRPr>
          </a:p>
        </p:txBody>
      </p:sp>
      <p:sp>
        <p:nvSpPr>
          <p:cNvPr id="8" name="Text Box 6"/>
          <p:cNvSpPr txBox="1">
            <a:spLocks noChangeArrowheads="1"/>
          </p:cNvSpPr>
          <p:nvPr/>
        </p:nvSpPr>
        <p:spPr bwMode="auto">
          <a:xfrm>
            <a:off x="6000751" y="1700213"/>
            <a:ext cx="4988983" cy="4565650"/>
          </a:xfrm>
          <a:prstGeom prst="rect">
            <a:avLst/>
          </a:prstGeom>
          <a:noFill/>
          <a:ln w="9525">
            <a:noFill/>
            <a:round/>
            <a:headEnd/>
            <a:tailEnd/>
          </a:ln>
        </p:spPr>
        <p:txBody>
          <a:bodyPr lIns="90000" tIns="45000" rIns="90000" bIns="45000"/>
          <a:lstStyle/>
          <a:p>
            <a:pPr algn="ctr">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2400" b="1" dirty="0" smtClean="0"/>
              <a:t>Turkish clients :</a:t>
            </a:r>
            <a:r>
              <a:rPr lang="nl-BE" sz="2400" b="1" dirty="0" smtClean="0">
                <a:solidFill>
                  <a:schemeClr val="bg2">
                    <a:lumMod val="20000"/>
                    <a:lumOff val="80000"/>
                  </a:schemeClr>
                </a:solidFill>
              </a:rPr>
              <a:t>:</a:t>
            </a:r>
            <a:endParaRPr lang="nl-BE" sz="2400" b="1" dirty="0">
              <a:solidFill>
                <a:schemeClr val="bg2">
                  <a:lumMod val="20000"/>
                  <a:lumOff val="80000"/>
                </a:schemeClr>
              </a:solidFill>
            </a:endParaRPr>
          </a:p>
          <a:p>
            <a:pPr algn="l">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1000" dirty="0">
                <a:solidFill>
                  <a:srgbClr val="000000"/>
                </a:solidFill>
              </a:rPr>
              <a:t>	</a:t>
            </a:r>
            <a:endParaRPr lang="nl-BE" sz="1000" dirty="0" smtClean="0"/>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nl-BE" sz="2400" dirty="0" smtClean="0"/>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2400" dirty="0" smtClean="0"/>
              <a:t> Vestel</a:t>
            </a:r>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2400" dirty="0" smtClean="0"/>
              <a:t> Arçelik</a:t>
            </a:r>
            <a:endParaRPr lang="tr-TR" sz="2400" dirty="0" smtClean="0"/>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Petkim</a:t>
            </a:r>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Erdemir</a:t>
            </a:r>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Borusan	</a:t>
            </a:r>
            <a:endParaRPr lang="nl-BE" sz="2400" dirty="0" smtClean="0"/>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2400" dirty="0" smtClean="0"/>
              <a:t> Ford</a:t>
            </a:r>
            <a:r>
              <a:rPr lang="tr-TR" sz="2400" dirty="0" smtClean="0"/>
              <a:t> Otosan</a:t>
            </a:r>
            <a:r>
              <a:rPr lang="nl-BE" sz="2400" dirty="0" smtClean="0"/>
              <a:t> </a:t>
            </a:r>
          </a:p>
          <a:p>
            <a:pPr lvl="1">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2400" dirty="0" smtClean="0"/>
              <a:t> </a:t>
            </a:r>
            <a:r>
              <a:rPr lang="tr-TR" sz="2400" dirty="0" smtClean="0"/>
              <a:t>Oyak </a:t>
            </a:r>
            <a:r>
              <a:rPr lang="nl-BE" sz="2400" dirty="0" smtClean="0"/>
              <a:t>Renault</a:t>
            </a:r>
          </a:p>
        </p:txBody>
      </p:sp>
      <p:sp>
        <p:nvSpPr>
          <p:cNvPr id="7" name="Text Box 6"/>
          <p:cNvSpPr txBox="1">
            <a:spLocks noChangeArrowheads="1"/>
          </p:cNvSpPr>
          <p:nvPr/>
        </p:nvSpPr>
        <p:spPr bwMode="auto">
          <a:xfrm>
            <a:off x="8324851" y="1795463"/>
            <a:ext cx="4988983" cy="4565650"/>
          </a:xfrm>
          <a:prstGeom prst="rect">
            <a:avLst/>
          </a:prstGeom>
          <a:noFill/>
          <a:ln w="9525">
            <a:noFill/>
            <a:round/>
            <a:headEnd/>
            <a:tailEnd/>
          </a:ln>
        </p:spPr>
        <p:txBody>
          <a:bodyPr lIns="90000" tIns="45000" rIns="90000" bIns="45000"/>
          <a:lstStyle/>
          <a:p>
            <a:pPr algn="l">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1600" b="1" dirty="0" smtClean="0">
                <a:solidFill>
                  <a:schemeClr val="bg2">
                    <a:lumMod val="20000"/>
                    <a:lumOff val="80000"/>
                  </a:schemeClr>
                </a:solidFill>
              </a:rPr>
              <a:t>:</a:t>
            </a:r>
            <a:endParaRPr lang="nl-BE" sz="1600" b="1" dirty="0">
              <a:solidFill>
                <a:schemeClr val="bg2">
                  <a:lumMod val="20000"/>
                  <a:lumOff val="80000"/>
                </a:schemeClr>
              </a:solidFill>
            </a:endParaRPr>
          </a:p>
          <a:p>
            <a:pPr algn="l">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1000" dirty="0">
                <a:solidFill>
                  <a:srgbClr val="000000"/>
                </a:solidFill>
              </a:rPr>
              <a:t>	</a:t>
            </a:r>
            <a:endParaRPr lang="nl-BE" sz="1000" dirty="0" smtClean="0">
              <a:solidFill>
                <a:srgbClr val="000000"/>
              </a:solidFill>
            </a:endParaRPr>
          </a:p>
          <a:p>
            <a:pPr algn="l">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nl-BE" sz="1000" dirty="0" smtClean="0">
              <a:solidFill>
                <a:srgbClr val="000000"/>
              </a:solidFill>
            </a:endParaRPr>
          </a:p>
          <a:p>
            <a:pPr algn="l">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nl-BE" sz="1000" dirty="0" smtClean="0"/>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Ülker</a:t>
            </a:r>
          </a:p>
          <a:p>
            <a:pPr lvl="1">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a:t>
            </a:r>
            <a:r>
              <a:rPr lang="tr-TR" sz="2400" dirty="0" smtClean="0"/>
              <a:t>Tiryaki Agro</a:t>
            </a:r>
            <a:endParaRPr lang="nl-BE" sz="2400" dirty="0" smtClean="0"/>
          </a:p>
          <a:p>
            <a:pPr lvl="1">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a:t>
            </a:r>
            <a:r>
              <a:rPr lang="nl-BE" sz="2400" dirty="0" smtClean="0"/>
              <a:t>Cayeli Bakir Isletmeleri </a:t>
            </a:r>
            <a:r>
              <a:rPr lang="nl-BE" sz="2400" dirty="0" smtClean="0"/>
              <a:t> </a:t>
            </a:r>
            <a:endParaRPr lang="nl-BE" sz="2400" dirty="0" smtClean="0"/>
          </a:p>
          <a:p>
            <a:pPr marL="457200" lvl="1" indent="0" algn="l">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nl-BE" sz="2400" dirty="0" smtClean="0"/>
              <a:t> Ekin </a:t>
            </a:r>
            <a:r>
              <a:rPr lang="nl-BE" sz="2400" dirty="0" smtClean="0"/>
              <a:t>Maden</a:t>
            </a:r>
            <a:endParaRPr lang="tr-TR" sz="2400" dirty="0" smtClean="0"/>
          </a:p>
          <a:p>
            <a:pPr lvl="1">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Gübre Fabrikalari</a:t>
            </a:r>
          </a:p>
          <a:p>
            <a:pPr lvl="1">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Eti Mine Works</a:t>
            </a:r>
          </a:p>
          <a:p>
            <a:pPr lvl="1">
              <a:buFont typeface="Arial"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tr-TR" sz="2400" dirty="0" smtClean="0"/>
              <a:t> </a:t>
            </a:r>
            <a:r>
              <a:rPr lang="nl-BE" sz="2400" dirty="0" smtClean="0"/>
              <a:t>Etc</a:t>
            </a:r>
            <a:r>
              <a:rPr lang="nl-BE" sz="2400" dirty="0"/>
              <a: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50000"/>
                  </a:schemeClr>
                </a:solidFill>
              </a:rPr>
              <a:t>European Distribution Centers</a:t>
            </a:r>
            <a:endParaRPr lang="nl-BE" dirty="0">
              <a:solidFill>
                <a:schemeClr val="bg2">
                  <a:lumMod val="50000"/>
                </a:schemeClr>
              </a:solidFill>
            </a:endParaRPr>
          </a:p>
        </p:txBody>
      </p:sp>
      <p:sp>
        <p:nvSpPr>
          <p:cNvPr id="5" name="Slide Number Placeholder 4"/>
          <p:cNvSpPr>
            <a:spLocks noGrp="1"/>
          </p:cNvSpPr>
          <p:nvPr>
            <p:ph type="sldNum" sz="quarter" idx="4294967295"/>
          </p:nvPr>
        </p:nvSpPr>
        <p:spPr>
          <a:xfrm>
            <a:off x="9448800" y="6356351"/>
            <a:ext cx="2743200" cy="365125"/>
          </a:xfrm>
        </p:spPr>
        <p:txBody>
          <a:bodyPr/>
          <a:lstStyle/>
          <a:p>
            <a:fld id="{A45DC88E-EFA6-496F-BEA7-33EBF588A62A}" type="slidenum">
              <a:rPr lang="nl-NL" smtClean="0"/>
              <a:pPr/>
              <a:t>38</a:t>
            </a:fld>
            <a:endParaRPr lang="nl-NL" dirty="0"/>
          </a:p>
        </p:txBody>
      </p:sp>
      <p:sp>
        <p:nvSpPr>
          <p:cNvPr id="10" name="TextBox 9"/>
          <p:cNvSpPr txBox="1"/>
          <p:nvPr/>
        </p:nvSpPr>
        <p:spPr>
          <a:xfrm>
            <a:off x="976114" y="2264228"/>
            <a:ext cx="184731" cy="369332"/>
          </a:xfrm>
          <a:prstGeom prst="rect">
            <a:avLst/>
          </a:prstGeom>
          <a:noFill/>
        </p:spPr>
        <p:txBody>
          <a:bodyPr wrap="none" rtlCol="0">
            <a:spAutoFit/>
          </a:bodyPr>
          <a:lstStyle/>
          <a:p>
            <a:endParaRPr lang="nl-BE"/>
          </a:p>
        </p:txBody>
      </p:sp>
      <p:sp>
        <p:nvSpPr>
          <p:cNvPr id="11" name="Text Box 16"/>
          <p:cNvSpPr txBox="1">
            <a:spLocks noChangeArrowheads="1"/>
          </p:cNvSpPr>
          <p:nvPr/>
        </p:nvSpPr>
        <p:spPr bwMode="auto">
          <a:xfrm>
            <a:off x="1546376" y="1718729"/>
            <a:ext cx="2438937" cy="3748719"/>
          </a:xfrm>
          <a:prstGeom prst="rect">
            <a:avLst/>
          </a:prstGeom>
          <a:noFill/>
          <a:ln w="12700">
            <a:noFill/>
            <a:miter lim="800000"/>
            <a:headEnd type="none" w="sm" len="sm"/>
            <a:tailEnd type="none" w="sm" len="sm"/>
          </a:ln>
        </p:spPr>
        <p:txBody>
          <a:bodyPr wrap="none" anchor="ctr">
            <a:spAutoFit/>
          </a:bodyPr>
          <a:lstStyle/>
          <a:p>
            <a:pPr>
              <a:lnSpc>
                <a:spcPct val="120000"/>
              </a:lnSpc>
              <a:buClr>
                <a:schemeClr val="tx1"/>
              </a:buClr>
              <a:buFontTx/>
              <a:buChar char="•"/>
            </a:pPr>
            <a:r>
              <a:rPr lang="en-US" sz="2200" baseline="0" dirty="0"/>
              <a:t> Nike</a:t>
            </a:r>
          </a:p>
          <a:p>
            <a:pPr>
              <a:lnSpc>
                <a:spcPct val="120000"/>
              </a:lnSpc>
              <a:buClr>
                <a:schemeClr val="tx1"/>
              </a:buClr>
              <a:buFontTx/>
              <a:buChar char="•"/>
            </a:pPr>
            <a:r>
              <a:rPr lang="en-US" sz="2200" baseline="0" dirty="0"/>
              <a:t> Procter &amp; Gamble</a:t>
            </a:r>
          </a:p>
          <a:p>
            <a:pPr>
              <a:lnSpc>
                <a:spcPct val="120000"/>
              </a:lnSpc>
              <a:buClr>
                <a:schemeClr val="tx1"/>
              </a:buClr>
              <a:buFontTx/>
              <a:buChar char="•"/>
            </a:pPr>
            <a:r>
              <a:rPr lang="en-US" sz="2200" baseline="0" dirty="0"/>
              <a:t> </a:t>
            </a:r>
            <a:r>
              <a:rPr lang="en-US" sz="2200" baseline="0" dirty="0" err="1"/>
              <a:t>Samsonite</a:t>
            </a:r>
            <a:endParaRPr lang="en-US" sz="2200" baseline="0" dirty="0"/>
          </a:p>
          <a:p>
            <a:pPr>
              <a:lnSpc>
                <a:spcPct val="120000"/>
              </a:lnSpc>
              <a:buClr>
                <a:schemeClr val="tx1"/>
              </a:buClr>
              <a:buFontTx/>
              <a:buChar char="•"/>
            </a:pPr>
            <a:r>
              <a:rPr lang="en-US" sz="2200" baseline="0" dirty="0"/>
              <a:t> Black &amp; Decker</a:t>
            </a:r>
          </a:p>
          <a:p>
            <a:pPr>
              <a:lnSpc>
                <a:spcPct val="120000"/>
              </a:lnSpc>
              <a:buClr>
                <a:schemeClr val="tx1"/>
              </a:buClr>
              <a:buFontTx/>
              <a:buChar char="•"/>
            </a:pPr>
            <a:r>
              <a:rPr lang="en-US" sz="2200" baseline="0" dirty="0"/>
              <a:t> Duracell</a:t>
            </a:r>
          </a:p>
          <a:p>
            <a:pPr>
              <a:lnSpc>
                <a:spcPct val="120000"/>
              </a:lnSpc>
              <a:buClr>
                <a:schemeClr val="tx1"/>
              </a:buClr>
              <a:buFontTx/>
              <a:buChar char="•"/>
            </a:pPr>
            <a:r>
              <a:rPr lang="en-US" sz="2200" baseline="0" dirty="0"/>
              <a:t> SKF</a:t>
            </a:r>
          </a:p>
          <a:p>
            <a:pPr>
              <a:lnSpc>
                <a:spcPct val="120000"/>
              </a:lnSpc>
              <a:buClr>
                <a:schemeClr val="tx1"/>
              </a:buClr>
              <a:buFontTx/>
              <a:buChar char="•"/>
            </a:pPr>
            <a:r>
              <a:rPr lang="en-US" sz="2200" baseline="0" dirty="0"/>
              <a:t> Sara Lee</a:t>
            </a:r>
          </a:p>
          <a:p>
            <a:pPr>
              <a:lnSpc>
                <a:spcPct val="120000"/>
              </a:lnSpc>
              <a:buClr>
                <a:schemeClr val="tx1"/>
              </a:buClr>
              <a:buFontTx/>
              <a:buChar char="•"/>
            </a:pPr>
            <a:r>
              <a:rPr lang="en-US" sz="2200" baseline="0" dirty="0"/>
              <a:t> </a:t>
            </a:r>
            <a:r>
              <a:rPr lang="en-US" sz="2200" baseline="0" dirty="0" smtClean="0"/>
              <a:t>Bose</a:t>
            </a:r>
            <a:endParaRPr lang="en-US" sz="2200" baseline="0" dirty="0"/>
          </a:p>
          <a:p>
            <a:pPr>
              <a:lnSpc>
                <a:spcPct val="120000"/>
              </a:lnSpc>
              <a:buClr>
                <a:schemeClr val="tx1"/>
              </a:buClr>
              <a:buFontTx/>
              <a:buChar char="•"/>
            </a:pPr>
            <a:endParaRPr lang="en-US" sz="2200" baseline="0" dirty="0"/>
          </a:p>
        </p:txBody>
      </p:sp>
      <p:sp>
        <p:nvSpPr>
          <p:cNvPr id="12" name="Text Box 17"/>
          <p:cNvSpPr txBox="1">
            <a:spLocks noChangeArrowheads="1"/>
          </p:cNvSpPr>
          <p:nvPr/>
        </p:nvSpPr>
        <p:spPr bwMode="auto">
          <a:xfrm>
            <a:off x="4179648" y="1713209"/>
            <a:ext cx="2358787" cy="3721660"/>
          </a:xfrm>
          <a:prstGeom prst="rect">
            <a:avLst/>
          </a:prstGeom>
          <a:noFill/>
          <a:ln w="12700">
            <a:noFill/>
            <a:miter lim="800000"/>
            <a:headEnd type="none" w="sm" len="sm"/>
            <a:tailEnd type="none" w="sm" len="sm"/>
          </a:ln>
        </p:spPr>
        <p:txBody>
          <a:bodyPr wrap="none" anchor="ctr">
            <a:spAutoFit/>
          </a:bodyPr>
          <a:lstStyle/>
          <a:p>
            <a:pPr>
              <a:lnSpc>
                <a:spcPct val="120000"/>
              </a:lnSpc>
              <a:buClr>
                <a:schemeClr val="tx1"/>
              </a:buClr>
              <a:buFontTx/>
              <a:buChar char="•"/>
            </a:pPr>
            <a:r>
              <a:rPr lang="en-US" sz="2200" baseline="0" dirty="0"/>
              <a:t> Toyota</a:t>
            </a:r>
          </a:p>
          <a:p>
            <a:pPr>
              <a:lnSpc>
                <a:spcPct val="120000"/>
              </a:lnSpc>
              <a:buClr>
                <a:schemeClr val="tx1"/>
              </a:buClr>
              <a:buFontTx/>
              <a:buChar char="•"/>
            </a:pPr>
            <a:r>
              <a:rPr lang="en-US" sz="2200" baseline="0" dirty="0"/>
              <a:t> Honda</a:t>
            </a:r>
          </a:p>
          <a:p>
            <a:pPr>
              <a:lnSpc>
                <a:spcPct val="120000"/>
              </a:lnSpc>
              <a:buClr>
                <a:schemeClr val="tx1"/>
              </a:buClr>
              <a:buFontTx/>
              <a:buChar char="•"/>
            </a:pPr>
            <a:r>
              <a:rPr lang="en-US" sz="2200" baseline="0" dirty="0"/>
              <a:t> Mazda</a:t>
            </a:r>
          </a:p>
          <a:p>
            <a:pPr>
              <a:lnSpc>
                <a:spcPct val="120000"/>
              </a:lnSpc>
              <a:buClr>
                <a:schemeClr val="tx1"/>
              </a:buClr>
              <a:buFontTx/>
              <a:buChar char="•"/>
            </a:pPr>
            <a:r>
              <a:rPr lang="en-US" sz="2200" baseline="0" dirty="0"/>
              <a:t> Becton Dickinson</a:t>
            </a:r>
          </a:p>
          <a:p>
            <a:pPr>
              <a:lnSpc>
                <a:spcPct val="120000"/>
              </a:lnSpc>
              <a:buClr>
                <a:schemeClr val="tx1"/>
              </a:buClr>
              <a:buFontTx/>
              <a:buChar char="•"/>
            </a:pPr>
            <a:r>
              <a:rPr lang="en-US" sz="2200" baseline="0" dirty="0"/>
              <a:t> Volvo</a:t>
            </a:r>
          </a:p>
          <a:p>
            <a:pPr>
              <a:lnSpc>
                <a:spcPct val="120000"/>
              </a:lnSpc>
              <a:buClr>
                <a:schemeClr val="tx1"/>
              </a:buClr>
              <a:buFontTx/>
              <a:buChar char="•"/>
            </a:pPr>
            <a:r>
              <a:rPr lang="en-US" sz="2200" baseline="0" dirty="0"/>
              <a:t> </a:t>
            </a:r>
            <a:r>
              <a:rPr lang="en-US" sz="2200" baseline="0" dirty="0" err="1"/>
              <a:t>Scania</a:t>
            </a:r>
            <a:endParaRPr lang="en-US" sz="2200" baseline="0" dirty="0"/>
          </a:p>
          <a:p>
            <a:pPr>
              <a:lnSpc>
                <a:spcPct val="120000"/>
              </a:lnSpc>
              <a:buClr>
                <a:schemeClr val="tx1"/>
              </a:buClr>
              <a:buFontTx/>
              <a:buChar char="•"/>
            </a:pPr>
            <a:r>
              <a:rPr lang="en-US" sz="2200" baseline="0" dirty="0"/>
              <a:t> Pfizer</a:t>
            </a:r>
          </a:p>
          <a:p>
            <a:pPr>
              <a:lnSpc>
                <a:spcPct val="120000"/>
              </a:lnSpc>
              <a:buClr>
                <a:schemeClr val="tx1"/>
              </a:buClr>
              <a:buFontTx/>
              <a:buChar char="•"/>
            </a:pPr>
            <a:r>
              <a:rPr lang="en-US" sz="2200" baseline="0" dirty="0"/>
              <a:t> </a:t>
            </a:r>
            <a:r>
              <a:rPr lang="en-US" sz="2200" baseline="0" dirty="0" smtClean="0"/>
              <a:t>Pioneer</a:t>
            </a:r>
          </a:p>
          <a:p>
            <a:pPr>
              <a:lnSpc>
                <a:spcPct val="120000"/>
              </a:lnSpc>
              <a:buClr>
                <a:schemeClr val="tx1"/>
              </a:buClr>
              <a:buFontTx/>
              <a:buChar char="•"/>
            </a:pPr>
            <a:endParaRPr lang="en-US" sz="2200" baseline="0" dirty="0"/>
          </a:p>
        </p:txBody>
      </p:sp>
      <p:grpSp>
        <p:nvGrpSpPr>
          <p:cNvPr id="3" name="Group 6"/>
          <p:cNvGrpSpPr>
            <a:grpSpLocks/>
          </p:cNvGrpSpPr>
          <p:nvPr/>
        </p:nvGrpSpPr>
        <p:grpSpPr bwMode="auto">
          <a:xfrm>
            <a:off x="1007071" y="4932253"/>
            <a:ext cx="10010275" cy="865719"/>
            <a:chOff x="62" y="2370"/>
            <a:chExt cx="5552" cy="409"/>
          </a:xfrm>
        </p:grpSpPr>
        <p:sp>
          <p:nvSpPr>
            <p:cNvPr id="15" name="Rectangle 7"/>
            <p:cNvSpPr>
              <a:spLocks noChangeArrowheads="1"/>
            </p:cNvSpPr>
            <p:nvPr/>
          </p:nvSpPr>
          <p:spPr bwMode="auto">
            <a:xfrm>
              <a:off x="62" y="2401"/>
              <a:ext cx="5552" cy="378"/>
            </a:xfrm>
            <a:prstGeom prst="rect">
              <a:avLst/>
            </a:prstGeom>
            <a:solidFill>
              <a:schemeClr val="bg1">
                <a:lumMod val="65000"/>
              </a:schemeClr>
            </a:solidFill>
            <a:ln w="9525">
              <a:noFill/>
              <a:miter lim="800000"/>
              <a:headEnd/>
              <a:tailEnd/>
            </a:ln>
          </p:spPr>
          <p:txBody>
            <a:bodyPr wrap="none" anchor="ctr"/>
            <a:lstStyle/>
            <a:p>
              <a:endParaRPr lang="nl-BE"/>
            </a:p>
          </p:txBody>
        </p:sp>
        <p:sp>
          <p:nvSpPr>
            <p:cNvPr id="16" name="Text Box 8"/>
            <p:cNvSpPr txBox="1">
              <a:spLocks noChangeArrowheads="1"/>
            </p:cNvSpPr>
            <p:nvPr/>
          </p:nvSpPr>
          <p:spPr bwMode="auto">
            <a:xfrm>
              <a:off x="658" y="2370"/>
              <a:ext cx="4444" cy="393"/>
            </a:xfrm>
            <a:prstGeom prst="rect">
              <a:avLst/>
            </a:prstGeom>
            <a:noFill/>
            <a:ln w="9525">
              <a:noFill/>
              <a:miter lim="800000"/>
              <a:headEnd/>
              <a:tailEnd/>
            </a:ln>
          </p:spPr>
          <p:txBody>
            <a:bodyPr>
              <a:spAutoFit/>
            </a:bodyPr>
            <a:lstStyle/>
            <a:p>
              <a:pPr algn="ctr"/>
              <a:r>
                <a:rPr lang="en-US" sz="2400" b="1" baseline="0" dirty="0">
                  <a:solidFill>
                    <a:schemeClr val="bg1"/>
                  </a:solidFill>
                </a:rPr>
                <a:t>With the highest concentration of pan-European distribution centers Flanders has a proven track record</a:t>
              </a:r>
              <a:endParaRPr lang="nl-BE" sz="2400" b="1" baseline="0" dirty="0">
                <a:solidFill>
                  <a:schemeClr val="bg1"/>
                </a:solidFill>
              </a:endParaRPr>
            </a:p>
          </p:txBody>
        </p:sp>
      </p:grpSp>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91760" y="1122281"/>
            <a:ext cx="6700240" cy="2097206"/>
          </a:xfrm>
          <a:prstGeom prst="rect">
            <a:avLst/>
          </a:prstGeom>
        </p:spPr>
      </p:pic>
      <p:sp>
        <p:nvSpPr>
          <p:cNvPr id="18" name="TextBox 17"/>
          <p:cNvSpPr txBox="1"/>
          <p:nvPr/>
        </p:nvSpPr>
        <p:spPr>
          <a:xfrm>
            <a:off x="6012208" y="1821064"/>
            <a:ext cx="5462016" cy="830997"/>
          </a:xfrm>
          <a:prstGeom prst="rect">
            <a:avLst/>
          </a:prstGeom>
          <a:noFill/>
        </p:spPr>
        <p:txBody>
          <a:bodyPr wrap="square" rtlCol="0">
            <a:spAutoFit/>
          </a:bodyPr>
          <a:lstStyle/>
          <a:p>
            <a:pPr algn="ctr"/>
            <a:r>
              <a:rPr lang="nl-BE" sz="2400" dirty="0" smtClean="0"/>
              <a:t>+50 </a:t>
            </a:r>
            <a:r>
              <a:rPr lang="nl-BE" sz="2400" dirty="0" err="1" smtClean="0"/>
              <a:t>EDCs</a:t>
            </a:r>
            <a:r>
              <a:rPr lang="nl-BE" sz="2400" dirty="0" smtClean="0"/>
              <a:t>/1,000  km</a:t>
            </a:r>
            <a:r>
              <a:rPr lang="nl-BE" sz="2400" baseline="30000" dirty="0" smtClean="0"/>
              <a:t>2</a:t>
            </a:r>
            <a:r>
              <a:rPr lang="nl-BE" sz="2400" dirty="0" smtClean="0"/>
              <a:t>  </a:t>
            </a:r>
          </a:p>
          <a:p>
            <a:pPr algn="ctr"/>
            <a:r>
              <a:rPr lang="nl-BE" sz="2400" dirty="0" smtClean="0"/>
              <a:t>The </a:t>
            </a:r>
            <a:r>
              <a:rPr lang="nl-BE" sz="2400" dirty="0" err="1" smtClean="0"/>
              <a:t>highest</a:t>
            </a:r>
            <a:r>
              <a:rPr lang="nl-BE" sz="2400" dirty="0" smtClean="0"/>
              <a:t> </a:t>
            </a:r>
            <a:r>
              <a:rPr lang="nl-BE" sz="2400" dirty="0" err="1" smtClean="0"/>
              <a:t>concentration</a:t>
            </a:r>
            <a:r>
              <a:rPr lang="nl-BE" sz="2400" dirty="0" smtClean="0"/>
              <a:t> in Europe!</a:t>
            </a:r>
            <a:endParaRPr lang="nl-BE" sz="2400" dirty="0"/>
          </a:p>
        </p:txBody>
      </p:sp>
    </p:spTree>
    <p:extLst>
      <p:ext uri="{BB962C8B-B14F-4D97-AF65-F5344CB8AC3E}">
        <p14:creationId xmlns="" xmlns:p14="http://schemas.microsoft.com/office/powerpoint/2010/main" val="17272537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stretch>
            <a:fillRect/>
          </a:stretch>
        </p:blipFill>
        <p:spPr>
          <a:xfrm>
            <a:off x="895350" y="1219200"/>
            <a:ext cx="9753600" cy="5334000"/>
          </a:xfrm>
          <a:prstGeom prst="rect">
            <a:avLst/>
          </a:prstGeom>
        </p:spPr>
      </p:pic>
      <p:sp>
        <p:nvSpPr>
          <p:cNvPr id="2" name="Title 1"/>
          <p:cNvSpPr>
            <a:spLocks noGrp="1"/>
          </p:cNvSpPr>
          <p:nvPr>
            <p:ph type="title"/>
          </p:nvPr>
        </p:nvSpPr>
        <p:spPr>
          <a:xfrm>
            <a:off x="1117601" y="365126"/>
            <a:ext cx="10063748" cy="777875"/>
          </a:xfrm>
          <a:solidFill>
            <a:schemeClr val="bg1"/>
          </a:solidFill>
        </p:spPr>
        <p:txBody>
          <a:bodyPr>
            <a:normAutofit fontScale="90000"/>
          </a:bodyPr>
          <a:lstStyle/>
          <a:p>
            <a:pPr algn="ctr"/>
            <a:r>
              <a:rPr lang="nl-BE" b="1" u="none" dirty="0" smtClean="0">
                <a:solidFill>
                  <a:schemeClr val="tx1"/>
                </a:solidFill>
                <a:latin typeface="Arial" panose="020B0604020202020204" pitchFamily="34" charset="0"/>
                <a:cs typeface="Arial" panose="020B0604020202020204" pitchFamily="34" charset="0"/>
              </a:rPr>
              <a:t>Nike European </a:t>
            </a:r>
            <a:r>
              <a:rPr lang="nl-BE" b="1" u="none" dirty="0" err="1" smtClean="0">
                <a:solidFill>
                  <a:schemeClr val="tx1"/>
                </a:solidFill>
                <a:latin typeface="Arial" panose="020B0604020202020204" pitchFamily="34" charset="0"/>
                <a:cs typeface="Arial" panose="020B0604020202020204" pitchFamily="34" charset="0"/>
              </a:rPr>
              <a:t>Logistics</a:t>
            </a:r>
            <a:r>
              <a:rPr lang="nl-BE" b="1" u="none" dirty="0" smtClean="0">
                <a:solidFill>
                  <a:schemeClr val="tx1"/>
                </a:solidFill>
                <a:latin typeface="Arial" panose="020B0604020202020204" pitchFamily="34" charset="0"/>
                <a:cs typeface="Arial" panose="020B0604020202020204" pitchFamily="34" charset="0"/>
              </a:rPr>
              <a:t> Center (ELC)</a:t>
            </a:r>
            <a:endParaRPr lang="nl-BE" b="1" u="none"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49357021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l"/>
            <a:r>
              <a:rPr lang="fr-FR" dirty="0" smtClean="0">
                <a:solidFill>
                  <a:schemeClr val="accent3">
                    <a:lumMod val="75000"/>
                  </a:schemeClr>
                </a:solidFill>
              </a:rPr>
              <a:t>Flanders… in </a:t>
            </a:r>
            <a:r>
              <a:rPr lang="fr-FR" dirty="0" err="1" smtClean="0">
                <a:solidFill>
                  <a:schemeClr val="accent3">
                    <a:lumMod val="75000"/>
                  </a:schemeClr>
                </a:solidFill>
              </a:rPr>
              <a:t>your</a:t>
            </a:r>
            <a:r>
              <a:rPr lang="fr-FR" dirty="0" smtClean="0">
                <a:solidFill>
                  <a:schemeClr val="accent3">
                    <a:lumMod val="75000"/>
                  </a:schemeClr>
                </a:solidFill>
              </a:rPr>
              <a:t> </a:t>
            </a:r>
            <a:r>
              <a:rPr lang="fr-FR" dirty="0" err="1" smtClean="0">
                <a:solidFill>
                  <a:schemeClr val="accent3">
                    <a:lumMod val="75000"/>
                  </a:schemeClr>
                </a:solidFill>
              </a:rPr>
              <a:t>houses</a:t>
            </a:r>
            <a:endParaRPr lang="tr-TR" dirty="0" smtClean="0">
              <a:solidFill>
                <a:schemeClr val="accent3">
                  <a:lumMod val="75000"/>
                </a:schemeClr>
              </a:solidFill>
            </a:endParaRPr>
          </a:p>
        </p:txBody>
      </p:sp>
      <p:sp>
        <p:nvSpPr>
          <p:cNvPr id="86019" name="Content Placeholder 3"/>
          <p:cNvSpPr>
            <a:spLocks noGrp="1"/>
          </p:cNvSpPr>
          <p:nvPr>
            <p:ph idx="1"/>
          </p:nvPr>
        </p:nvSpPr>
        <p:spPr/>
        <p:txBody>
          <a:bodyPr>
            <a:normAutofit fontScale="92500" lnSpcReduction="10000"/>
          </a:bodyPr>
          <a:lstStyle/>
          <a:p>
            <a:pPr algn="r">
              <a:buNone/>
            </a:pPr>
            <a:r>
              <a:rPr lang="fr-FR" dirty="0" err="1" smtClean="0"/>
              <a:t>Pimapen</a:t>
            </a:r>
            <a:r>
              <a:rPr lang="fr-FR" dirty="0" smtClean="0"/>
              <a:t>,</a:t>
            </a:r>
          </a:p>
          <a:p>
            <a:pPr algn="r">
              <a:buFont typeface="Arial" charset="0"/>
              <a:buNone/>
            </a:pPr>
            <a:r>
              <a:rPr lang="fr-FR" dirty="0" err="1" smtClean="0"/>
              <a:t>Egepen</a:t>
            </a:r>
            <a:r>
              <a:rPr lang="fr-FR" dirty="0" smtClean="0"/>
              <a:t>,</a:t>
            </a:r>
            <a:endParaRPr lang="fr-FR" dirty="0" smtClean="0"/>
          </a:p>
          <a:p>
            <a:pPr algn="r">
              <a:buFont typeface="Arial" charset="0"/>
              <a:buNone/>
            </a:pPr>
            <a:r>
              <a:rPr lang="fr-FR" dirty="0" err="1" smtClean="0"/>
              <a:t>WinSA</a:t>
            </a:r>
            <a:r>
              <a:rPr lang="fr-FR" dirty="0" smtClean="0"/>
              <a:t>.    </a:t>
            </a:r>
            <a:endParaRPr lang="fr-FR" dirty="0" smtClean="0"/>
          </a:p>
          <a:p>
            <a:pPr algn="r">
              <a:buFont typeface="Arial" charset="0"/>
              <a:buNone/>
            </a:pPr>
            <a:endParaRPr lang="en-GB" sz="2000" dirty="0" smtClean="0"/>
          </a:p>
          <a:p>
            <a:pPr algn="r">
              <a:buFont typeface="Arial" charset="0"/>
              <a:buNone/>
            </a:pPr>
            <a:r>
              <a:rPr lang="en-GB" sz="2000" dirty="0" smtClean="0"/>
              <a:t>Window profiles </a:t>
            </a:r>
          </a:p>
          <a:p>
            <a:pPr algn="r">
              <a:buFont typeface="Arial" charset="0"/>
              <a:buNone/>
            </a:pPr>
            <a:r>
              <a:rPr lang="en-GB" sz="2000" dirty="0" smtClean="0"/>
              <a:t>and </a:t>
            </a:r>
            <a:r>
              <a:rPr lang="en-GB" sz="2000" dirty="0" smtClean="0"/>
              <a:t>systems.</a:t>
            </a:r>
          </a:p>
          <a:p>
            <a:pPr algn="r">
              <a:buFont typeface="Arial" charset="0"/>
              <a:buNone/>
            </a:pPr>
            <a:r>
              <a:rPr lang="fr-FR" sz="2000" dirty="0" smtClean="0"/>
              <a:t>Part of Flemish group</a:t>
            </a:r>
          </a:p>
          <a:p>
            <a:pPr algn="r">
              <a:buFont typeface="Arial" charset="0"/>
              <a:buNone/>
            </a:pPr>
            <a:r>
              <a:rPr lang="fr-FR" sz="2000" dirty="0" smtClean="0"/>
              <a:t>Deceuninck.</a:t>
            </a:r>
          </a:p>
          <a:p>
            <a:pPr algn="r">
              <a:buFont typeface="Arial" charset="0"/>
              <a:buNone/>
            </a:pPr>
            <a:r>
              <a:rPr lang="fr-FR" sz="2000" dirty="0" err="1" smtClean="0"/>
              <a:t>Factories</a:t>
            </a:r>
            <a:r>
              <a:rPr lang="fr-FR" sz="2000" dirty="0" smtClean="0"/>
              <a:t> </a:t>
            </a:r>
            <a:r>
              <a:rPr lang="fr-FR" sz="2000" dirty="0" smtClean="0"/>
              <a:t>in Kocaeli, </a:t>
            </a:r>
          </a:p>
          <a:p>
            <a:pPr algn="r">
              <a:buFont typeface="Arial" charset="0"/>
              <a:buNone/>
            </a:pPr>
            <a:r>
              <a:rPr lang="fr-FR" sz="2000" dirty="0" smtClean="0"/>
              <a:t>Izmir and  Adapazari.</a:t>
            </a:r>
            <a:endParaRPr lang="fr-FR" sz="2000" dirty="0" smtClean="0"/>
          </a:p>
          <a:p>
            <a:pPr algn="r">
              <a:buFont typeface="Arial" charset="0"/>
              <a:buNone/>
            </a:pPr>
            <a:r>
              <a:rPr lang="fr-FR" sz="2000" dirty="0" err="1" smtClean="0"/>
              <a:t>Number</a:t>
            </a:r>
            <a:r>
              <a:rPr lang="fr-FR" sz="2000" dirty="0" smtClean="0"/>
              <a:t> one on the </a:t>
            </a:r>
            <a:r>
              <a:rPr lang="fr-FR" sz="2000" dirty="0" err="1" smtClean="0"/>
              <a:t>Turkish</a:t>
            </a:r>
            <a:r>
              <a:rPr lang="fr-FR" sz="2000" dirty="0" smtClean="0"/>
              <a:t> </a:t>
            </a:r>
            <a:r>
              <a:rPr lang="fr-FR" sz="2000" dirty="0" err="1" smtClean="0"/>
              <a:t>market</a:t>
            </a:r>
            <a:r>
              <a:rPr lang="fr-FR" sz="2000" dirty="0" smtClean="0"/>
              <a:t>.</a:t>
            </a:r>
            <a:endParaRPr lang="tr-TR" sz="2000" dirty="0" smtClean="0"/>
          </a:p>
        </p:txBody>
      </p:sp>
      <p:pic>
        <p:nvPicPr>
          <p:cNvPr id="9218" name="Picture 2"/>
          <p:cNvPicPr>
            <a:picLocks noChangeAspect="1" noChangeArrowheads="1"/>
          </p:cNvPicPr>
          <p:nvPr/>
        </p:nvPicPr>
        <p:blipFill>
          <a:blip r:embed="rId3" cstate="print"/>
          <a:srcRect/>
          <a:stretch>
            <a:fillRect/>
          </a:stretch>
        </p:blipFill>
        <p:spPr bwMode="auto">
          <a:xfrm>
            <a:off x="719403" y="1772816"/>
            <a:ext cx="7488000" cy="3744000"/>
          </a:xfrm>
          <a:prstGeom prst="rect">
            <a:avLst/>
          </a:prstGeom>
          <a:noFill/>
          <a:ln w="9525">
            <a:noFill/>
            <a:miter lim="800000"/>
            <a:headEnd/>
            <a:tailEnd/>
          </a:ln>
        </p:spPr>
      </p:pic>
      <p:pic>
        <p:nvPicPr>
          <p:cNvPr id="167938" name="Picture 2" descr="http://www.deceuninck.com/style/img/logo.png"/>
          <p:cNvPicPr>
            <a:picLocks noChangeAspect="1" noChangeArrowheads="1"/>
          </p:cNvPicPr>
          <p:nvPr/>
        </p:nvPicPr>
        <p:blipFill>
          <a:blip r:embed="rId4" cstate="print"/>
          <a:srcRect/>
          <a:stretch>
            <a:fillRect/>
          </a:stretch>
        </p:blipFill>
        <p:spPr bwMode="auto">
          <a:xfrm>
            <a:off x="9737725" y="796925"/>
            <a:ext cx="1524000" cy="762000"/>
          </a:xfrm>
          <a:prstGeom prst="rect">
            <a:avLst/>
          </a:prstGeom>
          <a:noFill/>
        </p:spPr>
      </p:pic>
      <p:sp>
        <p:nvSpPr>
          <p:cNvPr id="372738" name="AutoShape 2" descr="data:image/jpeg;base64,/9j/4AAQSkZJRgABAQAAAQABAAD/2wCEAAkGBxAQDw8PEBAPFA8PEBAQFA8QDg8PEBgVFhYWFxcYFBUYHCggGholHhgWJTEhJSkrLzEuFyA2ODMsNygtLisBCgoKDg0OGxAQGy8kICYsLzgsLCwtLSwsLCwsMC8sLCwsLCwtLCwsLCwsLCwsLCwsLCwsLCwsLCwsLCwsLCwsLP/AABEIAGcB6gMBEQACEQEDEQH/xAAcAAEAAgMBAQEAAAAAAAAAAAAABgcEBQgBAwL/xABJEAABAwECBQ0NBQkBAQAAAAABAAIDBAURBgcSITETFRciNUFRVHOBk7LRFCMzNFJTYXF0lLGz0jJygpHBFkJDYoOSoaLCJGP/xAAbAQEAAgMBAQAAAAAAAAAAAAAABAUCAwYBB//EADcRAAIBAgEJBwQBBAIDAAAAAAABAgMEEQUSEyExQVFxkQYUFTIzNFKBobHBYRZT0eFC8CIjcv/aAAwDAQACEQMRAD8AvFAEAQBAEAQBAEAQBAEAQBAEAQBAEAQBAEAQBAEAQBAEAQBAEAQBAEAQBAEAQBAEAQBAEAQBAEAQBAEAQBAEAQBAEAQBAEAQBAEAQBAEAQBAEAQBAEAQBAEBiWoyYxP7nexs120MjC+O/gcAQbjwryWOGo2UnBTWkWK3lQ2hjHtenlfDNHTMkjNzmmB/+NvnHpUN1qi1M6yjkWyrQU4NtP8Akx9lW0uCl6F/1pp5m3wC1/nqb3BHC22LRn1NgpmxMuMsxgfc0cA2+dx3gsqdSpJ4FflDJ9laU8Xi3uWP/dRaYUs5o9QBAEAQBAEAQBAEAQBAEAQBAEAQBAEAQBAEAQBAEAQBAEAQBAEAQBAEAQBAEAQBAEAQBAEAQBAEAQBAEB5egCAIAgCAIAgCA9QHhQEUw7wOjtGLKbcyqjHe5bsxHkP/AJTw7x5wdVSmpr+SzyblKdpPB64vav2iorBwQqqqrdSFjozE66Z725ox+pO8Bp9SixpuTwOsusp0aNFVU8cdn8l82HY8NHA2ngbcxu/pc52+5x3yVNjFRWCOHuLidxUdSb1mesjQL0AQBAF4AvQeoDxAEAQBAL0B6gCA8QBAEAQC9AeoAgCA8KAIAgCAIAgCAIAgPUAQBAEAQBAEAQBAEAQBAEAQBAEAQBAc1Vts1QllAqqkASPFwqJfKPpVdnPj9z6LStKDgnmLZwR8deqvjVV7zN9SZz4vqZ90ofBdENeqvjVV7zN9SZz4vqO6UPguiGvVXxqq95m+pM58X1HdKHwXRDXqr41Ve8zfUmc+L6julD4Lohr1V8aqveZvqTOfF9R3Sh8F0Q16q+NVXvM31JnPi+o7pQ+C6Ia9VfGqr3mb6kxfH7julD4Loi5sUtTJJZxdI973d0SDKke57rrm5ryVMoeQ47LdOMLrCKwWC2Ghxz1s0UlFqUsseUye/U5Xx33Fl1+Sc613DerAndn6NOop58U9m1cyt9eqvjVV7zN9Sj4vj9zo+6UPguiPBbFUCT3TU3nSe6Jbz69smL4/c97rQ2Zi6I916q+NVXvM31Ji+L6julD4Loi88Wkz32XTPe973HVb3Pc57j3x2knOplF4wRw+VoRjdyUVgiDY4LQniromxzTMaaZpyY5ZGC/LfnuB0rVXbUkXeQaFOpQk5xT170QXXqr41Ve8zfUtGc+L6l53Sh8F0Q16q+NVXvM31JnPi+o7pQ+C6Ia9VfGqr3mb6kxfF9R3Sh8F0RssG8Kqimq4JpJ53xNfdIx80j2lhzOzEnOAbx6QF7Gbi8cSNeZOpVaMowik8NWC3nQzJA5ocCC0gEOvzXHfVgcC008GUJhrhbNU1sr4J5mQM71GI5XsaWtJ2+1Nxyjeb+C5Qak25amdzk3JtOlQSqRTk9bxX2NFr1V8aqveZvqWGc+L6k7ulD4Lohr1V8aqveZvqTOfF9R3Sh8F0Q16q+NVXvM31JnPi+o7pQ+C6IvvAKVz7Mo3Pc5znRXlznFzjnOknOVNo+RHCZSio3U1FYLEkC2EIICMYxLd7ioJXtN00veYuEOdfe4epuUfWAtVWebEscl2veLhRexa2UXr1V8aqveZvqUPOfF9Tt+50PguiGvVXxqq95m+pM58X1HdKHwXRDXqr41Ve8zfUmc+L6julD4Loie4pcJ5O6H0lRK94nGVG6R7nkPaM7QXHQR1fSt1CevBlFlywiqaq044YbcOBboUs5Q9QBAVvjnrJYoqMxSyRkySgmOR8ZO1bpyTnUa4bWGB0GQKUKlSamk9W8qzXqr41Ve8zfUo+c+L6nU90ofBdENeqvjVV7zN9SZz4vqed0ofBdENeqvjVV7zN9SZz4vqO6UPguiGvVXxqq95m+pM58X1HdKHwXRDXqr41Ve8zfUmc+L6julD4Lohr1V8aqveZvqTOfF9R3Sh8F0Q16q+NVXvM31JnPi+o7pQ+C6I3WBdq1L7SomuqKhzXTsBa6eVzSPSCc6yhJ5y1kLKVtRjazcYJPDgdAKecIU9hRjCtCnramCN8WpxSuY0OhDjcOEqHOtNSaOsscj21a3jUlji1xNXsoWn5cPQN7V5ppkvwG04PqNlC0/Lh6BvammmPAbTg+o2ULT8uHoG9qaaY8BtOD6jZQtPy4egb2pppjwG04PqNlC0/Lh6BvammmPAbTg+o2ULT8uHoG9qaaY8BtOD6lm4u7bnrqMz1BaZNWezatyRcA27NzqRRk5RxZzWVbWFtXzKezBFeWrjJtKOoqI2vhyY5pWNvhBNzXkC838AUd1p4sv6GRLWdKMmni0t5i7KFp+XD0De1NPM3eA2nB9RsoWn5cPQN7U00x4DacH1Gyhaflw9A3tTTTHgNpwfU3+BOMWpnrI4Kx0epzXsa5rAy6T92836Do9ZCzp1m5YSIGUci06VB1KOOK28i1gpRy5h21UOipqiVl2XHBLI28XjKa0kXj1heSeCxNtGKnUjF7G0UtsoWn5cPQN7VC08zsvAbTg+pI6TDeudHG4ujvcxrj3oaSAVmqssCunky3UmsH1Kwr/DS8o/rFaGdPR9OPJGOhsCAzrEsx9XURUzC0PmcWhz78kZic9wv3kSxeBoua6oUnUksUia7Elb5+k/ul+hbu7yKT+oqPwf2ILaVG6CaWBxBdDI6Mlt+SS03G6/eWprB4F7QqqrTU1vRjLw2heAvDE7uafaJfg1TaHkOIy97v6Ij+PHwlD9yf4xrC43Fh2b2VPp+yr1FOnC9AXgL+xXbk0v9X5j1Oo+RHA5Y95MgOOnx+H2ZvXetNxtRfdnfQlzK/Wg6AIAgAXgLBgw6LbDNLlHusHuVpvziEi/L5m3tv4bit6q/wDrw3nOyyTjf6TD/wANv14ddZXy0HRBegIAgOiMXu5VFyP/AE5TaPkR89yp7upzJEtpAPEBRuNm3O6a7UGnvVIDHm0GQ3GQ81wb+EqFWlnSw4Ha5CtdFQ0j2y/G7/JCFqLwIAgPrS1D4nskYSHxua9rhvOBvBTZrMKlONSLhLYzpHBu12VlJDUszao3bNH7rxme3mIKsISzo4nzm6t5W9aVN7n9jaLIjhAVjjw8DRcpL1WqNc7jpOznqz5L8lRqKdaF6AgJfg5i/qa6nbUxSwNY5z2hshkDtqbjoaVshScliinu8s0raq6cottHywpwGqLPhbNNJA5rpBGBGXk3kE77RmzJOk4rFmVlland1MyMWtRFVrLYIDe4Dbp0PtDFlDzor8qe0qcjoxWB8+Oc8Ot067l3foq+fnZ9ByX7SnyNEsSwCA/UbC4hrQS5xAAGkk5gAvDyTUU2zdfsfaXEqnois9HPgQvE7T+4h+x9pcSqeiKaOfAeJ2n9xD9j7S4lU9EU0c+A8TtP7iLcxV2fNT0BjnifG/V5HZL25JuIbcVKoRajgzkss1qda5zqbxWCKWt/xyr9pqPmOUN7XzOztPQhyRgISAgCA9a4gggkEEEEG4gjQQV4eNJrBnRWBNvCuoopyRqo73KBvSN05t6/M4ehwU+nPPjifPMoWrtq8obt3IzcJfEaz2afqOWUvKzTa+tDmvyczquWw+lEzs/wMXJs6oWa2FLV875silf4aXlH9YrEtqPpx5Ix0NgQEjxd7q0XKO6jllT86K3K3s58v2dDKwOAObMLd0K32mbrlV8/Mz6Lk/21PkjUrEmBeAvDE7uafaJfg1TaHkOIy97v6Ij+PHwlD9yf4xrC43Fh2b2VPp+yr1GOnCALwF/YrtyaX+r8x6nUfIjgcse8mQHHT4/D7M3rvWm42ovuzvoS5lfrQdAF4AvQEAQHq8B4vQEAQHRGL3cqi5H/AKcptHyI+e5U93U5kiW0gGnwstkUVHPUG7KY25gO+92Zo/P/AACsJyzY4kqyt3cV4019eRzhI8ucXOJLnEuJOkkm8kqvPosYqKwWxGZaVkTU8dNJK25tVFqsZ/lvuz+m64+pwWTi0liaKN1TrSnGD1xeDMBeEkIAgLIxOW9qcz6F52k98kd+9IBtgPW0f6+lb6E8Hgc32gtM6Crx2rU+RcIUs5I9QFY48PA0XKS9VqjXO46Ts56s+S/JUajHWhAEBe+KTcqLlZ+uVMoeRfU4TLfvJfT8GDjp8Qh9pZ1Hry48pv7P+5fJlLKIdoEBvcBt06H2hiyh50V+VPaVOR0YrA+fHOeHW6ddy7v0VfPzs+g5L9pT5GiWJYBAZdkeM0/Lw9cItq5o0XPoz5P8HT6sj5qYrq+ITNp8sas5jpBHpdkNIBceAXkLzFY4GapSzHPDVxMpemB4gOZbf8cq/aaj5jlWva+Z9JtPQhyRjGmfqQmye9mQxZW9lBodd+R+KGzSxz8zfhj9D4obAgCAm+Ki3+5qzUHuuhq7mZzmEg+wefO3nHAttGeEsOJR5cs9NR0kdsfxvLgwl8RrPZp+o5S5eVnI2vrQ5r8nNCrlsPpRM7P8DFybOqFmthS1fO+bIpX+Gl5R/WKxLaj6ceSMdDYEBvMCKuOC0aWaV4ZGx5LnnQBkOGf817BpSTZBylTlUtZwgsW0XX+3Nl8dh/37FM00OJxfhd3/AG2UVhJOyStq5GODmPnlc1w0EFxIIUSbxk2dxZQlC3hGS1pGtWJKC8BeGJ3c0+0S/Bqm0PIcRl73f0RH8ePhKH7k/wAY1hcbiw7N7Kn0/ZV6jHThAF4C/sV25NL/AFfmPU6j5EcDlj3kyA46fH4fZm9d603G1F92d9CXM0uL2zmVVY6nk+zNTTtv4Dk5iPSDceZa6azpYfwTMrVpUaKqR3SRoa+kfBLJDILnxPcxw9IN35LBrB4Mn0asasFOOxmOhtCA9AXh43hrZJ8MbA7his+NwAmkhkllO/lFw2t/8ouHMeFbJwzcEVeTrt3M6styaS5EXWBahAEB0Ri93KouR/6cptHyI+e5U93U5kiW0gFOY5Lc1SeOiYdrANUk5RwzA+pp/wB1Eryxeadb2ftc2Drva9S5EPwUsc1tZBTC/Je6+QjejbnefRmzeshaYRzmkXF/cq3oSqb93MufGFg6Kuz3Mjb32mGqwgDyRnYPW28eu5TKsMY6txxuS7x0LlSlsep/5KBUE74L0BAfWlqHxSMljNz43Ne08BBvCbNZrqU41IOMtjOksHLXZWUsNSz+I0Xt8lwzObzG9WEJZ0cT51dW8rerKnLcbNZEcrHHh4Gi5SXqtUa53HSdnPVnyX5KjUY60IAgLfxbYUUNNZ0cM9THHIJJSWOyr7i8kaApNGpGMUmzj8rWFxVupThBtajExp4R0dVRxx09RHI9s7XFrcq+7JeL849IXlapGUcEzdkWyr0a7lUi0sCq1HOqCA3uA26dD7QxZQ86K/KntKnI6MVgfPjnPDrdOu5d36Kvn52fQcl+0p8jRLEsAgMuyfGKfl4eu1FtXNGi59GfJ/gu3DvDmOgaYosl9W4ZmaWsB0Ok/Ru+plWrm6ltOLybkud1LOlqh+eRCcU9XJPa8ssz3PkkppnOe43knLi/IegZgtNBt1MXwLnLlKFKzjCCwSaLoUw5AIDmS3/HKv2mo+Y5Vr2vmfSbT0IckTnAKwxXWRaFPmyzUB8bjvSNjaW8x0H0ErfThnQa/kosqXTtr6nU3Ya+WJXMjC1xa4EOaS0tOYgjMQfSo50cZKSxWw/K9MggPWuIIIJBBBBBuIPCF4eNJrBl72ZbwrrEnmJGqtpZ45R/9Gxm83ekXHnU2M86nicJXtHbXqhuzlhyxKHChLYd4TOz/AxcmzqhZrYUtXzvmyKV/hpeUf1isS2o+nHkjHQ2BAEB6vAeIAgCAvDE7uafaJfg1TaHkOIy97v6Ij+PHwlD9yf4xrC43Fh2b2VPp+yr1GOnCALwF/YrtyaX+r8x6nUfIjgcse8mQHHT4/D7M3rvWm42ovuzvoS5mFik3Vj5Kb4LCj6huy97R80bbHLYWpzR1zBtZ7opLh/EaNqT62i78CzrxwecRez93nQdCW7WuRWy0HSBeAmuKvB/uqtEzxfDSZMhv0GT+G38xlfhHCt1GOdLHgUmW7zQ0NHHbL8bzbY7/GKPkZOsFlceZEbs36dTmitFoOkCAIDojF7uVRcj/wBOU2j5EfPcqe7qcza2zaLKWnmqJPsQsc8jfN2gD0k3DnWyUs1YkWhSlWqRpx2tnNNdVvnlkmkN8kr3SOPpcbzd6FXY4vE+kUqSpQVOOxItnEzYeRDLWvG3nOpx3jOI2nbEfed1ApNvHVnHJ9oLrPqKjHYtvP8A0vyWSpJzxQGMiwe46+TJF0NRfNHwC87dvM7/AAQoNWGbI7vI933i3Se2Op/oiq1lsEAQFkYnLe1Od9C87Se+SO/ekaNsOdo/19K30J4PA5vtBZ50FXjtW3kXEpZyRWOPDwNFykvVao1zuOk7OerPkvyVGox1oQBAerwHiAIAgN7gNunQ+0MWcPMivyp7SpyOjFYHz45zw63TruXd+ir5+dn0HJftKfI0SxLAIDKsof8Aop+Wi9f2wi2rmaLl4UZ8mSnGBgbPRSPqAXy00jydWde57XOOiU+vQ7f9a2Vabi8SsyVlOnXgqT1SW7c+RkYmt03+yS9eJe2/n+hr7Q+2X/0XeppxgQHMlv8AjlX7TUfMcq17XzPpNp6EOSLTxI+KVXtI+W1Srfyvmct2i9ePIjWNzB/uerFUwd6q7y67QJR9r+4Z/XlLXXjhLHiWWQbzS0tFLbH8f6IEtJfhAEBJMDrf7mFXC910NXTTRm/QJMh2pnnvLfxDgWcJ5uK4oq8pWemzJx80WumOsja1otCZ2f4GLk2dULNbClq+d82RSv8ADS8o/rFYltR9OPJGOhsCA3GCFnR1NfTU8t+pyvLXZJyTdkuOY8y9gsZJMh39aVG3lUhtRbmxdZnkz9MexS9BA5Lx284rohsXWZ5M/THsTQQHjt5xXRDYuszyZ+mPYmggPHbziuiGxdZnkz9MexNBAeO3nFdESPB+w4aGHUIA4R5Zft3ZRvN1+fmWyMVFYIr7m5qXE8+ptK4x4+EofuT/ABjWi43HRdm9lT6fsq9RjpwgC8Bf2K7cml/q/Mep1HyI4HLHvJkBx0+Pw+zN671puNqL7s76EuZhYpN1Y+Sm+Cwo+ojdl72n1RcWFFjtraOemOYyN2jj+68Z2H8wOa9S5xzlgcjZ3Dt60ai3fjec2zROY5zHgh7HFrmnSHA3EHnUA+jQkpxUlsZ4xhJAAJLiAAM5JOYALw9k0li9h0TgTYIoaKKG4aqe+Skb8jtPMMw5lPpwzY4HzzKF27mu57t3Ir/Hf4xR8jJ1gtFx5kdB2b9OpzRWi0HSBAEB0Ri93KouR/6cptHyI+e5U93U5kOxz25c2GgYc7rppbuAZmNPPefwharif/Etuz1rjJ15btS/ZWdlULqieKBn2pntZfmuF+kn1C88yjpYvA6a4rKjSlUe5HSVnxQwRRwxuYGRMaxoym6ALlYLBLBHzmo6lSbnJPFmT3Qzy2f3Be4owzJcCJYyrHZW0L8gtM9PfLHc4Xm4bZo9Y/yAtVZKUf5LPJNxK3uFitT1MoZQjvAvQEB9aSofFIyWM3Pje17XcDmm8fBNhhUpxqQcJbGjpLB21mVlLDUs0SNBLfJcMzm8xvVhCWdHE+c3VvK3rSpy3EEx4eBouUl6rVoudxd9m/VnyX5KjUY64IAvAWlgDgNRVtBHUTiUyOfK05MhaLmuIGa5SaVKMo4s5bKeVbihcOnBrBYbiRbF1meTP0x7Fs0ECv8AHbziuiGxdZnkz9MexNBAeO3nFdENi6zPJn6Y9iaCA8dvOK6IybNxd0FPNHPG2bVInB7b5SReOEXL1UYJ4mutli5rQdObWD/glq2lWc5Ydbp13Lu/RV8/Oz6Dkv2lPkaJYlgEBl2T4zT8vD12otq5o0XXoz5P8HTc0LXtcx7Q5jgWua4AtIOkEHSFZHzaMnF4raQ6wcCRQ2m6pgP/AJZIJWamTtmPLoyAOFuY+q5aY0syeK2Ftc5TdzaqnU8ye3iiarcVAQHMlv8AjlX7TUfMcq17XzPpNp6EOSLTxI+KVXtI+W1SrfY+Zy3aL148iX4W2I2uo5qc3ZThlRuO9I3O0/p6iVtqQzo4FTY3Ltq0ai+vI5xmjcxzmOBDmOLXNOkEG4g86gH0WMlKKktjPwhkEAQBATOz/AxcmzqhZLYUtXzvmyKV/hpeUf1isS2o+nHkjHQ2BASPF3urRco7qOWVPzorsrezny/Z0OrA+fhAEAQBAVLjx8JQ/cn+MajXG46rs3sqfT9lXqMdOEAXgL+xXbk0v9X5j1Oo+RHA5Y95MgOOnx+H2ZvXetNxtRfdnfQlzMLFJurHyU3wWFH1Ddl72n1RexU44gpTG9YWoVYqmDvdUNtdoErdP5i4/wByh144Sx4nZZAu9JRdKW2P4Pzilwf7pqzUvb3mkuIv0GU/ZH4RtvXkpQhjLHge5dvNFS0Udsvx/v8AyXbcphxhUOO/xij5GTrBRLjzI63s36dTmitFoOkCAIDoLAeobFY9LK8gMjpy9zjvNaXEqbSeFNM+f5Ri53s4x2tlG2/ajquqmqX33yvJAO83Q1vMAFDk854nb2luqFGNNbl995PMUGDjJu6KqZgdGWupmNcL2nKHfDcdIuuHOVuoQxxbKLL964ONKD17X+jQYfYGOs+XLjBdSSO2j9JYfIefgd/1rCpTzH/BOyXlKN1DNlqmvv8AyRJai3LWxZYDXZFfVsz5nQQuGjgkeDv8A5+C6TRpf8pHKZYyqpY0KL5v9IiOMSwe4q6QNF0M980fBc47ZvMb+Yhaqsc2RcZIu+8W6x2rU/0RdYFoEAQFkYnLf1OZ9C87Se+SK86JANsOcC/8PpW+hPB5pzfaCzzoKvHdqfI2mPDwNFykvVasrncRuzfqz5L8lRqMdaEAXgL3xSblRcpP1yptDyI4TLfvJfT8EzW4qQgCAIAgOcsOt067l3foq+fnZ9ByX7SnyNEsSwCA+tLMWSMkFxLHteAdF7SD+iGFSGfBxe8sHZdq+LU35y9q3d5lwOf/AKco/N/YbLtXxam/OXtTvEuCH9OUfm/sNl2r4tTfnL2p3mXBD+nKPzf2LBwFwgktCkNRIxjHaq9mSzKuuAHD61IpTc44soMpWkbWto4vHUUPb/jlX7TUfMcoL2vmd1aehDki08SPilV7SPltUq32Pmct2i9ePIshSDnylsb9gahVNq2DvVVmddoEoGf+4Z/W1yh144Sx4nY5AvNJTdGW2OzkV8tJ0AQBAEBM7P8AAxcmzqhZLYUtXzvmz2qxc2m6SRwhZc57nDv0egknhWToz4HlPLdpGCTb2cD5bGtqeZZ08favNDU4GfjtnxfQbGtqeZZ08famhqcB47Z8X0NzgdgJaFNX008sTRHG8lxErHEDJcNAPpWcKU1JNoh5QytbVreVODeL/guEKYckeoAgCAICvcaWDFXXPpTTMa4RNlDr3tZdlFl2n1FaK0JSwwL3I1/RtVPSPbgQbY1tTzLOnj7VH0NTgXnjtnxfQbGtqeZZ08famhqcB47Z8X0GxranmWdPH2poanAeO2nF9C28BLNlpbPggmaGys1TKAcHDO9xGceghS6UXGODOUyjXhWuZVIbGRLGXgjWV1XHLTxtcxsDWEmRjM4c46D6wtVaEpPUWuR8o0Lak41HrxMXF9gXXUdeyeeJrYxHI0kSsdnIzZgVjSpzUsWbMq5Tt7i3zKb14rcWspZzBo8NbD7uoZoAO+XZcROa6Rudufev0c6wqQzo4EywunbV41N2/kfvBCw20NHDTi7LAy5HDfkdncf0HoASnDNjgeX107mvKo/pyN0syIV1jQwWq66anfTRtc2ON7XEyNZnLgd9Rq1OUmmi/wAjZQo2sJKo9rITsa2p5lnTx9q06GpwLrx2z4voNjW1PMs6ePtTQ1OA8ds+L6DY1tTzLOnj7U0NTgPHbPi+hOrTsS0NZKaz4YhqxaGTd9YAGAl1wN+e83aN69b3CWjUUUVG6t+/yuJvVu1byC7GtqeZZ08fatGhnwL3xy04voXTg7ZTaOlgpm6ImAEgXZTjnc7nJJ51NhFRjgcbdV3XqyqPeZNoUUc8T4ZWB8cgyXNO+P0PpXrSawZrpVJU5qcHg0V7YGLBsNa+WdwkpoyHQsOdzjp76NFzf8/4UeNDCWL2F9dZdlUoKEFhJ7X/AILKAUk54imMbBl1oUoEQHdELw+O8ht4OZ7bzoBGf1tC1VYZy1Fnkq9VrWxl5XtKw2NbU8yzp4+1RdDU4HTeO2fF9Bsa2p5lnTx9qaGpwHjtnxfQbGtqeZZ08famhqcB47Z8X0PtSYvrXikZLHEwPje17XavHmc03jfXuiqLWka6mWbKpBwk3g/4JtjEsGstCnotShGqsLnSsMjBklzW3gG/Pnv0LdVhKSWBS5JvKNrVm5vU9hA9jW1PMs6ePtWjQ1OBfeO2fF9Bsa2p5lnTx9qaGpwHjtnxfQbGtqeZZ08famhqcB45Z8X0LWxe2TNR0EcE7Q2Vr5XEBwcLnOJGcKVRi4wwZy2U7iFe4dSGx4ElW0rwgCAIAgOe8NqCZ1pVrmwylpndcRE8g6NBAVfUTz3qO9yZWpxtIJyWziaTWyo8xP0MnYsdfD7E7vFL5LqhrZUeYn6GTsTXw+w7xS+S6oa2VHmJ+hk7E18PsO8UvkuqGttR5ifoZOxMHwHeKXyXVDW2o8xP0MnYmD4DvFL5LqhrbUeYn6GTsTB8B3il8l1RdGKGF7LOLXtc13dEmZzS06G7xUugnmHG5dnGV1jF46kVJbtnTmrqiIZiDUzkERSEEGR2jMosk8Xq3nV2tekqEE5LYt6LOxMU746WqD2PaTUAgPa5puyG8Kk26eDOZ7QTjKtFxeOrcWIpBQmowqsVtdRzUzrgXtvY4/uyNztP56fQSsKkM6OBKs7l29aNRbtvLec8yWTUtcWmnnBaSCNSec4zHPcoGD4H0CNzRksVJdT8a3T+Ym6GTsTXwPe8UvkuqGt0/mJuhk7E1jvFL5LqhrdP5iboZOxB3il8l1RL6CklEMQ1OTwbP4b/ACR6FmlqKipVhnvWtvEvFTziwgCAIAgCAIAgCAIAgCAIAgCAIAgCAIAgCAIAgCAIAgCAIAgCAIAgCAIAgCAIAgCAIAgCAIAgCA8uQC5ALkAuQC5ALkAuQC5ALkAuQHqAIDy5AeoAgCA8uQHqAIAgCAIAgCAIAgCAIAgCA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72740" name="AutoShape 4" descr="data:image/jpeg;base64,/9j/4AAQSkZJRgABAQAAAQABAAD/2wCEAAkGBxAQDw8PEBAPFA8PEBAQFA8QDg8PEBgVFhYWFxcYFBUYHCggGholHhgWJTEhJSkrLzEuFyA2ODMsNygtLisBCgoKDg0OGxAQGy8kICYsLzgsLCwtLSwsLCwsMC8sLCwsLCwtLCwsLCwsLCwsLCwsLCwsLCwsLCwsLCwsLCwsLP/AABEIAGcB6gMBEQACEQEDEQH/xAAcAAEAAgMBAQEAAAAAAAAAAAAABgcEBQgBAwL/xABJEAABAwECBQ0NBQkBAQAAAAABAAIDBAURBgcSITETFRciNUFRVHOBk7LRFCMzNFJTYXF0lLGz0jJygpHBFkJDYoOSoaLCJGP/xAAbAQEAAgMBAQAAAAAAAAAAAAAABAUCAwYBB//EADcRAAIBAgEJBwQBBAIDAAAAAAABAgMEEQUSEyExQVFxkQYUFTIzNFKBobHBYRZT0eFC8CIjcv/aAAwDAQACEQMRAD8AvFAEAQBAEAQBAEAQBAEAQBAEAQBAEAQBAEAQBAEAQBAEAQBAEAQBAEAQBAEAQBAEAQBAEAQBAEAQBAEAQBAEAQBAEAQBAEAQBAEAQBAEAQBAEAQBAEAQBAEBiWoyYxP7nexs120MjC+O/gcAQbjwryWOGo2UnBTWkWK3lQ2hjHtenlfDNHTMkjNzmmB/+NvnHpUN1qi1M6yjkWyrQU4NtP8Akx9lW0uCl6F/1pp5m3wC1/nqb3BHC22LRn1NgpmxMuMsxgfc0cA2+dx3gsqdSpJ4FflDJ9laU8Xi3uWP/dRaYUs5o9QBAEAQBAEAQBAEAQBAEAQBAEAQBAEAQBAEAQBAEAQBAEAQBAEAQBAEAQBAEAQBAEAQBAEAQBAEAQBAEB5egCAIAgCAIAgCA9QHhQEUw7wOjtGLKbcyqjHe5bsxHkP/AJTw7x5wdVSmpr+SzyblKdpPB64vav2iorBwQqqqrdSFjozE66Z725ox+pO8Bp9SixpuTwOsusp0aNFVU8cdn8l82HY8NHA2ngbcxu/pc52+5x3yVNjFRWCOHuLidxUdSb1mesjQL0AQBAF4AvQeoDxAEAQBAL0B6gCA8QBAEAQC9AeoAgCA8KAIAgCAIAgCAIAgPUAQBAEAQBAEAQBAEAQBAEAQBAEAQBAc1Vts1QllAqqkASPFwqJfKPpVdnPj9z6LStKDgnmLZwR8deqvjVV7zN9SZz4vqZ90ofBdENeqvjVV7zN9SZz4vqO6UPguiGvVXxqq95m+pM58X1HdKHwXRDXqr41Ve8zfUmc+L6julD4Lohr1V8aqveZvqTOfF9R3Sh8F0Q16q+NVXvM31JnPi+o7pQ+C6Ia9VfGqr3mb6kxfH7julD4Loi5sUtTJJZxdI973d0SDKke57rrm5ryVMoeQ47LdOMLrCKwWC2Ghxz1s0UlFqUsseUye/U5Xx33Fl1+Sc613DerAndn6NOop58U9m1cyt9eqvjVV7zN9Sj4vj9zo+6UPguiPBbFUCT3TU3nSe6Jbz69smL4/c97rQ2Zi6I916q+NVXvM31Ji+L6julD4Loi88Wkz32XTPe973HVb3Pc57j3x2knOplF4wRw+VoRjdyUVgiDY4LQniromxzTMaaZpyY5ZGC/LfnuB0rVXbUkXeQaFOpQk5xT170QXXqr41Ve8zfUtGc+L6l53Sh8F0Q16q+NVXvM31JnPi+o7pQ+C6Ia9VfGqr3mb6kxfF9R3Sh8F0RssG8Kqimq4JpJ53xNfdIx80j2lhzOzEnOAbx6QF7Gbi8cSNeZOpVaMowik8NWC3nQzJA5ocCC0gEOvzXHfVgcC008GUJhrhbNU1sr4J5mQM71GI5XsaWtJ2+1Nxyjeb+C5Qak25amdzk3JtOlQSqRTk9bxX2NFr1V8aqveZvqWGc+L6k7ulD4Lohr1V8aqveZvqTOfF9R3Sh8F0Q16q+NVXvM31JnPi+o7pQ+C6IvvAKVz7Mo3Pc5znRXlznFzjnOknOVNo+RHCZSio3U1FYLEkC2EIICMYxLd7ioJXtN00veYuEOdfe4epuUfWAtVWebEscl2veLhRexa2UXr1V8aqveZvqUPOfF9Tt+50PguiGvVXxqq95m+pM58X1HdKHwXRDXqr41Ve8zfUmc+L6julD4Loie4pcJ5O6H0lRK94nGVG6R7nkPaM7QXHQR1fSt1CevBlFlywiqaq044YbcOBboUs5Q9QBAVvjnrJYoqMxSyRkySgmOR8ZO1bpyTnUa4bWGB0GQKUKlSamk9W8qzXqr41Ve8zfUo+c+L6nU90ofBdENeqvjVV7zN9SZz4vqed0ofBdENeqvjVV7zN9SZz4vqO6UPguiGvVXxqq95m+pM58X1HdKHwXRDXqr41Ve8zfUmc+L6julD4Lohr1V8aqveZvqTOfF9R3Sh8F0Q16q+NVXvM31JnPi+o7pQ+C6I3WBdq1L7SomuqKhzXTsBa6eVzSPSCc6yhJ5y1kLKVtRjazcYJPDgdAKecIU9hRjCtCnramCN8WpxSuY0OhDjcOEqHOtNSaOsscj21a3jUlji1xNXsoWn5cPQN7V5ppkvwG04PqNlC0/Lh6BvammmPAbTg+o2ULT8uHoG9qaaY8BtOD6jZQtPy4egb2pppjwG04PqNlC0/Lh6BvammmPAbTg+o2ULT8uHoG9qaaY8BtOD6lm4u7bnrqMz1BaZNWezatyRcA27NzqRRk5RxZzWVbWFtXzKezBFeWrjJtKOoqI2vhyY5pWNvhBNzXkC838AUd1p4sv6GRLWdKMmni0t5i7KFp+XD0De1NPM3eA2nB9RsoWn5cPQN7U00x4DacH1Gyhaflw9A3tTTTHgNpwfU3+BOMWpnrI4Kx0epzXsa5rAy6T92836Do9ZCzp1m5YSIGUci06VB1KOOK28i1gpRy5h21UOipqiVl2XHBLI28XjKa0kXj1heSeCxNtGKnUjF7G0UtsoWn5cPQN7VC08zsvAbTg+pI6TDeudHG4ujvcxrj3oaSAVmqssCunky3UmsH1Kwr/DS8o/rFaGdPR9OPJGOhsCAzrEsx9XURUzC0PmcWhz78kZic9wv3kSxeBoua6oUnUksUia7Elb5+k/ul+hbu7yKT+oqPwf2ILaVG6CaWBxBdDI6Mlt+SS03G6/eWprB4F7QqqrTU1vRjLw2heAvDE7uafaJfg1TaHkOIy97v6Ij+PHwlD9yf4xrC43Fh2b2VPp+yr1FOnC9AXgL+xXbk0v9X5j1Oo+RHA5Y95MgOOnx+H2ZvXetNxtRfdnfQlzK/Wg6AIAgAXgLBgw6LbDNLlHusHuVpvziEi/L5m3tv4bit6q/wDrw3nOyyTjf6TD/wANv14ddZXy0HRBegIAgOiMXu5VFyP/AE5TaPkR89yp7upzJEtpAPEBRuNm3O6a7UGnvVIDHm0GQ3GQ81wb+EqFWlnSw4Ha5CtdFQ0j2y/G7/JCFqLwIAgPrS1D4nskYSHxua9rhvOBvBTZrMKlONSLhLYzpHBu12VlJDUszao3bNH7rxme3mIKsISzo4nzm6t5W9aVN7n9jaLIjhAVjjw8DRcpL1WqNc7jpOznqz5L8lRqKdaF6AgJfg5i/qa6nbUxSwNY5z2hshkDtqbjoaVshScliinu8s0raq6cottHywpwGqLPhbNNJA5rpBGBGXk3kE77RmzJOk4rFmVlland1MyMWtRFVrLYIDe4Dbp0PtDFlDzor8qe0qcjoxWB8+Oc8Ot067l3foq+fnZ9ByX7SnyNEsSwCA/UbC4hrQS5xAAGkk5gAvDyTUU2zdfsfaXEqnois9HPgQvE7T+4h+x9pcSqeiKaOfAeJ2n9xD9j7S4lU9EU0c+A8TtP7iLcxV2fNT0BjnifG/V5HZL25JuIbcVKoRajgzkss1qda5zqbxWCKWt/xyr9pqPmOUN7XzOztPQhyRgISAgCA9a4gggkEEEEG4gjQQV4eNJrBnRWBNvCuoopyRqo73KBvSN05t6/M4ehwU+nPPjifPMoWrtq8obt3IzcJfEaz2afqOWUvKzTa+tDmvyczquWw+lEzs/wMXJs6oWa2FLV875silf4aXlH9YrEtqPpx5Ix0NgQEjxd7q0XKO6jllT86K3K3s58v2dDKwOAObMLd0K32mbrlV8/Mz6Lk/21PkjUrEmBeAvDE7uafaJfg1TaHkOIy97v6Ij+PHwlD9yf4xrC43Fh2b2VPp+yr1GOnCALwF/YrtyaX+r8x6nUfIjgcse8mQHHT4/D7M3rvWm42ovuzvoS5lfrQdAF4AvQEAQHq8B4vQEAQHRGL3cqi5H/AKcptHyI+e5U93U5kiW0gGnwstkUVHPUG7KY25gO+92Zo/P/AACsJyzY4kqyt3cV4019eRzhI8ucXOJLnEuJOkkm8kqvPosYqKwWxGZaVkTU8dNJK25tVFqsZ/lvuz+m64+pwWTi0liaKN1TrSnGD1xeDMBeEkIAgLIxOW9qcz6F52k98kd+9IBtgPW0f6+lb6E8Hgc32gtM6Crx2rU+RcIUs5I9QFY48PA0XKS9VqjXO46Ts56s+S/JUajHWhAEBe+KTcqLlZ+uVMoeRfU4TLfvJfT8GDjp8Qh9pZ1Hry48pv7P+5fJlLKIdoEBvcBt06H2hiyh50V+VPaVOR0YrA+fHOeHW6ddy7v0VfPzs+g5L9pT5GiWJYBAZdkeM0/Lw9cItq5o0XPoz5P8HT6sj5qYrq+ITNp8sas5jpBHpdkNIBceAXkLzFY4GapSzHPDVxMpemB4gOZbf8cq/aaj5jlWva+Z9JtPQhyRjGmfqQmye9mQxZW9lBodd+R+KGzSxz8zfhj9D4obAgCAm+Ki3+5qzUHuuhq7mZzmEg+wefO3nHAttGeEsOJR5cs9NR0kdsfxvLgwl8RrPZp+o5S5eVnI2vrQ5r8nNCrlsPpRM7P8DFybOqFmthS1fO+bIpX+Gl5R/WKxLaj6ceSMdDYEBvMCKuOC0aWaV4ZGx5LnnQBkOGf817BpSTZBylTlUtZwgsW0XX+3Nl8dh/37FM00OJxfhd3/AG2UVhJOyStq5GODmPnlc1w0EFxIIUSbxk2dxZQlC3hGS1pGtWJKC8BeGJ3c0+0S/Bqm0PIcRl73f0RH8ePhKH7k/wAY1hcbiw7N7Kn0/ZV6jHThAF4C/sV25NL/AFfmPU6j5EcDlj3kyA46fH4fZm9d603G1F92d9CXM0uL2zmVVY6nk+zNTTtv4Dk5iPSDceZa6azpYfwTMrVpUaKqR3SRoa+kfBLJDILnxPcxw9IN35LBrB4Mn0asasFOOxmOhtCA9AXh43hrZJ8MbA7his+NwAmkhkllO/lFw2t/8ouHMeFbJwzcEVeTrt3M6styaS5EXWBahAEB0Ri93KouR/6cptHyI+e5U93U5kiW0gFOY5Lc1SeOiYdrANUk5RwzA+pp/wB1Eryxeadb2ftc2Drva9S5EPwUsc1tZBTC/Je6+QjejbnefRmzeshaYRzmkXF/cq3oSqb93MufGFg6Kuz3Mjb32mGqwgDyRnYPW28eu5TKsMY6txxuS7x0LlSlsep/5KBUE74L0BAfWlqHxSMljNz43Ne08BBvCbNZrqU41IOMtjOksHLXZWUsNSz+I0Xt8lwzObzG9WEJZ0cT51dW8rerKnLcbNZEcrHHh4Gi5SXqtUa53HSdnPVnyX5KjUY60IAgLfxbYUUNNZ0cM9THHIJJSWOyr7i8kaApNGpGMUmzj8rWFxVupThBtajExp4R0dVRxx09RHI9s7XFrcq+7JeL849IXlapGUcEzdkWyr0a7lUi0sCq1HOqCA3uA26dD7QxZQ86K/KntKnI6MVgfPjnPDrdOu5d36Kvn52fQcl+0p8jRLEsAgMuyfGKfl4eu1FtXNGi59GfJ/gu3DvDmOgaYosl9W4ZmaWsB0Ok/Ru+plWrm6ltOLybkud1LOlqh+eRCcU9XJPa8ssz3PkkppnOe43knLi/IegZgtNBt1MXwLnLlKFKzjCCwSaLoUw5AIDmS3/HKv2mo+Y5Vr2vmfSbT0IckTnAKwxXWRaFPmyzUB8bjvSNjaW8x0H0ErfThnQa/kosqXTtr6nU3Ya+WJXMjC1xa4EOaS0tOYgjMQfSo50cZKSxWw/K9MggPWuIIIJBBBBBuIPCF4eNJrBl72ZbwrrEnmJGqtpZ45R/9Gxm83ekXHnU2M86nicJXtHbXqhuzlhyxKHChLYd4TOz/AxcmzqhZrYUtXzvmyKV/hpeUf1isS2o+nHkjHQ2BAEB6vAeIAgCAvDE7uafaJfg1TaHkOIy97v6Ij+PHwlD9yf4xrC43Fh2b2VPp+yr1GOnCALwF/YrtyaX+r8x6nUfIjgcse8mQHHT4/D7M3rvWm42ovuzvoS5mFik3Vj5Kb4LCj6huy97R80bbHLYWpzR1zBtZ7opLh/EaNqT62i78CzrxwecRez93nQdCW7WuRWy0HSBeAmuKvB/uqtEzxfDSZMhv0GT+G38xlfhHCt1GOdLHgUmW7zQ0NHHbL8bzbY7/GKPkZOsFlceZEbs36dTmitFoOkCAIDojF7uVRcj/wBOU2j5EfPcqe7qcza2zaLKWnmqJPsQsc8jfN2gD0k3DnWyUs1YkWhSlWqRpx2tnNNdVvnlkmkN8kr3SOPpcbzd6FXY4vE+kUqSpQVOOxItnEzYeRDLWvG3nOpx3jOI2nbEfed1ApNvHVnHJ9oLrPqKjHYtvP8A0vyWSpJzxQGMiwe46+TJF0NRfNHwC87dvM7/AAQoNWGbI7vI933i3Se2Op/oiq1lsEAQFkYnLe1Od9C87Se+SO/ekaNsOdo/19K30J4PA5vtBZ50FXjtW3kXEpZyRWOPDwNFykvVao1zuOk7OerPkvyVGox1oQBAerwHiAIAgN7gNunQ+0MWcPMivyp7SpyOjFYHz45zw63TruXd+ir5+dn0HJftKfI0SxLAIDKsof8Aop+Wi9f2wi2rmaLl4UZ8mSnGBgbPRSPqAXy00jydWde57XOOiU+vQ7f9a2Vabi8SsyVlOnXgqT1SW7c+RkYmt03+yS9eJe2/n+hr7Q+2X/0XeppxgQHMlv8AjlX7TUfMcq17XzPpNp6EOSLTxI+KVXtI+W1Srfyvmct2i9ePIjWNzB/uerFUwd6q7y67QJR9r+4Z/XlLXXjhLHiWWQbzS0tFLbH8f6IEtJfhAEBJMDrf7mFXC910NXTTRm/QJMh2pnnvLfxDgWcJ5uK4oq8pWemzJx80WumOsja1otCZ2f4GLk2dULNbClq+d82RSv8ADS8o/rFYltR9OPJGOhsCA3GCFnR1NfTU8t+pyvLXZJyTdkuOY8y9gsZJMh39aVG3lUhtRbmxdZnkz9MexS9BA5Lx284rohsXWZ5M/THsTQQHjt5xXRDYuszyZ+mPYmggPHbziuiGxdZnkz9MexNBAeO3nFdESPB+w4aGHUIA4R5Zft3ZRvN1+fmWyMVFYIr7m5qXE8+ptK4x4+EofuT/ABjWi43HRdm9lT6fsq9RjpwgC8Bf2K7cml/q/Mep1HyI4HLHvJkBx0+Pw+zN671puNqL7s76EuZhYpN1Y+Sm+Cwo+ojdl72n1RcWFFjtraOemOYyN2jj+68Z2H8wOa9S5xzlgcjZ3Dt60ai3fjec2zROY5zHgh7HFrmnSHA3EHnUA+jQkpxUlsZ4xhJAAJLiAAM5JOYALw9k0li9h0TgTYIoaKKG4aqe+Skb8jtPMMw5lPpwzY4HzzKF27mu57t3Ir/Hf4xR8jJ1gtFx5kdB2b9OpzRWi0HSBAEB0Ri93KouR/6cptHyI+e5U93U5kOxz25c2GgYc7rppbuAZmNPPefwharif/Etuz1rjJ15btS/ZWdlULqieKBn2pntZfmuF+kn1C88yjpYvA6a4rKjSlUe5HSVnxQwRRwxuYGRMaxoym6ALlYLBLBHzmo6lSbnJPFmT3Qzy2f3Be4owzJcCJYyrHZW0L8gtM9PfLHc4Xm4bZo9Y/yAtVZKUf5LPJNxK3uFitT1MoZQjvAvQEB9aSofFIyWM3Pje17XcDmm8fBNhhUpxqQcJbGjpLB21mVlLDUs0SNBLfJcMzm8xvVhCWdHE+c3VvK3rSpy3EEx4eBouUl6rVoudxd9m/VnyX5KjUY64IAvAWlgDgNRVtBHUTiUyOfK05MhaLmuIGa5SaVKMo4s5bKeVbihcOnBrBYbiRbF1meTP0x7Fs0ECv8AHbziuiGxdZnkz9MexNBAeO3nFdENi6zPJn6Y9iaCA8dvOK6IybNxd0FPNHPG2bVInB7b5SReOEXL1UYJ4mutli5rQdObWD/glq2lWc5Ydbp13Lu/RV8/Oz6Dkv2lPkaJYlgEBl2T4zT8vD12otq5o0XXoz5P8HTc0LXtcx7Q5jgWua4AtIOkEHSFZHzaMnF4raQ6wcCRQ2m6pgP/AJZIJWamTtmPLoyAOFuY+q5aY0syeK2Ftc5TdzaqnU8ye3iiarcVAQHMlv8AjlX7TUfMcq17XzPpNp6EOSLTxI+KVXtI+W1SrfY+Zy3aL148iX4W2I2uo5qc3ZThlRuO9I3O0/p6iVtqQzo4FTY3Ltq0ai+vI5xmjcxzmOBDmOLXNOkEG4g86gH0WMlKKktjPwhkEAQBATOz/AxcmzqhZLYUtXzvmyKV/hpeUf1isS2o+nHkjHQ2BASPF3urRco7qOWVPzorsrezny/Z0OrA+fhAEAQBAVLjx8JQ/cn+MajXG46rs3sqfT9lXqMdOEAXgL+xXbk0v9X5j1Oo+RHA5Y95MgOOnx+H2ZvXetNxtRfdnfQlzMLFJurHyU3wWFH1Ddl72n1RexU44gpTG9YWoVYqmDvdUNtdoErdP5i4/wByh144Sx4nZZAu9JRdKW2P4Pzilwf7pqzUvb3mkuIv0GU/ZH4RtvXkpQhjLHge5dvNFS0Udsvx/v8AyXbcphxhUOO/xij5GTrBRLjzI63s36dTmitFoOkCAIDoLAeobFY9LK8gMjpy9zjvNaXEqbSeFNM+f5Ri53s4x2tlG2/ajquqmqX33yvJAO83Q1vMAFDk854nb2luqFGNNbl995PMUGDjJu6KqZgdGWupmNcL2nKHfDcdIuuHOVuoQxxbKLL964ONKD17X+jQYfYGOs+XLjBdSSO2j9JYfIefgd/1rCpTzH/BOyXlKN1DNlqmvv8AyRJai3LWxZYDXZFfVsz5nQQuGjgkeDv8A5+C6TRpf8pHKZYyqpY0KL5v9IiOMSwe4q6QNF0M980fBc47ZvMb+Yhaqsc2RcZIu+8W6x2rU/0RdYFoEAQFkYnLf1OZ9C87Se+SK86JANsOcC/8PpW+hPB5pzfaCzzoKvHdqfI2mPDwNFykvVasrncRuzfqz5L8lRqMdaEAXgL3xSblRcpP1yptDyI4TLfvJfT8EzW4qQgCAIAgOcsOt067l3foq+fnZ9ByX7SnyNEsSwCA+tLMWSMkFxLHteAdF7SD+iGFSGfBxe8sHZdq+LU35y9q3d5lwOf/AKco/N/YbLtXxam/OXtTvEuCH9OUfm/sNl2r4tTfnL2p3mXBD+nKPzf2LBwFwgktCkNRIxjHaq9mSzKuuAHD61IpTc44soMpWkbWto4vHUUPb/jlX7TUfMcoL2vmd1aehDki08SPilV7SPltUq32Pmct2i9ePIshSDnylsb9gahVNq2DvVVmddoEoGf+4Z/W1yh144Sx4nY5AvNJTdGW2OzkV8tJ0AQBAEBM7P8AAxcmzqhZLYUtXzvmz2qxc2m6SRwhZc57nDv0egknhWToz4HlPLdpGCTb2cD5bGtqeZZ08favNDU4GfjtnxfQbGtqeZZ08famhqcB47Z8X0NzgdgJaFNX008sTRHG8lxErHEDJcNAPpWcKU1JNoh5QytbVreVODeL/guEKYckeoAgCAICvcaWDFXXPpTTMa4RNlDr3tZdlFl2n1FaK0JSwwL3I1/RtVPSPbgQbY1tTzLOnj7VH0NTgXnjtnxfQbGtqeZZ08famhqcB47Z8X0GxranmWdPH2poanAeO2nF9C28BLNlpbPggmaGys1TKAcHDO9xGceghS6UXGODOUyjXhWuZVIbGRLGXgjWV1XHLTxtcxsDWEmRjM4c46D6wtVaEpPUWuR8o0Lak41HrxMXF9gXXUdeyeeJrYxHI0kSsdnIzZgVjSpzUsWbMq5Tt7i3zKb14rcWspZzBo8NbD7uoZoAO+XZcROa6Rudufev0c6wqQzo4EywunbV41N2/kfvBCw20NHDTi7LAy5HDfkdncf0HoASnDNjgeX107mvKo/pyN0syIV1jQwWq66anfTRtc2ON7XEyNZnLgd9Rq1OUmmi/wAjZQo2sJKo9rITsa2p5lnTx9q06GpwLrx2z4voNjW1PMs6ePtTQ1OA8ds+L6DY1tTzLOnj7U0NTgPHbPi+hOrTsS0NZKaz4YhqxaGTd9YAGAl1wN+e83aN69b3CWjUUUVG6t+/yuJvVu1byC7GtqeZZ08fatGhnwL3xy04voXTg7ZTaOlgpm6ImAEgXZTjnc7nJJ51NhFRjgcbdV3XqyqPeZNoUUc8T4ZWB8cgyXNO+P0PpXrSawZrpVJU5qcHg0V7YGLBsNa+WdwkpoyHQsOdzjp76NFzf8/4UeNDCWL2F9dZdlUoKEFhJ7X/AILKAUk54imMbBl1oUoEQHdELw+O8ht4OZ7bzoBGf1tC1VYZy1Fnkq9VrWxl5XtKw2NbU8yzp4+1RdDU4HTeO2fF9Bsa2p5lnTx9qaGpwHjtnxfQbGtqeZZ08famhqcB47Z8X0PtSYvrXikZLHEwPje17XavHmc03jfXuiqLWka6mWbKpBwk3g/4JtjEsGstCnotShGqsLnSsMjBklzW3gG/Pnv0LdVhKSWBS5JvKNrVm5vU9hA9jW1PMs6ePtWjQ1OBfeO2fF9Bsa2p5lnTx9qaGpwHjtnxfQbGtqeZZ08famhqcB45Z8X0LWxe2TNR0EcE7Q2Vr5XEBwcLnOJGcKVRi4wwZy2U7iFe4dSGx4ElW0rwgCAIAgOe8NqCZ1pVrmwylpndcRE8g6NBAVfUTz3qO9yZWpxtIJyWziaTWyo8xP0MnYsdfD7E7vFL5LqhrZUeYn6GTsTXw+w7xS+S6oa2VHmJ+hk7E18PsO8UvkuqGttR5ifoZOxMHwHeKXyXVDW2o8xP0MnYmD4DvFL5LqhrbUeYn6GTsTB8B3il8l1RdGKGF7LOLXtc13dEmZzS06G7xUugnmHG5dnGV1jF46kVJbtnTmrqiIZiDUzkERSEEGR2jMosk8Xq3nV2tekqEE5LYt6LOxMU746WqD2PaTUAgPa5puyG8Kk26eDOZ7QTjKtFxeOrcWIpBQmowqsVtdRzUzrgXtvY4/uyNztP56fQSsKkM6OBKs7l29aNRbtvLec8yWTUtcWmnnBaSCNSec4zHPcoGD4H0CNzRksVJdT8a3T+Ym6GTsTXwPe8UvkuqGt0/mJuhk7E1jvFL5LqhrdP5iboZOxB3il8l1RL6CklEMQ1OTwbP4b/ACR6FmlqKipVhnvWtvEvFTziwgCAIAgCAIAgCAIAgCAIAgCAIAgCAIAgCAIAgCAIAgCAIAgCAIAgCAIAgCAIAgCAIAgCAIAgCA8uQC5ALkAuQC5ALkAuQC5ALkAuQHqAIDy5AeoAgCA8uQHqAIAgCAIAgCAIAgCAIAgCA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372742" name="Picture 6" descr="http://ozcihancam.com/gallery/02_929nm32/1338556201m03o931784.jpg"/>
          <p:cNvPicPr>
            <a:picLocks noChangeAspect="1" noChangeArrowheads="1"/>
          </p:cNvPicPr>
          <p:nvPr/>
        </p:nvPicPr>
        <p:blipFill>
          <a:blip r:embed="rId5" cstate="print"/>
          <a:srcRect/>
          <a:stretch>
            <a:fillRect/>
          </a:stretch>
        </p:blipFill>
        <p:spPr bwMode="auto">
          <a:xfrm>
            <a:off x="555626" y="1406526"/>
            <a:ext cx="2506980" cy="528066"/>
          </a:xfrm>
          <a:prstGeom prst="rect">
            <a:avLst/>
          </a:prstGeom>
          <a:noFill/>
        </p:spPr>
      </p:pic>
      <p:pic>
        <p:nvPicPr>
          <p:cNvPr id="372744" name="Picture 8" descr="http://egepenkyrenia.com/i/egepenLogo.gif"/>
          <p:cNvPicPr>
            <a:picLocks noChangeAspect="1" noChangeArrowheads="1"/>
          </p:cNvPicPr>
          <p:nvPr/>
        </p:nvPicPr>
        <p:blipFill>
          <a:blip r:embed="rId6" cstate="print"/>
          <a:srcRect/>
          <a:stretch>
            <a:fillRect/>
          </a:stretch>
        </p:blipFill>
        <p:spPr bwMode="auto">
          <a:xfrm>
            <a:off x="3870325" y="1501775"/>
            <a:ext cx="1666875" cy="457200"/>
          </a:xfrm>
          <a:prstGeom prst="rect">
            <a:avLst/>
          </a:prstGeom>
          <a:noFill/>
        </p:spPr>
      </p:pic>
      <p:pic>
        <p:nvPicPr>
          <p:cNvPr id="372746" name="Picture 10" descr="http://www.seeklogo.com/images/W/Winsa-logo-8EF880D28A-seeklogo.com.gif"/>
          <p:cNvPicPr>
            <a:picLocks noChangeAspect="1" noChangeArrowheads="1"/>
          </p:cNvPicPr>
          <p:nvPr/>
        </p:nvPicPr>
        <p:blipFill>
          <a:blip r:embed="rId7" cstate="print"/>
          <a:srcRect t="31000" b="40000"/>
          <a:stretch>
            <a:fillRect/>
          </a:stretch>
        </p:blipFill>
        <p:spPr bwMode="auto">
          <a:xfrm>
            <a:off x="6384925" y="1390650"/>
            <a:ext cx="1905000" cy="552450"/>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nl-BE" sz="3600" dirty="0">
                <a:solidFill>
                  <a:schemeClr val="bg2">
                    <a:lumMod val="50000"/>
                  </a:schemeClr>
                </a:solidFill>
                <a:latin typeface="+mn-lt"/>
                <a:ea typeface="ＭＳ Ｐゴシック" charset="0"/>
                <a:cs typeface="Trebuchet MS" charset="0"/>
              </a:rPr>
              <a:t>Main factors that drove </a:t>
            </a:r>
            <a:r>
              <a:rPr lang="nl-BE" sz="3600" dirty="0" smtClean="0">
                <a:solidFill>
                  <a:schemeClr val="bg2">
                    <a:lumMod val="50000"/>
                  </a:schemeClr>
                </a:solidFill>
                <a:latin typeface="+mn-lt"/>
                <a:ea typeface="ＭＳ Ｐゴシック" charset="0"/>
                <a:cs typeface="Trebuchet MS" charset="0"/>
              </a:rPr>
              <a:t>Nike</a:t>
            </a:r>
            <a:r>
              <a:rPr lang="fr-FR" sz="3600" dirty="0" smtClean="0">
                <a:solidFill>
                  <a:schemeClr val="bg2">
                    <a:lumMod val="50000"/>
                  </a:schemeClr>
                </a:solidFill>
                <a:latin typeface="+mn-lt"/>
                <a:ea typeface="ＭＳ Ｐゴシック" charset="0"/>
                <a:cs typeface="Trebuchet MS" charset="0"/>
              </a:rPr>
              <a:t>’</a:t>
            </a:r>
            <a:r>
              <a:rPr lang="nl-BE" sz="3600" dirty="0" smtClean="0">
                <a:solidFill>
                  <a:schemeClr val="bg2">
                    <a:lumMod val="50000"/>
                  </a:schemeClr>
                </a:solidFill>
                <a:latin typeface="+mn-lt"/>
                <a:ea typeface="ＭＳ Ｐゴシック" charset="0"/>
                <a:cs typeface="Trebuchet MS" charset="0"/>
              </a:rPr>
              <a:t>s </a:t>
            </a:r>
            <a:r>
              <a:rPr lang="nl-BE" sz="3600" dirty="0">
                <a:solidFill>
                  <a:schemeClr val="bg2">
                    <a:lumMod val="50000"/>
                  </a:schemeClr>
                </a:solidFill>
                <a:latin typeface="+mn-lt"/>
                <a:ea typeface="ＭＳ Ｐゴシック" charset="0"/>
                <a:cs typeface="Trebuchet MS" charset="0"/>
              </a:rPr>
              <a:t>investment decision :</a:t>
            </a:r>
          </a:p>
        </p:txBody>
      </p:sp>
      <p:sp>
        <p:nvSpPr>
          <p:cNvPr id="5" name="TextBox 4"/>
          <p:cNvSpPr txBox="1"/>
          <p:nvPr/>
        </p:nvSpPr>
        <p:spPr>
          <a:xfrm>
            <a:off x="1022350" y="1528342"/>
            <a:ext cx="10847917" cy="3477875"/>
          </a:xfrm>
          <a:prstGeom prst="rect">
            <a:avLst/>
          </a:prstGeom>
          <a:noFill/>
        </p:spPr>
        <p:txBody>
          <a:bodyPr>
            <a:spAutoFit/>
          </a:bodyPr>
          <a:lstStyle/>
          <a:p>
            <a:pPr>
              <a:buFont typeface="Arial" pitchFamily="34" charset="0"/>
              <a:buChar char="•"/>
              <a:defRPr/>
            </a:pPr>
            <a:r>
              <a:rPr lang="nl-BE" dirty="0">
                <a:solidFill>
                  <a:srgbClr val="666666"/>
                </a:solidFill>
                <a:latin typeface="Trebuchet MS" pitchFamily="34" charset="0"/>
                <a:ea typeface="ＭＳ Ｐゴシック" pitchFamily="34" charset="-128"/>
                <a:cs typeface="Trebuchet MS" pitchFamily="34" charset="0"/>
              </a:rPr>
              <a:t> </a:t>
            </a:r>
            <a:r>
              <a:rPr lang="nl-BE" sz="2000" dirty="0">
                <a:latin typeface="Trebuchet MS" pitchFamily="34" charset="0"/>
                <a:ea typeface="ＭＳ Ｐゴシック" pitchFamily="34" charset="-128"/>
                <a:cs typeface="Trebuchet MS" pitchFamily="34" charset="0"/>
              </a:rPr>
              <a:t>Excellent </a:t>
            </a:r>
            <a:r>
              <a:rPr lang="nl-BE" sz="2000" dirty="0" err="1">
                <a:latin typeface="Trebuchet MS" pitchFamily="34" charset="0"/>
                <a:ea typeface="ＭＳ Ｐゴシック" pitchFamily="34" charset="-128"/>
                <a:cs typeface="Trebuchet MS" pitchFamily="34" charset="0"/>
              </a:rPr>
              <a:t>connections</a:t>
            </a:r>
            <a:r>
              <a:rPr lang="nl-BE" sz="2000" dirty="0">
                <a:latin typeface="Trebuchet MS" pitchFamily="34" charset="0"/>
                <a:ea typeface="ＭＳ Ｐゴシック" pitchFamily="34" charset="-128"/>
                <a:cs typeface="Trebuchet MS" pitchFamily="34" charset="0"/>
              </a:rPr>
              <a:t> to all </a:t>
            </a:r>
            <a:r>
              <a:rPr lang="nl-BE" sz="2000" dirty="0" err="1">
                <a:latin typeface="Trebuchet MS" pitchFamily="34" charset="0"/>
                <a:ea typeface="ＭＳ Ｐゴシック" pitchFamily="34" charset="-128"/>
                <a:cs typeface="Trebuchet MS" pitchFamily="34" charset="0"/>
              </a:rPr>
              <a:t>clients</a:t>
            </a:r>
            <a:r>
              <a:rPr lang="nl-BE" sz="2000" dirty="0">
                <a:latin typeface="Trebuchet MS" pitchFamily="34" charset="0"/>
                <a:ea typeface="ＭＳ Ｐゴシック" pitchFamily="34" charset="-128"/>
                <a:cs typeface="Trebuchet MS" pitchFamily="34" charset="0"/>
              </a:rPr>
              <a:t> in the EMEA </a:t>
            </a:r>
            <a:r>
              <a:rPr lang="nl-BE" sz="2000" dirty="0" err="1">
                <a:latin typeface="Trebuchet MS" pitchFamily="34" charset="0"/>
                <a:ea typeface="ＭＳ Ｐゴシック" pitchFamily="34" charset="-128"/>
                <a:cs typeface="Trebuchet MS" pitchFamily="34" charset="0"/>
              </a:rPr>
              <a:t>region</a:t>
            </a:r>
            <a:endParaRPr lang="nl-BE" sz="2000" dirty="0">
              <a:latin typeface="Trebuchet MS" pitchFamily="34" charset="0"/>
              <a:ea typeface="ＭＳ Ｐゴシック" pitchFamily="34" charset="-128"/>
              <a:cs typeface="Trebuchet MS" pitchFamily="34" charset="0"/>
            </a:endParaRPr>
          </a:p>
          <a:p>
            <a:pPr>
              <a:buFont typeface="Arial" pitchFamily="34" charset="0"/>
              <a:buChar char="•"/>
              <a:defRPr/>
            </a:pPr>
            <a:endParaRPr lang="nl-BE" sz="2000" dirty="0">
              <a:latin typeface="Trebuchet MS" pitchFamily="34" charset="0"/>
              <a:ea typeface="ＭＳ Ｐゴシック" pitchFamily="34" charset="-128"/>
              <a:cs typeface="Trebuchet MS" pitchFamily="34" charset="0"/>
            </a:endParaRPr>
          </a:p>
          <a:p>
            <a:pPr>
              <a:buFont typeface="Arial" pitchFamily="34" charset="0"/>
              <a:buChar char="•"/>
              <a:defRPr/>
            </a:pPr>
            <a:r>
              <a:rPr lang="nl-BE" sz="2000" dirty="0">
                <a:latin typeface="Trebuchet MS" pitchFamily="34" charset="0"/>
                <a:ea typeface="ＭＳ Ｐゴシック" pitchFamily="34" charset="-128"/>
                <a:cs typeface="Trebuchet MS" pitchFamily="34" charset="0"/>
              </a:rPr>
              <a:t> Flanders is right at the </a:t>
            </a:r>
            <a:r>
              <a:rPr lang="nl-BE" sz="2000" dirty="0" err="1">
                <a:latin typeface="Trebuchet MS" pitchFamily="34" charset="0"/>
                <a:ea typeface="ＭＳ Ｐゴシック" pitchFamily="34" charset="-128"/>
                <a:cs typeface="Trebuchet MS" pitchFamily="34" charset="0"/>
              </a:rPr>
              <a:t>centre</a:t>
            </a:r>
            <a:r>
              <a:rPr lang="nl-BE" sz="2000" dirty="0">
                <a:latin typeface="Trebuchet MS" pitchFamily="34" charset="0"/>
                <a:ea typeface="ＭＳ Ｐゴシック" pitchFamily="34" charset="-128"/>
                <a:cs typeface="Trebuchet MS" pitchFamily="34" charset="0"/>
              </a:rPr>
              <a:t> of </a:t>
            </a:r>
            <a:r>
              <a:rPr lang="nl-BE" sz="2000" dirty="0" err="1">
                <a:latin typeface="Trebuchet MS" pitchFamily="34" charset="0"/>
                <a:ea typeface="ＭＳ Ｐゴシック" pitchFamily="34" charset="-128"/>
                <a:cs typeface="Trebuchet MS" pitchFamily="34" charset="0"/>
              </a:rPr>
              <a:t>European</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spending</a:t>
            </a:r>
            <a:r>
              <a:rPr lang="nl-BE" sz="2000" dirty="0">
                <a:latin typeface="Trebuchet MS" pitchFamily="34" charset="0"/>
                <a:ea typeface="ＭＳ Ｐゴシック" pitchFamily="34" charset="-128"/>
                <a:cs typeface="Trebuchet MS" pitchFamily="34" charset="0"/>
              </a:rPr>
              <a:t> power </a:t>
            </a:r>
          </a:p>
          <a:p>
            <a:pPr>
              <a:buFont typeface="Arial" pitchFamily="34" charset="0"/>
              <a:buChar char="•"/>
              <a:defRPr/>
            </a:pPr>
            <a:endParaRPr lang="nl-BE" sz="2000" dirty="0">
              <a:latin typeface="Trebuchet MS" pitchFamily="34" charset="0"/>
              <a:ea typeface="ＭＳ Ｐゴシック" pitchFamily="34" charset="-128"/>
              <a:cs typeface="Trebuchet MS" pitchFamily="34" charset="0"/>
            </a:endParaRPr>
          </a:p>
          <a:p>
            <a:pPr marL="133350" indent="-133350">
              <a:buFont typeface="Arial" pitchFamily="34" charset="0"/>
              <a:buChar char="•"/>
              <a:defRPr/>
            </a:pPr>
            <a:r>
              <a:rPr lang="nl-BE" sz="2000" dirty="0">
                <a:latin typeface="Trebuchet MS" pitchFamily="34" charset="0"/>
                <a:ea typeface="ＭＳ Ｐゴシック" pitchFamily="34" charset="-128"/>
                <a:cs typeface="Trebuchet MS" pitchFamily="34" charset="0"/>
              </a:rPr>
              <a:t>Flexible employment framework offered by the Government of Flanders : it allows Nike to handle actively peaks </a:t>
            </a:r>
            <a:r>
              <a:rPr lang="nl-BE" sz="2000" dirty="0" smtClean="0">
                <a:latin typeface="Trebuchet MS" pitchFamily="34" charset="0"/>
                <a:ea typeface="ＭＳ Ｐゴシック" pitchFamily="34" charset="-128"/>
                <a:cs typeface="Trebuchet MS" pitchFamily="34" charset="0"/>
              </a:rPr>
              <a:t>(and low periods) without </a:t>
            </a:r>
            <a:r>
              <a:rPr lang="nl-BE" sz="2000" dirty="0">
                <a:latin typeface="Trebuchet MS" pitchFamily="34" charset="0"/>
                <a:ea typeface="ＭＳ Ｐゴシック" pitchFamily="34" charset="-128"/>
                <a:cs typeface="Trebuchet MS" pitchFamily="34" charset="0"/>
              </a:rPr>
              <a:t>difficulty</a:t>
            </a:r>
          </a:p>
          <a:p>
            <a:pPr marL="133350" indent="-133350">
              <a:buFont typeface="Arial" pitchFamily="34" charset="0"/>
              <a:buChar char="•"/>
              <a:defRPr/>
            </a:pPr>
            <a:endParaRPr lang="nl-BE" sz="2000" dirty="0">
              <a:latin typeface="Trebuchet MS" pitchFamily="34" charset="0"/>
              <a:ea typeface="ＭＳ Ｐゴシック" pitchFamily="34" charset="-128"/>
              <a:cs typeface="Trebuchet MS" pitchFamily="34" charset="0"/>
            </a:endParaRPr>
          </a:p>
          <a:p>
            <a:pPr marL="133350" indent="-133350">
              <a:buFont typeface="Arial" pitchFamily="34" charset="0"/>
              <a:buChar char="•"/>
              <a:defRPr/>
            </a:pPr>
            <a:r>
              <a:rPr lang="nl-BE" sz="2000" dirty="0" err="1">
                <a:latin typeface="Trebuchet MS" pitchFamily="34" charset="0"/>
                <a:ea typeface="ＭＳ Ｐゴシック" pitchFamily="34" charset="-128"/>
                <a:cs typeface="Trebuchet MS" pitchFamily="34" charset="0"/>
              </a:rPr>
              <a:t>Favourable</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employment</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situation</a:t>
            </a:r>
            <a:r>
              <a:rPr lang="nl-BE" sz="2000" dirty="0">
                <a:latin typeface="Trebuchet MS" pitchFamily="34" charset="0"/>
                <a:ea typeface="ＭＳ Ｐゴシック" pitchFamily="34" charset="-128"/>
                <a:cs typeface="Trebuchet MS" pitchFamily="34" charset="0"/>
              </a:rPr>
              <a:t> in the </a:t>
            </a:r>
            <a:r>
              <a:rPr lang="nl-BE" sz="2000" dirty="0" err="1">
                <a:latin typeface="Trebuchet MS" pitchFamily="34" charset="0"/>
                <a:ea typeface="ＭＳ Ｐゴシック" pitchFamily="34" charset="-128"/>
                <a:cs typeface="Trebuchet MS" pitchFamily="34" charset="0"/>
              </a:rPr>
              <a:t>region</a:t>
            </a:r>
            <a:r>
              <a:rPr lang="nl-BE" sz="2000" dirty="0">
                <a:latin typeface="Trebuchet MS" pitchFamily="34" charset="0"/>
                <a:ea typeface="ＭＳ Ｐゴシック" pitchFamily="34" charset="-128"/>
                <a:cs typeface="Trebuchet MS" pitchFamily="34" charset="0"/>
              </a:rPr>
              <a:t> : </a:t>
            </a:r>
            <a:r>
              <a:rPr lang="nl-BE" sz="2000" dirty="0" err="1">
                <a:latin typeface="Trebuchet MS" pitchFamily="34" charset="0"/>
                <a:ea typeface="ＭＳ Ｐゴシック" pitchFamily="34" charset="-128"/>
                <a:cs typeface="Trebuchet MS" pitchFamily="34" charset="0"/>
              </a:rPr>
              <a:t>access</a:t>
            </a:r>
            <a:r>
              <a:rPr lang="nl-BE" sz="2000" dirty="0">
                <a:latin typeface="Trebuchet MS" pitchFamily="34" charset="0"/>
                <a:ea typeface="ＭＳ Ｐゴシック" pitchFamily="34" charset="-128"/>
                <a:cs typeface="Trebuchet MS" pitchFamily="34" charset="0"/>
              </a:rPr>
              <a:t> to a </a:t>
            </a:r>
            <a:r>
              <a:rPr lang="nl-BE" sz="2000" dirty="0" err="1">
                <a:latin typeface="Trebuchet MS" pitchFamily="34" charset="0"/>
                <a:ea typeface="ＭＳ Ｐゴシック" pitchFamily="34" charset="-128"/>
                <a:cs typeface="Trebuchet MS" pitchFamily="34" charset="0"/>
              </a:rPr>
              <a:t>large</a:t>
            </a:r>
            <a:r>
              <a:rPr lang="nl-BE" sz="2000" dirty="0">
                <a:latin typeface="Trebuchet MS" pitchFamily="34" charset="0"/>
                <a:ea typeface="ＭＳ Ｐゴシック" pitchFamily="34" charset="-128"/>
                <a:cs typeface="Trebuchet MS" pitchFamily="34" charset="0"/>
              </a:rPr>
              <a:t> pool of </a:t>
            </a:r>
            <a:r>
              <a:rPr lang="nl-BE" sz="2000" dirty="0" err="1">
                <a:latin typeface="Trebuchet MS" pitchFamily="34" charset="0"/>
                <a:ea typeface="ＭＳ Ｐゴシック" pitchFamily="34" charset="-128"/>
                <a:cs typeface="Trebuchet MS" pitchFamily="34" charset="0"/>
              </a:rPr>
              <a:t>motivated</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workers</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with</a:t>
            </a:r>
            <a:r>
              <a:rPr lang="nl-BE" sz="2000" dirty="0">
                <a:latin typeface="Trebuchet MS" pitchFamily="34" charset="0"/>
                <a:ea typeface="ＭＳ Ｐゴシック" pitchFamily="34" charset="-128"/>
                <a:cs typeface="Trebuchet MS" pitchFamily="34" charset="0"/>
              </a:rPr>
              <a:t> different </a:t>
            </a:r>
            <a:r>
              <a:rPr lang="nl-BE" sz="2000" dirty="0" err="1">
                <a:latin typeface="Trebuchet MS" pitchFamily="34" charset="0"/>
                <a:ea typeface="ＭＳ Ｐゴシック" pitchFamily="34" charset="-128"/>
                <a:cs typeface="Trebuchet MS" pitchFamily="34" charset="0"/>
              </a:rPr>
              <a:t>educational</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backgrounds</a:t>
            </a:r>
            <a:endParaRPr lang="nl-BE" sz="2000" dirty="0">
              <a:latin typeface="Trebuchet MS" pitchFamily="34" charset="0"/>
              <a:ea typeface="ＭＳ Ｐゴシック" pitchFamily="34" charset="-128"/>
              <a:cs typeface="Trebuchet MS" pitchFamily="34" charset="0"/>
            </a:endParaRPr>
          </a:p>
          <a:p>
            <a:pPr marL="133350" indent="-133350">
              <a:buFont typeface="Arial" pitchFamily="34" charset="0"/>
              <a:buChar char="•"/>
              <a:defRPr/>
            </a:pPr>
            <a:endParaRPr lang="nl-BE" sz="2000" dirty="0">
              <a:latin typeface="Trebuchet MS" pitchFamily="34" charset="0"/>
              <a:ea typeface="ＭＳ Ｐゴシック" pitchFamily="34" charset="-128"/>
              <a:cs typeface="Trebuchet MS" pitchFamily="34" charset="0"/>
            </a:endParaRPr>
          </a:p>
          <a:p>
            <a:pPr marL="133350" indent="-133350">
              <a:buFont typeface="Arial" pitchFamily="34" charset="0"/>
              <a:buChar char="•"/>
              <a:defRPr/>
            </a:pPr>
            <a:r>
              <a:rPr lang="nl-BE" sz="2000" dirty="0" err="1">
                <a:latin typeface="Trebuchet MS" pitchFamily="34" charset="0"/>
                <a:ea typeface="ＭＳ Ｐゴシック" pitchFamily="34" charset="-128"/>
                <a:cs typeface="Trebuchet MS" pitchFamily="34" charset="0"/>
              </a:rPr>
              <a:t>Optimal</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use</a:t>
            </a:r>
            <a:r>
              <a:rPr lang="nl-BE" sz="2000" dirty="0">
                <a:latin typeface="Trebuchet MS" pitchFamily="34" charset="0"/>
                <a:ea typeface="ＭＳ Ｐゴシック" pitchFamily="34" charset="-128"/>
                <a:cs typeface="Trebuchet MS" pitchFamily="34" charset="0"/>
              </a:rPr>
              <a:t> of </a:t>
            </a:r>
            <a:r>
              <a:rPr lang="nl-BE" sz="2000" dirty="0" err="1">
                <a:latin typeface="Trebuchet MS" pitchFamily="34" charset="0"/>
                <a:ea typeface="ＭＳ Ｐゴシック" pitchFamily="34" charset="-128"/>
                <a:cs typeface="Trebuchet MS" pitchFamily="34" charset="0"/>
              </a:rPr>
              <a:t>inland</a:t>
            </a:r>
            <a:r>
              <a:rPr lang="nl-BE" sz="2000" dirty="0">
                <a:latin typeface="Trebuchet MS" pitchFamily="34" charset="0"/>
                <a:ea typeface="ＭＳ Ｐゴシック" pitchFamily="34" charset="-128"/>
                <a:cs typeface="Trebuchet MS" pitchFamily="34" charset="0"/>
              </a:rPr>
              <a:t> </a:t>
            </a:r>
            <a:r>
              <a:rPr lang="nl-BE" sz="2000" dirty="0" err="1">
                <a:latin typeface="Trebuchet MS" pitchFamily="34" charset="0"/>
                <a:ea typeface="ＭＳ Ｐゴシック" pitchFamily="34" charset="-128"/>
                <a:cs typeface="Trebuchet MS" pitchFamily="34" charset="0"/>
              </a:rPr>
              <a:t>multimodal</a:t>
            </a:r>
            <a:r>
              <a:rPr lang="nl-BE" sz="2000" dirty="0">
                <a:latin typeface="Trebuchet MS" pitchFamily="34" charset="0"/>
                <a:ea typeface="ＭＳ Ｐゴシック" pitchFamily="34" charset="-128"/>
                <a:cs typeface="Trebuchet MS" pitchFamily="34" charset="0"/>
              </a:rPr>
              <a:t> platforms</a:t>
            </a:r>
          </a:p>
        </p:txBody>
      </p:sp>
      <p:sp>
        <p:nvSpPr>
          <p:cNvPr id="25604" name="TextBox 5"/>
          <p:cNvSpPr txBox="1">
            <a:spLocks noChangeArrowheads="1"/>
          </p:cNvSpPr>
          <p:nvPr/>
        </p:nvSpPr>
        <p:spPr bwMode="auto">
          <a:xfrm>
            <a:off x="1968501" y="5078630"/>
            <a:ext cx="98890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ja-JP" altLang="nl-BE" sz="2400" b="1" dirty="0">
                <a:solidFill>
                  <a:srgbClr val="FF0000"/>
                </a:solidFill>
              </a:rPr>
              <a:t>“</a:t>
            </a:r>
            <a:r>
              <a:rPr lang="nl-BE" sz="2400" b="1" dirty="0">
                <a:solidFill>
                  <a:srgbClr val="FF0000"/>
                </a:solidFill>
              </a:rPr>
              <a:t> Flanders is the best location in Europe</a:t>
            </a:r>
            <a:r>
              <a:rPr lang="ja-JP" altLang="nl-BE" sz="2400" b="1" dirty="0">
                <a:solidFill>
                  <a:srgbClr val="FF0000"/>
                </a:solidFill>
              </a:rPr>
              <a:t>”</a:t>
            </a:r>
            <a:endParaRPr lang="nl-BE" sz="2400" b="1" dirty="0">
              <a:solidFill>
                <a:srgbClr val="FF0000"/>
              </a:solidFill>
            </a:endParaRPr>
          </a:p>
        </p:txBody>
      </p:sp>
      <p:sp>
        <p:nvSpPr>
          <p:cNvPr id="25605" name="TextBox 6"/>
          <p:cNvSpPr txBox="1">
            <a:spLocks noChangeArrowheads="1"/>
          </p:cNvSpPr>
          <p:nvPr/>
        </p:nvSpPr>
        <p:spPr bwMode="auto">
          <a:xfrm>
            <a:off x="5039786" y="5581248"/>
            <a:ext cx="68177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nl-BE" sz="1400" i="1" dirty="0"/>
              <a:t>K. Van Doninck, General Manager, Nike ELC Laakdal</a:t>
            </a:r>
          </a:p>
        </p:txBody>
      </p:sp>
    </p:spTree>
    <p:extLst>
      <p:ext uri="{BB962C8B-B14F-4D97-AF65-F5344CB8AC3E}">
        <p14:creationId xmlns="" xmlns:p14="http://schemas.microsoft.com/office/powerpoint/2010/main" val="784161315"/>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altLang="nl-BE" dirty="0" smtClean="0">
                <a:ea typeface="ＭＳ Ｐゴシック" panose="020B0600070205080204" pitchFamily="34" charset="-128"/>
                <a:cs typeface="Trebuchet MS" panose="020B0603020202020204" pitchFamily="34" charset="0"/>
              </a:rPr>
              <a:t>Advantageous taxation </a:t>
            </a:r>
            <a:br>
              <a:rPr lang="nl-BE" altLang="nl-BE" dirty="0" smtClean="0">
                <a:ea typeface="ＭＳ Ｐゴシック" panose="020B0600070205080204" pitchFamily="34" charset="-128"/>
                <a:cs typeface="Trebuchet MS" panose="020B0603020202020204" pitchFamily="34" charset="0"/>
              </a:rPr>
            </a:br>
            <a:r>
              <a:rPr lang="nl-BE" altLang="nl-BE" dirty="0" smtClean="0">
                <a:ea typeface="ＭＳ Ｐゴシック" panose="020B0600070205080204" pitchFamily="34" charset="-128"/>
                <a:cs typeface="Trebuchet MS" panose="020B0603020202020204" pitchFamily="34" charset="0"/>
              </a:rPr>
              <a:t>&amp; generous incentives</a:t>
            </a:r>
            <a:br>
              <a:rPr lang="nl-BE" altLang="nl-BE" dirty="0" smtClean="0">
                <a:ea typeface="ＭＳ Ｐゴシック" panose="020B0600070205080204" pitchFamily="34" charset="-128"/>
                <a:cs typeface="Trebuchet MS" panose="020B0603020202020204" pitchFamily="34" charset="0"/>
              </a:rPr>
            </a:br>
            <a:endParaRPr lang="nl-BE" dirty="0"/>
          </a:p>
        </p:txBody>
      </p:sp>
      <p:sp>
        <p:nvSpPr>
          <p:cNvPr id="3" name="Subtitle 2"/>
          <p:cNvSpPr>
            <a:spLocks noGrp="1"/>
          </p:cNvSpPr>
          <p:nvPr>
            <p:ph type="subTitle" idx="1"/>
          </p:nvPr>
        </p:nvSpPr>
        <p:spPr>
          <a:xfrm>
            <a:off x="382020" y="3530600"/>
            <a:ext cx="2259580" cy="2193161"/>
          </a:xfrm>
        </p:spPr>
        <p:txBody>
          <a:bodyPr/>
          <a:lstStyle/>
          <a:p>
            <a:r>
              <a:rPr lang="en-GB" dirty="0" smtClean="0"/>
              <a:t>3.</a:t>
            </a:r>
            <a:endParaRPr lang="nl-BE" dirty="0"/>
          </a:p>
        </p:txBody>
      </p:sp>
    </p:spTree>
    <p:extLst>
      <p:ext uri="{BB962C8B-B14F-4D97-AF65-F5344CB8AC3E}">
        <p14:creationId xmlns="" xmlns:p14="http://schemas.microsoft.com/office/powerpoint/2010/main" val="1522855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solidFill>
                  <a:schemeClr val="accent3">
                    <a:lumMod val="75000"/>
                  </a:schemeClr>
                </a:solidFill>
              </a:rPr>
              <a:t>Generous incentives</a:t>
            </a:r>
            <a:endParaRPr lang="en-GB" dirty="0">
              <a:solidFill>
                <a:schemeClr val="accent3">
                  <a:lumMod val="75000"/>
                </a:schemeClr>
              </a:solidFill>
            </a:endParaRPr>
          </a:p>
        </p:txBody>
      </p:sp>
      <p:sp>
        <p:nvSpPr>
          <p:cNvPr id="5" name="Rectangle 8"/>
          <p:cNvSpPr>
            <a:spLocks noGrp="1" noChangeArrowheads="1"/>
          </p:cNvSpPr>
          <p:nvPr>
            <p:ph idx="1"/>
          </p:nvPr>
        </p:nvSpPr>
        <p:spPr/>
        <p:txBody>
          <a:bodyPr/>
          <a:lstStyle/>
          <a:p>
            <a:pPr eaLnBrk="1" hangingPunct="1">
              <a:lnSpc>
                <a:spcPct val="120000"/>
              </a:lnSpc>
              <a:buFont typeface="Arial" pitchFamily="34" charset="0"/>
              <a:buChar char="•"/>
            </a:pPr>
            <a:r>
              <a:rPr lang="en-GB" sz="2500" dirty="0" smtClean="0"/>
              <a:t> Competitive package</a:t>
            </a:r>
          </a:p>
          <a:p>
            <a:pPr lvl="2">
              <a:lnSpc>
                <a:spcPct val="120000"/>
              </a:lnSpc>
            </a:pPr>
            <a:r>
              <a:rPr lang="en-GB" sz="2100" dirty="0" smtClean="0"/>
              <a:t>Cash grants, employment and training-related incentives</a:t>
            </a:r>
          </a:p>
          <a:p>
            <a:pPr lvl="2">
              <a:lnSpc>
                <a:spcPct val="120000"/>
              </a:lnSpc>
            </a:pPr>
            <a:r>
              <a:rPr lang="en-GB" sz="2100" dirty="0" smtClean="0"/>
              <a:t>Tax deductions, leasing schemes…</a:t>
            </a:r>
          </a:p>
          <a:p>
            <a:pPr lvl="2">
              <a:lnSpc>
                <a:spcPct val="120000"/>
              </a:lnSpc>
            </a:pPr>
            <a:r>
              <a:rPr lang="en-GB" sz="2100" dirty="0" smtClean="0"/>
              <a:t>Accelerated depreciation…</a:t>
            </a:r>
          </a:p>
          <a:p>
            <a:pPr eaLnBrk="1" hangingPunct="1">
              <a:lnSpc>
                <a:spcPct val="120000"/>
              </a:lnSpc>
              <a:buFont typeface="Arial" pitchFamily="34" charset="0"/>
              <a:buChar char="•"/>
            </a:pPr>
            <a:r>
              <a:rPr lang="en-GB" sz="2500" dirty="0" smtClean="0"/>
              <a:t> Special tax systems : fiscal rulings, notional interest deduction, patent income deduction, investment deduction on R&amp;D investments...</a:t>
            </a:r>
          </a:p>
          <a:p>
            <a:pPr eaLnBrk="1" hangingPunct="1">
              <a:lnSpc>
                <a:spcPct val="120000"/>
              </a:lnSpc>
              <a:buFont typeface="Arial" pitchFamily="34" charset="0"/>
              <a:buChar char="•"/>
            </a:pPr>
            <a:r>
              <a:rPr lang="en-GB" sz="2500" dirty="0" smtClean="0"/>
              <a:t> A unique non-resident expatriate taxation system </a:t>
            </a:r>
          </a:p>
          <a:p>
            <a:pPr lvl="1" eaLnBrk="1" hangingPunct="1">
              <a:buFontTx/>
              <a:buNone/>
            </a:pPr>
            <a:endParaRPr lang="en-GB" dirty="0" smtClean="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2"/>
          <p:cNvSpPr>
            <a:spLocks noGrp="1"/>
          </p:cNvSpPr>
          <p:nvPr>
            <p:ph type="title"/>
          </p:nvPr>
        </p:nvSpPr>
        <p:spPr bwMode="auto"/>
        <p:txBody>
          <a:bodyPr/>
          <a:lstStyle/>
          <a:p>
            <a:r>
              <a:rPr lang="fr-BE" dirty="0" smtClean="0">
                <a:solidFill>
                  <a:schemeClr val="accent3">
                    <a:lumMod val="75000"/>
                  </a:schemeClr>
                </a:solidFill>
              </a:rPr>
              <a:t>Nominal </a:t>
            </a:r>
            <a:r>
              <a:rPr lang="fr-BE" dirty="0" err="1" smtClean="0">
                <a:solidFill>
                  <a:schemeClr val="accent3">
                    <a:lumMod val="75000"/>
                  </a:schemeClr>
                </a:solidFill>
              </a:rPr>
              <a:t>Corporate</a:t>
            </a:r>
            <a:r>
              <a:rPr lang="fr-BE" dirty="0" smtClean="0">
                <a:solidFill>
                  <a:schemeClr val="accent3">
                    <a:lumMod val="75000"/>
                  </a:schemeClr>
                </a:solidFill>
              </a:rPr>
              <a:t> </a:t>
            </a:r>
            <a:r>
              <a:rPr lang="fr-BE" dirty="0" err="1" smtClean="0">
                <a:solidFill>
                  <a:schemeClr val="accent3">
                    <a:lumMod val="75000"/>
                  </a:schemeClr>
                </a:solidFill>
              </a:rPr>
              <a:t>Tax</a:t>
            </a:r>
            <a:r>
              <a:rPr lang="fr-BE" dirty="0" smtClean="0">
                <a:solidFill>
                  <a:schemeClr val="accent3">
                    <a:lumMod val="75000"/>
                  </a:schemeClr>
                </a:solidFill>
              </a:rPr>
              <a:t> Rate </a:t>
            </a:r>
            <a:r>
              <a:rPr lang="fr-BE" dirty="0" smtClean="0">
                <a:solidFill>
                  <a:schemeClr val="accent3">
                    <a:lumMod val="75000"/>
                  </a:schemeClr>
                </a:solidFill>
              </a:rPr>
              <a:t>(NCTR</a:t>
            </a:r>
            <a:r>
              <a:rPr lang="fr-BE" dirty="0" smtClean="0">
                <a:solidFill>
                  <a:schemeClr val="accent3">
                    <a:lumMod val="75000"/>
                  </a:schemeClr>
                </a:solidFill>
              </a:rPr>
              <a:t>)</a:t>
            </a:r>
            <a:endParaRPr dirty="0" smtClean="0">
              <a:solidFill>
                <a:schemeClr val="accent3">
                  <a:lumMod val="75000"/>
                </a:schemeClr>
              </a:solidFill>
            </a:endParaRPr>
          </a:p>
        </p:txBody>
      </p:sp>
      <p:graphicFrame>
        <p:nvGraphicFramePr>
          <p:cNvPr id="46081" name="Graphique 7"/>
          <p:cNvGraphicFramePr>
            <a:graphicFrameLocks/>
          </p:cNvGraphicFramePr>
          <p:nvPr/>
        </p:nvGraphicFramePr>
        <p:xfrm>
          <a:off x="1028700" y="1733550"/>
          <a:ext cx="10091738" cy="3881438"/>
        </p:xfrm>
        <a:graphic>
          <a:graphicData uri="http://schemas.openxmlformats.org/presentationml/2006/ole">
            <p:oleObj spid="_x0000_s143362" name="Worksheet" r:id="rId4" imgW="7572381" imgH="2971699" progId="Excel.Sheet.8">
              <p:embed/>
            </p:oleObj>
          </a:graphicData>
        </a:graphic>
      </p:graphicFrame>
      <p:sp>
        <p:nvSpPr>
          <p:cNvPr id="9" name="ZoneTexte 6"/>
          <p:cNvSpPr txBox="1">
            <a:spLocks noChangeArrowheads="1"/>
          </p:cNvSpPr>
          <p:nvPr/>
        </p:nvSpPr>
        <p:spPr bwMode="auto">
          <a:xfrm>
            <a:off x="5384800" y="6110585"/>
            <a:ext cx="6807200" cy="461665"/>
          </a:xfrm>
          <a:prstGeom prst="rect">
            <a:avLst/>
          </a:prstGeom>
          <a:noFill/>
          <a:ln w="9525">
            <a:noFill/>
            <a:miter lim="800000"/>
            <a:headEnd/>
            <a:tailEnd/>
          </a:ln>
        </p:spPr>
        <p:txBody>
          <a:bodyPr>
            <a:spAutoFit/>
          </a:bodyPr>
          <a:lstStyle/>
          <a:p>
            <a:pPr>
              <a:defRPr/>
            </a:pPr>
            <a:r>
              <a:rPr lang="en-GB" sz="1200" dirty="0">
                <a:solidFill>
                  <a:prstClr val="black"/>
                </a:solidFill>
                <a:latin typeface="Helvetica"/>
                <a:cs typeface="Arial" pitchFamily="34" charset="0"/>
              </a:rPr>
              <a:t>Sources : </a:t>
            </a:r>
            <a:r>
              <a:rPr lang="en-US" sz="1200" dirty="0">
                <a:solidFill>
                  <a:prstClr val="black"/>
                </a:solidFill>
                <a:latin typeface="Helvetica"/>
                <a:cs typeface="Arial" pitchFamily="34" charset="0"/>
              </a:rPr>
              <a:t>ZEW, Centre for European Economic Research, Manheim </a:t>
            </a:r>
            <a:endParaRPr lang="tr-TR" sz="1200" dirty="0" smtClean="0">
              <a:solidFill>
                <a:prstClr val="black"/>
              </a:solidFill>
              <a:latin typeface="Helvetica"/>
              <a:cs typeface="Arial" pitchFamily="34" charset="0"/>
            </a:endParaRPr>
          </a:p>
          <a:p>
            <a:pPr>
              <a:defRPr/>
            </a:pPr>
            <a:r>
              <a:rPr lang="en-US" sz="1200" dirty="0" smtClean="0">
                <a:solidFill>
                  <a:prstClr val="black"/>
                </a:solidFill>
                <a:latin typeface="Helvetica"/>
                <a:cs typeface="Arial" pitchFamily="34" charset="0"/>
              </a:rPr>
              <a:t>Effect </a:t>
            </a:r>
            <a:r>
              <a:rPr lang="en-US" sz="1200" dirty="0" err="1" smtClean="0">
                <a:solidFill>
                  <a:prstClr val="black"/>
                </a:solidFill>
                <a:latin typeface="Helvetica"/>
                <a:cs typeface="Arial" pitchFamily="34" charset="0"/>
              </a:rPr>
              <a:t>iveTax</a:t>
            </a:r>
            <a:r>
              <a:rPr lang="en-US" sz="1200" dirty="0" smtClean="0">
                <a:solidFill>
                  <a:prstClr val="black"/>
                </a:solidFill>
                <a:latin typeface="Helvetica"/>
                <a:cs typeface="Arial" pitchFamily="34" charset="0"/>
              </a:rPr>
              <a:t> </a:t>
            </a:r>
            <a:r>
              <a:rPr lang="en-US" sz="1200" dirty="0">
                <a:solidFill>
                  <a:prstClr val="black"/>
                </a:solidFill>
                <a:latin typeface="Helvetica"/>
                <a:cs typeface="Arial" pitchFamily="34" charset="0"/>
              </a:rPr>
              <a:t>Levels – Final Report 2012 </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2"/>
          <p:cNvSpPr>
            <a:spLocks noGrp="1"/>
          </p:cNvSpPr>
          <p:nvPr>
            <p:ph type="title"/>
          </p:nvPr>
        </p:nvSpPr>
        <p:spPr bwMode="auto"/>
        <p:txBody>
          <a:bodyPr/>
          <a:lstStyle/>
          <a:p>
            <a:r>
              <a:rPr lang="fr-BE" dirty="0" smtClean="0">
                <a:solidFill>
                  <a:schemeClr val="accent3">
                    <a:lumMod val="75000"/>
                  </a:schemeClr>
                </a:solidFill>
              </a:rPr>
              <a:t>Effective </a:t>
            </a:r>
            <a:r>
              <a:rPr lang="fr-BE" dirty="0" err="1" smtClean="0">
                <a:solidFill>
                  <a:schemeClr val="accent3">
                    <a:lumMod val="75000"/>
                  </a:schemeClr>
                </a:solidFill>
              </a:rPr>
              <a:t>Corporate</a:t>
            </a:r>
            <a:r>
              <a:rPr lang="fr-BE" dirty="0" smtClean="0">
                <a:solidFill>
                  <a:schemeClr val="accent3">
                    <a:lumMod val="75000"/>
                  </a:schemeClr>
                </a:solidFill>
              </a:rPr>
              <a:t> </a:t>
            </a:r>
            <a:r>
              <a:rPr lang="fr-BE" dirty="0" err="1" smtClean="0">
                <a:solidFill>
                  <a:schemeClr val="accent3">
                    <a:lumMod val="75000"/>
                  </a:schemeClr>
                </a:solidFill>
              </a:rPr>
              <a:t>Tax</a:t>
            </a:r>
            <a:r>
              <a:rPr lang="fr-BE" dirty="0" smtClean="0">
                <a:solidFill>
                  <a:schemeClr val="accent3">
                    <a:lumMod val="75000"/>
                  </a:schemeClr>
                </a:solidFill>
              </a:rPr>
              <a:t> Rate (ECTR)</a:t>
            </a:r>
            <a:endParaRPr dirty="0" smtClean="0">
              <a:solidFill>
                <a:schemeClr val="accent3">
                  <a:lumMod val="75000"/>
                </a:schemeClr>
              </a:solidFill>
            </a:endParaRPr>
          </a:p>
        </p:txBody>
      </p:sp>
      <p:graphicFrame>
        <p:nvGraphicFramePr>
          <p:cNvPr id="46082" name="Graphique 6"/>
          <p:cNvGraphicFramePr>
            <a:graphicFrameLocks/>
          </p:cNvGraphicFramePr>
          <p:nvPr/>
        </p:nvGraphicFramePr>
        <p:xfrm>
          <a:off x="1141413" y="1581150"/>
          <a:ext cx="9736137" cy="4248149"/>
        </p:xfrm>
        <a:graphic>
          <a:graphicData uri="http://schemas.openxmlformats.org/presentationml/2006/ole">
            <p:oleObj spid="_x0000_s325635" name="Worksheet" r:id="rId4" imgW="7305680" imgH="2257455" progId="Excel.Sheet.8">
              <p:embed/>
            </p:oleObj>
          </a:graphicData>
        </a:graphic>
      </p:graphicFrame>
      <p:sp>
        <p:nvSpPr>
          <p:cNvPr id="9" name="ZoneTexte 6"/>
          <p:cNvSpPr txBox="1">
            <a:spLocks noChangeArrowheads="1"/>
          </p:cNvSpPr>
          <p:nvPr/>
        </p:nvSpPr>
        <p:spPr bwMode="auto">
          <a:xfrm>
            <a:off x="5384800" y="6110585"/>
            <a:ext cx="6807200" cy="461665"/>
          </a:xfrm>
          <a:prstGeom prst="rect">
            <a:avLst/>
          </a:prstGeom>
          <a:noFill/>
          <a:ln w="9525">
            <a:noFill/>
            <a:miter lim="800000"/>
            <a:headEnd/>
            <a:tailEnd/>
          </a:ln>
        </p:spPr>
        <p:txBody>
          <a:bodyPr>
            <a:spAutoFit/>
          </a:bodyPr>
          <a:lstStyle/>
          <a:p>
            <a:pPr>
              <a:defRPr/>
            </a:pPr>
            <a:r>
              <a:rPr lang="en-GB" sz="1200" dirty="0">
                <a:solidFill>
                  <a:prstClr val="black"/>
                </a:solidFill>
                <a:latin typeface="Helvetica"/>
                <a:cs typeface="Arial" pitchFamily="34" charset="0"/>
              </a:rPr>
              <a:t>Sources : </a:t>
            </a:r>
            <a:r>
              <a:rPr lang="en-US" sz="1200" dirty="0">
                <a:solidFill>
                  <a:prstClr val="black"/>
                </a:solidFill>
                <a:latin typeface="Helvetica"/>
                <a:cs typeface="Arial" pitchFamily="34" charset="0"/>
              </a:rPr>
              <a:t>ZEW, Centre for European Economic Research, Manheim </a:t>
            </a:r>
            <a:endParaRPr lang="tr-TR" sz="1200" dirty="0" smtClean="0">
              <a:solidFill>
                <a:prstClr val="black"/>
              </a:solidFill>
              <a:latin typeface="Helvetica"/>
              <a:cs typeface="Arial" pitchFamily="34" charset="0"/>
            </a:endParaRPr>
          </a:p>
          <a:p>
            <a:pPr>
              <a:defRPr/>
            </a:pPr>
            <a:r>
              <a:rPr lang="en-US" sz="1200" dirty="0" smtClean="0">
                <a:solidFill>
                  <a:prstClr val="black"/>
                </a:solidFill>
                <a:latin typeface="Helvetica"/>
                <a:cs typeface="Arial" pitchFamily="34" charset="0"/>
              </a:rPr>
              <a:t>Effect </a:t>
            </a:r>
            <a:r>
              <a:rPr lang="en-US" sz="1200" dirty="0" err="1" smtClean="0">
                <a:solidFill>
                  <a:prstClr val="black"/>
                </a:solidFill>
                <a:latin typeface="Helvetica"/>
                <a:cs typeface="Arial" pitchFamily="34" charset="0"/>
              </a:rPr>
              <a:t>iveTax</a:t>
            </a:r>
            <a:r>
              <a:rPr lang="en-US" sz="1200" dirty="0" smtClean="0">
                <a:solidFill>
                  <a:prstClr val="black"/>
                </a:solidFill>
                <a:latin typeface="Helvetica"/>
                <a:cs typeface="Arial" pitchFamily="34" charset="0"/>
              </a:rPr>
              <a:t> </a:t>
            </a:r>
            <a:r>
              <a:rPr lang="en-US" sz="1200" dirty="0">
                <a:solidFill>
                  <a:prstClr val="black"/>
                </a:solidFill>
                <a:latin typeface="Helvetica"/>
                <a:cs typeface="Arial" pitchFamily="34" charset="0"/>
              </a:rPr>
              <a:t>Levels – Final Report 2012 </a:t>
            </a: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2"/>
          <p:cNvSpPr>
            <a:spLocks noGrp="1"/>
          </p:cNvSpPr>
          <p:nvPr>
            <p:ph type="title"/>
          </p:nvPr>
        </p:nvSpPr>
        <p:spPr bwMode="auto"/>
        <p:txBody>
          <a:bodyPr/>
          <a:lstStyle/>
          <a:p>
            <a:r>
              <a:rPr lang="fr-BE" dirty="0" smtClean="0">
                <a:solidFill>
                  <a:schemeClr val="tx1">
                    <a:lumMod val="50000"/>
                    <a:lumOff val="50000"/>
                  </a:schemeClr>
                </a:solidFill>
              </a:rPr>
              <a:t>A </a:t>
            </a:r>
            <a:r>
              <a:rPr lang="fr-BE" dirty="0" err="1" smtClean="0">
                <a:solidFill>
                  <a:schemeClr val="tx1">
                    <a:lumMod val="50000"/>
                    <a:lumOff val="50000"/>
                  </a:schemeClr>
                </a:solidFill>
              </a:rPr>
              <a:t>Hidden</a:t>
            </a:r>
            <a:r>
              <a:rPr lang="fr-BE" dirty="0" smtClean="0">
                <a:solidFill>
                  <a:schemeClr val="tx1">
                    <a:lumMod val="50000"/>
                    <a:lumOff val="50000"/>
                  </a:schemeClr>
                </a:solidFill>
              </a:rPr>
              <a:t> Gem : </a:t>
            </a:r>
            <a:r>
              <a:rPr lang="fr-BE" dirty="0" err="1" smtClean="0">
                <a:solidFill>
                  <a:schemeClr val="tx1">
                    <a:lumMod val="50000"/>
                    <a:lumOff val="50000"/>
                  </a:schemeClr>
                </a:solidFill>
              </a:rPr>
              <a:t>Notional</a:t>
            </a:r>
            <a:r>
              <a:rPr lang="fr-BE" dirty="0" smtClean="0">
                <a:solidFill>
                  <a:schemeClr val="tx1">
                    <a:lumMod val="50000"/>
                    <a:lumOff val="50000"/>
                  </a:schemeClr>
                </a:solidFill>
              </a:rPr>
              <a:t> </a:t>
            </a:r>
            <a:r>
              <a:rPr lang="fr-BE" dirty="0" err="1" smtClean="0">
                <a:solidFill>
                  <a:schemeClr val="tx1">
                    <a:lumMod val="50000"/>
                    <a:lumOff val="50000"/>
                  </a:schemeClr>
                </a:solidFill>
              </a:rPr>
              <a:t>Interest</a:t>
            </a:r>
            <a:r>
              <a:rPr lang="fr-BE" dirty="0" smtClean="0">
                <a:solidFill>
                  <a:schemeClr val="tx1">
                    <a:lumMod val="50000"/>
                    <a:lumOff val="50000"/>
                  </a:schemeClr>
                </a:solidFill>
              </a:rPr>
              <a:t> </a:t>
            </a:r>
            <a:r>
              <a:rPr lang="fr-BE" dirty="0" err="1" smtClean="0">
                <a:solidFill>
                  <a:schemeClr val="tx1">
                    <a:lumMod val="50000"/>
                    <a:lumOff val="50000"/>
                  </a:schemeClr>
                </a:solidFill>
              </a:rPr>
              <a:t>Deduction</a:t>
            </a:r>
            <a:endParaRPr dirty="0" smtClean="0">
              <a:solidFill>
                <a:schemeClr val="tx1">
                  <a:lumMod val="50000"/>
                  <a:lumOff val="50000"/>
                </a:schemeClr>
              </a:solidFill>
            </a:endParaRPr>
          </a:p>
        </p:txBody>
      </p:sp>
      <p:sp>
        <p:nvSpPr>
          <p:cNvPr id="5" name="Rectangle 4"/>
          <p:cNvSpPr/>
          <p:nvPr/>
        </p:nvSpPr>
        <p:spPr>
          <a:xfrm>
            <a:off x="1376237" y="1764432"/>
            <a:ext cx="9313035" cy="3970318"/>
          </a:xfrm>
          <a:prstGeom prst="rect">
            <a:avLst/>
          </a:prstGeom>
        </p:spPr>
        <p:txBody>
          <a:bodyPr wrap="square">
            <a:spAutoFit/>
          </a:bodyPr>
          <a:lstStyle/>
          <a:p>
            <a:pPr marL="457200" indent="-457200" eaLnBrk="0" hangingPunct="0"/>
            <a:r>
              <a:rPr lang="fr-BE" sz="2800" b="1" i="1" dirty="0" err="1" smtClean="0">
                <a:solidFill>
                  <a:prstClr val="black"/>
                </a:solidFill>
                <a:ea typeface="MS PGothic" pitchFamily="34" charset="-128"/>
              </a:rPr>
              <a:t>What</a:t>
            </a:r>
            <a:r>
              <a:rPr lang="fr-BE" sz="2800" b="1" i="1" dirty="0" smtClean="0">
                <a:solidFill>
                  <a:prstClr val="black"/>
                </a:solidFill>
                <a:ea typeface="MS PGothic" pitchFamily="34" charset="-128"/>
              </a:rPr>
              <a:t> </a:t>
            </a:r>
            <a:r>
              <a:rPr lang="fr-BE" sz="2800" b="1" i="1" dirty="0" err="1" smtClean="0">
                <a:solidFill>
                  <a:prstClr val="black"/>
                </a:solidFill>
                <a:ea typeface="MS PGothic" pitchFamily="34" charset="-128"/>
              </a:rPr>
              <a:t>is</a:t>
            </a:r>
            <a:r>
              <a:rPr lang="fr-BE" sz="2800" b="1" i="1" dirty="0" smtClean="0">
                <a:solidFill>
                  <a:prstClr val="black"/>
                </a:solidFill>
                <a:ea typeface="MS PGothic" pitchFamily="34" charset="-128"/>
              </a:rPr>
              <a:t> </a:t>
            </a:r>
            <a:r>
              <a:rPr lang="fr-BE" sz="2800" b="1" i="1" dirty="0" err="1" smtClean="0">
                <a:solidFill>
                  <a:prstClr val="black"/>
                </a:solidFill>
                <a:ea typeface="MS PGothic" pitchFamily="34" charset="-128"/>
              </a:rPr>
              <a:t>it</a:t>
            </a:r>
            <a:r>
              <a:rPr lang="fr-BE" sz="2800" b="1" i="1" dirty="0" smtClean="0">
                <a:solidFill>
                  <a:prstClr val="black"/>
                </a:solidFill>
                <a:ea typeface="MS PGothic" pitchFamily="34" charset="-128"/>
              </a:rPr>
              <a:t>?</a:t>
            </a:r>
          </a:p>
          <a:p>
            <a:pPr marL="457200" indent="-457200" eaLnBrk="0" hangingPunct="0"/>
            <a:endParaRPr lang="fr-BE" sz="2800" b="1" dirty="0" smtClean="0">
              <a:solidFill>
                <a:prstClr val="black"/>
              </a:solidFill>
              <a:ea typeface="MS PGothic" pitchFamily="34" charset="-128"/>
            </a:endParaRPr>
          </a:p>
          <a:p>
            <a:pPr marL="457200" indent="-457200" eaLnBrk="0" hangingPunct="0">
              <a:buFont typeface="Wingdings" pitchFamily="2" charset="2"/>
              <a:buChar char="§"/>
            </a:pPr>
            <a:r>
              <a:rPr lang="fr-BE" sz="2800" dirty="0" smtClean="0">
                <a:solidFill>
                  <a:prstClr val="black"/>
                </a:solidFill>
                <a:ea typeface="MS PGothic" pitchFamily="34" charset="-128"/>
              </a:rPr>
              <a:t>« </a:t>
            </a:r>
            <a:r>
              <a:rPr lang="fr-BE" sz="2800" dirty="0" err="1" smtClean="0">
                <a:solidFill>
                  <a:prstClr val="black"/>
                </a:solidFill>
                <a:ea typeface="MS PGothic" pitchFamily="34" charset="-128"/>
              </a:rPr>
              <a:t>Kuramsal</a:t>
            </a:r>
            <a:r>
              <a:rPr lang="fr-BE" sz="2800" dirty="0" smtClean="0">
                <a:solidFill>
                  <a:prstClr val="black"/>
                </a:solidFill>
                <a:ea typeface="MS PGothic" pitchFamily="34" charset="-128"/>
              </a:rPr>
              <a:t> </a:t>
            </a:r>
            <a:r>
              <a:rPr lang="fr-BE" sz="2800" dirty="0" err="1" smtClean="0">
                <a:solidFill>
                  <a:prstClr val="black"/>
                </a:solidFill>
                <a:ea typeface="MS PGothic" pitchFamily="34" charset="-128"/>
              </a:rPr>
              <a:t>faiz</a:t>
            </a:r>
            <a:r>
              <a:rPr lang="fr-BE" sz="2800" dirty="0" smtClean="0">
                <a:solidFill>
                  <a:prstClr val="black"/>
                </a:solidFill>
                <a:ea typeface="MS PGothic" pitchFamily="34" charset="-128"/>
              </a:rPr>
              <a:t> </a:t>
            </a:r>
            <a:r>
              <a:rPr lang="fr-BE" sz="2800" dirty="0" err="1" smtClean="0">
                <a:solidFill>
                  <a:prstClr val="black"/>
                </a:solidFill>
                <a:ea typeface="MS PGothic" pitchFamily="34" charset="-128"/>
              </a:rPr>
              <a:t>indirimi</a:t>
            </a:r>
            <a:r>
              <a:rPr lang="fr-BE" sz="2800" dirty="0" smtClean="0">
                <a:solidFill>
                  <a:prstClr val="black"/>
                </a:solidFill>
                <a:ea typeface="MS PGothic" pitchFamily="34" charset="-128"/>
              </a:rPr>
              <a:t> »</a:t>
            </a:r>
          </a:p>
          <a:p>
            <a:pPr marL="457200" indent="-457200" eaLnBrk="0" hangingPunct="0">
              <a:buFont typeface="Wingdings" pitchFamily="2" charset="2"/>
              <a:buChar char="§"/>
            </a:pPr>
            <a:endParaRPr lang="fr-BE" sz="2800" dirty="0" smtClean="0">
              <a:solidFill>
                <a:prstClr val="black"/>
              </a:solidFill>
              <a:ea typeface="MS PGothic" pitchFamily="34" charset="-128"/>
            </a:endParaRPr>
          </a:p>
          <a:p>
            <a:pPr marL="457200" indent="-457200" eaLnBrk="0" hangingPunct="0">
              <a:buFont typeface="Wingdings" pitchFamily="2" charset="2"/>
              <a:buChar char="§"/>
            </a:pPr>
            <a:r>
              <a:rPr lang="fr-BE" sz="2800" dirty="0" smtClean="0">
                <a:solidFill>
                  <a:prstClr val="black"/>
                </a:solidFill>
                <a:ea typeface="MS PGothic" pitchFamily="34" charset="-128"/>
              </a:rPr>
              <a:t>A</a:t>
            </a:r>
            <a:r>
              <a:rPr lang="en-US" sz="2800" dirty="0" smtClean="0">
                <a:solidFill>
                  <a:prstClr val="black"/>
                </a:solidFill>
                <a:ea typeface="MS PGothic" pitchFamily="34" charset="-128"/>
                <a:sym typeface="Futura Book"/>
              </a:rPr>
              <a:t> </a:t>
            </a:r>
            <a:r>
              <a:rPr lang="en-US" sz="2800" dirty="0" smtClean="0">
                <a:solidFill>
                  <a:prstClr val="black"/>
                </a:solidFill>
                <a:ea typeface="MS PGothic" pitchFamily="34" charset="-128"/>
                <a:sym typeface="Futura Book"/>
              </a:rPr>
              <a:t>‘notional’ (fictitious) interest calculated and applied to the </a:t>
            </a:r>
            <a:r>
              <a:rPr lang="en-US" sz="2800" u="sng" dirty="0" smtClean="0">
                <a:solidFill>
                  <a:prstClr val="black"/>
                </a:solidFill>
                <a:ea typeface="MS PGothic" pitchFamily="34" charset="-128"/>
                <a:sym typeface="Futura Book"/>
              </a:rPr>
              <a:t>equity</a:t>
            </a:r>
            <a:r>
              <a:rPr lang="en-US" sz="2800" dirty="0" smtClean="0">
                <a:solidFill>
                  <a:prstClr val="black"/>
                </a:solidFill>
                <a:ea typeface="MS PGothic" pitchFamily="34" charset="-128"/>
                <a:sym typeface="Futura Book"/>
              </a:rPr>
              <a:t> of the company, and then deducted yearly from the taxable basis</a:t>
            </a:r>
          </a:p>
          <a:p>
            <a:pPr marL="457200" indent="-457200" eaLnBrk="0" hangingPunct="0">
              <a:buFont typeface="Wingdings" pitchFamily="2" charset="2"/>
              <a:buChar char="§"/>
            </a:pPr>
            <a:r>
              <a:rPr lang="en-US" sz="2800" dirty="0" smtClean="0">
                <a:solidFill>
                  <a:prstClr val="black"/>
                </a:solidFill>
                <a:ea typeface="MS PGothic" pitchFamily="34" charset="-128"/>
              </a:rPr>
              <a:t>used</a:t>
            </a:r>
            <a:r>
              <a:rPr lang="en-US" sz="2800" dirty="0" smtClean="0">
                <a:solidFill>
                  <a:prstClr val="black"/>
                </a:solidFill>
                <a:ea typeface="MS PGothic" pitchFamily="34" charset="-128"/>
                <a:sym typeface="Futura Book"/>
              </a:rPr>
              <a:t> </a:t>
            </a:r>
            <a:r>
              <a:rPr lang="en-US" sz="2800" dirty="0" smtClean="0">
                <a:solidFill>
                  <a:prstClr val="black"/>
                </a:solidFill>
                <a:ea typeface="MS PGothic" pitchFamily="34" charset="-128"/>
                <a:sym typeface="Futura Book"/>
              </a:rPr>
              <a:t>to off-set operational or financial income (thus lowering effective tax rate)</a:t>
            </a:r>
            <a:endParaRPr lang="en-US" sz="2800" dirty="0">
              <a:solidFill>
                <a:prstClr val="black"/>
              </a:solidFill>
              <a:ea typeface="MS PGothic" pitchFamily="34" charset="-128"/>
            </a:endParaRP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2"/>
          <p:cNvSpPr>
            <a:spLocks noGrp="1"/>
          </p:cNvSpPr>
          <p:nvPr>
            <p:ph type="title"/>
          </p:nvPr>
        </p:nvSpPr>
        <p:spPr bwMode="auto"/>
        <p:txBody>
          <a:bodyPr/>
          <a:lstStyle/>
          <a:p>
            <a:r>
              <a:rPr lang="fr-BE" dirty="0" err="1" smtClean="0">
                <a:solidFill>
                  <a:schemeClr val="accent3">
                    <a:lumMod val="75000"/>
                  </a:schemeClr>
                </a:solidFill>
              </a:rPr>
              <a:t>Hidden</a:t>
            </a:r>
            <a:r>
              <a:rPr lang="fr-BE" dirty="0" smtClean="0">
                <a:solidFill>
                  <a:schemeClr val="accent3">
                    <a:lumMod val="75000"/>
                  </a:schemeClr>
                </a:solidFill>
              </a:rPr>
              <a:t> Gem : </a:t>
            </a:r>
            <a:r>
              <a:rPr lang="fr-BE" dirty="0" err="1" smtClean="0">
                <a:solidFill>
                  <a:schemeClr val="accent3">
                    <a:lumMod val="75000"/>
                  </a:schemeClr>
                </a:solidFill>
              </a:rPr>
              <a:t>Notional</a:t>
            </a:r>
            <a:r>
              <a:rPr lang="fr-BE" dirty="0" smtClean="0">
                <a:solidFill>
                  <a:schemeClr val="accent3">
                    <a:lumMod val="75000"/>
                  </a:schemeClr>
                </a:solidFill>
              </a:rPr>
              <a:t> </a:t>
            </a:r>
            <a:r>
              <a:rPr lang="fr-BE" dirty="0" err="1" smtClean="0">
                <a:solidFill>
                  <a:schemeClr val="accent3">
                    <a:lumMod val="75000"/>
                  </a:schemeClr>
                </a:solidFill>
              </a:rPr>
              <a:t>Interest</a:t>
            </a:r>
            <a:r>
              <a:rPr lang="fr-BE" dirty="0" smtClean="0">
                <a:solidFill>
                  <a:schemeClr val="accent3">
                    <a:lumMod val="75000"/>
                  </a:schemeClr>
                </a:solidFill>
              </a:rPr>
              <a:t> </a:t>
            </a:r>
            <a:r>
              <a:rPr lang="fr-BE" dirty="0" err="1" smtClean="0">
                <a:solidFill>
                  <a:schemeClr val="accent3">
                    <a:lumMod val="75000"/>
                  </a:schemeClr>
                </a:solidFill>
              </a:rPr>
              <a:t>Deduction</a:t>
            </a:r>
            <a:endParaRPr dirty="0" smtClean="0">
              <a:solidFill>
                <a:schemeClr val="accent3">
                  <a:lumMod val="75000"/>
                </a:schemeClr>
              </a:solidFill>
            </a:endParaRPr>
          </a:p>
        </p:txBody>
      </p:sp>
      <p:graphicFrame>
        <p:nvGraphicFramePr>
          <p:cNvPr id="9" name="Group 10"/>
          <p:cNvGraphicFramePr>
            <a:graphicFrameLocks noGrp="1"/>
          </p:cNvGraphicFramePr>
          <p:nvPr/>
        </p:nvGraphicFramePr>
        <p:xfrm>
          <a:off x="1295467" y="1772817"/>
          <a:ext cx="9985111" cy="3923132"/>
        </p:xfrm>
        <a:graphic>
          <a:graphicData uri="http://schemas.openxmlformats.org/drawingml/2006/table">
            <a:tbl>
              <a:tblPr/>
              <a:tblGrid>
                <a:gridCol w="4016548"/>
                <a:gridCol w="2861975"/>
                <a:gridCol w="3106588"/>
              </a:tblGrid>
              <a:tr h="802286">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P&amp;L Account</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Before N.I.D.</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smtClean="0">
                          <a:ln>
                            <a:noFill/>
                          </a:ln>
                          <a:solidFill>
                            <a:schemeClr val="tx1"/>
                          </a:solidFill>
                          <a:effectLst>
                            <a:outerShdw blurRad="38100" dist="38100" dir="2700000" algn="tl">
                              <a:srgbClr val="FFFFFF"/>
                            </a:outerShdw>
                          </a:effectLst>
                          <a:latin typeface="Calibri" pitchFamily="34" charset="0"/>
                          <a:sym typeface="Futura Book" charset="0"/>
                        </a:rPr>
                        <a:t>After N.I.D</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r>
              <a:tr h="715261">
                <a:tc>
                  <a:txBody>
                    <a:bodyPr/>
                    <a:lstStyle/>
                    <a:p>
                      <a:pPr marL="28575" marR="0" lvl="0" indent="0" algn="l"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smtClean="0">
                          <a:ln>
                            <a:noFill/>
                          </a:ln>
                          <a:solidFill>
                            <a:schemeClr val="tx1"/>
                          </a:solidFill>
                          <a:effectLst>
                            <a:outerShdw blurRad="38100" dist="38100" dir="2700000" algn="tl">
                              <a:srgbClr val="FFFFFF"/>
                            </a:outerShdw>
                          </a:effectLst>
                          <a:latin typeface="Calibri" pitchFamily="34" charset="0"/>
                          <a:sym typeface="Futura Book" charset="0"/>
                        </a:rPr>
                        <a:t>Profit before tax</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  4000</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  4000</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r>
              <a:tr h="668001">
                <a:tc>
                  <a:txBody>
                    <a:bodyPr/>
                    <a:lstStyle/>
                    <a:p>
                      <a:pPr marL="28575" marR="0" lvl="0" indent="0" algn="l"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N.I.D. (2,742%)</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0"/>
                        </a:spcBef>
                        <a:spcAft>
                          <a:spcPct val="0"/>
                        </a:spcAft>
                        <a:buClr>
                          <a:schemeClr val="accent1"/>
                        </a:buClr>
                        <a:buSzTx/>
                        <a:buFontTx/>
                        <a:buNone/>
                        <a:tabLst>
                          <a:tab pos="820738" algn="l"/>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Char char="-"/>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2742</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r>
              <a:tr h="636947">
                <a:tc>
                  <a:txBody>
                    <a:bodyPr/>
                    <a:lstStyle/>
                    <a:p>
                      <a:pPr marL="28575" marR="0" lvl="0" indent="0" algn="l"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smtClean="0">
                          <a:ln>
                            <a:noFill/>
                          </a:ln>
                          <a:solidFill>
                            <a:schemeClr val="tx1"/>
                          </a:solidFill>
                          <a:effectLst>
                            <a:outerShdw blurRad="38100" dist="38100" dir="2700000" algn="tl">
                              <a:srgbClr val="FFFFFF"/>
                            </a:outerShdw>
                          </a:effectLst>
                          <a:latin typeface="Calibri" pitchFamily="34" charset="0"/>
                          <a:sym typeface="Futura Book" charset="0"/>
                        </a:rPr>
                        <a:t>Taxable</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   4000</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     1258</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r>
              <a:tr h="615715">
                <a:tc>
                  <a:txBody>
                    <a:bodyPr/>
                    <a:lstStyle/>
                    <a:p>
                      <a:pPr marL="28575" marR="0" lvl="0" indent="0" algn="l"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smtClean="0">
                          <a:ln>
                            <a:noFill/>
                          </a:ln>
                          <a:solidFill>
                            <a:schemeClr val="tx1"/>
                          </a:solidFill>
                          <a:effectLst>
                            <a:outerShdw blurRad="38100" dist="38100" dir="2700000" algn="tl">
                              <a:srgbClr val="FFFFFF"/>
                            </a:outerShdw>
                          </a:effectLst>
                          <a:latin typeface="Calibri" pitchFamily="34" charset="0"/>
                          <a:sym typeface="Futura Book" charset="0"/>
                        </a:rPr>
                        <a:t>Corporate Tax (33,99 %)</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smtClean="0">
                          <a:ln>
                            <a:noFill/>
                          </a:ln>
                          <a:solidFill>
                            <a:schemeClr val="tx1"/>
                          </a:solidFill>
                          <a:effectLst>
                            <a:outerShdw blurRad="38100" dist="38100" dir="2700000" algn="tl">
                              <a:srgbClr val="FFFFFF"/>
                            </a:outerShdw>
                          </a:effectLst>
                          <a:latin typeface="Calibri" pitchFamily="34" charset="0"/>
                          <a:sym typeface="Futura Book" charset="0"/>
                        </a:rPr>
                        <a:t>   1360</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     428</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noFill/>
                  </a:tcPr>
                </a:tc>
              </a:tr>
              <a:tr h="484922">
                <a:tc>
                  <a:txBody>
                    <a:bodyPr/>
                    <a:lstStyle/>
                    <a:p>
                      <a:pPr marL="28575" marR="0" lvl="0" indent="0" algn="l"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smtClean="0">
                          <a:ln>
                            <a:noFill/>
                          </a:ln>
                          <a:solidFill>
                            <a:schemeClr val="tx1"/>
                          </a:solidFill>
                          <a:effectLst>
                            <a:outerShdw blurRad="38100" dist="38100" dir="2700000" algn="tl">
                              <a:srgbClr val="FFFFFF"/>
                            </a:outerShdw>
                          </a:effectLst>
                          <a:latin typeface="Calibri" pitchFamily="34" charset="0"/>
                          <a:sym typeface="Futura Book" charset="0"/>
                        </a:rPr>
                        <a:t>Effective Tax Rate</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solidFill>
                      <a:srgbClr val="FFFF99"/>
                    </a:solid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        33,99 %</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solidFill>
                      <a:srgbClr val="FFFF99"/>
                    </a:solidFill>
                  </a:tcPr>
                </a:tc>
                <a:tc>
                  <a:txBody>
                    <a:bodyPr/>
                    <a:lstStyle/>
                    <a:p>
                      <a:pPr marL="28575" marR="0" lvl="0" indent="0" algn="ctr" defTabSz="642938" rtl="0" eaLnBrk="1" fontAlgn="base"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sym typeface="Futura Book" charset="0"/>
                        </a:rPr>
                        <a:t>          10,6 %</a:t>
                      </a:r>
                    </a:p>
                  </a:txBody>
                  <a:tcPr marL="47617" marR="47617" marT="35704" marB="35704" anchor="ctr" horzOverflow="overflow">
                    <a:lnL w="19050" cap="flat" cmpd="sng" algn="ctr">
                      <a:solidFill>
                        <a:srgbClr val="32757A"/>
                      </a:solidFill>
                      <a:prstDash val="solid"/>
                      <a:round/>
                      <a:headEnd type="none" w="med" len="med"/>
                      <a:tailEnd type="none" w="med" len="med"/>
                    </a:lnL>
                    <a:lnR w="19050" cap="flat" cmpd="sng" algn="ctr">
                      <a:solidFill>
                        <a:srgbClr val="32757A"/>
                      </a:solidFill>
                      <a:prstDash val="solid"/>
                      <a:round/>
                      <a:headEnd type="none" w="med" len="med"/>
                      <a:tailEnd type="none" w="med" len="med"/>
                    </a:lnR>
                    <a:lnT w="19050" cap="flat" cmpd="sng" algn="ctr">
                      <a:solidFill>
                        <a:srgbClr val="32757A"/>
                      </a:solidFill>
                      <a:prstDash val="solid"/>
                      <a:round/>
                      <a:headEnd type="none" w="med" len="med"/>
                      <a:tailEnd type="none" w="med" len="med"/>
                    </a:lnT>
                    <a:lnB w="19050" cap="flat" cmpd="sng" algn="ctr">
                      <a:solidFill>
                        <a:srgbClr val="32757A"/>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altLang="nl-BE" dirty="0" smtClean="0">
                <a:ea typeface="ＭＳ Ｐゴシック" panose="020B0600070205080204" pitchFamily="34" charset="-128"/>
                <a:cs typeface="Trebuchet MS" panose="020B0603020202020204" pitchFamily="34" charset="0"/>
              </a:rPr>
              <a:t>Talent, skills, knowhow</a:t>
            </a:r>
            <a:br>
              <a:rPr lang="nl-BE" altLang="nl-BE" dirty="0" smtClean="0">
                <a:ea typeface="ＭＳ Ｐゴシック" panose="020B0600070205080204" pitchFamily="34" charset="-128"/>
                <a:cs typeface="Trebuchet MS" panose="020B0603020202020204" pitchFamily="34" charset="0"/>
              </a:rPr>
            </a:br>
            <a:endParaRPr lang="nl-BE" dirty="0"/>
          </a:p>
        </p:txBody>
      </p:sp>
      <p:sp>
        <p:nvSpPr>
          <p:cNvPr id="3" name="Subtitle 2"/>
          <p:cNvSpPr>
            <a:spLocks noGrp="1"/>
          </p:cNvSpPr>
          <p:nvPr>
            <p:ph type="subTitle" idx="1"/>
          </p:nvPr>
        </p:nvSpPr>
        <p:spPr>
          <a:xfrm>
            <a:off x="382020" y="3530600"/>
            <a:ext cx="2259580" cy="2193161"/>
          </a:xfrm>
        </p:spPr>
        <p:txBody>
          <a:bodyPr/>
          <a:lstStyle/>
          <a:p>
            <a:r>
              <a:rPr lang="en-GB" dirty="0" smtClean="0"/>
              <a:t>4.</a:t>
            </a:r>
            <a:endParaRPr lang="nl-BE" dirty="0"/>
          </a:p>
        </p:txBody>
      </p:sp>
    </p:spTree>
    <p:extLst>
      <p:ext uri="{BB962C8B-B14F-4D97-AF65-F5344CB8AC3E}">
        <p14:creationId xmlns="" xmlns:p14="http://schemas.microsoft.com/office/powerpoint/2010/main" val="15228550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3">
                    <a:lumMod val="75000"/>
                  </a:schemeClr>
                </a:solidFill>
              </a:rPr>
              <a:t>Highly skilled workforce </a:t>
            </a:r>
            <a:endParaRPr lang="en-GB" dirty="0">
              <a:solidFill>
                <a:schemeClr val="accent3">
                  <a:lumMod val="75000"/>
                </a:schemeClr>
              </a:solidFill>
            </a:endParaRPr>
          </a:p>
        </p:txBody>
      </p:sp>
      <p:sp>
        <p:nvSpPr>
          <p:cNvPr id="4" name="Rectangle 8"/>
          <p:cNvSpPr>
            <a:spLocks noGrp="1" noChangeArrowheads="1"/>
          </p:cNvSpPr>
          <p:nvPr>
            <p:ph idx="1"/>
          </p:nvPr>
        </p:nvSpPr>
        <p:spPr/>
        <p:txBody>
          <a:bodyPr/>
          <a:lstStyle/>
          <a:p>
            <a:pPr eaLnBrk="1" hangingPunct="1">
              <a:buFont typeface="Arial" pitchFamily="34" charset="0"/>
              <a:buChar char="•"/>
            </a:pPr>
            <a:endParaRPr lang="en-GB" sz="2300" dirty="0" smtClean="0"/>
          </a:p>
          <a:p>
            <a:pPr eaLnBrk="1" hangingPunct="1">
              <a:buFont typeface="Arial" pitchFamily="34" charset="0"/>
              <a:buChar char="•"/>
            </a:pPr>
            <a:r>
              <a:rPr lang="en-GB" dirty="0" smtClean="0"/>
              <a:t> Multilingual, highly educated and loyal &amp; productive labour force</a:t>
            </a:r>
          </a:p>
          <a:p>
            <a:pPr eaLnBrk="1" hangingPunct="1">
              <a:buFont typeface="Arial" pitchFamily="34" charset="0"/>
              <a:buChar char="•"/>
            </a:pPr>
            <a:r>
              <a:rPr lang="en-GB" dirty="0" smtClean="0"/>
              <a:t> Excellent education quality: compulsory education up to the age of 18</a:t>
            </a:r>
          </a:p>
          <a:p>
            <a:pPr eaLnBrk="1" hangingPunct="1">
              <a:buFont typeface="Arial" pitchFamily="34" charset="0"/>
              <a:buChar char="•"/>
            </a:pPr>
            <a:r>
              <a:rPr lang="en-GB" dirty="0" smtClean="0"/>
              <a:t> Flexibility : </a:t>
            </a:r>
          </a:p>
          <a:p>
            <a:pPr lvl="2"/>
            <a:r>
              <a:rPr lang="en-GB" sz="2800" dirty="0" smtClean="0"/>
              <a:t>Work on weekends is allowed</a:t>
            </a:r>
          </a:p>
          <a:p>
            <a:pPr lvl="2"/>
            <a:r>
              <a:rPr lang="en-GB" sz="2800" dirty="0" smtClean="0"/>
              <a:t>Some sectors : 10h shifts !</a:t>
            </a:r>
          </a:p>
          <a:p>
            <a:r>
              <a:rPr lang="en-GB" dirty="0" smtClean="0"/>
              <a:t>120.000 Turkish speaking people</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fr-FR" sz="4000" dirty="0" err="1" smtClean="0">
                <a:solidFill>
                  <a:schemeClr val="accent3">
                    <a:lumMod val="75000"/>
                  </a:schemeClr>
                </a:solidFill>
              </a:rPr>
              <a:t>Flanders</a:t>
            </a:r>
            <a:r>
              <a:rPr lang="fr-FR" sz="4000" dirty="0" smtClean="0">
                <a:solidFill>
                  <a:schemeClr val="accent3">
                    <a:lumMod val="75000"/>
                  </a:schemeClr>
                </a:solidFill>
              </a:rPr>
              <a:t>’ IMEC, </a:t>
            </a:r>
            <a:r>
              <a:rPr lang="fr-FR" sz="4000" dirty="0" err="1" smtClean="0">
                <a:solidFill>
                  <a:schemeClr val="accent3">
                    <a:lumMod val="75000"/>
                  </a:schemeClr>
                </a:solidFill>
              </a:rPr>
              <a:t>technology</a:t>
            </a:r>
            <a:r>
              <a:rPr lang="fr-FR" sz="4000" dirty="0" smtClean="0">
                <a:solidFill>
                  <a:schemeClr val="accent3">
                    <a:lumMod val="75000"/>
                  </a:schemeClr>
                </a:solidFill>
              </a:rPr>
              <a:t> </a:t>
            </a:r>
            <a:r>
              <a:rPr lang="fr-FR" sz="4000" dirty="0" err="1" smtClean="0">
                <a:solidFill>
                  <a:schemeClr val="accent3">
                    <a:lumMod val="75000"/>
                  </a:schemeClr>
                </a:solidFill>
              </a:rPr>
              <a:t>partner</a:t>
            </a:r>
            <a:r>
              <a:rPr lang="fr-FR" sz="4000" dirty="0" smtClean="0">
                <a:solidFill>
                  <a:schemeClr val="accent3">
                    <a:lumMod val="75000"/>
                  </a:schemeClr>
                </a:solidFill>
              </a:rPr>
              <a:t> of Samsung</a:t>
            </a:r>
            <a:endParaRPr lang="en-GB" sz="4000" dirty="0">
              <a:solidFill>
                <a:schemeClr val="accent3">
                  <a:lumMod val="75000"/>
                </a:schemeClr>
              </a:solidFill>
            </a:endParaRPr>
          </a:p>
        </p:txBody>
      </p:sp>
      <p:sp>
        <p:nvSpPr>
          <p:cNvPr id="5" name="Content Placeholder 4"/>
          <p:cNvSpPr>
            <a:spLocks noGrp="1"/>
          </p:cNvSpPr>
          <p:nvPr>
            <p:ph idx="1"/>
          </p:nvPr>
        </p:nvSpPr>
        <p:spPr/>
        <p:txBody>
          <a:bodyPr/>
          <a:lstStyle/>
          <a:p>
            <a:pPr>
              <a:buNone/>
            </a:pPr>
            <a:endParaRPr lang="fr-FR" sz="3200" b="1" dirty="0" smtClean="0">
              <a:solidFill>
                <a:schemeClr val="bg1"/>
              </a:solidFill>
            </a:endParaRPr>
          </a:p>
          <a:p>
            <a:pPr>
              <a:buNone/>
            </a:pPr>
            <a:endParaRPr lang="fr-FR" sz="3200" b="1" dirty="0" smtClean="0">
              <a:solidFill>
                <a:schemeClr val="bg1"/>
              </a:solidFill>
            </a:endParaRPr>
          </a:p>
        </p:txBody>
      </p:sp>
      <p:sp>
        <p:nvSpPr>
          <p:cNvPr id="9" name="Rectangle 8"/>
          <p:cNvSpPr/>
          <p:nvPr/>
        </p:nvSpPr>
        <p:spPr>
          <a:xfrm>
            <a:off x="719403" y="1628801"/>
            <a:ext cx="6096000" cy="4869025"/>
          </a:xfrm>
          <a:prstGeom prst="rect">
            <a:avLst/>
          </a:prstGeom>
        </p:spPr>
        <p:txBody>
          <a:bodyPr>
            <a:spAutoFit/>
          </a:bodyPr>
          <a:lstStyle/>
          <a:p>
            <a:pPr marL="342900" lvl="0" indent="-342900" eaLnBrk="0" hangingPunct="0">
              <a:spcBef>
                <a:spcPct val="20000"/>
              </a:spcBef>
            </a:pPr>
            <a:endParaRPr lang="fr-FR" sz="3200" dirty="0" smtClean="0">
              <a:solidFill>
                <a:srgbClr val="000000"/>
              </a:solidFill>
              <a:latin typeface="Calibri"/>
            </a:endParaRPr>
          </a:p>
          <a:p>
            <a:pPr marL="342900" lvl="0" indent="-342900" eaLnBrk="0" hangingPunct="0">
              <a:spcBef>
                <a:spcPct val="20000"/>
              </a:spcBef>
            </a:pPr>
            <a:r>
              <a:rPr lang="fr-FR" sz="3200" dirty="0" err="1" smtClean="0">
                <a:solidFill>
                  <a:srgbClr val="000000"/>
                </a:solidFill>
                <a:latin typeface="Calibri"/>
              </a:rPr>
              <a:t>Knowhow</a:t>
            </a:r>
            <a:endParaRPr lang="fr-FR" sz="3200" dirty="0" smtClean="0">
              <a:solidFill>
                <a:srgbClr val="000000"/>
              </a:solidFill>
              <a:latin typeface="Calibri"/>
            </a:endParaRPr>
          </a:p>
          <a:p>
            <a:pPr marL="342900" indent="-342900" eaLnBrk="0" hangingPunct="0">
              <a:spcBef>
                <a:spcPct val="20000"/>
              </a:spcBef>
            </a:pPr>
            <a:endParaRPr lang="en-GB" sz="2000" dirty="0" smtClean="0">
              <a:latin typeface="Calibri"/>
            </a:endParaRPr>
          </a:p>
          <a:p>
            <a:pPr marL="342900" indent="-342900" eaLnBrk="0" hangingPunct="0">
              <a:spcBef>
                <a:spcPct val="20000"/>
              </a:spcBef>
            </a:pPr>
            <a:endParaRPr lang="en-GB" sz="2000" dirty="0" smtClean="0">
              <a:latin typeface="Calibri"/>
            </a:endParaRPr>
          </a:p>
          <a:p>
            <a:pPr marL="342900" indent="-342900" eaLnBrk="0" hangingPunct="0">
              <a:spcBef>
                <a:spcPct val="20000"/>
              </a:spcBef>
            </a:pPr>
            <a:r>
              <a:rPr lang="en-GB" sz="2000" dirty="0" smtClean="0">
                <a:latin typeface="Calibri"/>
              </a:rPr>
              <a:t>IMEC (Leuven).</a:t>
            </a:r>
          </a:p>
          <a:p>
            <a:pPr marL="342900" indent="-342900" eaLnBrk="0" hangingPunct="0">
              <a:spcBef>
                <a:spcPct val="20000"/>
              </a:spcBef>
            </a:pPr>
            <a:r>
              <a:rPr lang="en-GB" sz="2000" dirty="0" smtClean="0">
                <a:latin typeface="Calibri"/>
              </a:rPr>
              <a:t>World class</a:t>
            </a:r>
          </a:p>
          <a:p>
            <a:pPr marL="342900" indent="-342900" eaLnBrk="0" hangingPunct="0">
              <a:spcBef>
                <a:spcPct val="20000"/>
              </a:spcBef>
            </a:pPr>
            <a:r>
              <a:rPr lang="en-GB" sz="2000" dirty="0" smtClean="0">
                <a:latin typeface="Calibri"/>
              </a:rPr>
              <a:t>nanotechnology</a:t>
            </a:r>
          </a:p>
          <a:p>
            <a:pPr marL="342900" indent="-342900" eaLnBrk="0" hangingPunct="0">
              <a:spcBef>
                <a:spcPct val="20000"/>
              </a:spcBef>
            </a:pPr>
            <a:r>
              <a:rPr lang="en-GB" sz="2000" dirty="0" smtClean="0">
                <a:latin typeface="Calibri"/>
              </a:rPr>
              <a:t>research institute.</a:t>
            </a:r>
          </a:p>
          <a:p>
            <a:pPr marL="342900" indent="-342900" eaLnBrk="0" hangingPunct="0">
              <a:spcBef>
                <a:spcPct val="20000"/>
              </a:spcBef>
            </a:pPr>
            <a:r>
              <a:rPr lang="en-GB" sz="2000" dirty="0" smtClean="0">
                <a:latin typeface="Calibri"/>
              </a:rPr>
              <a:t>Main partner of Samsung </a:t>
            </a:r>
          </a:p>
          <a:p>
            <a:pPr marL="342900" indent="-342900" eaLnBrk="0" hangingPunct="0">
              <a:spcBef>
                <a:spcPct val="20000"/>
              </a:spcBef>
            </a:pPr>
            <a:r>
              <a:rPr lang="en-GB" sz="2000" dirty="0" smtClean="0">
                <a:latin typeface="Calibri"/>
              </a:rPr>
              <a:t>in its e-health program.</a:t>
            </a:r>
          </a:p>
          <a:p>
            <a:pPr marL="342900" indent="-342900" eaLnBrk="0" hangingPunct="0">
              <a:spcBef>
                <a:spcPct val="20000"/>
              </a:spcBef>
            </a:pPr>
            <a:endParaRPr lang="en-GB" sz="2000" dirty="0" smtClean="0">
              <a:latin typeface="Calibri"/>
            </a:endParaRPr>
          </a:p>
          <a:p>
            <a:pPr marL="342900" indent="-342900" eaLnBrk="0" hangingPunct="0">
              <a:spcBef>
                <a:spcPct val="20000"/>
              </a:spcBef>
            </a:pPr>
            <a:endParaRPr lang="tr-TR" sz="2000" dirty="0" smtClean="0">
              <a:latin typeface="Calibri"/>
            </a:endParaRPr>
          </a:p>
        </p:txBody>
      </p:sp>
      <p:pic>
        <p:nvPicPr>
          <p:cNvPr id="2052" name="Picture 4" descr="cleanroom"/>
          <p:cNvPicPr>
            <a:picLocks noChangeAspect="1" noChangeArrowheads="1"/>
          </p:cNvPicPr>
          <p:nvPr/>
        </p:nvPicPr>
        <p:blipFill>
          <a:blip r:embed="rId3" cstate="print"/>
          <a:srcRect/>
          <a:stretch>
            <a:fillRect/>
          </a:stretch>
        </p:blipFill>
        <p:spPr bwMode="auto">
          <a:xfrm>
            <a:off x="4463819" y="2780928"/>
            <a:ext cx="6883275" cy="2952328"/>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p:cNvSpPr>
            <a:spLocks noGrp="1"/>
          </p:cNvSpPr>
          <p:nvPr>
            <p:ph type="title"/>
          </p:nvPr>
        </p:nvSpPr>
        <p:spPr/>
        <p:txBody>
          <a:bodyPr/>
          <a:lstStyle/>
          <a:p>
            <a:pPr algn="l"/>
            <a:r>
              <a:rPr lang="fr-FR" dirty="0" smtClean="0">
                <a:solidFill>
                  <a:schemeClr val="tx1">
                    <a:lumMod val="50000"/>
                    <a:lumOff val="50000"/>
                  </a:schemeClr>
                </a:solidFill>
              </a:rPr>
              <a:t>Flanders… for your baby</a:t>
            </a:r>
            <a:endParaRPr lang="tr-TR" dirty="0" smtClean="0">
              <a:solidFill>
                <a:schemeClr val="tx1">
                  <a:lumMod val="50000"/>
                  <a:lumOff val="50000"/>
                </a:schemeClr>
              </a:solidFill>
            </a:endParaRPr>
          </a:p>
        </p:txBody>
      </p:sp>
      <p:sp>
        <p:nvSpPr>
          <p:cNvPr id="82947" name="Content Placeholder 3"/>
          <p:cNvSpPr>
            <a:spLocks noGrp="1"/>
          </p:cNvSpPr>
          <p:nvPr>
            <p:ph idx="1"/>
          </p:nvPr>
        </p:nvSpPr>
        <p:spPr/>
        <p:txBody>
          <a:bodyPr/>
          <a:lstStyle/>
          <a:p>
            <a:pPr>
              <a:buFont typeface="Arial" charset="0"/>
              <a:buNone/>
            </a:pPr>
            <a:endParaRPr lang="fr-FR" dirty="0" smtClean="0"/>
          </a:p>
          <a:p>
            <a:pPr>
              <a:buFont typeface="Arial" charset="0"/>
              <a:buNone/>
            </a:pPr>
            <a:endParaRPr lang="fr-FR" dirty="0" smtClean="0"/>
          </a:p>
          <a:p>
            <a:pPr algn="r">
              <a:buFont typeface="Arial" charset="0"/>
              <a:buNone/>
            </a:pPr>
            <a:r>
              <a:rPr lang="fr-FR" dirty="0" smtClean="0"/>
              <a:t>Astel / Ontex :  </a:t>
            </a:r>
          </a:p>
          <a:p>
            <a:pPr algn="r">
              <a:buFont typeface="Arial" charset="0"/>
              <a:buNone/>
            </a:pPr>
            <a:endParaRPr lang="fr-FR" sz="1700" dirty="0" smtClean="0"/>
          </a:p>
          <a:p>
            <a:pPr algn="r">
              <a:buFont typeface="Arial" charset="0"/>
              <a:buNone/>
            </a:pPr>
            <a:r>
              <a:rPr lang="fr-FR" sz="2000" dirty="0" smtClean="0"/>
              <a:t>Producer of </a:t>
            </a:r>
          </a:p>
          <a:p>
            <a:pPr algn="r">
              <a:buFont typeface="Arial" charset="0"/>
              <a:buNone/>
            </a:pPr>
            <a:r>
              <a:rPr lang="fr-FR" sz="2000" dirty="0" smtClean="0"/>
              <a:t>hygienic disposables. </a:t>
            </a:r>
          </a:p>
          <a:p>
            <a:pPr algn="r">
              <a:buFont typeface="Arial" charset="0"/>
              <a:buNone/>
            </a:pPr>
            <a:r>
              <a:rPr lang="fr-FR" sz="2000" dirty="0" smtClean="0"/>
              <a:t>Subsidiary of the </a:t>
            </a:r>
          </a:p>
          <a:p>
            <a:pPr algn="r">
              <a:buFont typeface="Arial" charset="0"/>
              <a:buNone/>
            </a:pPr>
            <a:r>
              <a:rPr lang="fr-FR" sz="2000" dirty="0" smtClean="0"/>
              <a:t>Flemish group Ontex.</a:t>
            </a:r>
          </a:p>
          <a:p>
            <a:pPr algn="r">
              <a:buFont typeface="Arial" charset="0"/>
              <a:buNone/>
            </a:pPr>
            <a:r>
              <a:rPr lang="fr-FR" sz="2000" dirty="0" smtClean="0"/>
              <a:t>Factory in Istanbul.</a:t>
            </a:r>
          </a:p>
          <a:p>
            <a:pPr algn="r">
              <a:buFont typeface="Arial" charset="0"/>
              <a:buNone/>
            </a:pPr>
            <a:endParaRPr lang="tr-TR" sz="2000" dirty="0" smtClean="0"/>
          </a:p>
        </p:txBody>
      </p:sp>
      <p:pic>
        <p:nvPicPr>
          <p:cNvPr id="82948" name="Picture 2" descr="C:\Users\Raphael Pauwels\Pictures\Belgian Products\canbebe2.jpg"/>
          <p:cNvPicPr>
            <a:picLocks noChangeAspect="1" noChangeArrowheads="1"/>
          </p:cNvPicPr>
          <p:nvPr/>
        </p:nvPicPr>
        <p:blipFill>
          <a:blip r:embed="rId3" cstate="print"/>
          <a:srcRect/>
          <a:stretch>
            <a:fillRect/>
          </a:stretch>
        </p:blipFill>
        <p:spPr bwMode="auto">
          <a:xfrm>
            <a:off x="857251" y="2157413"/>
            <a:ext cx="7649633" cy="3416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dirty="0" smtClean="0">
                <a:solidFill>
                  <a:schemeClr val="accent3">
                    <a:lumMod val="75000"/>
                  </a:schemeClr>
                </a:solidFill>
              </a:rPr>
              <a:t>Four Strategic Research Centres of the Flemish government </a:t>
            </a:r>
            <a:endParaRPr lang="en-GB" sz="3200" dirty="0">
              <a:solidFill>
                <a:schemeClr val="accent3">
                  <a:lumMod val="75000"/>
                </a:schemeClr>
              </a:solidFill>
            </a:endParaRPr>
          </a:p>
        </p:txBody>
      </p:sp>
      <p:pic>
        <p:nvPicPr>
          <p:cNvPr id="110594" name="Picture 2"/>
          <p:cNvPicPr>
            <a:picLocks noChangeAspect="1" noChangeArrowheads="1"/>
          </p:cNvPicPr>
          <p:nvPr/>
        </p:nvPicPr>
        <p:blipFill>
          <a:blip r:embed="rId3" cstate="print"/>
          <a:srcRect/>
          <a:stretch>
            <a:fillRect/>
          </a:stretch>
        </p:blipFill>
        <p:spPr bwMode="auto">
          <a:xfrm>
            <a:off x="970850" y="1826751"/>
            <a:ext cx="2881313" cy="1833563"/>
          </a:xfrm>
          <a:prstGeom prst="rect">
            <a:avLst/>
          </a:prstGeom>
          <a:noFill/>
          <a:ln w="9525">
            <a:noFill/>
            <a:miter lim="800000"/>
            <a:headEnd/>
            <a:tailEnd/>
          </a:ln>
        </p:spPr>
      </p:pic>
      <p:pic>
        <p:nvPicPr>
          <p:cNvPr id="110595" name="Picture 3"/>
          <p:cNvPicPr>
            <a:picLocks noChangeAspect="1" noChangeArrowheads="1"/>
          </p:cNvPicPr>
          <p:nvPr/>
        </p:nvPicPr>
        <p:blipFill>
          <a:blip r:embed="rId4" cstate="print"/>
          <a:srcRect/>
          <a:stretch>
            <a:fillRect/>
          </a:stretch>
        </p:blipFill>
        <p:spPr bwMode="auto">
          <a:xfrm>
            <a:off x="2441520" y="4056685"/>
            <a:ext cx="3314700" cy="1214438"/>
          </a:xfrm>
          <a:prstGeom prst="rect">
            <a:avLst/>
          </a:prstGeom>
          <a:noFill/>
          <a:ln w="9525">
            <a:noFill/>
            <a:miter lim="800000"/>
            <a:headEnd/>
            <a:tailEnd/>
          </a:ln>
        </p:spPr>
      </p:pic>
      <p:pic>
        <p:nvPicPr>
          <p:cNvPr id="8" name="Picture 2" descr="http://www.vib.be/Style%20Library/VIB%20Styles/Images/Logo.gif"/>
          <p:cNvPicPr>
            <a:picLocks noChangeAspect="1" noChangeArrowheads="1"/>
          </p:cNvPicPr>
          <p:nvPr/>
        </p:nvPicPr>
        <p:blipFill>
          <a:blip r:embed="rId5" cstate="print"/>
          <a:srcRect/>
          <a:stretch>
            <a:fillRect/>
          </a:stretch>
        </p:blipFill>
        <p:spPr bwMode="auto">
          <a:xfrm>
            <a:off x="6981855" y="1992839"/>
            <a:ext cx="1371600" cy="1600200"/>
          </a:xfrm>
          <a:prstGeom prst="rect">
            <a:avLst/>
          </a:prstGeom>
          <a:noFill/>
        </p:spPr>
      </p:pic>
      <p:pic>
        <p:nvPicPr>
          <p:cNvPr id="9" name="Picture 3"/>
          <p:cNvPicPr>
            <a:picLocks noChangeAspect="1" noChangeArrowheads="1"/>
          </p:cNvPicPr>
          <p:nvPr/>
        </p:nvPicPr>
        <p:blipFill>
          <a:blip r:embed="rId6" cstate="print"/>
          <a:srcRect/>
          <a:stretch>
            <a:fillRect/>
          </a:stretch>
        </p:blipFill>
        <p:spPr bwMode="auto">
          <a:xfrm>
            <a:off x="7019491" y="4442344"/>
            <a:ext cx="4629150" cy="1371600"/>
          </a:xfrm>
          <a:prstGeom prst="rect">
            <a:avLst/>
          </a:prstGeom>
          <a:noFill/>
          <a:ln w="9525">
            <a:noFill/>
            <a:miter lim="800000"/>
            <a:headEnd/>
            <a:tailEnd/>
          </a:ln>
        </p:spPr>
      </p:pic>
      <p:sp>
        <p:nvSpPr>
          <p:cNvPr id="11" name="Content Placeholder 4"/>
          <p:cNvSpPr txBox="1">
            <a:spLocks/>
          </p:cNvSpPr>
          <p:nvPr/>
        </p:nvSpPr>
        <p:spPr>
          <a:xfrm>
            <a:off x="613410" y="1608455"/>
            <a:ext cx="10515600" cy="420941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endParaRPr kumimoji="0" lang="en-GB"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altLang="nl-BE" dirty="0" smtClean="0">
                <a:ea typeface="ＭＳ Ｐゴシック" panose="020B0600070205080204" pitchFamily="34" charset="-128"/>
                <a:cs typeface="Trebuchet MS" panose="020B0603020202020204" pitchFamily="34" charset="0"/>
              </a:rPr>
              <a:t>What the surveys say</a:t>
            </a:r>
            <a:br>
              <a:rPr lang="nl-BE" altLang="nl-BE" dirty="0" smtClean="0">
                <a:ea typeface="ＭＳ Ｐゴシック" panose="020B0600070205080204" pitchFamily="34" charset="-128"/>
                <a:cs typeface="Trebuchet MS" panose="020B0603020202020204" pitchFamily="34" charset="0"/>
              </a:rPr>
            </a:br>
            <a:endParaRPr lang="nl-BE" dirty="0"/>
          </a:p>
        </p:txBody>
      </p:sp>
      <p:sp>
        <p:nvSpPr>
          <p:cNvPr id="3" name="Subtitle 2"/>
          <p:cNvSpPr>
            <a:spLocks noGrp="1"/>
          </p:cNvSpPr>
          <p:nvPr>
            <p:ph type="subTitle" idx="1"/>
          </p:nvPr>
        </p:nvSpPr>
        <p:spPr>
          <a:xfrm>
            <a:off x="382020" y="3530600"/>
            <a:ext cx="2259580" cy="2193161"/>
          </a:xfrm>
        </p:spPr>
        <p:txBody>
          <a:bodyPr/>
          <a:lstStyle/>
          <a:p>
            <a:r>
              <a:rPr lang="en-GB" dirty="0" smtClean="0"/>
              <a:t>5.</a:t>
            </a:r>
            <a:endParaRPr lang="nl-BE" dirty="0"/>
          </a:p>
        </p:txBody>
      </p:sp>
    </p:spTree>
    <p:extLst>
      <p:ext uri="{BB962C8B-B14F-4D97-AF65-F5344CB8AC3E}">
        <p14:creationId xmlns="" xmlns:p14="http://schemas.microsoft.com/office/powerpoint/2010/main" val="15228550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3">
                    <a:lumMod val="75000"/>
                  </a:schemeClr>
                </a:solidFill>
              </a:rPr>
              <a:t>Outstanding results in international surveys</a:t>
            </a:r>
            <a:endParaRPr lang="en-GB" dirty="0">
              <a:solidFill>
                <a:schemeClr val="accent3">
                  <a:lumMod val="75000"/>
                </a:schemeClr>
              </a:solidFill>
            </a:endParaRPr>
          </a:p>
        </p:txBody>
      </p:sp>
      <p:sp>
        <p:nvSpPr>
          <p:cNvPr id="4" name="PH1"/>
          <p:cNvSpPr txBox="1">
            <a:spLocks noChangeArrowheads="1"/>
          </p:cNvSpPr>
          <p:nvPr/>
        </p:nvSpPr>
        <p:spPr bwMode="auto">
          <a:xfrm>
            <a:off x="609600" y="2452255"/>
            <a:ext cx="10972800" cy="3531736"/>
          </a:xfrm>
          <a:prstGeom prst="rect">
            <a:avLst/>
          </a:prstGeom>
          <a:noFill/>
          <a:ln w="9525">
            <a:noFill/>
            <a:miter lim="800000"/>
            <a:headEnd/>
            <a:tailEnd/>
          </a:ln>
        </p:spPr>
        <p:txBody>
          <a:bodyPr>
            <a:spAutoFit/>
          </a:bodyPr>
          <a:lstStyle/>
          <a:p>
            <a:pPr marL="457200" indent="-457200">
              <a:spcAft>
                <a:spcPts val="300"/>
              </a:spcAft>
              <a:buClr>
                <a:srgbClr val="533831"/>
              </a:buClr>
              <a:buFont typeface="Arial" pitchFamily="34" charset="0"/>
              <a:buChar char="•"/>
            </a:pPr>
            <a:r>
              <a:rPr lang="en-GB" sz="2200" dirty="0" smtClean="0">
                <a:solidFill>
                  <a:srgbClr val="000000"/>
                </a:solidFill>
                <a:latin typeface="Calibri"/>
                <a:cs typeface="+mn-cs"/>
              </a:rPr>
              <a:t>The assessment </a:t>
            </a:r>
            <a:r>
              <a:rPr lang="en-GB" sz="2200" dirty="0" smtClean="0">
                <a:solidFill>
                  <a:srgbClr val="000000"/>
                </a:solidFill>
              </a:rPr>
              <a:t> by “FDI Intelligence” is </a:t>
            </a:r>
            <a:r>
              <a:rPr lang="en-GB" sz="2200" dirty="0" smtClean="0">
                <a:solidFill>
                  <a:srgbClr val="000000"/>
                </a:solidFill>
                <a:latin typeface="Calibri"/>
                <a:cs typeface="+mn-cs"/>
              </a:rPr>
              <a:t>based on the weight model for the Regional headquarters profile which assesses each location across the following location factors: </a:t>
            </a:r>
            <a:r>
              <a:rPr lang="en-GB" sz="2000" dirty="0" smtClean="0">
                <a:solidFill>
                  <a:srgbClr val="000000"/>
                </a:solidFill>
                <a:latin typeface="Calibri"/>
                <a:cs typeface="+mn-cs"/>
              </a:rPr>
              <a:t>	</a:t>
            </a:r>
          </a:p>
          <a:p>
            <a:pPr marL="1371600" lvl="2" indent="-457200" fontAlgn="auto">
              <a:spcBef>
                <a:spcPts val="0"/>
              </a:spcBef>
              <a:spcAft>
                <a:spcPts val="300"/>
              </a:spcAft>
              <a:buClr>
                <a:srgbClr val="533831"/>
              </a:buClr>
              <a:buFontTx/>
              <a:buChar char="-"/>
            </a:pPr>
            <a:r>
              <a:rPr lang="en-GB" sz="2000" dirty="0" smtClean="0">
                <a:solidFill>
                  <a:srgbClr val="000000"/>
                </a:solidFill>
                <a:latin typeface="Calibri"/>
                <a:cs typeface="+mn-cs"/>
              </a:rPr>
              <a:t>General Business Environment</a:t>
            </a:r>
          </a:p>
          <a:p>
            <a:pPr marL="1371600" lvl="2" indent="-457200" fontAlgn="auto">
              <a:spcBef>
                <a:spcPts val="0"/>
              </a:spcBef>
              <a:spcAft>
                <a:spcPts val="300"/>
              </a:spcAft>
              <a:buClr>
                <a:srgbClr val="533831"/>
              </a:buClr>
              <a:buFontTx/>
              <a:buChar char="-"/>
            </a:pPr>
            <a:r>
              <a:rPr lang="en-GB" sz="2000" dirty="0" smtClean="0">
                <a:solidFill>
                  <a:srgbClr val="000000"/>
                </a:solidFill>
                <a:latin typeface="Calibri"/>
                <a:cs typeface="+mn-cs"/>
              </a:rPr>
              <a:t>Labour Availability &amp; Quality</a:t>
            </a:r>
          </a:p>
          <a:p>
            <a:pPr marL="1371600" lvl="2" indent="-457200" fontAlgn="auto">
              <a:spcBef>
                <a:spcPts val="0"/>
              </a:spcBef>
              <a:spcAft>
                <a:spcPts val="300"/>
              </a:spcAft>
              <a:buClr>
                <a:srgbClr val="533831"/>
              </a:buClr>
              <a:buFontTx/>
              <a:buChar char="-"/>
            </a:pPr>
            <a:r>
              <a:rPr lang="en-GB" sz="2000" dirty="0" smtClean="0">
                <a:solidFill>
                  <a:srgbClr val="000000"/>
                </a:solidFill>
                <a:latin typeface="Calibri"/>
                <a:cs typeface="+mn-cs"/>
              </a:rPr>
              <a:t>Presence of an industrial cluster</a:t>
            </a:r>
          </a:p>
          <a:p>
            <a:pPr marL="1371600" lvl="2" indent="-457200" fontAlgn="auto">
              <a:spcBef>
                <a:spcPts val="0"/>
              </a:spcBef>
              <a:spcAft>
                <a:spcPts val="300"/>
              </a:spcAft>
              <a:buClr>
                <a:srgbClr val="533831"/>
              </a:buClr>
              <a:buFontTx/>
              <a:buChar char="-"/>
            </a:pPr>
            <a:r>
              <a:rPr lang="en-GB" sz="2000" dirty="0" smtClean="0">
                <a:solidFill>
                  <a:srgbClr val="000000"/>
                </a:solidFill>
                <a:latin typeface="Calibri"/>
                <a:cs typeface="+mn-cs"/>
              </a:rPr>
              <a:t>Infrastructure and Accessibility</a:t>
            </a:r>
          </a:p>
          <a:p>
            <a:pPr marL="1371600" lvl="2" indent="-457200" fontAlgn="auto">
              <a:spcBef>
                <a:spcPts val="0"/>
              </a:spcBef>
              <a:spcAft>
                <a:spcPts val="300"/>
              </a:spcAft>
              <a:buClr>
                <a:srgbClr val="533831"/>
              </a:buClr>
              <a:buFontTx/>
              <a:buChar char="-"/>
            </a:pPr>
            <a:r>
              <a:rPr lang="en-GB" sz="2000" dirty="0" smtClean="0">
                <a:solidFill>
                  <a:srgbClr val="000000"/>
                </a:solidFill>
                <a:latin typeface="Calibri"/>
                <a:cs typeface="+mn-cs"/>
              </a:rPr>
              <a:t>Living environment</a:t>
            </a:r>
          </a:p>
          <a:p>
            <a:pPr marL="457200" indent="-457200" fontAlgn="auto">
              <a:spcBef>
                <a:spcPts val="0"/>
              </a:spcBef>
              <a:spcAft>
                <a:spcPts val="300"/>
              </a:spcAft>
              <a:buClr>
                <a:srgbClr val="533831"/>
              </a:buClr>
              <a:buFont typeface="Arial" pitchFamily="34" charset="0"/>
              <a:buChar char="•"/>
            </a:pPr>
            <a:endParaRPr lang="en-GB" sz="2000" dirty="0" smtClean="0">
              <a:solidFill>
                <a:srgbClr val="000000"/>
              </a:solidFill>
              <a:latin typeface="Calibri"/>
              <a:cs typeface="+mn-cs"/>
            </a:endParaRPr>
          </a:p>
          <a:p>
            <a:pPr marL="457200" indent="-457200" fontAlgn="auto">
              <a:spcBef>
                <a:spcPts val="0"/>
              </a:spcBef>
              <a:spcAft>
                <a:spcPts val="300"/>
              </a:spcAft>
              <a:buClr>
                <a:srgbClr val="533831"/>
              </a:buClr>
              <a:buFont typeface="Arial" pitchFamily="34" charset="0"/>
              <a:buChar char="•"/>
            </a:pPr>
            <a:r>
              <a:rPr lang="en-GB" sz="2200" dirty="0" smtClean="0">
                <a:solidFill>
                  <a:srgbClr val="000000"/>
                </a:solidFill>
                <a:latin typeface="Calibri"/>
                <a:cs typeface="+mn-cs"/>
              </a:rPr>
              <a:t>The average score for the selected locations is 100</a:t>
            </a:r>
            <a:endParaRPr lang="en-GB" sz="2200" dirty="0">
              <a:solidFill>
                <a:srgbClr val="000000"/>
              </a:solidFill>
              <a:latin typeface="Calibri"/>
              <a:cs typeface="+mn-cs"/>
            </a:endParaRPr>
          </a:p>
        </p:txBody>
      </p:sp>
      <p:sp>
        <p:nvSpPr>
          <p:cNvPr id="6" name="TextBox 5"/>
          <p:cNvSpPr txBox="1"/>
          <p:nvPr/>
        </p:nvSpPr>
        <p:spPr>
          <a:xfrm>
            <a:off x="1055355" y="1676400"/>
            <a:ext cx="4007507" cy="477054"/>
          </a:xfrm>
          <a:prstGeom prst="rect">
            <a:avLst/>
          </a:prstGeom>
          <a:noFill/>
        </p:spPr>
        <p:txBody>
          <a:bodyPr wrap="none" rtlCol="0">
            <a:spAutoFit/>
          </a:bodyPr>
          <a:lstStyle/>
          <a:p>
            <a:pPr fontAlgn="auto">
              <a:spcBef>
                <a:spcPts val="0"/>
              </a:spcBef>
              <a:spcAft>
                <a:spcPts val="0"/>
              </a:spcAft>
            </a:pPr>
            <a:r>
              <a:rPr lang="en-GB" sz="2500" b="1" dirty="0" smtClean="0">
                <a:solidFill>
                  <a:srgbClr val="553E32"/>
                </a:solidFill>
                <a:latin typeface="Calibri"/>
                <a:cs typeface="+mn-cs"/>
              </a:rPr>
              <a:t>6.1. Quality Competitiveness</a:t>
            </a:r>
            <a:endParaRPr lang="en-GB" sz="2500" b="1" dirty="0">
              <a:solidFill>
                <a:srgbClr val="553E32"/>
              </a:solidFill>
              <a:latin typeface="Calibri"/>
              <a:cs typeface="+mn-cs"/>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FBar"/>
          <p:cNvPicPr>
            <a:picLocks noChangeAspect="1"/>
          </p:cNvPicPr>
          <p:nvPr/>
        </p:nvPicPr>
        <p:blipFill>
          <a:blip r:embed="rId3" cstate="print"/>
          <a:srcRect/>
          <a:stretch>
            <a:fillRect/>
          </a:stretch>
        </p:blipFill>
        <p:spPr>
          <a:xfrm>
            <a:off x="884090" y="1493520"/>
            <a:ext cx="10346345" cy="3535680"/>
          </a:xfrm>
          <a:prstGeom prst="rect">
            <a:avLst/>
          </a:prstGeom>
        </p:spPr>
      </p:pic>
      <p:sp>
        <p:nvSpPr>
          <p:cNvPr id="6" name="Title 5"/>
          <p:cNvSpPr>
            <a:spLocks noGrp="1"/>
          </p:cNvSpPr>
          <p:nvPr>
            <p:ph type="title"/>
          </p:nvPr>
        </p:nvSpPr>
        <p:spPr/>
        <p:txBody>
          <a:bodyPr/>
          <a:lstStyle/>
          <a:p>
            <a:r>
              <a:rPr lang="en-US" sz="2700" dirty="0" smtClean="0">
                <a:solidFill>
                  <a:schemeClr val="accent3">
                    <a:lumMod val="75000"/>
                  </a:schemeClr>
                </a:solidFill>
              </a:rPr>
              <a:t>Locations with the highest quality scores: </a:t>
            </a:r>
            <a:br>
              <a:rPr lang="en-US" sz="2700" dirty="0" smtClean="0">
                <a:solidFill>
                  <a:schemeClr val="accent3">
                    <a:lumMod val="75000"/>
                  </a:schemeClr>
                </a:solidFill>
              </a:rPr>
            </a:br>
            <a:r>
              <a:rPr lang="en-US" sz="2700" dirty="0" smtClean="0">
                <a:solidFill>
                  <a:schemeClr val="accent3">
                    <a:lumMod val="75000"/>
                  </a:schemeClr>
                </a:solidFill>
              </a:rPr>
              <a:t>London, Flanders (Region) and Barcelona</a:t>
            </a:r>
            <a:r>
              <a:rPr lang="en-US" sz="2200" dirty="0" smtClean="0"/>
              <a:t/>
            </a:r>
            <a:br>
              <a:rPr lang="en-US" sz="2200" dirty="0" smtClean="0"/>
            </a:br>
            <a:endParaRPr lang="nl-BE" sz="2200" dirty="0"/>
          </a:p>
        </p:txBody>
      </p:sp>
      <p:sp>
        <p:nvSpPr>
          <p:cNvPr id="7" name="Oval 6"/>
          <p:cNvSpPr/>
          <p:nvPr/>
        </p:nvSpPr>
        <p:spPr>
          <a:xfrm>
            <a:off x="4267200" y="2507665"/>
            <a:ext cx="812800" cy="1177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BE">
              <a:solidFill>
                <a:prstClr val="white"/>
              </a:solidFill>
            </a:endParaRPr>
          </a:p>
        </p:txBody>
      </p:sp>
      <p:sp>
        <p:nvSpPr>
          <p:cNvPr id="8" name="TextBox 7"/>
          <p:cNvSpPr txBox="1"/>
          <p:nvPr/>
        </p:nvSpPr>
        <p:spPr>
          <a:xfrm>
            <a:off x="918195" y="5570705"/>
            <a:ext cx="4393062" cy="323165"/>
          </a:xfrm>
          <a:prstGeom prst="rect">
            <a:avLst/>
          </a:prstGeom>
          <a:noFill/>
        </p:spPr>
        <p:txBody>
          <a:bodyPr wrap="none" rtlCol="0">
            <a:spAutoFit/>
          </a:bodyPr>
          <a:lstStyle/>
          <a:p>
            <a:pPr fontAlgn="auto">
              <a:spcBef>
                <a:spcPts val="0"/>
              </a:spcBef>
              <a:spcAft>
                <a:spcPts val="0"/>
              </a:spcAft>
            </a:pPr>
            <a:r>
              <a:rPr lang="en-GB" sz="1500" dirty="0" smtClean="0">
                <a:solidFill>
                  <a:srgbClr val="000000"/>
                </a:solidFill>
                <a:latin typeface="Calibri"/>
                <a:cs typeface="+mn-cs"/>
              </a:rPr>
              <a:t>(Source: </a:t>
            </a:r>
            <a:r>
              <a:rPr lang="en-GB" sz="1500" dirty="0" err="1" smtClean="0">
                <a:solidFill>
                  <a:srgbClr val="000000"/>
                </a:solidFill>
                <a:latin typeface="Calibri"/>
                <a:cs typeface="+mn-cs"/>
              </a:rPr>
              <a:t>fDi</a:t>
            </a:r>
            <a:r>
              <a:rPr lang="en-GB" sz="1500" dirty="0" smtClean="0">
                <a:solidFill>
                  <a:srgbClr val="000000"/>
                </a:solidFill>
                <a:latin typeface="Calibri"/>
                <a:cs typeface="+mn-cs"/>
              </a:rPr>
              <a:t> Intelligence, from the Financial Times Ltd)</a:t>
            </a:r>
            <a:endParaRPr lang="en-GB" sz="1500" dirty="0">
              <a:solidFill>
                <a:srgbClr val="000000"/>
              </a:solidFill>
              <a:latin typeface="Calibri"/>
              <a:cs typeface="+mn-cs"/>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7414" y="1679165"/>
            <a:ext cx="3599447" cy="477054"/>
          </a:xfrm>
          <a:prstGeom prst="rect">
            <a:avLst/>
          </a:prstGeom>
          <a:noFill/>
        </p:spPr>
        <p:txBody>
          <a:bodyPr wrap="none" rtlCol="0">
            <a:spAutoFit/>
          </a:bodyPr>
          <a:lstStyle/>
          <a:p>
            <a:pPr fontAlgn="auto">
              <a:spcBef>
                <a:spcPts val="0"/>
              </a:spcBef>
              <a:spcAft>
                <a:spcPts val="0"/>
              </a:spcAft>
            </a:pPr>
            <a:r>
              <a:rPr lang="en-GB" sz="2500" b="1" dirty="0" smtClean="0">
                <a:solidFill>
                  <a:srgbClr val="533831"/>
                </a:solidFill>
                <a:latin typeface="Calibri"/>
                <a:cs typeface="+mn-cs"/>
              </a:rPr>
              <a:t>1. Location Attractiveness</a:t>
            </a:r>
            <a:endParaRPr lang="en-GB" sz="2500" b="1" dirty="0">
              <a:solidFill>
                <a:srgbClr val="533831"/>
              </a:solidFill>
              <a:latin typeface="Calibri"/>
              <a:cs typeface="+mn-cs"/>
            </a:endParaRPr>
          </a:p>
        </p:txBody>
      </p:sp>
      <p:sp>
        <p:nvSpPr>
          <p:cNvPr id="4" name="Title 3"/>
          <p:cNvSpPr>
            <a:spLocks noGrp="1"/>
          </p:cNvSpPr>
          <p:nvPr>
            <p:ph type="title"/>
          </p:nvPr>
        </p:nvSpPr>
        <p:spPr/>
        <p:txBody>
          <a:bodyPr/>
          <a:lstStyle/>
          <a:p>
            <a:r>
              <a:rPr lang="en-GB" dirty="0" smtClean="0">
                <a:solidFill>
                  <a:schemeClr val="accent3">
                    <a:lumMod val="75000"/>
                  </a:schemeClr>
                </a:solidFill>
              </a:rPr>
              <a:t>Outstanding results in international surveys (2)</a:t>
            </a:r>
            <a:endParaRPr lang="en-GB" dirty="0">
              <a:solidFill>
                <a:schemeClr val="accent3">
                  <a:lumMod val="75000"/>
                </a:schemeClr>
              </a:solidFill>
            </a:endParaRPr>
          </a:p>
        </p:txBody>
      </p:sp>
      <p:sp>
        <p:nvSpPr>
          <p:cNvPr id="5" name="PH1"/>
          <p:cNvSpPr txBox="1">
            <a:spLocks noChangeArrowheads="1"/>
          </p:cNvSpPr>
          <p:nvPr/>
        </p:nvSpPr>
        <p:spPr bwMode="auto">
          <a:xfrm>
            <a:off x="640080" y="2211639"/>
            <a:ext cx="10972800" cy="707886"/>
          </a:xfrm>
          <a:prstGeom prst="rect">
            <a:avLst/>
          </a:prstGeom>
          <a:noFill/>
          <a:ln w="9525">
            <a:noFill/>
            <a:miter lim="800000"/>
            <a:headEnd/>
            <a:tailEnd/>
          </a:ln>
        </p:spPr>
        <p:txBody>
          <a:bodyPr>
            <a:spAutoFit/>
          </a:bodyPr>
          <a:lstStyle/>
          <a:p>
            <a:pPr fontAlgn="auto">
              <a:spcBef>
                <a:spcPts val="0"/>
              </a:spcBef>
              <a:spcAft>
                <a:spcPts val="0"/>
              </a:spcAft>
            </a:pPr>
            <a:r>
              <a:rPr lang="en-US" sz="2000" dirty="0">
                <a:solidFill>
                  <a:srgbClr val="000000"/>
                </a:solidFill>
                <a:latin typeface="Calibri"/>
                <a:cs typeface="+mn-cs"/>
              </a:rPr>
              <a:t>The location attractiveness index shows the overall attractiveness of the 14 selected locations for the Regional headquarters profile.  The ratio of quality to cost is 50:50</a:t>
            </a:r>
          </a:p>
        </p:txBody>
      </p:sp>
      <p:pic>
        <p:nvPicPr>
          <p:cNvPr id="7" name="AIBar"/>
          <p:cNvPicPr>
            <a:picLocks noChangeAspect="1"/>
          </p:cNvPicPr>
          <p:nvPr/>
        </p:nvPicPr>
        <p:blipFill>
          <a:blip r:embed="rId3" cstate="print"/>
          <a:srcRect l="1982" t="4954" r="3030" b="4779"/>
          <a:stretch>
            <a:fillRect/>
          </a:stretch>
        </p:blipFill>
        <p:spPr>
          <a:xfrm>
            <a:off x="832747" y="2907969"/>
            <a:ext cx="9332333" cy="3030669"/>
          </a:xfrm>
          <a:prstGeom prst="rect">
            <a:avLst/>
          </a:prstGeom>
        </p:spPr>
      </p:pic>
      <p:sp>
        <p:nvSpPr>
          <p:cNvPr id="8" name="Oval 7"/>
          <p:cNvSpPr/>
          <p:nvPr/>
        </p:nvSpPr>
        <p:spPr>
          <a:xfrm>
            <a:off x="3860800" y="3463637"/>
            <a:ext cx="812800" cy="1399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BE">
              <a:solidFill>
                <a:prstClr val="white"/>
              </a:solidFill>
            </a:endParaRPr>
          </a:p>
        </p:txBody>
      </p:sp>
      <p:sp>
        <p:nvSpPr>
          <p:cNvPr id="10" name="TextBox 9"/>
          <p:cNvSpPr txBox="1"/>
          <p:nvPr/>
        </p:nvSpPr>
        <p:spPr>
          <a:xfrm>
            <a:off x="516423" y="6381511"/>
            <a:ext cx="4393062" cy="323165"/>
          </a:xfrm>
          <a:prstGeom prst="rect">
            <a:avLst/>
          </a:prstGeom>
          <a:noFill/>
        </p:spPr>
        <p:txBody>
          <a:bodyPr wrap="none" rtlCol="0">
            <a:spAutoFit/>
          </a:bodyPr>
          <a:lstStyle/>
          <a:p>
            <a:pPr fontAlgn="auto">
              <a:spcBef>
                <a:spcPts val="0"/>
              </a:spcBef>
              <a:spcAft>
                <a:spcPts val="0"/>
              </a:spcAft>
            </a:pPr>
            <a:r>
              <a:rPr lang="en-GB" sz="1500" dirty="0" smtClean="0">
                <a:solidFill>
                  <a:srgbClr val="000000"/>
                </a:solidFill>
                <a:latin typeface="Calibri"/>
                <a:cs typeface="+mn-cs"/>
              </a:rPr>
              <a:t>(Source: </a:t>
            </a:r>
            <a:r>
              <a:rPr lang="en-GB" sz="1500" dirty="0" err="1" smtClean="0">
                <a:solidFill>
                  <a:srgbClr val="000000"/>
                </a:solidFill>
                <a:latin typeface="Calibri"/>
                <a:cs typeface="+mn-cs"/>
              </a:rPr>
              <a:t>fDi</a:t>
            </a:r>
            <a:r>
              <a:rPr lang="en-GB" sz="1500" dirty="0" smtClean="0">
                <a:solidFill>
                  <a:srgbClr val="000000"/>
                </a:solidFill>
                <a:latin typeface="Calibri"/>
                <a:cs typeface="+mn-cs"/>
              </a:rPr>
              <a:t> Intelligence, from the Financial Times Ltd)</a:t>
            </a:r>
            <a:endParaRPr lang="en-GB" sz="1500" dirty="0">
              <a:solidFill>
                <a:srgbClr val="000000"/>
              </a:solidFill>
              <a:latin typeface="Calibri"/>
              <a:cs typeface="+mn-cs"/>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3">
                    <a:lumMod val="75000"/>
                  </a:schemeClr>
                </a:solidFill>
              </a:rPr>
              <a:t>Outstanding results in international surveys (3)</a:t>
            </a:r>
            <a:endParaRPr lang="en-GB" dirty="0">
              <a:solidFill>
                <a:schemeClr val="accent3">
                  <a:lumMod val="75000"/>
                </a:schemeClr>
              </a:solidFill>
            </a:endParaRPr>
          </a:p>
        </p:txBody>
      </p:sp>
      <p:sp>
        <p:nvSpPr>
          <p:cNvPr id="3" name="TextBox 2"/>
          <p:cNvSpPr txBox="1"/>
          <p:nvPr/>
        </p:nvSpPr>
        <p:spPr>
          <a:xfrm>
            <a:off x="973613" y="1744280"/>
            <a:ext cx="4398320" cy="477054"/>
          </a:xfrm>
          <a:prstGeom prst="rect">
            <a:avLst/>
          </a:prstGeom>
          <a:noFill/>
        </p:spPr>
        <p:txBody>
          <a:bodyPr wrap="none" rtlCol="0">
            <a:spAutoFit/>
          </a:bodyPr>
          <a:lstStyle/>
          <a:p>
            <a:pPr fontAlgn="auto">
              <a:spcBef>
                <a:spcPts val="0"/>
              </a:spcBef>
              <a:spcAft>
                <a:spcPts val="0"/>
              </a:spcAft>
            </a:pPr>
            <a:r>
              <a:rPr lang="en-GB" sz="2500" b="1" smtClean="0">
                <a:solidFill>
                  <a:srgbClr val="533831"/>
                </a:solidFill>
                <a:latin typeface="Calibri"/>
                <a:cs typeface="+mn-cs"/>
              </a:rPr>
              <a:t>2</a:t>
            </a:r>
            <a:r>
              <a:rPr lang="en-GB" sz="2500" b="1" dirty="0" smtClean="0">
                <a:solidFill>
                  <a:srgbClr val="533831"/>
                </a:solidFill>
                <a:latin typeface="Calibri"/>
                <a:cs typeface="+mn-cs"/>
              </a:rPr>
              <a:t>. Cost quality  competitiveness</a:t>
            </a:r>
            <a:endParaRPr lang="en-GB" sz="2500" b="1" dirty="0">
              <a:solidFill>
                <a:srgbClr val="533831"/>
              </a:solidFill>
              <a:latin typeface="Calibri"/>
              <a:cs typeface="+mn-cs"/>
            </a:endParaRPr>
          </a:p>
        </p:txBody>
      </p:sp>
      <p:pic>
        <p:nvPicPr>
          <p:cNvPr id="5" name="CQBar"/>
          <p:cNvPicPr>
            <a:picLocks noChangeAspect="1"/>
          </p:cNvPicPr>
          <p:nvPr/>
        </p:nvPicPr>
        <p:blipFill>
          <a:blip r:embed="rId3" cstate="print"/>
          <a:srcRect l="2997" t="7957"/>
          <a:stretch>
            <a:fillRect/>
          </a:stretch>
        </p:blipFill>
        <p:spPr>
          <a:xfrm>
            <a:off x="1534921" y="2152184"/>
            <a:ext cx="8721600" cy="3989535"/>
          </a:xfrm>
          <a:prstGeom prst="rect">
            <a:avLst/>
          </a:prstGeom>
        </p:spPr>
      </p:pic>
      <p:sp>
        <p:nvSpPr>
          <p:cNvPr id="6" name="Oval 5"/>
          <p:cNvSpPr/>
          <p:nvPr/>
        </p:nvSpPr>
        <p:spPr>
          <a:xfrm>
            <a:off x="4045533" y="2763985"/>
            <a:ext cx="812800" cy="1877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BE">
              <a:solidFill>
                <a:prstClr val="white"/>
              </a:solidFill>
            </a:endParaRPr>
          </a:p>
        </p:txBody>
      </p:sp>
      <p:sp>
        <p:nvSpPr>
          <p:cNvPr id="8" name="TextBox 7"/>
          <p:cNvSpPr txBox="1"/>
          <p:nvPr/>
        </p:nvSpPr>
        <p:spPr>
          <a:xfrm>
            <a:off x="5688315" y="6035693"/>
            <a:ext cx="4393062" cy="323165"/>
          </a:xfrm>
          <a:prstGeom prst="rect">
            <a:avLst/>
          </a:prstGeom>
          <a:noFill/>
        </p:spPr>
        <p:txBody>
          <a:bodyPr wrap="none" rtlCol="0">
            <a:spAutoFit/>
          </a:bodyPr>
          <a:lstStyle/>
          <a:p>
            <a:pPr fontAlgn="auto">
              <a:spcBef>
                <a:spcPts val="0"/>
              </a:spcBef>
              <a:spcAft>
                <a:spcPts val="0"/>
              </a:spcAft>
            </a:pPr>
            <a:r>
              <a:rPr lang="en-GB" sz="1500" dirty="0" smtClean="0">
                <a:solidFill>
                  <a:srgbClr val="000000"/>
                </a:solidFill>
                <a:latin typeface="Calibri"/>
                <a:cs typeface="+mn-cs"/>
              </a:rPr>
              <a:t>(Source: </a:t>
            </a:r>
            <a:r>
              <a:rPr lang="en-GB" sz="1500" dirty="0" err="1" smtClean="0">
                <a:solidFill>
                  <a:srgbClr val="000000"/>
                </a:solidFill>
                <a:latin typeface="Calibri"/>
                <a:cs typeface="+mn-cs"/>
              </a:rPr>
              <a:t>fDi</a:t>
            </a:r>
            <a:r>
              <a:rPr lang="en-GB" sz="1500" dirty="0" smtClean="0">
                <a:solidFill>
                  <a:srgbClr val="000000"/>
                </a:solidFill>
                <a:latin typeface="Calibri"/>
                <a:cs typeface="+mn-cs"/>
              </a:rPr>
              <a:t> Intelligence, from the Financial Times Ltd)</a:t>
            </a:r>
            <a:endParaRPr lang="en-GB" sz="1500" dirty="0">
              <a:solidFill>
                <a:srgbClr val="000000"/>
              </a:solidFill>
              <a:latin typeface="Calibri"/>
              <a:cs typeface="+mn-cs"/>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700" dirty="0" smtClean="0">
                <a:solidFill>
                  <a:schemeClr val="accent3">
                    <a:lumMod val="75000"/>
                  </a:schemeClr>
                </a:solidFill>
              </a:rPr>
              <a:t>Locations with the highest quality for a given level of cost are…</a:t>
            </a:r>
            <a:endParaRPr lang="en-GB" sz="2700" dirty="0">
              <a:solidFill>
                <a:schemeClr val="accent3">
                  <a:lumMod val="75000"/>
                </a:schemeClr>
              </a:solidFill>
            </a:endParaRPr>
          </a:p>
        </p:txBody>
      </p:sp>
      <p:sp>
        <p:nvSpPr>
          <p:cNvPr id="4" name="PH1"/>
          <p:cNvSpPr txBox="1">
            <a:spLocks noChangeArrowheads="1"/>
          </p:cNvSpPr>
          <p:nvPr/>
        </p:nvSpPr>
        <p:spPr bwMode="auto">
          <a:xfrm>
            <a:off x="609600" y="2050463"/>
            <a:ext cx="10972800" cy="3608680"/>
          </a:xfrm>
          <a:prstGeom prst="rect">
            <a:avLst/>
          </a:prstGeom>
          <a:noFill/>
          <a:ln w="9525">
            <a:noFill/>
            <a:miter lim="800000"/>
            <a:headEnd/>
            <a:tailEnd/>
          </a:ln>
        </p:spPr>
        <p:txBody>
          <a:bodyPr>
            <a:spAutoFit/>
          </a:bodyPr>
          <a:lstStyle/>
          <a:p>
            <a:pPr fontAlgn="auto">
              <a:spcBef>
                <a:spcPts val="0"/>
              </a:spcBef>
              <a:spcAft>
                <a:spcPts val="300"/>
              </a:spcAft>
            </a:pPr>
            <a:r>
              <a:rPr lang="en-US" sz="2400" dirty="0">
                <a:solidFill>
                  <a:srgbClr val="000000"/>
                </a:solidFill>
                <a:latin typeface="Calibri"/>
                <a:cs typeface="+mn-cs"/>
              </a:rPr>
              <a:t>The cost quality competitiveness </a:t>
            </a:r>
            <a:r>
              <a:rPr lang="en-US" sz="2400" dirty="0" smtClean="0">
                <a:solidFill>
                  <a:srgbClr val="000000"/>
                </a:solidFill>
                <a:latin typeface="Calibri"/>
                <a:cs typeface="+mn-cs"/>
              </a:rPr>
              <a:t>graph shows </a:t>
            </a:r>
            <a:r>
              <a:rPr lang="en-US" sz="2400" dirty="0">
                <a:solidFill>
                  <a:srgbClr val="000000"/>
                </a:solidFill>
                <a:latin typeface="Calibri"/>
                <a:cs typeface="+mn-cs"/>
              </a:rPr>
              <a:t>the value for money of each location option.  The graph </a:t>
            </a:r>
            <a:r>
              <a:rPr lang="en-US" sz="2400" dirty="0" smtClean="0">
                <a:solidFill>
                  <a:srgbClr val="000000"/>
                </a:solidFill>
                <a:latin typeface="Calibri"/>
                <a:cs typeface="+mn-cs"/>
              </a:rPr>
              <a:t>indicates that:</a:t>
            </a:r>
          </a:p>
          <a:p>
            <a:pPr fontAlgn="auto">
              <a:spcBef>
                <a:spcPts val="0"/>
              </a:spcBef>
              <a:spcAft>
                <a:spcPts val="300"/>
              </a:spcAft>
            </a:pPr>
            <a:endParaRPr lang="en-US" sz="2400" dirty="0">
              <a:solidFill>
                <a:srgbClr val="000000"/>
              </a:solidFill>
              <a:latin typeface="Calibri"/>
              <a:cs typeface="+mn-cs"/>
            </a:endParaRPr>
          </a:p>
          <a:p>
            <a:pPr lvl="1" indent="-228600" fontAlgn="auto">
              <a:spcBef>
                <a:spcPts val="0"/>
              </a:spcBef>
              <a:spcAft>
                <a:spcPts val="300"/>
              </a:spcAft>
              <a:buClr>
                <a:srgbClr val="FFC51D"/>
              </a:buClr>
              <a:buSzPct val="100000"/>
              <a:buFont typeface="Symbol" pitchFamily="18" charset="2"/>
              <a:buChar char="·"/>
            </a:pPr>
            <a:r>
              <a:rPr lang="en-US" sz="2400" dirty="0">
                <a:solidFill>
                  <a:srgbClr val="000000"/>
                </a:solidFill>
                <a:latin typeface="Calibri"/>
                <a:cs typeface="+mn-cs"/>
              </a:rPr>
              <a:t>The top locations offering the highest quality for a given level of cost </a:t>
            </a:r>
            <a:r>
              <a:rPr lang="en-US" sz="2400" dirty="0" smtClean="0">
                <a:solidFill>
                  <a:srgbClr val="000000"/>
                </a:solidFill>
                <a:latin typeface="Calibri"/>
                <a:cs typeface="+mn-cs"/>
              </a:rPr>
              <a:t>are </a:t>
            </a:r>
            <a:r>
              <a:rPr lang="en-US" sz="2400" u="heavy" dirty="0" smtClean="0">
                <a:solidFill>
                  <a:srgbClr val="000000"/>
                </a:solidFill>
                <a:uFill>
                  <a:solidFill>
                    <a:srgbClr val="12658F"/>
                  </a:solidFill>
                </a:uFill>
                <a:latin typeface="Calibri"/>
                <a:cs typeface="+mn-cs"/>
              </a:rPr>
              <a:t>Flanders </a:t>
            </a:r>
            <a:r>
              <a:rPr lang="en-US" sz="2400" u="heavy" dirty="0">
                <a:solidFill>
                  <a:srgbClr val="000000"/>
                </a:solidFill>
                <a:uFill>
                  <a:solidFill>
                    <a:srgbClr val="12658F"/>
                  </a:solidFill>
                </a:uFill>
                <a:latin typeface="Calibri"/>
                <a:cs typeface="+mn-cs"/>
              </a:rPr>
              <a:t>(Region), London and </a:t>
            </a:r>
            <a:r>
              <a:rPr lang="en-US" sz="2400" u="heavy" dirty="0" smtClean="0">
                <a:solidFill>
                  <a:srgbClr val="000000"/>
                </a:solidFill>
                <a:uFill>
                  <a:solidFill>
                    <a:srgbClr val="12658F"/>
                  </a:solidFill>
                </a:uFill>
                <a:latin typeface="Calibri"/>
                <a:cs typeface="+mn-cs"/>
              </a:rPr>
              <a:t>Barcelona</a:t>
            </a:r>
          </a:p>
          <a:p>
            <a:pPr lvl="1" indent="-228600" fontAlgn="auto">
              <a:spcBef>
                <a:spcPts val="0"/>
              </a:spcBef>
              <a:spcAft>
                <a:spcPts val="300"/>
              </a:spcAft>
              <a:buClr>
                <a:srgbClr val="FFC51D"/>
              </a:buClr>
              <a:buSzPct val="100000"/>
            </a:pPr>
            <a:endParaRPr lang="en-US" sz="2400" dirty="0">
              <a:solidFill>
                <a:srgbClr val="000000"/>
              </a:solidFill>
              <a:latin typeface="Calibri"/>
              <a:cs typeface="+mn-cs"/>
            </a:endParaRPr>
          </a:p>
          <a:p>
            <a:pPr lvl="1" indent="-228600" fontAlgn="auto">
              <a:spcBef>
                <a:spcPts val="0"/>
              </a:spcBef>
              <a:spcAft>
                <a:spcPts val="300"/>
              </a:spcAft>
              <a:buClr>
                <a:srgbClr val="FFC51D"/>
              </a:buClr>
              <a:buSzPct val="100000"/>
              <a:buFont typeface="Symbol" pitchFamily="18" charset="2"/>
              <a:buChar char="·"/>
            </a:pPr>
            <a:r>
              <a:rPr lang="en-US" sz="2400" dirty="0">
                <a:solidFill>
                  <a:srgbClr val="000000"/>
                </a:solidFill>
                <a:latin typeface="Calibri"/>
                <a:cs typeface="+mn-cs"/>
              </a:rPr>
              <a:t>Flanders (Region), London and Barcelona offer an above average level of quality and good value for money as </a:t>
            </a:r>
            <a:r>
              <a:rPr lang="en-US" sz="2400" dirty="0" smtClean="0">
                <a:solidFill>
                  <a:srgbClr val="000000"/>
                </a:solidFill>
                <a:latin typeface="Calibri"/>
                <a:cs typeface="+mn-cs"/>
              </a:rPr>
              <a:t>their </a:t>
            </a:r>
            <a:r>
              <a:rPr lang="en-US" sz="2400" dirty="0">
                <a:solidFill>
                  <a:srgbClr val="000000"/>
                </a:solidFill>
                <a:latin typeface="Calibri"/>
                <a:cs typeface="+mn-cs"/>
              </a:rPr>
              <a:t>relative quality is higher than their relative </a:t>
            </a:r>
            <a:r>
              <a:rPr lang="en-US" sz="2400" dirty="0" smtClean="0">
                <a:solidFill>
                  <a:srgbClr val="000000"/>
                </a:solidFill>
                <a:latin typeface="Calibri"/>
                <a:cs typeface="+mn-cs"/>
              </a:rPr>
              <a:t>cost</a:t>
            </a:r>
          </a:p>
          <a:p>
            <a:pPr lvl="1" indent="-228600" fontAlgn="auto">
              <a:spcBef>
                <a:spcPts val="0"/>
              </a:spcBef>
              <a:spcAft>
                <a:spcPts val="300"/>
              </a:spcAft>
              <a:buClr>
                <a:srgbClr val="FFC51D"/>
              </a:buClr>
              <a:buSzPct val="100000"/>
            </a:pPr>
            <a:endParaRPr lang="en-US" sz="2400" dirty="0">
              <a:solidFill>
                <a:srgbClr val="000000"/>
              </a:solidFill>
              <a:latin typeface="Calibri"/>
              <a:cs typeface="+mn-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icture1.tif"/>
          <p:cNvPicPr preferRelativeResize="0">
            <a:picLocks noGrp="1" noChangeAspect="1"/>
          </p:cNvPicPr>
          <p:nvPr>
            <p:ph idx="1"/>
          </p:nvPr>
        </p:nvPicPr>
        <p:blipFill>
          <a:blip r:embed="rId3" cstate="print">
            <a:lum bright="-16000" contrast="-20000"/>
          </a:blip>
          <a:srcRect/>
          <a:stretch>
            <a:fillRect/>
          </a:stretch>
        </p:blipFill>
        <p:spPr bwMode="auto">
          <a:xfrm>
            <a:off x="514350" y="244475"/>
            <a:ext cx="10610850" cy="6315075"/>
          </a:xfrm>
          <a:prstGeom prst="rect">
            <a:avLst/>
          </a:prstGeom>
          <a:noFill/>
          <a:ln w="9525">
            <a:noFill/>
            <a:miter lim="800000"/>
            <a:headEnd/>
            <a:tailEnd/>
          </a:ln>
        </p:spPr>
      </p:pic>
      <p:sp>
        <p:nvSpPr>
          <p:cNvPr id="6" name="TextBox 5"/>
          <p:cNvSpPr txBox="1"/>
          <p:nvPr/>
        </p:nvSpPr>
        <p:spPr>
          <a:xfrm>
            <a:off x="2760877" y="5384428"/>
            <a:ext cx="8242321" cy="707886"/>
          </a:xfrm>
          <a:prstGeom prst="rect">
            <a:avLst/>
          </a:prstGeom>
          <a:noFill/>
        </p:spPr>
        <p:txBody>
          <a:bodyPr wrap="none" rtlCol="0">
            <a:spAutoFit/>
          </a:bodyPr>
          <a:lstStyle/>
          <a:p>
            <a:r>
              <a:rPr lang="en-GB" sz="4000" b="1" dirty="0" smtClean="0">
                <a:solidFill>
                  <a:schemeClr val="bg1"/>
                </a:solidFill>
                <a:effectLst>
                  <a:outerShdw blurRad="50800" dist="38100" algn="l" rotWithShape="0">
                    <a:prstClr val="black">
                      <a:alpha val="40000"/>
                    </a:prstClr>
                  </a:outerShdw>
                </a:effectLst>
              </a:rPr>
              <a:t>Your best link to the European market</a:t>
            </a:r>
            <a:endParaRPr lang="en-GB" sz="4000" b="1" dirty="0"/>
          </a:p>
        </p:txBody>
      </p:sp>
      <p:sp>
        <p:nvSpPr>
          <p:cNvPr id="7" name="TextBox 6"/>
          <p:cNvSpPr txBox="1"/>
          <p:nvPr/>
        </p:nvSpPr>
        <p:spPr>
          <a:xfrm>
            <a:off x="1879362" y="4285455"/>
            <a:ext cx="3439018" cy="1015663"/>
          </a:xfrm>
          <a:prstGeom prst="rect">
            <a:avLst/>
          </a:prstGeom>
          <a:noFill/>
        </p:spPr>
        <p:txBody>
          <a:bodyPr wrap="none" rtlCol="0">
            <a:spAutoFit/>
          </a:bodyPr>
          <a:lstStyle/>
          <a:p>
            <a:r>
              <a:rPr lang="nl-BE" sz="6000" b="1" dirty="0" err="1" smtClean="0">
                <a:solidFill>
                  <a:schemeClr val="bg1"/>
                </a:solidFill>
                <a:effectLst>
                  <a:outerShdw blurRad="50800" dist="38100" dir="18900000" algn="bl" rotWithShape="0">
                    <a:prstClr val="black">
                      <a:alpha val="40000"/>
                    </a:prstClr>
                  </a:outerShdw>
                </a:effectLst>
              </a:rPr>
              <a:t>Flanders</a:t>
            </a:r>
            <a:r>
              <a:rPr lang="nl-BE" sz="6000" b="1" dirty="0" smtClean="0"/>
              <a:t>…</a:t>
            </a:r>
            <a:endParaRPr lang="nl-BE" sz="6000" b="1" dirty="0">
              <a:solidFill>
                <a:schemeClr val="bg1"/>
              </a:solidFill>
              <a:latin typeface="SimHei" pitchFamily="49" charset="-122"/>
              <a:ea typeface="SimHei" pitchFamily="49" charset="-122"/>
            </a:endParaRPr>
          </a:p>
        </p:txBody>
      </p:sp>
      <p:sp>
        <p:nvSpPr>
          <p:cNvPr id="8" name="Rectangle 7"/>
          <p:cNvSpPr/>
          <p:nvPr/>
        </p:nvSpPr>
        <p:spPr>
          <a:xfrm>
            <a:off x="2076450" y="1614785"/>
            <a:ext cx="8477250" cy="1107996"/>
          </a:xfrm>
          <a:prstGeom prst="rect">
            <a:avLst/>
          </a:prstGeom>
        </p:spPr>
        <p:txBody>
          <a:bodyPr wrap="square">
            <a:spAutoFit/>
          </a:bodyPr>
          <a:lstStyle/>
          <a:p>
            <a:pPr lvl="0"/>
            <a:r>
              <a:rPr lang="en-GB" sz="6600" b="1" dirty="0" smtClean="0">
                <a:solidFill>
                  <a:srgbClr val="FFFF00"/>
                </a:solidFill>
                <a:effectLst>
                  <a:outerShdw blurRad="50800" dist="38100" algn="l" rotWithShape="0">
                    <a:prstClr val="black">
                      <a:alpha val="40000"/>
                    </a:prstClr>
                  </a:outerShdw>
                </a:effectLst>
              </a:rPr>
              <a:t>A Unique Opportunity</a:t>
            </a:r>
            <a:endParaRPr lang="en-GB" sz="6600" b="1" dirty="0" smtClean="0">
              <a:solidFill>
                <a:prstClr val="white"/>
              </a:solidFill>
              <a:effectLst>
                <a:outerShdw blurRad="50800" dist="38100" algn="l" rotWithShape="0">
                  <a:prstClr val="black">
                    <a:alpha val="40000"/>
                  </a:prstClr>
                </a:outerShdw>
              </a:effectLst>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3" name="Rectangle 3"/>
          <p:cNvSpPr>
            <a:spLocks noGrp="1" noChangeArrowheads="1"/>
          </p:cNvSpPr>
          <p:nvPr>
            <p:ph type="body" idx="1"/>
          </p:nvPr>
        </p:nvSpPr>
        <p:spPr/>
        <p:txBody>
          <a:bodyPr/>
          <a:lstStyle/>
          <a:p>
            <a:pPr marL="0" indent="0">
              <a:lnSpc>
                <a:spcPct val="120000"/>
              </a:lnSpc>
              <a:buNone/>
            </a:pPr>
            <a:endParaRPr lang="en-US" dirty="0"/>
          </a:p>
          <a:p>
            <a:pPr marL="0" indent="0"/>
            <a:endParaRPr lang="en-US" dirty="0"/>
          </a:p>
        </p:txBody>
      </p:sp>
      <p:sp>
        <p:nvSpPr>
          <p:cNvPr id="711684" name="Text Box 4"/>
          <p:cNvSpPr txBox="1">
            <a:spLocks noChangeArrowheads="1"/>
          </p:cNvSpPr>
          <p:nvPr/>
        </p:nvSpPr>
        <p:spPr bwMode="auto">
          <a:xfrm>
            <a:off x="9369425" y="6656388"/>
            <a:ext cx="1079500" cy="150812"/>
          </a:xfrm>
          <a:prstGeom prst="rect">
            <a:avLst/>
          </a:prstGeom>
          <a:noFill/>
          <a:ln w="12700">
            <a:noFill/>
            <a:miter lim="800000"/>
            <a:headEnd type="none" w="sm" len="sm"/>
            <a:tailEnd type="none" w="sm" len="sm"/>
          </a:ln>
          <a:effectLst/>
        </p:spPr>
        <p:txBody>
          <a:bodyPr lIns="0" tIns="0" rIns="0" bIns="0"/>
          <a:lstStyle/>
          <a:p>
            <a:pPr algn="r"/>
            <a:r>
              <a:rPr lang="en-US" sz="1000">
                <a:solidFill>
                  <a:schemeClr val="accent1"/>
                </a:solidFill>
              </a:rPr>
              <a:t>10-98 - 080133</a:t>
            </a:r>
          </a:p>
        </p:txBody>
      </p:sp>
      <p:pic>
        <p:nvPicPr>
          <p:cNvPr id="8" name="Picture 7"/>
          <p:cNvPicPr>
            <a:picLocks noChangeAspect="1"/>
          </p:cNvPicPr>
          <p:nvPr/>
        </p:nvPicPr>
        <p:blipFill>
          <a:blip r:embed="rId3" cstate="print"/>
          <a:stretch>
            <a:fillRect/>
          </a:stretch>
        </p:blipFill>
        <p:spPr>
          <a:xfrm>
            <a:off x="4324350" y="1441447"/>
            <a:ext cx="6800850" cy="4483103"/>
          </a:xfrm>
          <a:prstGeom prst="rect">
            <a:avLst/>
          </a:prstGeom>
          <a:ln>
            <a:solidFill>
              <a:srgbClr val="FF0000"/>
            </a:solidFill>
          </a:ln>
        </p:spPr>
      </p:pic>
      <p:sp>
        <p:nvSpPr>
          <p:cNvPr id="6" name="Title 4"/>
          <p:cNvSpPr>
            <a:spLocks noGrp="1"/>
          </p:cNvSpPr>
          <p:nvPr>
            <p:ph type="title"/>
          </p:nvPr>
        </p:nvSpPr>
        <p:spPr>
          <a:xfrm>
            <a:off x="838200" y="365125"/>
            <a:ext cx="10515600" cy="1325563"/>
          </a:xfrm>
        </p:spPr>
        <p:txBody>
          <a:bodyPr>
            <a:normAutofit/>
          </a:bodyPr>
          <a:lstStyle/>
          <a:p>
            <a:r>
              <a:rPr lang="en-GB" sz="4000" dirty="0" smtClean="0">
                <a:solidFill>
                  <a:schemeClr val="accent3">
                    <a:lumMod val="75000"/>
                  </a:schemeClr>
                </a:solidFill>
              </a:rPr>
              <a:t>‘Churchill industrial zone ‘ in the port of Antwerp</a:t>
            </a:r>
            <a:endParaRPr lang="en-GB" sz="4000" dirty="0">
              <a:solidFill>
                <a:schemeClr val="accent3">
                  <a:lumMod val="75000"/>
                </a:schemeClr>
              </a:solidFill>
            </a:endParaRPr>
          </a:p>
        </p:txBody>
      </p:sp>
      <p:sp>
        <p:nvSpPr>
          <p:cNvPr id="7" name="Rectangle 6"/>
          <p:cNvSpPr/>
          <p:nvPr/>
        </p:nvSpPr>
        <p:spPr>
          <a:xfrm>
            <a:off x="857250" y="2972485"/>
            <a:ext cx="6096000" cy="2554545"/>
          </a:xfrm>
          <a:prstGeom prst="rect">
            <a:avLst/>
          </a:prstGeom>
        </p:spPr>
        <p:txBody>
          <a:bodyPr>
            <a:spAutoFit/>
          </a:bodyPr>
          <a:lstStyle/>
          <a:p>
            <a:endParaRPr lang="tr-TR" sz="2000" dirty="0" smtClean="0"/>
          </a:p>
          <a:p>
            <a:pPr>
              <a:buFont typeface="Arial" pitchFamily="34" charset="0"/>
              <a:buChar char="•"/>
            </a:pPr>
            <a:r>
              <a:rPr lang="en-US" sz="2000" dirty="0" smtClean="0"/>
              <a:t> </a:t>
            </a:r>
            <a:r>
              <a:rPr lang="en-US" sz="2000" b="1" dirty="0" smtClean="0"/>
              <a:t>96-hectare </a:t>
            </a:r>
          </a:p>
          <a:p>
            <a:pPr>
              <a:buFont typeface="Arial" pitchFamily="34" charset="0"/>
              <a:buChar char="•"/>
            </a:pPr>
            <a:r>
              <a:rPr lang="en-US" sz="2000" b="1" dirty="0" smtClean="0"/>
              <a:t> for industrial activities</a:t>
            </a:r>
          </a:p>
          <a:p>
            <a:pPr>
              <a:buFont typeface="Arial" pitchFamily="34" charset="0"/>
              <a:buChar char="•"/>
            </a:pPr>
            <a:r>
              <a:rPr lang="en-US" sz="2000" b="1" dirty="0" smtClean="0"/>
              <a:t> </a:t>
            </a:r>
            <a:r>
              <a:rPr lang="en-US" sz="2000" b="1" dirty="0" err="1" smtClean="0"/>
              <a:t>trimodal</a:t>
            </a:r>
            <a:r>
              <a:rPr lang="en-US" sz="2000" b="1" dirty="0" smtClean="0"/>
              <a:t> access</a:t>
            </a:r>
          </a:p>
          <a:p>
            <a:r>
              <a:rPr lang="en-US" sz="2000" b="1" dirty="0" smtClean="0"/>
              <a:t> </a:t>
            </a:r>
          </a:p>
          <a:p>
            <a:pPr>
              <a:buFont typeface="Arial" pitchFamily="34" charset="0"/>
              <a:buChar char="•"/>
            </a:pPr>
            <a:r>
              <a:rPr lang="en-US" sz="2000" b="1" dirty="0" smtClean="0"/>
              <a:t>market tender</a:t>
            </a:r>
          </a:p>
          <a:p>
            <a:pPr>
              <a:buFont typeface="Arial" pitchFamily="34" charset="0"/>
              <a:buChar char="•"/>
            </a:pPr>
            <a:r>
              <a:rPr lang="en-US" sz="2000" b="1" dirty="0" smtClean="0"/>
              <a:t> applications till 15/01/2015</a:t>
            </a:r>
          </a:p>
          <a:p>
            <a:pPr>
              <a:buFont typeface="Arial" pitchFamily="34" charset="0"/>
              <a:buChar char="•"/>
            </a:pPr>
            <a:r>
              <a:rPr lang="en-US" sz="2000" b="1" dirty="0" smtClean="0"/>
              <a:t> to Port of Antwerp Authority</a:t>
            </a:r>
            <a:endParaRPr lang="tr-TR" sz="2000" dirty="0"/>
          </a:p>
        </p:txBody>
      </p:sp>
    </p:spTree>
    <p:extLst>
      <p:ext uri="{BB962C8B-B14F-4D97-AF65-F5344CB8AC3E}">
        <p14:creationId xmlns:p14="http://schemas.microsoft.com/office/powerpoint/2010/main" xmlns="" val="23820614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31871" y="4175760"/>
            <a:ext cx="7772400" cy="1188721"/>
          </a:xfrm>
        </p:spPr>
        <p:txBody>
          <a:bodyPr/>
          <a:lstStyle/>
          <a:p>
            <a:pPr algn="ctr"/>
            <a:r>
              <a:rPr lang="en-GB" sz="3600" dirty="0" smtClean="0">
                <a:hlinkClick r:id="rId3"/>
              </a:rPr>
              <a:t>www.investinflanders.com</a:t>
            </a:r>
            <a:r>
              <a:rPr lang="en-GB" dirty="0" smtClean="0"/>
              <a:t/>
            </a:r>
            <a:br>
              <a:rPr lang="en-GB" dirty="0" smtClean="0"/>
            </a:br>
            <a:endParaRPr lang="en-GB" dirty="0"/>
          </a:p>
        </p:txBody>
      </p:sp>
      <p:sp>
        <p:nvSpPr>
          <p:cNvPr id="5" name="Subtitle 4"/>
          <p:cNvSpPr>
            <a:spLocks noGrp="1"/>
          </p:cNvSpPr>
          <p:nvPr>
            <p:ph type="subTitle" idx="1"/>
          </p:nvPr>
        </p:nvSpPr>
        <p:spPr>
          <a:xfrm>
            <a:off x="3129030" y="2225040"/>
            <a:ext cx="8624820" cy="1776601"/>
          </a:xfrm>
        </p:spPr>
        <p:txBody>
          <a:bodyPr/>
          <a:lstStyle/>
          <a:p>
            <a:r>
              <a:rPr lang="en-GB" sz="4400" u="none" dirty="0" smtClean="0"/>
              <a:t>Thank you for your attention</a:t>
            </a:r>
            <a:endParaRPr lang="en-GB" sz="4400" u="none" dirty="0">
              <a:solidFill>
                <a:schemeClr val="tx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r-FR" dirty="0" smtClean="0">
                <a:solidFill>
                  <a:schemeClr val="accent3">
                    <a:lumMod val="75000"/>
                  </a:schemeClr>
                </a:solidFill>
              </a:rPr>
              <a:t>Flanders… in </a:t>
            </a:r>
            <a:r>
              <a:rPr lang="fr-FR" dirty="0" err="1" smtClean="0">
                <a:solidFill>
                  <a:schemeClr val="accent3">
                    <a:lumMod val="75000"/>
                  </a:schemeClr>
                </a:solidFill>
              </a:rPr>
              <a:t>your</a:t>
            </a:r>
            <a:r>
              <a:rPr lang="fr-FR" dirty="0" smtClean="0">
                <a:solidFill>
                  <a:schemeClr val="accent3">
                    <a:lumMod val="75000"/>
                  </a:schemeClr>
                </a:solidFill>
              </a:rPr>
              <a:t> </a:t>
            </a:r>
            <a:r>
              <a:rPr lang="fr-FR" dirty="0" err="1" smtClean="0">
                <a:solidFill>
                  <a:schemeClr val="accent3">
                    <a:lumMod val="75000"/>
                  </a:schemeClr>
                </a:solidFill>
              </a:rPr>
              <a:t>factories</a:t>
            </a:r>
            <a:endParaRPr lang="en-GB" dirty="0">
              <a:solidFill>
                <a:schemeClr val="accent3">
                  <a:lumMod val="75000"/>
                </a:schemeClr>
              </a:solidFill>
            </a:endParaRPr>
          </a:p>
        </p:txBody>
      </p:sp>
      <p:sp>
        <p:nvSpPr>
          <p:cNvPr id="5" name="Content Placeholder 4"/>
          <p:cNvSpPr>
            <a:spLocks noGrp="1"/>
          </p:cNvSpPr>
          <p:nvPr>
            <p:ph idx="1"/>
          </p:nvPr>
        </p:nvSpPr>
        <p:spPr/>
        <p:txBody>
          <a:bodyPr/>
          <a:lstStyle/>
          <a:p>
            <a:pPr>
              <a:buNone/>
            </a:pPr>
            <a:endParaRPr lang="fr-FR" sz="3200" b="1" dirty="0" smtClean="0">
              <a:solidFill>
                <a:schemeClr val="bg1"/>
              </a:solidFill>
            </a:endParaRPr>
          </a:p>
          <a:p>
            <a:pPr>
              <a:buNone/>
            </a:pPr>
            <a:endParaRPr lang="fr-FR" sz="3200" b="1" dirty="0" smtClean="0">
              <a:solidFill>
                <a:schemeClr val="bg1"/>
              </a:solidFill>
            </a:endParaRPr>
          </a:p>
        </p:txBody>
      </p:sp>
      <p:pic>
        <p:nvPicPr>
          <p:cNvPr id="7" name="Picture 2"/>
          <p:cNvPicPr>
            <a:picLocks noChangeAspect="1" noChangeArrowheads="1"/>
          </p:cNvPicPr>
          <p:nvPr/>
        </p:nvPicPr>
        <p:blipFill>
          <a:blip r:embed="rId3" cstate="print">
            <a:lum contrast="40000"/>
          </a:blip>
          <a:srcRect/>
          <a:stretch>
            <a:fillRect/>
          </a:stretch>
        </p:blipFill>
        <p:spPr bwMode="auto">
          <a:xfrm>
            <a:off x="4751851" y="1710687"/>
            <a:ext cx="6912000" cy="3888000"/>
          </a:xfrm>
          <a:prstGeom prst="rect">
            <a:avLst/>
          </a:prstGeom>
          <a:noFill/>
          <a:ln w="9525">
            <a:noFill/>
            <a:miter lim="800000"/>
            <a:headEnd/>
            <a:tailEnd/>
          </a:ln>
        </p:spPr>
      </p:pic>
      <p:sp>
        <p:nvSpPr>
          <p:cNvPr id="9" name="Rectangle 8"/>
          <p:cNvSpPr/>
          <p:nvPr/>
        </p:nvSpPr>
        <p:spPr>
          <a:xfrm>
            <a:off x="719403" y="1628801"/>
            <a:ext cx="6096000" cy="3761030"/>
          </a:xfrm>
          <a:prstGeom prst="rect">
            <a:avLst/>
          </a:prstGeom>
        </p:spPr>
        <p:txBody>
          <a:bodyPr>
            <a:spAutoFit/>
          </a:bodyPr>
          <a:lstStyle/>
          <a:p>
            <a:pPr marL="342900" indent="-342900" eaLnBrk="0" hangingPunct="0">
              <a:spcBef>
                <a:spcPct val="20000"/>
              </a:spcBef>
            </a:pPr>
            <a:r>
              <a:rPr lang="fr-FR" sz="2800" dirty="0" err="1" smtClean="0">
                <a:latin typeface="Calibri"/>
              </a:rPr>
              <a:t>Picanol</a:t>
            </a:r>
            <a:r>
              <a:rPr lang="fr-FR" sz="2800" dirty="0" smtClean="0">
                <a:latin typeface="Calibri"/>
              </a:rPr>
              <a:t> &amp;</a:t>
            </a:r>
          </a:p>
          <a:p>
            <a:pPr marL="342900" indent="-342900" eaLnBrk="0" hangingPunct="0">
              <a:spcBef>
                <a:spcPct val="20000"/>
              </a:spcBef>
            </a:pPr>
            <a:r>
              <a:rPr lang="fr-FR" sz="2800" dirty="0" smtClean="0">
                <a:latin typeface="Calibri"/>
              </a:rPr>
              <a:t>Van de </a:t>
            </a:r>
            <a:r>
              <a:rPr lang="fr-FR" sz="2800" dirty="0" err="1" smtClean="0">
                <a:latin typeface="Calibri"/>
              </a:rPr>
              <a:t>Wiele</a:t>
            </a:r>
            <a:endParaRPr lang="fr-FR" sz="2800" dirty="0" smtClean="0">
              <a:latin typeface="Calibri"/>
            </a:endParaRPr>
          </a:p>
          <a:p>
            <a:pPr marL="342900" indent="-342900" eaLnBrk="0" hangingPunct="0">
              <a:spcBef>
                <a:spcPct val="20000"/>
              </a:spcBef>
            </a:pPr>
            <a:endParaRPr lang="en-GB" sz="2000" dirty="0" smtClean="0">
              <a:latin typeface="Calibri"/>
            </a:endParaRPr>
          </a:p>
          <a:p>
            <a:pPr marL="342900" indent="-342900" eaLnBrk="0" hangingPunct="0">
              <a:spcBef>
                <a:spcPct val="20000"/>
              </a:spcBef>
            </a:pPr>
            <a:endParaRPr lang="en-GB" sz="2000" dirty="0" smtClean="0">
              <a:latin typeface="Calibri"/>
            </a:endParaRPr>
          </a:p>
          <a:p>
            <a:pPr marL="342900" indent="-342900" eaLnBrk="0" hangingPunct="0">
              <a:spcBef>
                <a:spcPct val="20000"/>
              </a:spcBef>
            </a:pPr>
            <a:endParaRPr lang="en-GB" sz="2000" dirty="0" smtClean="0">
              <a:latin typeface="Calibri"/>
            </a:endParaRPr>
          </a:p>
          <a:p>
            <a:pPr marL="342900" indent="-342900" eaLnBrk="0" hangingPunct="0">
              <a:spcBef>
                <a:spcPct val="20000"/>
              </a:spcBef>
            </a:pPr>
            <a:r>
              <a:rPr lang="en-GB" sz="2000" dirty="0" smtClean="0">
                <a:latin typeface="Calibri"/>
              </a:rPr>
              <a:t>World famous </a:t>
            </a:r>
          </a:p>
          <a:p>
            <a:pPr marL="342900" indent="-342900" eaLnBrk="0" hangingPunct="0">
              <a:spcBef>
                <a:spcPct val="20000"/>
              </a:spcBef>
            </a:pPr>
            <a:r>
              <a:rPr lang="en-GB" sz="2000" dirty="0" smtClean="0">
                <a:latin typeface="Calibri"/>
              </a:rPr>
              <a:t>textile machines</a:t>
            </a:r>
          </a:p>
          <a:p>
            <a:pPr marL="342900" indent="-342900" eaLnBrk="0" hangingPunct="0">
              <a:spcBef>
                <a:spcPct val="20000"/>
              </a:spcBef>
            </a:pPr>
            <a:r>
              <a:rPr lang="en-GB" sz="2000" dirty="0" smtClean="0">
                <a:latin typeface="Calibri"/>
              </a:rPr>
              <a:t>omnipresent in </a:t>
            </a:r>
          </a:p>
          <a:p>
            <a:pPr marL="342900" indent="-342900" eaLnBrk="0" hangingPunct="0">
              <a:spcBef>
                <a:spcPct val="20000"/>
              </a:spcBef>
            </a:pPr>
            <a:r>
              <a:rPr lang="en-GB" sz="2000" dirty="0" smtClean="0">
                <a:latin typeface="Calibri"/>
              </a:rPr>
              <a:t>Turkish textile factories.</a:t>
            </a:r>
            <a:endParaRPr lang="tr-TR" sz="2000" dirty="0" smtClean="0">
              <a:latin typeface="Calibri"/>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algn="l"/>
            <a:r>
              <a:rPr lang="fr-FR" dirty="0" smtClean="0">
                <a:solidFill>
                  <a:schemeClr val="accent3">
                    <a:lumMod val="75000"/>
                  </a:schemeClr>
                </a:solidFill>
              </a:rPr>
              <a:t>Contact </a:t>
            </a:r>
            <a:endParaRPr lang="tr-TR" dirty="0" smtClean="0">
              <a:solidFill>
                <a:schemeClr val="accent3">
                  <a:lumMod val="75000"/>
                </a:schemeClr>
              </a:solidFill>
            </a:endParaRPr>
          </a:p>
        </p:txBody>
      </p:sp>
      <p:sp>
        <p:nvSpPr>
          <p:cNvPr id="2051" name="Content Placeholder 2"/>
          <p:cNvSpPr>
            <a:spLocks noGrp="1"/>
          </p:cNvSpPr>
          <p:nvPr>
            <p:ph idx="1"/>
          </p:nvPr>
        </p:nvSpPr>
        <p:spPr/>
        <p:txBody>
          <a:bodyPr/>
          <a:lstStyle/>
          <a:p>
            <a:pPr>
              <a:spcBef>
                <a:spcPts val="600"/>
              </a:spcBef>
              <a:buFont typeface="Arial" charset="0"/>
              <a:buNone/>
            </a:pPr>
            <a:r>
              <a:rPr lang="fr-FR" b="1" dirty="0" smtClean="0">
                <a:solidFill>
                  <a:schemeClr val="bg2">
                    <a:lumMod val="50000"/>
                  </a:schemeClr>
                </a:solidFill>
              </a:rPr>
              <a:t>	</a:t>
            </a:r>
            <a:r>
              <a:rPr lang="fr-FR" b="1" dirty="0" err="1" smtClean="0">
                <a:solidFill>
                  <a:schemeClr val="bg2">
                    <a:lumMod val="50000"/>
                  </a:schemeClr>
                </a:solidFill>
              </a:rPr>
              <a:t>Flanders</a:t>
            </a:r>
            <a:r>
              <a:rPr lang="fr-FR" b="1" dirty="0" smtClean="0">
                <a:solidFill>
                  <a:schemeClr val="bg2">
                    <a:lumMod val="50000"/>
                  </a:schemeClr>
                </a:solidFill>
              </a:rPr>
              <a:t> </a:t>
            </a:r>
            <a:r>
              <a:rPr lang="fr-FR" b="1" dirty="0" err="1" smtClean="0">
                <a:solidFill>
                  <a:schemeClr val="bg2">
                    <a:lumMod val="50000"/>
                  </a:schemeClr>
                </a:solidFill>
              </a:rPr>
              <a:t>Investment</a:t>
            </a:r>
            <a:r>
              <a:rPr lang="fr-FR" b="1" dirty="0" smtClean="0">
                <a:solidFill>
                  <a:schemeClr val="bg2">
                    <a:lumMod val="50000"/>
                  </a:schemeClr>
                </a:solidFill>
              </a:rPr>
              <a:t>  &amp; Trade</a:t>
            </a:r>
          </a:p>
          <a:p>
            <a:pPr>
              <a:spcBef>
                <a:spcPts val="300"/>
              </a:spcBef>
              <a:buFont typeface="Arial" charset="0"/>
              <a:buNone/>
            </a:pPr>
            <a:r>
              <a:rPr lang="fr-FR" b="1" dirty="0" smtClean="0">
                <a:solidFill>
                  <a:schemeClr val="bg2">
                    <a:lumMod val="50000"/>
                  </a:schemeClr>
                </a:solidFill>
              </a:rPr>
              <a:t>	</a:t>
            </a:r>
            <a:r>
              <a:rPr lang="fr-FR" sz="1800" dirty="0" smtClean="0">
                <a:solidFill>
                  <a:schemeClr val="bg2">
                    <a:lumMod val="50000"/>
                  </a:schemeClr>
                </a:solidFill>
              </a:rPr>
              <a:t>Mr. Raphael Pauwels</a:t>
            </a:r>
          </a:p>
          <a:p>
            <a:pPr>
              <a:spcBef>
                <a:spcPts val="600"/>
              </a:spcBef>
              <a:buFont typeface="Arial" charset="0"/>
              <a:buNone/>
            </a:pPr>
            <a:r>
              <a:rPr lang="fr-FR" sz="1800" dirty="0" smtClean="0">
                <a:solidFill>
                  <a:schemeClr val="bg2">
                    <a:lumMod val="50000"/>
                  </a:schemeClr>
                </a:solidFill>
              </a:rPr>
              <a:t>	c/o </a:t>
            </a:r>
            <a:r>
              <a:rPr lang="fr-FR" sz="1800" dirty="0" err="1" smtClean="0">
                <a:solidFill>
                  <a:schemeClr val="bg2">
                    <a:lumMod val="50000"/>
                  </a:schemeClr>
                </a:solidFill>
              </a:rPr>
              <a:t>Consulate</a:t>
            </a:r>
            <a:r>
              <a:rPr lang="fr-FR" sz="1800" dirty="0" smtClean="0">
                <a:solidFill>
                  <a:schemeClr val="bg2">
                    <a:lumMod val="50000"/>
                  </a:schemeClr>
                </a:solidFill>
              </a:rPr>
              <a:t> – General of </a:t>
            </a:r>
            <a:r>
              <a:rPr lang="fr-FR" sz="1800" dirty="0" err="1" smtClean="0">
                <a:solidFill>
                  <a:schemeClr val="bg2">
                    <a:lumMod val="50000"/>
                  </a:schemeClr>
                </a:solidFill>
              </a:rPr>
              <a:t>Belgium</a:t>
            </a:r>
            <a:endParaRPr lang="fr-FR" sz="1800" dirty="0" smtClean="0">
              <a:solidFill>
                <a:schemeClr val="bg2">
                  <a:lumMod val="50000"/>
                </a:schemeClr>
              </a:solidFill>
            </a:endParaRPr>
          </a:p>
          <a:p>
            <a:pPr>
              <a:spcBef>
                <a:spcPts val="600"/>
              </a:spcBef>
              <a:buFont typeface="Arial" charset="0"/>
              <a:buNone/>
            </a:pPr>
            <a:r>
              <a:rPr lang="fr-FR" sz="1800" dirty="0" smtClean="0">
                <a:solidFill>
                  <a:schemeClr val="bg2">
                    <a:lumMod val="50000"/>
                  </a:schemeClr>
                </a:solidFill>
              </a:rPr>
              <a:t>	</a:t>
            </a:r>
            <a:r>
              <a:rPr lang="fr-FR" sz="1800" dirty="0" err="1" smtClean="0">
                <a:solidFill>
                  <a:schemeClr val="bg2">
                    <a:lumMod val="50000"/>
                  </a:schemeClr>
                </a:solidFill>
              </a:rPr>
              <a:t>Siraselviler</a:t>
            </a:r>
            <a:r>
              <a:rPr lang="fr-FR" sz="1800" dirty="0" smtClean="0">
                <a:solidFill>
                  <a:schemeClr val="bg2">
                    <a:lumMod val="50000"/>
                  </a:schemeClr>
                </a:solidFill>
              </a:rPr>
              <a:t> </a:t>
            </a:r>
            <a:r>
              <a:rPr lang="fr-FR" sz="1800" dirty="0" err="1" smtClean="0">
                <a:solidFill>
                  <a:schemeClr val="bg2">
                    <a:lumMod val="50000"/>
                  </a:schemeClr>
                </a:solidFill>
              </a:rPr>
              <a:t>Caddesi</a:t>
            </a:r>
            <a:r>
              <a:rPr lang="fr-FR" sz="1800" dirty="0" smtClean="0">
                <a:solidFill>
                  <a:schemeClr val="bg2">
                    <a:lumMod val="50000"/>
                  </a:schemeClr>
                </a:solidFill>
              </a:rPr>
              <a:t> No: 39</a:t>
            </a:r>
          </a:p>
          <a:p>
            <a:pPr>
              <a:spcBef>
                <a:spcPts val="600"/>
              </a:spcBef>
              <a:buFont typeface="Arial" charset="0"/>
              <a:buNone/>
            </a:pPr>
            <a:r>
              <a:rPr lang="fr-FR" sz="1800" dirty="0" smtClean="0">
                <a:solidFill>
                  <a:schemeClr val="bg2">
                    <a:lumMod val="50000"/>
                  </a:schemeClr>
                </a:solidFill>
              </a:rPr>
              <a:t>	34433  </a:t>
            </a:r>
            <a:r>
              <a:rPr lang="fr-FR" sz="1800" dirty="0" err="1" smtClean="0">
                <a:solidFill>
                  <a:schemeClr val="bg2">
                    <a:lumMod val="50000"/>
                  </a:schemeClr>
                </a:solidFill>
              </a:rPr>
              <a:t>Taksim</a:t>
            </a:r>
            <a:r>
              <a:rPr lang="fr-FR" sz="1800" dirty="0" smtClean="0">
                <a:solidFill>
                  <a:schemeClr val="bg2">
                    <a:lumMod val="50000"/>
                  </a:schemeClr>
                </a:solidFill>
              </a:rPr>
              <a:t> – Istanbul</a:t>
            </a:r>
          </a:p>
          <a:p>
            <a:pPr>
              <a:spcBef>
                <a:spcPts val="600"/>
              </a:spcBef>
              <a:buFont typeface="Arial" charset="0"/>
              <a:buNone/>
            </a:pPr>
            <a:endParaRPr lang="fr-FR" sz="1800" dirty="0" smtClean="0">
              <a:solidFill>
                <a:schemeClr val="bg2">
                  <a:lumMod val="50000"/>
                </a:schemeClr>
              </a:solidFill>
            </a:endParaRPr>
          </a:p>
          <a:p>
            <a:pPr>
              <a:spcBef>
                <a:spcPts val="600"/>
              </a:spcBef>
              <a:buFont typeface="Arial" charset="0"/>
              <a:buNone/>
            </a:pPr>
            <a:r>
              <a:rPr lang="fr-FR" sz="1800" dirty="0" smtClean="0">
                <a:solidFill>
                  <a:schemeClr val="bg2">
                    <a:lumMod val="50000"/>
                  </a:schemeClr>
                </a:solidFill>
              </a:rPr>
              <a:t>	T. +90 (0)212 293 99 17</a:t>
            </a:r>
          </a:p>
          <a:p>
            <a:pPr>
              <a:spcBef>
                <a:spcPts val="600"/>
              </a:spcBef>
              <a:buFont typeface="Arial" charset="0"/>
              <a:buNone/>
            </a:pPr>
            <a:r>
              <a:rPr lang="fr-FR" sz="1800" dirty="0" smtClean="0">
                <a:solidFill>
                  <a:schemeClr val="bg2">
                    <a:lumMod val="50000"/>
                  </a:schemeClr>
                </a:solidFill>
              </a:rPr>
              <a:t>	F. +90 (0)212 293 99 27</a:t>
            </a:r>
          </a:p>
          <a:p>
            <a:pPr>
              <a:spcBef>
                <a:spcPts val="600"/>
              </a:spcBef>
              <a:buFont typeface="Arial" charset="0"/>
              <a:buNone/>
            </a:pPr>
            <a:endParaRPr lang="fr-FR" sz="1800" dirty="0" smtClean="0">
              <a:solidFill>
                <a:schemeClr val="bg2">
                  <a:lumMod val="50000"/>
                </a:schemeClr>
              </a:solidFill>
            </a:endParaRPr>
          </a:p>
          <a:p>
            <a:pPr>
              <a:spcBef>
                <a:spcPts val="600"/>
              </a:spcBef>
              <a:buFont typeface="Arial" charset="0"/>
              <a:buNone/>
            </a:pPr>
            <a:r>
              <a:rPr lang="fr-FR" sz="1800" dirty="0" smtClean="0">
                <a:solidFill>
                  <a:schemeClr val="bg2">
                    <a:lumMod val="50000"/>
                  </a:schemeClr>
                </a:solidFill>
              </a:rPr>
              <a:t>	istanbul@fitagency.com </a:t>
            </a:r>
          </a:p>
          <a:p>
            <a:pPr>
              <a:spcBef>
                <a:spcPts val="600"/>
              </a:spcBef>
              <a:buFont typeface="Arial" charset="0"/>
              <a:buNone/>
            </a:pPr>
            <a:r>
              <a:rPr lang="fr-FR" sz="1800" dirty="0" smtClean="0">
                <a:solidFill>
                  <a:schemeClr val="bg2">
                    <a:lumMod val="50000"/>
                  </a:schemeClr>
                </a:solidFill>
              </a:rPr>
              <a:t>	</a:t>
            </a:r>
            <a:r>
              <a:rPr lang="fr-FR" sz="1800" b="1" dirty="0" smtClean="0">
                <a:solidFill>
                  <a:schemeClr val="bg2">
                    <a:lumMod val="50000"/>
                  </a:schemeClr>
                </a:solidFill>
              </a:rPr>
              <a:t>www.flandersinvestmentandtrade.com</a:t>
            </a:r>
          </a:p>
          <a:p>
            <a:endParaRPr lang="tr-TR" dirty="0" smtClean="0">
              <a:solidFill>
                <a:schemeClr val="bg2">
                  <a:lumMod val="50000"/>
                </a:schemeClr>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itle 2"/>
          <p:cNvSpPr>
            <a:spLocks noGrp="1"/>
          </p:cNvSpPr>
          <p:nvPr>
            <p:ph type="title"/>
          </p:nvPr>
        </p:nvSpPr>
        <p:spPr/>
        <p:txBody>
          <a:bodyPr/>
          <a:lstStyle/>
          <a:p>
            <a:r>
              <a:rPr lang="fr-FR" dirty="0" err="1" smtClean="0">
                <a:solidFill>
                  <a:schemeClr val="accent3">
                    <a:lumMod val="75000"/>
                  </a:schemeClr>
                </a:solidFill>
              </a:rPr>
              <a:t>Flanders</a:t>
            </a:r>
            <a:r>
              <a:rPr lang="fr-FR" dirty="0" smtClean="0">
                <a:solidFill>
                  <a:schemeClr val="accent3">
                    <a:lumMod val="75000"/>
                  </a:schemeClr>
                </a:solidFill>
              </a:rPr>
              <a:t>… in </a:t>
            </a:r>
            <a:r>
              <a:rPr lang="fr-FR" dirty="0" err="1" smtClean="0">
                <a:solidFill>
                  <a:schemeClr val="accent3">
                    <a:lumMod val="75000"/>
                  </a:schemeClr>
                </a:solidFill>
              </a:rPr>
              <a:t>Turkey’s</a:t>
            </a:r>
            <a:r>
              <a:rPr lang="fr-FR" dirty="0" smtClean="0">
                <a:solidFill>
                  <a:schemeClr val="accent3">
                    <a:lumMod val="75000"/>
                  </a:schemeClr>
                </a:solidFill>
              </a:rPr>
              <a:t> satellites</a:t>
            </a:r>
            <a:endParaRPr lang="tr-TR" dirty="0" smtClean="0">
              <a:solidFill>
                <a:schemeClr val="accent3">
                  <a:lumMod val="75000"/>
                </a:schemeClr>
              </a:solidFill>
            </a:endParaRPr>
          </a:p>
        </p:txBody>
      </p:sp>
      <p:sp>
        <p:nvSpPr>
          <p:cNvPr id="77828" name="Content Placeholder 4"/>
          <p:cNvSpPr>
            <a:spLocks noGrp="1"/>
          </p:cNvSpPr>
          <p:nvPr>
            <p:ph idx="1"/>
          </p:nvPr>
        </p:nvSpPr>
        <p:spPr/>
        <p:txBody>
          <a:bodyPr/>
          <a:lstStyle/>
          <a:p>
            <a:pPr algn="r">
              <a:buFont typeface="Arial" charset="0"/>
              <a:buNone/>
            </a:pPr>
            <a:r>
              <a:rPr lang="fr-FR" dirty="0" err="1" smtClean="0"/>
              <a:t>Technology</a:t>
            </a:r>
            <a:endParaRPr lang="fr-FR" dirty="0" smtClean="0"/>
          </a:p>
          <a:p>
            <a:pPr algn="r">
              <a:buFont typeface="Arial" charset="0"/>
              <a:buNone/>
            </a:pPr>
            <a:endParaRPr lang="fr-FR" sz="1900" dirty="0" smtClean="0"/>
          </a:p>
          <a:p>
            <a:pPr algn="r">
              <a:buFont typeface="Arial" charset="0"/>
              <a:buNone/>
            </a:pPr>
            <a:r>
              <a:rPr lang="fr-FR" sz="2000" dirty="0" err="1" smtClean="0"/>
              <a:t>Verhaert</a:t>
            </a:r>
            <a:r>
              <a:rPr lang="fr-FR" sz="2000" dirty="0" smtClean="0"/>
              <a:t>/</a:t>
            </a:r>
            <a:r>
              <a:rPr lang="fr-FR" sz="2000" dirty="0" err="1" smtClean="0"/>
              <a:t>Qinetiq</a:t>
            </a:r>
            <a:r>
              <a:rPr lang="fr-FR" sz="2000" dirty="0" smtClean="0"/>
              <a:t>:</a:t>
            </a:r>
          </a:p>
          <a:p>
            <a:pPr algn="r">
              <a:buFont typeface="Arial" charset="0"/>
              <a:buNone/>
            </a:pPr>
            <a:r>
              <a:rPr lang="fr-FR" sz="2000" dirty="0" smtClean="0"/>
              <a:t>Supplier of parts for </a:t>
            </a:r>
          </a:p>
          <a:p>
            <a:pPr algn="r">
              <a:buFont typeface="Arial" charset="0"/>
              <a:buNone/>
            </a:pPr>
            <a:r>
              <a:rPr lang="fr-FR" sz="2000" dirty="0" err="1" smtClean="0"/>
              <a:t>Turksat</a:t>
            </a:r>
            <a:r>
              <a:rPr lang="fr-FR" sz="2000" dirty="0" smtClean="0"/>
              <a:t> satellites</a:t>
            </a:r>
          </a:p>
        </p:txBody>
      </p:sp>
      <p:pic>
        <p:nvPicPr>
          <p:cNvPr id="5" name="Picture Placeholder 10" descr="Verhaert - parts for Göktürk 1 satellite.jpg"/>
          <p:cNvPicPr>
            <a:picLocks noChangeAspect="1"/>
          </p:cNvPicPr>
          <p:nvPr/>
        </p:nvPicPr>
        <p:blipFill>
          <a:blip r:embed="rId3" cstate="print">
            <a:lum bright="5000" contrast="25000"/>
          </a:blip>
          <a:stretch>
            <a:fillRect/>
          </a:stretch>
        </p:blipFill>
        <p:spPr bwMode="auto">
          <a:xfrm>
            <a:off x="815414" y="1700809"/>
            <a:ext cx="7104789" cy="4355783"/>
          </a:xfrm>
          <a:prstGeom prst="rect">
            <a:avLst/>
          </a:prstGeom>
          <a:noFill/>
          <a:ln w="9525">
            <a:noFill/>
            <a:miter lim="800000"/>
            <a:headEnd/>
            <a:tailEnd/>
          </a:ln>
        </p:spPr>
      </p:pic>
      <p:pic>
        <p:nvPicPr>
          <p:cNvPr id="6" name="Picture Placeholder 10" descr="Verhaert - parts for Göktürk 1 satellite.jpg"/>
          <p:cNvPicPr>
            <a:picLocks noChangeAspect="1"/>
          </p:cNvPicPr>
          <p:nvPr/>
        </p:nvPicPr>
        <p:blipFill>
          <a:blip r:embed="rId4" cstate="print">
            <a:lum contrast="36000"/>
          </a:blip>
          <a:srcRect l="49479" t="5032" r="4599" b="43757"/>
          <a:stretch>
            <a:fillRect/>
          </a:stretch>
        </p:blipFill>
        <p:spPr bwMode="auto">
          <a:xfrm>
            <a:off x="7632171" y="4365104"/>
            <a:ext cx="3129031" cy="19337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l"/>
            <a:r>
              <a:rPr lang="fr-FR" dirty="0" smtClean="0">
                <a:solidFill>
                  <a:schemeClr val="accent3">
                    <a:lumMod val="75000"/>
                  </a:schemeClr>
                </a:solidFill>
              </a:rPr>
              <a:t>Flanders… in </a:t>
            </a:r>
            <a:r>
              <a:rPr lang="fr-FR" dirty="0" err="1" smtClean="0">
                <a:solidFill>
                  <a:schemeClr val="accent3">
                    <a:lumMod val="75000"/>
                  </a:schemeClr>
                </a:solidFill>
              </a:rPr>
              <a:t>Turkey’s</a:t>
            </a:r>
            <a:r>
              <a:rPr lang="fr-FR" dirty="0" smtClean="0">
                <a:solidFill>
                  <a:schemeClr val="accent3">
                    <a:lumMod val="75000"/>
                  </a:schemeClr>
                </a:solidFill>
              </a:rPr>
              <a:t> </a:t>
            </a:r>
            <a:r>
              <a:rPr lang="fr-FR" dirty="0" err="1" smtClean="0">
                <a:solidFill>
                  <a:schemeClr val="accent3">
                    <a:lumMod val="75000"/>
                  </a:schemeClr>
                </a:solidFill>
              </a:rPr>
              <a:t>steel</a:t>
            </a:r>
            <a:r>
              <a:rPr lang="fr-FR" dirty="0" smtClean="0">
                <a:solidFill>
                  <a:schemeClr val="accent3">
                    <a:lumMod val="75000"/>
                  </a:schemeClr>
                </a:solidFill>
              </a:rPr>
              <a:t> </a:t>
            </a:r>
            <a:r>
              <a:rPr lang="fr-FR" dirty="0" err="1" smtClean="0">
                <a:solidFill>
                  <a:schemeClr val="accent3">
                    <a:lumMod val="75000"/>
                  </a:schemeClr>
                </a:solidFill>
              </a:rPr>
              <a:t>factories</a:t>
            </a:r>
            <a:endParaRPr lang="tr-TR" dirty="0" smtClean="0">
              <a:solidFill>
                <a:schemeClr val="accent3">
                  <a:lumMod val="75000"/>
                </a:schemeClr>
              </a:solidFill>
            </a:endParaRPr>
          </a:p>
        </p:txBody>
      </p:sp>
      <p:sp>
        <p:nvSpPr>
          <p:cNvPr id="86019" name="Content Placeholder 3"/>
          <p:cNvSpPr>
            <a:spLocks noGrp="1"/>
          </p:cNvSpPr>
          <p:nvPr>
            <p:ph idx="1"/>
          </p:nvPr>
        </p:nvSpPr>
        <p:spPr/>
        <p:txBody>
          <a:bodyPr>
            <a:normAutofit/>
          </a:bodyPr>
          <a:lstStyle/>
          <a:p>
            <a:pPr>
              <a:buFont typeface="Arial" charset="0"/>
              <a:buNone/>
            </a:pPr>
            <a:endParaRPr lang="fr-FR" dirty="0" smtClean="0"/>
          </a:p>
          <a:p>
            <a:pPr>
              <a:buFont typeface="Arial" charset="0"/>
              <a:buNone/>
            </a:pPr>
            <a:r>
              <a:rPr lang="fr-FR" dirty="0" smtClean="0"/>
              <a:t>Group </a:t>
            </a:r>
            <a:r>
              <a:rPr lang="fr-FR" dirty="0" err="1" smtClean="0"/>
              <a:t>Galloo</a:t>
            </a:r>
            <a:r>
              <a:rPr lang="fr-FR" dirty="0" smtClean="0"/>
              <a:t>,</a:t>
            </a:r>
          </a:p>
          <a:p>
            <a:pPr>
              <a:buFont typeface="Arial" charset="0"/>
              <a:buNone/>
            </a:pPr>
            <a:r>
              <a:rPr lang="fr-FR" dirty="0" smtClean="0"/>
              <a:t>BST</a:t>
            </a:r>
          </a:p>
          <a:p>
            <a:pPr>
              <a:buFont typeface="Arial" charset="0"/>
              <a:buNone/>
            </a:pPr>
            <a:endParaRPr lang="fr-FR" dirty="0" smtClean="0"/>
          </a:p>
          <a:p>
            <a:pPr>
              <a:buFont typeface="Arial" charset="0"/>
              <a:buNone/>
            </a:pPr>
            <a:endParaRPr lang="en-GB" sz="2000" dirty="0" smtClean="0"/>
          </a:p>
          <a:p>
            <a:pPr>
              <a:buFont typeface="Arial" charset="0"/>
              <a:buNone/>
            </a:pPr>
            <a:endParaRPr lang="en-GB" sz="2000" dirty="0" smtClean="0"/>
          </a:p>
          <a:p>
            <a:pPr>
              <a:buFont typeface="Arial" charset="0"/>
              <a:buNone/>
            </a:pPr>
            <a:r>
              <a:rPr lang="en-GB" sz="2000" dirty="0" smtClean="0"/>
              <a:t>Huge volumes of scrap metal </a:t>
            </a:r>
          </a:p>
          <a:p>
            <a:pPr>
              <a:buFont typeface="Arial" charset="0"/>
              <a:buNone/>
            </a:pPr>
            <a:r>
              <a:rPr lang="en-GB" sz="2000" dirty="0" smtClean="0"/>
              <a:t>go from Flanders </a:t>
            </a:r>
          </a:p>
          <a:p>
            <a:pPr>
              <a:buFont typeface="Arial" charset="0"/>
              <a:buNone/>
            </a:pPr>
            <a:r>
              <a:rPr lang="en-GB" sz="2000" dirty="0" smtClean="0"/>
              <a:t>to Turkey’s steel factories.</a:t>
            </a:r>
          </a:p>
          <a:p>
            <a:pPr algn="r">
              <a:buFont typeface="Arial" charset="0"/>
              <a:buNone/>
            </a:pPr>
            <a:endParaRPr lang="tr-TR" sz="2000" dirty="0" smtClean="0"/>
          </a:p>
        </p:txBody>
      </p:sp>
      <p:pic>
        <p:nvPicPr>
          <p:cNvPr id="1500161" name="Picture 1"/>
          <p:cNvPicPr>
            <a:picLocks noChangeAspect="1" noChangeArrowheads="1"/>
          </p:cNvPicPr>
          <p:nvPr/>
        </p:nvPicPr>
        <p:blipFill>
          <a:blip r:embed="rId3" cstate="print"/>
          <a:srcRect/>
          <a:stretch>
            <a:fillRect/>
          </a:stretch>
        </p:blipFill>
        <p:spPr bwMode="auto">
          <a:xfrm>
            <a:off x="5130673" y="1484078"/>
            <a:ext cx="6016923" cy="45126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algn="l"/>
            <a:r>
              <a:rPr lang="fr-FR" dirty="0" smtClean="0">
                <a:solidFill>
                  <a:schemeClr val="tx1">
                    <a:lumMod val="50000"/>
                    <a:lumOff val="50000"/>
                  </a:schemeClr>
                </a:solidFill>
              </a:rPr>
              <a:t>Flanders… for fine </a:t>
            </a:r>
            <a:r>
              <a:rPr lang="fr-FR" dirty="0" err="1" smtClean="0">
                <a:solidFill>
                  <a:schemeClr val="tx1">
                    <a:lumMod val="50000"/>
                    <a:lumOff val="50000"/>
                  </a:schemeClr>
                </a:solidFill>
              </a:rPr>
              <a:t>tasting</a:t>
            </a:r>
            <a:r>
              <a:rPr lang="fr-FR" dirty="0" smtClean="0">
                <a:solidFill>
                  <a:schemeClr val="tx1">
                    <a:lumMod val="50000"/>
                    <a:lumOff val="50000"/>
                  </a:schemeClr>
                </a:solidFill>
              </a:rPr>
              <a:t> </a:t>
            </a:r>
            <a:endParaRPr lang="tr-TR" dirty="0" smtClean="0">
              <a:solidFill>
                <a:schemeClr val="tx1">
                  <a:lumMod val="50000"/>
                  <a:lumOff val="50000"/>
                </a:schemeClr>
              </a:solidFill>
            </a:endParaRPr>
          </a:p>
        </p:txBody>
      </p:sp>
      <p:sp>
        <p:nvSpPr>
          <p:cNvPr id="86019" name="Content Placeholder 3"/>
          <p:cNvSpPr>
            <a:spLocks noGrp="1"/>
          </p:cNvSpPr>
          <p:nvPr>
            <p:ph idx="1"/>
          </p:nvPr>
        </p:nvSpPr>
        <p:spPr/>
        <p:txBody>
          <a:bodyPr>
            <a:normAutofit lnSpcReduction="10000"/>
          </a:bodyPr>
          <a:lstStyle/>
          <a:p>
            <a:pPr algn="r"/>
            <a:endParaRPr lang="fr-FR" sz="1600" dirty="0" smtClean="0"/>
          </a:p>
          <a:p>
            <a:pPr algn="r"/>
            <a:endParaRPr lang="fr-FR" sz="1600" dirty="0" smtClean="0"/>
          </a:p>
          <a:p>
            <a:pPr algn="r"/>
            <a:endParaRPr lang="fr-FR" sz="1600" dirty="0" smtClean="0"/>
          </a:p>
          <a:p>
            <a:pPr algn="r">
              <a:buFont typeface="Arial" charset="0"/>
              <a:buNone/>
            </a:pPr>
            <a:r>
              <a:rPr lang="fr-FR" dirty="0" err="1" smtClean="0"/>
              <a:t>Belgian</a:t>
            </a:r>
            <a:r>
              <a:rPr lang="fr-FR" dirty="0" smtClean="0"/>
              <a:t> </a:t>
            </a:r>
            <a:r>
              <a:rPr lang="fr-FR" dirty="0" err="1" smtClean="0"/>
              <a:t>chocolates</a:t>
            </a:r>
            <a:endParaRPr lang="fr-FR" dirty="0" smtClean="0"/>
          </a:p>
          <a:p>
            <a:pPr algn="r">
              <a:buFont typeface="Arial" charset="0"/>
              <a:buNone/>
            </a:pPr>
            <a:r>
              <a:rPr lang="en-GB" sz="2400" dirty="0" smtClean="0"/>
              <a:t>(and much more)</a:t>
            </a:r>
          </a:p>
          <a:p>
            <a:pPr algn="r">
              <a:buFont typeface="Arial" charset="0"/>
              <a:buNone/>
            </a:pPr>
            <a:endParaRPr lang="en-GB" sz="2000" dirty="0" smtClean="0"/>
          </a:p>
          <a:p>
            <a:pPr algn="r">
              <a:buFont typeface="Arial" charset="0"/>
              <a:buNone/>
            </a:pPr>
            <a:r>
              <a:rPr lang="en-GB" sz="2000" dirty="0" smtClean="0"/>
              <a:t>Chocolates, biscuits, </a:t>
            </a:r>
          </a:p>
          <a:p>
            <a:pPr algn="r">
              <a:buFont typeface="Arial" charset="0"/>
              <a:buNone/>
            </a:pPr>
            <a:r>
              <a:rPr lang="en-GB" sz="2000" dirty="0" smtClean="0"/>
              <a:t>filter coffee,</a:t>
            </a:r>
          </a:p>
          <a:p>
            <a:pPr algn="r">
              <a:buFont typeface="Arial" charset="0"/>
              <a:buNone/>
            </a:pPr>
            <a:r>
              <a:rPr lang="en-GB" sz="2000" dirty="0" smtClean="0"/>
              <a:t>snacks &amp; sauces, </a:t>
            </a:r>
          </a:p>
          <a:p>
            <a:pPr algn="r">
              <a:buFont typeface="Arial" charset="0"/>
              <a:buNone/>
            </a:pPr>
            <a:r>
              <a:rPr lang="en-GB" sz="2000" dirty="0" smtClean="0"/>
              <a:t>soy milk drinks etc. </a:t>
            </a:r>
          </a:p>
          <a:p>
            <a:pPr algn="r">
              <a:buFont typeface="Arial" charset="0"/>
              <a:buNone/>
            </a:pPr>
            <a:r>
              <a:rPr lang="en-GB" sz="2000" dirty="0" smtClean="0"/>
              <a:t>In your supermarkets.</a:t>
            </a:r>
          </a:p>
        </p:txBody>
      </p:sp>
      <p:pic>
        <p:nvPicPr>
          <p:cNvPr id="519172" name="Picture 4" descr="http://naturaleuphoria.files.wordpress.com/2012/11/img_43521.jpg?w=529"/>
          <p:cNvPicPr>
            <a:picLocks noChangeAspect="1" noChangeArrowheads="1"/>
          </p:cNvPicPr>
          <p:nvPr/>
        </p:nvPicPr>
        <p:blipFill>
          <a:blip r:embed="rId3" cstate="print"/>
          <a:srcRect/>
          <a:stretch>
            <a:fillRect/>
          </a:stretch>
        </p:blipFill>
        <p:spPr bwMode="auto">
          <a:xfrm>
            <a:off x="431371" y="1700808"/>
            <a:ext cx="5732949" cy="28691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Content Placeholder 4" descr="jules destrooper 2.jpg"/>
          <p:cNvPicPr>
            <a:picLocks noChangeAspect="1"/>
          </p:cNvPicPr>
          <p:nvPr/>
        </p:nvPicPr>
        <p:blipFill>
          <a:blip r:embed="rId4" cstate="print"/>
          <a:srcRect l="1905" t="9418"/>
          <a:stretch>
            <a:fillRect/>
          </a:stretch>
        </p:blipFill>
        <p:spPr>
          <a:xfrm>
            <a:off x="2705147" y="3752840"/>
            <a:ext cx="5437696" cy="2285368"/>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defRPr dirty="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defRPr dirty="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4240</TotalTime>
  <Words>3887</Words>
  <Application>Microsoft Office PowerPoint</Application>
  <PresentationFormat>Custom</PresentationFormat>
  <Paragraphs>761</Paragraphs>
  <Slides>60</Slides>
  <Notes>60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60</vt:i4>
      </vt:variant>
    </vt:vector>
  </HeadingPairs>
  <TitlesOfParts>
    <vt:vector size="64" baseType="lpstr">
      <vt:lpstr>Office Theme</vt:lpstr>
      <vt:lpstr>Custom Design</vt:lpstr>
      <vt:lpstr>2_Office Theme</vt:lpstr>
      <vt:lpstr>Microsoft Office Excel 97-2003 Worksheet</vt:lpstr>
      <vt:lpstr>Slide 1</vt:lpstr>
      <vt:lpstr>Flanders ?  </vt:lpstr>
      <vt:lpstr>Flanders… in your tyres and buildings</vt:lpstr>
      <vt:lpstr>Flanders… in your houses</vt:lpstr>
      <vt:lpstr>Flanders… for your baby</vt:lpstr>
      <vt:lpstr>Flanders… in your factories</vt:lpstr>
      <vt:lpstr>Flanders… in Turkey’s satellites</vt:lpstr>
      <vt:lpstr>Flanders… in Turkey’s steel factories</vt:lpstr>
      <vt:lpstr>Flanders… for fine tasting </vt:lpstr>
      <vt:lpstr>Slide 10</vt:lpstr>
      <vt:lpstr>Belgian imports from Turkey</vt:lpstr>
      <vt:lpstr>From Turkey to Flanders (2013)  (in % of total)</vt:lpstr>
      <vt:lpstr>Imports (Turkey -&gt; Flanders)</vt:lpstr>
      <vt:lpstr>Belgian exports to Turkey</vt:lpstr>
      <vt:lpstr>From Flanders to Turkey (2013)  (in % of total)</vt:lpstr>
      <vt:lpstr>Exports (Flanders -&gt; Turkey)</vt:lpstr>
      <vt:lpstr>Turkey in Flanders  </vt:lpstr>
      <vt:lpstr>Turkey in Flanders</vt:lpstr>
      <vt:lpstr>Turkey in Flanders </vt:lpstr>
      <vt:lpstr>Turkey in Flanders</vt:lpstr>
      <vt:lpstr>Turkey in Flanders</vt:lpstr>
      <vt:lpstr>Turkey in Flanders</vt:lpstr>
      <vt:lpstr>Turkey in Flanders</vt:lpstr>
      <vt:lpstr>Slide 24</vt:lpstr>
      <vt:lpstr>Why would you invest in Europe? </vt:lpstr>
      <vt:lpstr>Why would you invest in Europe? </vt:lpstr>
      <vt:lpstr>The heart of the European market </vt:lpstr>
      <vt:lpstr>Flanders at the heart of Europe</vt:lpstr>
      <vt:lpstr>Excellent infrastructure for logistics </vt:lpstr>
      <vt:lpstr>Excellent Infrastructure</vt:lpstr>
      <vt:lpstr>Flanders - Attractive for logistics &amp; distribution</vt:lpstr>
      <vt:lpstr>The Port of Antwerp</vt:lpstr>
      <vt:lpstr>The Port of Ghent</vt:lpstr>
      <vt:lpstr>The Port of Zeebrugge</vt:lpstr>
      <vt:lpstr>Antwerp is Nr. 1 port in Europe for Turkey</vt:lpstr>
      <vt:lpstr>Distances from ports to the European hinterland</vt:lpstr>
      <vt:lpstr>Cargo traffic between Antwerp and Turkey around 10 million tonnes (maritime traffic) </vt:lpstr>
      <vt:lpstr>European Distribution Centers</vt:lpstr>
      <vt:lpstr>Nike European Logistics Center (ELC)</vt:lpstr>
      <vt:lpstr>Main factors that drove Nike’s investment decision :</vt:lpstr>
      <vt:lpstr>Advantageous taxation  &amp; generous incentives </vt:lpstr>
      <vt:lpstr>Generous incentives</vt:lpstr>
      <vt:lpstr>Nominal Corporate Tax Rate (NCTR)</vt:lpstr>
      <vt:lpstr>Effective Corporate Tax Rate (ECTR)</vt:lpstr>
      <vt:lpstr>A Hidden Gem : Notional Interest Deduction</vt:lpstr>
      <vt:lpstr>Hidden Gem : Notional Interest Deduction</vt:lpstr>
      <vt:lpstr>Talent, skills, knowhow </vt:lpstr>
      <vt:lpstr>Highly skilled workforce </vt:lpstr>
      <vt:lpstr>Flanders’ IMEC, technology partner of Samsung</vt:lpstr>
      <vt:lpstr>Four Strategic Research Centres of the Flemish government </vt:lpstr>
      <vt:lpstr>What the surveys say </vt:lpstr>
      <vt:lpstr>Outstanding results in international surveys</vt:lpstr>
      <vt:lpstr>Locations with the highest quality scores:  London, Flanders (Region) and Barcelona </vt:lpstr>
      <vt:lpstr>Outstanding results in international surveys (2)</vt:lpstr>
      <vt:lpstr>Outstanding results in international surveys (3)</vt:lpstr>
      <vt:lpstr>Locations with the highest quality for a given level of cost are…</vt:lpstr>
      <vt:lpstr>Slide 57</vt:lpstr>
      <vt:lpstr>‘Churchill industrial zone ‘ in the port of Antwerp</vt:lpstr>
      <vt:lpstr>www.investinflanders.com </vt:lpstr>
      <vt:lpstr>Contact </vt:lpstr>
    </vt:vector>
  </TitlesOfParts>
  <Company>Flanders Investment &amp; Trade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Destoop</dc:creator>
  <cp:lastModifiedBy>Raf</cp:lastModifiedBy>
  <cp:revision>464</cp:revision>
  <cp:lastPrinted>2014-03-11T10:38:18Z</cp:lastPrinted>
  <dcterms:created xsi:type="dcterms:W3CDTF">2014-02-05T16:01:46Z</dcterms:created>
  <dcterms:modified xsi:type="dcterms:W3CDTF">2014-11-24T22:44:09Z</dcterms:modified>
</cp:coreProperties>
</file>